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40" r:id="rId3"/>
    <p:sldId id="258" r:id="rId4"/>
    <p:sldId id="443" r:id="rId5"/>
    <p:sldId id="455" r:id="rId6"/>
    <p:sldId id="537" r:id="rId7"/>
    <p:sldId id="445" r:id="rId8"/>
    <p:sldId id="448" r:id="rId9"/>
    <p:sldId id="538" r:id="rId10"/>
    <p:sldId id="516" r:id="rId11"/>
    <p:sldId id="525" r:id="rId12"/>
    <p:sldId id="539" r:id="rId13"/>
    <p:sldId id="507" r:id="rId14"/>
    <p:sldId id="524" r:id="rId15"/>
    <p:sldId id="262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26D"/>
    <a:srgbClr val="C0F1CA"/>
    <a:srgbClr val="96EA94"/>
    <a:srgbClr val="C0F1C8"/>
    <a:srgbClr val="86E780"/>
    <a:srgbClr val="009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8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A3D24-6083-4546-8C6D-DEE86BAAAE49}" type="datetimeFigureOut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8765-8EF3-408C-9341-152904E41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54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>
            <a:extLst>
              <a:ext uri="{FF2B5EF4-FFF2-40B4-BE49-F238E27FC236}">
                <a16:creationId xmlns:a16="http://schemas.microsoft.com/office/drawing/2014/main" id="{EC6F7B77-7697-411C-BF7A-E2A8CC48C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" y="0"/>
            <a:ext cx="12190651" cy="6858000"/>
          </a:xfrm>
          <a:prstGeom prst="rect">
            <a:avLst/>
          </a:prstGeom>
        </p:spPr>
      </p:pic>
      <p:sp>
        <p:nvSpPr>
          <p:cNvPr id="2" name="">
            <a:extLst>
              <a:ext uri="{FF2B5EF4-FFF2-40B4-BE49-F238E27FC236}">
                <a16:creationId xmlns:a16="http://schemas.microsoft.com/office/drawing/2014/main" id="{E545B57F-7D9D-4AD8-9FE4-E5267D65B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5256" y="2870055"/>
            <a:ext cx="6334760" cy="11731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zh-CN" altLang="en-US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defTabSz="914354"/>
            <a:r>
              <a:rPr lang="en-US" altLang="zh-CN" dirty="0"/>
              <a:t>Click to edit </a:t>
            </a:r>
            <a:br>
              <a:rPr lang="en-US" altLang="zh-CN" dirty="0"/>
            </a:br>
            <a:r>
              <a:rPr lang="en-US" altLang="zh-CN" dirty="0"/>
              <a:t>Master title style</a:t>
            </a:r>
            <a:endParaRPr lang="zh-CN" altLang="en-US" dirty="0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42DDB65F-C302-4F35-9CCB-12FB82E25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984" y="4543234"/>
            <a:ext cx="5227828" cy="53585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defTabSz="914354"/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8" name="">
            <a:extLst>
              <a:ext uri="{FF2B5EF4-FFF2-40B4-BE49-F238E27FC236}">
                <a16:creationId xmlns:a16="http://schemas.microsoft.com/office/drawing/2014/main" id="{44C4A721-803B-47CB-B99E-1D01E8E01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9950" y="6041844"/>
            <a:ext cx="5568950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altLang="zh-CN" sz="10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Speaker name and title</a:t>
            </a:r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CA939A61-406D-45DC-B757-059EFAA05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6041844"/>
            <a:ext cx="5568950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0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OfficePLUS</a:t>
            </a:r>
            <a:endParaRPr lang="en-US" altLang="en-US" dirty="0"/>
          </a:p>
        </p:txBody>
      </p:sp>
      <p:sp>
        <p:nvSpPr>
          <p:cNvPr id="12" name="">
            <a:extLst>
              <a:ext uri="{FF2B5EF4-FFF2-40B4-BE49-F238E27FC236}">
                <a16:creationId xmlns:a16="http://schemas.microsoft.com/office/drawing/2014/main" id="{4EF3F9F2-2DBE-4016-9D2B-F5CF4BE8EB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519885"/>
            <a:ext cx="1039091" cy="296271"/>
          </a:xfrm>
        </p:spPr>
        <p:txBody>
          <a:bodyPr vert="horz" wrap="none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200" b="1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LGOO HERE</a:t>
            </a:r>
          </a:p>
        </p:txBody>
      </p:sp>
    </p:spTree>
    <p:extLst>
      <p:ext uri="{BB962C8B-B14F-4D97-AF65-F5344CB8AC3E}">
        <p14:creationId xmlns:p14="http://schemas.microsoft.com/office/powerpoint/2010/main" val="3218541457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rgbClr val="C0F1CA"/>
            </a:gs>
            <a:gs pos="37000">
              <a:srgbClr val="96EA94"/>
            </a:gs>
            <a:gs pos="98000">
              <a:srgbClr val="64E26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F2B5EF4-FFF2-40B4-BE49-F238E27FC236}">
                <a16:creationId xmlns:a16="http://schemas.microsoft.com/office/drawing/2014/main" id="{95DC6DA8-D137-41D2-A934-63CB8FFB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0CED916A-3E34-4B9E-8F9F-7A8921A30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57FE6FF3-E480-4C96-9DE0-054940E7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C5AEBE-086C-4980-A4E1-E89EE17EFFB9}" type="datetime1">
              <a:rPr lang="en-US" altLang="zh-CN" smtClean="0"/>
              <a:pPr/>
              <a:t>5/5/2022</a:t>
            </a:fld>
            <a:endParaRPr lang="en-US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055DFAA1-D4C3-4306-A3AE-0641E3581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">
            <a:extLst>
              <a:ext uri="{FF2B5EF4-FFF2-40B4-BE49-F238E27FC236}">
                <a16:creationId xmlns:a16="http://schemas.microsoft.com/office/drawing/2014/main" id="{7A3E0EBE-EC20-4150-A2C6-9837F344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4293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Contents Layout">
    <p:bg>
      <p:bgPr>
        <a:gradFill>
          <a:gsLst>
            <a:gs pos="0">
              <a:srgbClr val="C0F1CA"/>
            </a:gs>
            <a:gs pos="37000">
              <a:srgbClr val="96EA94"/>
            </a:gs>
            <a:gs pos="98000">
              <a:srgbClr val="64E2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>
            <a:extLst>
              <a:ext uri="{FF2B5EF4-FFF2-40B4-BE49-F238E27FC236}">
                <a16:creationId xmlns:a16="http://schemas.microsoft.com/office/drawing/2014/main" id="{FDF03A82-401C-4A0E-BE21-BE588E8741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1500188"/>
            <a:ext cx="2836562" cy="594626"/>
          </a:xfrm>
        </p:spPr>
        <p:txBody>
          <a:bodyPr>
            <a:normAutofit/>
          </a:bodyPr>
          <a:lstStyle>
            <a:lvl1pPr marL="0" indent="0" algn="r">
              <a:buFont typeface="+mj-lt"/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Font typeface="+mj-ea"/>
              <a:buNone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7" name="">
            <a:extLst>
              <a:ext uri="{FF2B5EF4-FFF2-40B4-BE49-F238E27FC236}">
                <a16:creationId xmlns:a16="http://schemas.microsoft.com/office/drawing/2014/main" id="{0BEF0FD1-3ACE-43A8-AF57-CC0D436DC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7836" y="1500187"/>
            <a:ext cx="7871045" cy="4633913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ea"/>
              <a:buAutoNum type="circleNumDbPlain"/>
              <a:defRPr/>
            </a:lvl2pPr>
            <a:lvl3pPr marL="1257300" indent="-342900">
              <a:buFont typeface="+mj-lt"/>
              <a:buAutoNum type="alphaLcParenR"/>
              <a:defRPr/>
            </a:lvl3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CAEA95BB-0FD6-4D94-81DB-8D3806981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16C2568E-3CA5-4FDE-A375-CB503A7EDE3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4CC43B-9EB6-4465-8B1A-3F7180DAD0DF}" type="datetime1">
              <a:rPr lang="en-US" altLang="zh-CN" smtClean="0"/>
              <a:pPr/>
              <a:t>5/5/2022</a:t>
            </a:fld>
            <a:endParaRPr lang="en-US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E3EAC383-637D-4997-B597-28ADC11A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cxnSp>
        <p:nvCxnSpPr>
          <p:cNvPr id="10" name="">
            <a:extLst>
              <a:ext uri="{FF2B5EF4-FFF2-40B4-BE49-F238E27FC236}">
                <a16:creationId xmlns:a16="http://schemas.microsoft.com/office/drawing/2014/main" id="{5866F782-5852-4C4E-B3FE-2AD687E8AC1B}"/>
              </a:ext>
            </a:extLst>
          </p:cNvPr>
          <p:cNvCxnSpPr>
            <a:cxnSpLocks/>
          </p:cNvCxnSpPr>
          <p:nvPr userDrawn="1"/>
        </p:nvCxnSpPr>
        <p:spPr>
          <a:xfrm>
            <a:off x="3621019" y="1500188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">
            <a:extLst>
              <a:ext uri="{FF2B5EF4-FFF2-40B4-BE49-F238E27FC236}">
                <a16:creationId xmlns:a16="http://schemas.microsoft.com/office/drawing/2014/main" id="{3CCCD118-A808-47B5-869B-310AF975DC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775993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">
            <a:extLst>
              <a:ext uri="{FF2B5EF4-FFF2-40B4-BE49-F238E27FC236}">
                <a16:creationId xmlns:a16="http://schemas.microsoft.com/office/drawing/2014/main" id="{AF1F9F7A-BCC9-44A9-AD85-2EB51D78E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" y="0"/>
            <a:ext cx="12190651" cy="6858000"/>
          </a:xfrm>
          <a:prstGeom prst="rect">
            <a:avLst/>
          </a:prstGeom>
        </p:spPr>
      </p:pic>
      <p:sp>
        <p:nvSpPr>
          <p:cNvPr id="2" name="">
            <a:extLst>
              <a:ext uri="{FF2B5EF4-FFF2-40B4-BE49-F238E27FC236}">
                <a16:creationId xmlns:a16="http://schemas.microsoft.com/office/drawing/2014/main" id="{000C7662-4F6D-4B06-BB36-235FC06B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096" y="4091631"/>
            <a:ext cx="4259072" cy="95105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zh-CN" altLang="en-US" sz="2800"/>
            </a:lvl1pPr>
          </a:lstStyle>
          <a:p>
            <a:pPr lvl="0" defTabSz="914354"/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9FF9930E-40DF-417D-8161-BD38EB172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9096" y="5042688"/>
            <a:ext cx="4259072" cy="2383991"/>
          </a:xfrm>
        </p:spPr>
        <p:txBody>
          <a:bodyPr/>
          <a:lstStyle>
            <a:lvl1pPr marL="0" indent="0">
              <a:buNone/>
              <a:defRPr lang="en-US" altLang="zh-C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Click to edit Master text styles</a:t>
            </a:r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E5279D9A-DC49-4C12-80D3-3D89C278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34F10D-3A58-4285-A9DB-D9098A7BEDDD}" type="datetime1">
              <a:rPr lang="en-US" altLang="zh-CN" smtClean="0"/>
              <a:pPr/>
              <a:t>5/5/2022</a:t>
            </a:fld>
            <a:endParaRPr lang="en-US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51EF8C95-8814-4768-850F-851B6434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">
            <a:extLst>
              <a:ext uri="{FF2B5EF4-FFF2-40B4-BE49-F238E27FC236}">
                <a16:creationId xmlns:a16="http://schemas.microsoft.com/office/drawing/2014/main" id="{D894C1D7-7C5A-49B3-9D05-119C615E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0775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C0F1CA"/>
            </a:gs>
            <a:gs pos="37000">
              <a:srgbClr val="96EA94"/>
            </a:gs>
            <a:gs pos="98000">
              <a:srgbClr val="64E2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F2B5EF4-FFF2-40B4-BE49-F238E27FC236}">
                <a16:creationId xmlns:a16="http://schemas.microsoft.com/office/drawing/2014/main" id="{652EDE83-63CC-4B33-B715-3953EADE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1514619F-25D0-4307-81CD-C24C74E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8B5987-9647-4253-899C-3B9819D6D8A0}" type="datetime1">
              <a:rPr lang="en-US" altLang="zh-CN" smtClean="0"/>
              <a:pPr/>
              <a:t>5/5/2022</a:t>
            </a:fld>
            <a:endParaRPr lang="en-US"/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C802B25F-898B-4C1A-94A9-699B8B5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AA842F0A-76EB-4E77-8AF6-5F91F228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42269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CBEB-8597-4EA4-9D29-E1D7025CFAA0}" type="datetime1">
              <a:rPr lang="zh-CN" altLang="en-US" smtClean="0"/>
              <a:t>2022/5/5</a:t>
            </a:fld>
            <a:endParaRPr lang="zh-CN" altLang="en-US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624723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>
            <a:extLst>
              <a:ext uri="{FF2B5EF4-FFF2-40B4-BE49-F238E27FC236}">
                <a16:creationId xmlns:a16="http://schemas.microsoft.com/office/drawing/2014/main" id="{EF951880-E1B0-4930-B9EB-6784B2D9B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" y="0"/>
            <a:ext cx="12190651" cy="6858000"/>
          </a:xfrm>
          <a:prstGeom prst="rect">
            <a:avLst/>
          </a:prstGeom>
        </p:spPr>
      </p:pic>
      <p:sp>
        <p:nvSpPr>
          <p:cNvPr id="7" name="">
            <a:extLst>
              <a:ext uri="{FF2B5EF4-FFF2-40B4-BE49-F238E27FC236}">
                <a16:creationId xmlns:a16="http://schemas.microsoft.com/office/drawing/2014/main" id="{C2320649-ACD7-42E9-A261-E6ED46ACB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0620" y="1594544"/>
            <a:ext cx="10858500" cy="16430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altLang="zh-CN" sz="3200" b="1" smtClean="0"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en-US" altLang="zh-CN" smtClean="0"/>
            </a:lvl2pPr>
            <a:lvl3pPr>
              <a:defRPr lang="en-US" altLang="zh-CN" smtClean="0"/>
            </a:lvl3pPr>
            <a:lvl4pPr>
              <a:defRPr lang="en-US" altLang="zh-CN" smtClean="0"/>
            </a:lvl4pPr>
            <a:lvl5pPr>
              <a:defRPr lang="zh-CN" altLang="en-US"/>
            </a:lvl5pPr>
          </a:lstStyle>
          <a:p>
            <a:pPr marL="228600" lvl="0" indent="-228600" defTabSz="914354">
              <a:spcBef>
                <a:spcPct val="0"/>
              </a:spcBef>
            </a:pPr>
            <a:r>
              <a:rPr lang="en-US" altLang="zh-CN" dirty="0"/>
              <a:t>Click to edit Master text styles</a:t>
            </a:r>
          </a:p>
        </p:txBody>
      </p:sp>
      <p:sp>
        <p:nvSpPr>
          <p:cNvPr id="8" name="">
            <a:extLst>
              <a:ext uri="{FF2B5EF4-FFF2-40B4-BE49-F238E27FC236}">
                <a16:creationId xmlns:a16="http://schemas.microsoft.com/office/drawing/2014/main" id="{DC428848-58C6-4501-8214-B803889F27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100" y="6041844"/>
            <a:ext cx="10858500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r">
              <a:buNone/>
              <a:defRPr lang="en-US" altLang="zh-CN" sz="10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Speaker name and title</a:t>
            </a:r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A01EED25-4D2A-435D-A5F9-01DCC2F0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0400" y="6041844"/>
            <a:ext cx="10858500" cy="296271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altLang="zh-CN" sz="1000" b="0" smtClean="0"/>
            </a:lvl1pPr>
            <a:lvl2pPr>
              <a:defRPr lang="en-US" altLang="zh-CN" sz="1600" smtClean="0"/>
            </a:lvl2pPr>
            <a:lvl3pPr>
              <a:defRPr lang="en-US" altLang="zh-CN" sz="1400" smtClean="0"/>
            </a:lvl3pPr>
            <a:lvl4pPr>
              <a:defRPr lang="en-US" altLang="zh-CN" sz="1200" smtClean="0"/>
            </a:lvl4pPr>
            <a:lvl5pPr>
              <a:defRPr lang="zh-CN" altLang="en-US" sz="1200"/>
            </a:lvl5pPr>
          </a:lstStyle>
          <a:p>
            <a:r>
              <a:rPr lang="en-US" altLang="zh-CN" dirty="0"/>
              <a:t>OfficePLUS</a:t>
            </a:r>
            <a:endParaRPr lang="en-US" altLang="en-US" dirty="0"/>
          </a:p>
        </p:txBody>
      </p:sp>
      <p:sp>
        <p:nvSpPr>
          <p:cNvPr id="6" name="">
            <a:extLst>
              <a:ext uri="{FF2B5EF4-FFF2-40B4-BE49-F238E27FC236}">
                <a16:creationId xmlns:a16="http://schemas.microsoft.com/office/drawing/2014/main" id="{F9DAD3C6-271B-4EBF-8F86-398960B9F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7984" y="4543234"/>
            <a:ext cx="5227828" cy="53585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defTabSz="914354"/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480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FF2B5EF4-FFF2-40B4-BE49-F238E27FC236}">
                <a16:creationId xmlns:a16="http://schemas.microsoft.com/office/drawing/2014/main" id="{89307103-D92B-4D3C-B386-9FD58793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0"/>
            <a:ext cx="108585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354"/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0F8920D0-E0E5-40BB-AEDA-3D7A09092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10B16C00-AE39-4635-9F10-B7233D2AC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0C12D871-753D-4991-B44B-EFAE9F868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AC152-C384-4126-A41C-02F34DED3069}" type="datetime1">
              <a:rPr lang="zh-CN" altLang="en-US" smtClean="0"/>
              <a:t>2022/5/5</a:t>
            </a:fld>
            <a:endParaRPr lang="en-US" altLang="zh-CN"/>
          </a:p>
        </p:txBody>
      </p:sp>
      <p:sp>
        <p:nvSpPr>
          <p:cNvPr id="6" name="">
            <a:extLst>
              <a:ext uri="{FF2B5EF4-FFF2-40B4-BE49-F238E27FC236}">
                <a16:creationId xmlns:a16="http://schemas.microsoft.com/office/drawing/2014/main" id="{6D23E9ED-4E00-42D1-BFBF-5EBD27D29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791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>
            <a:extLst>
              <a:ext uri="{FF2B5EF4-FFF2-40B4-BE49-F238E27FC236}">
                <a16:creationId xmlns:a16="http://schemas.microsoft.com/office/drawing/2014/main" id="{6C2532AA-A647-48FF-8A25-36777AF5B1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7300" dirty="0">
                <a:solidFill>
                  <a:srgbClr val="357131"/>
                </a:solidFill>
              </a:rPr>
              <a:t>环保 </a:t>
            </a:r>
            <a:r>
              <a:rPr lang="en-US" altLang="zh-CN" sz="5300" dirty="0">
                <a:solidFill>
                  <a:srgbClr val="357131"/>
                </a:solidFill>
              </a:rPr>
              <a:t>–</a:t>
            </a:r>
            <a:r>
              <a:rPr lang="en-US" altLang="zh-CN" sz="7300" dirty="0">
                <a:solidFill>
                  <a:srgbClr val="357131"/>
                </a:solidFill>
              </a:rPr>
              <a:t> </a:t>
            </a:r>
            <a:r>
              <a:rPr lang="zh-CN" altLang="en-US" sz="4900" dirty="0"/>
              <a:t>知识</a:t>
            </a:r>
            <a:br>
              <a:rPr lang="en-US" altLang="zh-CN" sz="4900" dirty="0"/>
            </a:br>
            <a:r>
              <a:rPr lang="zh-CN" altLang="en-US" sz="4900" dirty="0"/>
              <a:t>主题教育班会活动</a:t>
            </a:r>
            <a:br>
              <a:rPr lang="en-US" altLang="zh-CN" sz="7300" dirty="0">
                <a:solidFill>
                  <a:srgbClr val="357131"/>
                </a:solidFill>
              </a:rPr>
            </a:br>
            <a:endParaRPr lang="zh-CN" altLang="en-US" dirty="0"/>
          </a:p>
        </p:txBody>
      </p:sp>
      <p:sp>
        <p:nvSpPr>
          <p:cNvPr id="10" name="">
            <a:extLst>
              <a:ext uri="{FF2B5EF4-FFF2-40B4-BE49-F238E27FC236}">
                <a16:creationId xmlns:a16="http://schemas.microsoft.com/office/drawing/2014/main" id="{0102F8CF-8DD3-43E5-B521-501A3CF124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zh-CN" dirty="0"/>
              <a:t>You can enter subtitle here</a:t>
            </a:r>
          </a:p>
        </p:txBody>
      </p:sp>
      <p:sp>
        <p:nvSpPr>
          <p:cNvPr id="11" name="">
            <a:extLst>
              <a:ext uri="{FF2B5EF4-FFF2-40B4-BE49-F238E27FC236}">
                <a16:creationId xmlns:a16="http://schemas.microsoft.com/office/drawing/2014/main" id="{7E21516B-4ABB-4E09-987D-1ABA41122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zh-CN" dirty="0"/>
              <a:t>Speaker name and title</a:t>
            </a:r>
          </a:p>
        </p:txBody>
      </p:sp>
      <p:sp>
        <p:nvSpPr>
          <p:cNvPr id="12" name="">
            <a:extLst>
              <a:ext uri="{FF2B5EF4-FFF2-40B4-BE49-F238E27FC236}">
                <a16:creationId xmlns:a16="http://schemas.microsoft.com/office/drawing/2014/main" id="{BFF7D8B0-524B-4065-95EB-00BAEDA269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altLang="zh-CN" dirty="0"/>
              <a:t>OfficePLUS</a:t>
            </a:r>
          </a:p>
        </p:txBody>
      </p:sp>
      <p:sp>
        <p:nvSpPr>
          <p:cNvPr id="13" name="">
            <a:extLst>
              <a:ext uri="{FF2B5EF4-FFF2-40B4-BE49-F238E27FC236}">
                <a16:creationId xmlns:a16="http://schemas.microsoft.com/office/drawing/2014/main" id="{F03171C0-8F5E-452D-80D2-8537CBEA6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altLang="zh-CN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1421421680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">
            <a:extLst>
              <a:ext uri="{FF2B5EF4-FFF2-40B4-BE49-F238E27FC236}">
                <a16:creationId xmlns:a16="http://schemas.microsoft.com/office/drawing/2014/main" id="{962F1DC9-4BB3-4E09-89D4-BAF40F4064C2}"/>
              </a:ext>
            </a:extLst>
          </p:cNvPr>
          <p:cNvGrpSpPr/>
          <p:nvPr/>
        </p:nvGrpSpPr>
        <p:grpSpPr>
          <a:xfrm>
            <a:off x="1" y="0"/>
            <a:ext cx="11853227" cy="6858000"/>
            <a:chOff x="1" y="0"/>
            <a:chExt cx="11853227" cy="6858000"/>
          </a:xfrm>
        </p:grpSpPr>
        <p:sp>
          <p:nvSpPr>
            <p:cNvPr id="72" name="">
              <a:extLst>
                <a:ext uri="{FF2B5EF4-FFF2-40B4-BE49-F238E27FC236}">
                  <a16:creationId xmlns:a16="http://schemas.microsoft.com/office/drawing/2014/main" id="{58859DD6-FAF6-4A9B-A030-EE8D7DFBA065}"/>
                </a:ext>
              </a:extLst>
            </p:cNvPr>
            <p:cNvSpPr/>
            <p:nvPr/>
          </p:nvSpPr>
          <p:spPr>
            <a:xfrm>
              <a:off x="1" y="4785870"/>
              <a:ext cx="2057858" cy="2072129"/>
            </a:xfrm>
            <a:custGeom>
              <a:avLst/>
              <a:gdLst>
                <a:gd name="connsiteX0" fmla="*/ 0 w 2433631"/>
                <a:gd name="connsiteY0" fmla="*/ 0 h 2450508"/>
                <a:gd name="connsiteX1" fmla="*/ 193932 w 2433631"/>
                <a:gd name="connsiteY1" fmla="*/ 9793 h 2450508"/>
                <a:gd name="connsiteX2" fmla="*/ 2422941 w 2433631"/>
                <a:gd name="connsiteY2" fmla="*/ 2238802 h 2450508"/>
                <a:gd name="connsiteX3" fmla="*/ 2433631 w 2433631"/>
                <a:gd name="connsiteY3" fmla="*/ 2450508 h 2450508"/>
                <a:gd name="connsiteX4" fmla="*/ 1585870 w 2433631"/>
                <a:gd name="connsiteY4" fmla="*/ 2450508 h 2450508"/>
                <a:gd name="connsiteX5" fmla="*/ 1579557 w 2433631"/>
                <a:gd name="connsiteY5" fmla="*/ 2325481 h 2450508"/>
                <a:gd name="connsiteX6" fmla="*/ 107253 w 2433631"/>
                <a:gd name="connsiteY6" fmla="*/ 853176 h 2450508"/>
                <a:gd name="connsiteX7" fmla="*/ 0 w 2433631"/>
                <a:gd name="connsiteY7" fmla="*/ 847761 h 245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3631" h="2450508">
                  <a:moveTo>
                    <a:pt x="0" y="0"/>
                  </a:moveTo>
                  <a:lnTo>
                    <a:pt x="193932" y="9793"/>
                  </a:lnTo>
                  <a:cubicBezTo>
                    <a:pt x="1369225" y="129151"/>
                    <a:pt x="2303584" y="1063509"/>
                    <a:pt x="2422941" y="2238802"/>
                  </a:cubicBezTo>
                  <a:lnTo>
                    <a:pt x="2433631" y="2450508"/>
                  </a:lnTo>
                  <a:lnTo>
                    <a:pt x="1585870" y="2450508"/>
                  </a:lnTo>
                  <a:lnTo>
                    <a:pt x="1579557" y="2325481"/>
                  </a:lnTo>
                  <a:cubicBezTo>
                    <a:pt x="1500719" y="1549176"/>
                    <a:pt x="883558" y="932014"/>
                    <a:pt x="107253" y="853176"/>
                  </a:cubicBezTo>
                  <a:lnTo>
                    <a:pt x="0" y="84776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  <a:tileRect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3765"/>
              <a:endPara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3" name="">
              <a:extLst>
                <a:ext uri="{FF2B5EF4-FFF2-40B4-BE49-F238E27FC236}">
                  <a16:creationId xmlns:a16="http://schemas.microsoft.com/office/drawing/2014/main" id="{8642AB8B-3A2D-49AC-ADE9-E282A6B6439E}"/>
                </a:ext>
              </a:extLst>
            </p:cNvPr>
            <p:cNvSpPr/>
            <p:nvPr/>
          </p:nvSpPr>
          <p:spPr>
            <a:xfrm>
              <a:off x="309590" y="2261959"/>
              <a:ext cx="728461" cy="72845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">
              <a:extLst>
                <a:ext uri="{FF2B5EF4-FFF2-40B4-BE49-F238E27FC236}">
                  <a16:creationId xmlns:a16="http://schemas.microsoft.com/office/drawing/2014/main" id="{85589173-880D-4F26-B78A-085DFFCDEB8B}"/>
                </a:ext>
              </a:extLst>
            </p:cNvPr>
            <p:cNvSpPr/>
            <p:nvPr/>
          </p:nvSpPr>
          <p:spPr>
            <a:xfrm>
              <a:off x="10715366" y="1"/>
              <a:ext cx="1002862" cy="501429"/>
            </a:xfrm>
            <a:custGeom>
              <a:avLst/>
              <a:gdLst>
                <a:gd name="connsiteX0" fmla="*/ 0 w 1002862"/>
                <a:gd name="connsiteY0" fmla="*/ 0 h 501429"/>
                <a:gd name="connsiteX1" fmla="*/ 1002862 w 1002862"/>
                <a:gd name="connsiteY1" fmla="*/ 0 h 501429"/>
                <a:gd name="connsiteX2" fmla="*/ 501431 w 1002862"/>
                <a:gd name="connsiteY2" fmla="*/ 501429 h 501429"/>
                <a:gd name="connsiteX3" fmla="*/ 0 w 1002862"/>
                <a:gd name="connsiteY3" fmla="*/ 0 h 50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862" h="501429">
                  <a:moveTo>
                    <a:pt x="0" y="0"/>
                  </a:moveTo>
                  <a:lnTo>
                    <a:pt x="1002862" y="0"/>
                  </a:lnTo>
                  <a:cubicBezTo>
                    <a:pt x="1002862" y="276932"/>
                    <a:pt x="778364" y="501429"/>
                    <a:pt x="501431" y="501429"/>
                  </a:cubicBezTo>
                  <a:cubicBezTo>
                    <a:pt x="224498" y="501429"/>
                    <a:pt x="0" y="276932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  <a:tileRect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">
              <a:extLst>
                <a:ext uri="{FF2B5EF4-FFF2-40B4-BE49-F238E27FC236}">
                  <a16:creationId xmlns:a16="http://schemas.microsoft.com/office/drawing/2014/main" id="{F8934A5B-F56A-4AE3-8447-CB28947DCA9D}"/>
                </a:ext>
              </a:extLst>
            </p:cNvPr>
            <p:cNvSpPr/>
            <p:nvPr/>
          </p:nvSpPr>
          <p:spPr>
            <a:xfrm>
              <a:off x="11583227" y="532200"/>
              <a:ext cx="270001" cy="270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5400000" scaled="1"/>
              <a:tileRect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">
              <a:extLst>
                <a:ext uri="{FF2B5EF4-FFF2-40B4-BE49-F238E27FC236}">
                  <a16:creationId xmlns:a16="http://schemas.microsoft.com/office/drawing/2014/main" id="{3D978EFC-C927-4E18-A754-F29F17C95AFC}"/>
                </a:ext>
              </a:extLst>
            </p:cNvPr>
            <p:cNvSpPr txBox="1"/>
            <p:nvPr/>
          </p:nvSpPr>
          <p:spPr>
            <a:xfrm>
              <a:off x="636872" y="4721263"/>
              <a:ext cx="3884328" cy="67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Theme color makes PPT more convenient to change. 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Adjust the spacing to adapt to Chinese typesetting, use the reference line in PPT……</a:t>
              </a:r>
            </a:p>
          </p:txBody>
        </p:sp>
        <p:cxnSp>
          <p:nvCxnSpPr>
            <p:cNvPr id="3" name="">
              <a:extLst>
                <a:ext uri="{FF2B5EF4-FFF2-40B4-BE49-F238E27FC236}">
                  <a16:creationId xmlns:a16="http://schemas.microsoft.com/office/drawing/2014/main" id="{B220DE67-926A-45BD-B493-9D8EB1D3F769}"/>
                </a:ext>
              </a:extLst>
            </p:cNvPr>
            <p:cNvCxnSpPr>
              <a:cxnSpLocks/>
            </p:cNvCxnSpPr>
            <p:nvPr/>
          </p:nvCxnSpPr>
          <p:spPr>
            <a:xfrm>
              <a:off x="6399252" y="0"/>
              <a:ext cx="0" cy="1334401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">
              <a:extLst>
                <a:ext uri="{FF2B5EF4-FFF2-40B4-BE49-F238E27FC236}">
                  <a16:creationId xmlns:a16="http://schemas.microsoft.com/office/drawing/2014/main" id="{84B138C4-D834-4A21-9A40-71ABA24C5B68}"/>
                </a:ext>
              </a:extLst>
            </p:cNvPr>
            <p:cNvGrpSpPr/>
            <p:nvPr/>
          </p:nvGrpSpPr>
          <p:grpSpPr>
            <a:xfrm>
              <a:off x="5262057" y="1334401"/>
              <a:ext cx="2553790" cy="2553790"/>
              <a:chOff x="4438105" y="1334401"/>
              <a:chExt cx="2553790" cy="2553790"/>
            </a:xfrm>
          </p:grpSpPr>
          <p:sp>
            <p:nvSpPr>
              <p:cNvPr id="4" name="">
                <a:extLst>
                  <a:ext uri="{FF2B5EF4-FFF2-40B4-BE49-F238E27FC236}">
                    <a16:creationId xmlns:a16="http://schemas.microsoft.com/office/drawing/2014/main" id="{F1D0F5CC-E784-4A93-9967-C650F776BA9F}"/>
                  </a:ext>
                </a:extLst>
              </p:cNvPr>
              <p:cNvSpPr/>
              <p:nvPr/>
            </p:nvSpPr>
            <p:spPr>
              <a:xfrm>
                <a:off x="4438105" y="1334401"/>
                <a:ext cx="2553790" cy="2553790"/>
              </a:xfrm>
              <a:prstGeom prst="donut">
                <a:avLst>
                  <a:gd name="adj" fmla="val 11840"/>
                </a:avLst>
              </a:prstGeom>
              <a:solidFill>
                <a:schemeClr val="accent1">
                  <a:alpha val="20000"/>
                </a:schemeClr>
              </a:solidFill>
              <a:ln w="38100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chemeClr val="accent2"/>
                  </a:solidFill>
                  <a:effectLst>
                    <a:outerShdw blurRad="127000" dist="76200" dir="2700000" algn="ctr" rotWithShape="0">
                      <a:schemeClr val="accent2">
                        <a:alpha val="20000"/>
                      </a:schemeClr>
                    </a:outerShdw>
                  </a:effectLst>
                </a:endParaRPr>
              </a:p>
            </p:txBody>
          </p:sp>
          <p:sp>
            <p:nvSpPr>
              <p:cNvPr id="5" name="">
                <a:extLst>
                  <a:ext uri="{FF2B5EF4-FFF2-40B4-BE49-F238E27FC236}">
                    <a16:creationId xmlns:a16="http://schemas.microsoft.com/office/drawing/2014/main" id="{13029C6B-B503-46B1-8D09-150CC8A55764}"/>
                  </a:ext>
                </a:extLst>
              </p:cNvPr>
              <p:cNvSpPr txBox="1"/>
              <p:nvPr/>
            </p:nvSpPr>
            <p:spPr>
              <a:xfrm>
                <a:off x="4895636" y="2097930"/>
                <a:ext cx="1638728" cy="46166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20XX</a:t>
                </a:r>
                <a:endParaRPr lang="zh-CN" altLang="en-US" sz="2400" b="1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" name="">
                <a:extLst>
                  <a:ext uri="{FF2B5EF4-FFF2-40B4-BE49-F238E27FC236}">
                    <a16:creationId xmlns:a16="http://schemas.microsoft.com/office/drawing/2014/main" id="{5E98EF74-6CFD-473B-A0CC-718D46BDFCEB}"/>
                  </a:ext>
                </a:extLst>
              </p:cNvPr>
              <p:cNvSpPr/>
              <p:nvPr/>
            </p:nvSpPr>
            <p:spPr>
              <a:xfrm>
                <a:off x="4895636" y="2611296"/>
                <a:ext cx="1638728" cy="484367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0000" tIns="90000" rIns="90000" bIns="9000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Theme  color makes PPT </a:t>
                </a:r>
              </a:p>
              <a:p>
                <a:pPr algn="ctr"/>
                <a:r>
                  <a:rPr lang="en-US" altLang="zh-CN" sz="1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more convenient to change.</a:t>
                </a:r>
              </a:p>
            </p:txBody>
          </p:sp>
        </p:grpSp>
        <p:grpSp>
          <p:nvGrpSpPr>
            <p:cNvPr id="56" name="">
              <a:extLst>
                <a:ext uri="{FF2B5EF4-FFF2-40B4-BE49-F238E27FC236}">
                  <a16:creationId xmlns:a16="http://schemas.microsoft.com/office/drawing/2014/main" id="{8E524F4A-F623-47E2-A35E-060B16C8400F}"/>
                </a:ext>
              </a:extLst>
            </p:cNvPr>
            <p:cNvGrpSpPr>
              <a:grpSpLocks/>
            </p:cNvGrpSpPr>
            <p:nvPr/>
          </p:nvGrpSpPr>
          <p:grpSpPr>
            <a:xfrm>
              <a:off x="5262057" y="1448029"/>
              <a:ext cx="540002" cy="540000"/>
              <a:chOff x="1028930" y="-1375471"/>
              <a:chExt cx="540002" cy="540000"/>
            </a:xfrm>
          </p:grpSpPr>
          <p:sp>
            <p:nvSpPr>
              <p:cNvPr id="46" name="">
                <a:extLst>
                  <a:ext uri="{FF2B5EF4-FFF2-40B4-BE49-F238E27FC236}">
                    <a16:creationId xmlns:a16="http://schemas.microsoft.com/office/drawing/2014/main" id="{701D84DB-A705-4B39-8B87-3A774EEAEE94}"/>
                  </a:ext>
                </a:extLst>
              </p:cNvPr>
              <p:cNvSpPr/>
              <p:nvPr/>
            </p:nvSpPr>
            <p:spPr>
              <a:xfrm>
                <a:off x="1028930" y="-1375471"/>
                <a:ext cx="540002" cy="540000"/>
              </a:xfrm>
              <a:prstGeom prst="ellipse">
                <a:avLst/>
              </a:prstGeom>
              <a:solidFill>
                <a:schemeClr val="accent1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3765"/>
                <a:endPara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">
                <a:extLst>
                  <a:ext uri="{FF2B5EF4-FFF2-40B4-BE49-F238E27FC236}">
                    <a16:creationId xmlns:a16="http://schemas.microsoft.com/office/drawing/2014/main" id="{24E2C8D1-FEFF-4B5E-8D15-AA9216C72366}"/>
                  </a:ext>
                </a:extLst>
              </p:cNvPr>
              <p:cNvSpPr/>
              <p:nvPr/>
            </p:nvSpPr>
            <p:spPr>
              <a:xfrm>
                <a:off x="1181768" y="-1193343"/>
                <a:ext cx="234327" cy="175744"/>
              </a:xfrm>
              <a:custGeom>
                <a:avLst/>
                <a:gdLst>
                  <a:gd name="connsiteX0" fmla="*/ 505433 w 533400"/>
                  <a:gd name="connsiteY0" fmla="*/ 621 h 400050"/>
                  <a:gd name="connsiteX1" fmla="*/ 534008 w 533400"/>
                  <a:gd name="connsiteY1" fmla="*/ 29196 h 400050"/>
                  <a:gd name="connsiteX2" fmla="*/ 534008 w 533400"/>
                  <a:gd name="connsiteY2" fmla="*/ 372096 h 400050"/>
                  <a:gd name="connsiteX3" fmla="*/ 505433 w 533400"/>
                  <a:gd name="connsiteY3" fmla="*/ 400671 h 400050"/>
                  <a:gd name="connsiteX4" fmla="*/ 29183 w 533400"/>
                  <a:gd name="connsiteY4" fmla="*/ 400671 h 400050"/>
                  <a:gd name="connsiteX5" fmla="*/ 608 w 533400"/>
                  <a:gd name="connsiteY5" fmla="*/ 372096 h 400050"/>
                  <a:gd name="connsiteX6" fmla="*/ 608 w 533400"/>
                  <a:gd name="connsiteY6" fmla="*/ 29196 h 400050"/>
                  <a:gd name="connsiteX7" fmla="*/ 29183 w 533400"/>
                  <a:gd name="connsiteY7" fmla="*/ 621 h 400050"/>
                  <a:gd name="connsiteX8" fmla="*/ 505433 w 533400"/>
                  <a:gd name="connsiteY8" fmla="*/ 621 h 400050"/>
                  <a:gd name="connsiteX9" fmla="*/ 391419 w 533400"/>
                  <a:gd name="connsiteY9" fmla="*/ 198646 h 400050"/>
                  <a:gd name="connsiteX10" fmla="*/ 351414 w 533400"/>
                  <a:gd name="connsiteY10" fmla="*/ 204170 h 400050"/>
                  <a:gd name="connsiteX11" fmla="*/ 351414 w 533400"/>
                  <a:gd name="connsiteY11" fmla="*/ 204170 h 400050"/>
                  <a:gd name="connsiteX12" fmla="*/ 267118 w 533400"/>
                  <a:gd name="connsiteY12" fmla="*/ 315613 h 400050"/>
                  <a:gd name="connsiteX13" fmla="*/ 264641 w 533400"/>
                  <a:gd name="connsiteY13" fmla="*/ 318470 h 400050"/>
                  <a:gd name="connsiteX14" fmla="*/ 224255 w 533400"/>
                  <a:gd name="connsiteY14" fmla="*/ 318756 h 400050"/>
                  <a:gd name="connsiteX15" fmla="*/ 224255 w 533400"/>
                  <a:gd name="connsiteY15" fmla="*/ 318756 h 400050"/>
                  <a:gd name="connsiteX16" fmla="*/ 162152 w 533400"/>
                  <a:gd name="connsiteY16" fmla="*/ 257415 h 400050"/>
                  <a:gd name="connsiteX17" fmla="*/ 160247 w 533400"/>
                  <a:gd name="connsiteY17" fmla="*/ 255701 h 400050"/>
                  <a:gd name="connsiteX18" fmla="*/ 120052 w 533400"/>
                  <a:gd name="connsiteY18" fmla="*/ 259606 h 400050"/>
                  <a:gd name="connsiteX19" fmla="*/ 120052 w 533400"/>
                  <a:gd name="connsiteY19" fmla="*/ 259606 h 400050"/>
                  <a:gd name="connsiteX20" fmla="*/ 32517 w 533400"/>
                  <a:gd name="connsiteY20" fmla="*/ 366095 h 400050"/>
                  <a:gd name="connsiteX21" fmla="*/ 30326 w 533400"/>
                  <a:gd name="connsiteY21" fmla="*/ 372096 h 400050"/>
                  <a:gd name="connsiteX22" fmla="*/ 39851 w 533400"/>
                  <a:gd name="connsiteY22" fmla="*/ 381621 h 400050"/>
                  <a:gd name="connsiteX23" fmla="*/ 39851 w 533400"/>
                  <a:gd name="connsiteY23" fmla="*/ 381621 h 400050"/>
                  <a:gd name="connsiteX24" fmla="*/ 497242 w 533400"/>
                  <a:gd name="connsiteY24" fmla="*/ 381621 h 400050"/>
                  <a:gd name="connsiteX25" fmla="*/ 502480 w 533400"/>
                  <a:gd name="connsiteY25" fmla="*/ 380002 h 400050"/>
                  <a:gd name="connsiteX26" fmla="*/ 505147 w 533400"/>
                  <a:gd name="connsiteY26" fmla="*/ 366762 h 400050"/>
                  <a:gd name="connsiteX27" fmla="*/ 505147 w 533400"/>
                  <a:gd name="connsiteY27" fmla="*/ 366762 h 400050"/>
                  <a:gd name="connsiteX28" fmla="*/ 397991 w 533400"/>
                  <a:gd name="connsiteY28" fmla="*/ 205504 h 400050"/>
                  <a:gd name="connsiteX29" fmla="*/ 391419 w 533400"/>
                  <a:gd name="connsiteY29" fmla="*/ 198646 h 400050"/>
                  <a:gd name="connsiteX30" fmla="*/ 95858 w 533400"/>
                  <a:gd name="connsiteY30" fmla="*/ 57771 h 400050"/>
                  <a:gd name="connsiteX31" fmla="*/ 57758 w 533400"/>
                  <a:gd name="connsiteY31" fmla="*/ 95871 h 400050"/>
                  <a:gd name="connsiteX32" fmla="*/ 95858 w 533400"/>
                  <a:gd name="connsiteY32" fmla="*/ 133971 h 400050"/>
                  <a:gd name="connsiteX33" fmla="*/ 133958 w 533400"/>
                  <a:gd name="connsiteY33" fmla="*/ 95871 h 400050"/>
                  <a:gd name="connsiteX34" fmla="*/ 95858 w 533400"/>
                  <a:gd name="connsiteY34" fmla="*/ 57771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33400" h="400050">
                    <a:moveTo>
                      <a:pt x="505433" y="621"/>
                    </a:moveTo>
                    <a:cubicBezTo>
                      <a:pt x="521245" y="621"/>
                      <a:pt x="534008" y="13385"/>
                      <a:pt x="534008" y="29196"/>
                    </a:cubicBezTo>
                    <a:lnTo>
                      <a:pt x="534008" y="372096"/>
                    </a:lnTo>
                    <a:cubicBezTo>
                      <a:pt x="534008" y="387907"/>
                      <a:pt x="521245" y="400671"/>
                      <a:pt x="505433" y="400671"/>
                    </a:cubicBezTo>
                    <a:lnTo>
                      <a:pt x="29183" y="400671"/>
                    </a:lnTo>
                    <a:cubicBezTo>
                      <a:pt x="13371" y="400671"/>
                      <a:pt x="608" y="387907"/>
                      <a:pt x="608" y="372096"/>
                    </a:cubicBezTo>
                    <a:lnTo>
                      <a:pt x="608" y="29196"/>
                    </a:lnTo>
                    <a:cubicBezTo>
                      <a:pt x="608" y="13385"/>
                      <a:pt x="13371" y="621"/>
                      <a:pt x="29183" y="621"/>
                    </a:cubicBezTo>
                    <a:lnTo>
                      <a:pt x="505433" y="621"/>
                    </a:lnTo>
                    <a:close/>
                    <a:moveTo>
                      <a:pt x="391419" y="198646"/>
                    </a:moveTo>
                    <a:cubicBezTo>
                      <a:pt x="378846" y="189121"/>
                      <a:pt x="360939" y="191597"/>
                      <a:pt x="351414" y="204170"/>
                    </a:cubicBezTo>
                    <a:lnTo>
                      <a:pt x="351414" y="204170"/>
                    </a:lnTo>
                    <a:lnTo>
                      <a:pt x="267118" y="315613"/>
                    </a:lnTo>
                    <a:cubicBezTo>
                      <a:pt x="266355" y="316660"/>
                      <a:pt x="265498" y="317518"/>
                      <a:pt x="264641" y="318470"/>
                    </a:cubicBezTo>
                    <a:cubicBezTo>
                      <a:pt x="253592" y="329710"/>
                      <a:pt x="235495" y="329805"/>
                      <a:pt x="224255" y="318756"/>
                    </a:cubicBezTo>
                    <a:lnTo>
                      <a:pt x="224255" y="318756"/>
                    </a:lnTo>
                    <a:lnTo>
                      <a:pt x="162152" y="257415"/>
                    </a:lnTo>
                    <a:cubicBezTo>
                      <a:pt x="161485" y="256844"/>
                      <a:pt x="160914" y="256177"/>
                      <a:pt x="160247" y="255701"/>
                    </a:cubicBezTo>
                    <a:cubicBezTo>
                      <a:pt x="148055" y="245699"/>
                      <a:pt x="130053" y="247414"/>
                      <a:pt x="120052" y="259606"/>
                    </a:cubicBezTo>
                    <a:lnTo>
                      <a:pt x="120052" y="259606"/>
                    </a:lnTo>
                    <a:lnTo>
                      <a:pt x="32517" y="366095"/>
                    </a:lnTo>
                    <a:cubicBezTo>
                      <a:pt x="31088" y="367810"/>
                      <a:pt x="30326" y="369905"/>
                      <a:pt x="30326" y="372096"/>
                    </a:cubicBezTo>
                    <a:cubicBezTo>
                      <a:pt x="30326" y="377335"/>
                      <a:pt x="34612" y="381621"/>
                      <a:pt x="39851" y="381621"/>
                    </a:cubicBezTo>
                    <a:lnTo>
                      <a:pt x="39851" y="381621"/>
                    </a:lnTo>
                    <a:lnTo>
                      <a:pt x="497242" y="381621"/>
                    </a:lnTo>
                    <a:cubicBezTo>
                      <a:pt x="499146" y="381621"/>
                      <a:pt x="500956" y="381050"/>
                      <a:pt x="502480" y="380002"/>
                    </a:cubicBezTo>
                    <a:cubicBezTo>
                      <a:pt x="506862" y="377049"/>
                      <a:pt x="508005" y="371144"/>
                      <a:pt x="505147" y="366762"/>
                    </a:cubicBezTo>
                    <a:lnTo>
                      <a:pt x="505147" y="366762"/>
                    </a:lnTo>
                    <a:lnTo>
                      <a:pt x="397991" y="205504"/>
                    </a:lnTo>
                    <a:cubicBezTo>
                      <a:pt x="396181" y="202932"/>
                      <a:pt x="393990" y="200551"/>
                      <a:pt x="391419" y="198646"/>
                    </a:cubicBezTo>
                    <a:close/>
                    <a:moveTo>
                      <a:pt x="95858" y="57771"/>
                    </a:moveTo>
                    <a:cubicBezTo>
                      <a:pt x="74808" y="57771"/>
                      <a:pt x="57758" y="74821"/>
                      <a:pt x="57758" y="95871"/>
                    </a:cubicBezTo>
                    <a:cubicBezTo>
                      <a:pt x="57758" y="116921"/>
                      <a:pt x="74808" y="133971"/>
                      <a:pt x="95858" y="133971"/>
                    </a:cubicBezTo>
                    <a:cubicBezTo>
                      <a:pt x="116908" y="133971"/>
                      <a:pt x="133958" y="116921"/>
                      <a:pt x="133958" y="95871"/>
                    </a:cubicBezTo>
                    <a:cubicBezTo>
                      <a:pt x="133958" y="74821"/>
                      <a:pt x="116908" y="57771"/>
                      <a:pt x="95858" y="577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">
              <a:extLst>
                <a:ext uri="{FF2B5EF4-FFF2-40B4-BE49-F238E27FC236}">
                  <a16:creationId xmlns:a16="http://schemas.microsoft.com/office/drawing/2014/main" id="{459F1CD6-967C-446B-A22E-DBBEB749768D}"/>
                </a:ext>
              </a:extLst>
            </p:cNvPr>
            <p:cNvGrpSpPr/>
            <p:nvPr/>
          </p:nvGrpSpPr>
          <p:grpSpPr>
            <a:xfrm>
              <a:off x="8026749" y="2960001"/>
              <a:ext cx="2553790" cy="3897999"/>
              <a:chOff x="6364714" y="2960001"/>
              <a:chExt cx="2553790" cy="3897999"/>
            </a:xfrm>
          </p:grpSpPr>
          <p:grpSp>
            <p:nvGrpSpPr>
              <p:cNvPr id="87" name="">
                <a:extLst>
                  <a:ext uri="{FF2B5EF4-FFF2-40B4-BE49-F238E27FC236}">
                    <a16:creationId xmlns:a16="http://schemas.microsoft.com/office/drawing/2014/main" id="{B42F8D87-A487-4B23-8F7A-6886829C3FED}"/>
                  </a:ext>
                </a:extLst>
              </p:cNvPr>
              <p:cNvGrpSpPr/>
              <p:nvPr/>
            </p:nvGrpSpPr>
            <p:grpSpPr>
              <a:xfrm>
                <a:off x="6364714" y="2960001"/>
                <a:ext cx="2553790" cy="2553790"/>
                <a:chOff x="4438105" y="1334401"/>
                <a:chExt cx="2553790" cy="2553790"/>
              </a:xfrm>
            </p:grpSpPr>
            <p:sp>
              <p:nvSpPr>
                <p:cNvPr id="92" name="">
                  <a:extLst>
                    <a:ext uri="{FF2B5EF4-FFF2-40B4-BE49-F238E27FC236}">
                      <a16:creationId xmlns:a16="http://schemas.microsoft.com/office/drawing/2014/main" id="{B6FE5B40-BF6D-4561-AE5D-2FB91FDD6EA5}"/>
                    </a:ext>
                  </a:extLst>
                </p:cNvPr>
                <p:cNvSpPr/>
                <p:nvPr/>
              </p:nvSpPr>
              <p:spPr>
                <a:xfrm>
                  <a:off x="4438105" y="1334401"/>
                  <a:ext cx="2553790" cy="2553790"/>
                </a:xfrm>
                <a:prstGeom prst="donut">
                  <a:avLst>
                    <a:gd name="adj" fmla="val 11840"/>
                  </a:avLst>
                </a:prstGeom>
                <a:solidFill>
                  <a:schemeClr val="accent2">
                    <a:lumMod val="20000"/>
                    <a:lumOff val="80000"/>
                    <a:alpha val="40000"/>
                  </a:schemeClr>
                </a:solidFill>
                <a:ln w="38100">
                  <a:noFill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schemeClr val="accent2"/>
                    </a:solidFill>
                    <a:effectLst>
                      <a:outerShdw blurRad="127000" dist="76200" dir="2700000" algn="ctr" rotWithShape="0">
                        <a:schemeClr val="accent2">
                          <a:alpha val="2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93" name="">
                  <a:extLst>
                    <a:ext uri="{FF2B5EF4-FFF2-40B4-BE49-F238E27FC236}">
                      <a16:creationId xmlns:a16="http://schemas.microsoft.com/office/drawing/2014/main" id="{DF99C31F-9423-405D-B39F-4BC9794943F2}"/>
                    </a:ext>
                  </a:extLst>
                </p:cNvPr>
                <p:cNvSpPr txBox="1"/>
                <p:nvPr/>
              </p:nvSpPr>
              <p:spPr>
                <a:xfrm>
                  <a:off x="4895636" y="2097930"/>
                  <a:ext cx="1638728" cy="461665"/>
                </a:xfrm>
                <a:prstGeom prst="rect">
                  <a:avLst/>
                </a:prstGeom>
                <a:noFill/>
              </p:spPr>
              <p:txBody>
                <a:bodyPr wrap="square" rtlCol="0" anchor="b" anchorCtr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20XX</a:t>
                  </a:r>
                  <a:endParaRPr lang="zh-CN" altLang="en-US" sz="2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4" name="">
                  <a:extLst>
                    <a:ext uri="{FF2B5EF4-FFF2-40B4-BE49-F238E27FC236}">
                      <a16:creationId xmlns:a16="http://schemas.microsoft.com/office/drawing/2014/main" id="{7CA5604B-48FE-4AEC-9609-278CE3BDCE2F}"/>
                    </a:ext>
                  </a:extLst>
                </p:cNvPr>
                <p:cNvSpPr/>
                <p:nvPr/>
              </p:nvSpPr>
              <p:spPr>
                <a:xfrm>
                  <a:off x="4895636" y="2611296"/>
                  <a:ext cx="1638728" cy="484367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0000" tIns="90000" rIns="90000" bIns="90000" numCol="1" spcCol="0" rtlCol="0" fromWordArt="0" anchor="t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0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Theme  color makes PPT </a:t>
                  </a:r>
                </a:p>
                <a:p>
                  <a:pPr algn="ctr"/>
                  <a:r>
                    <a:rPr lang="en-US" altLang="zh-CN" sz="10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more convenient to change.</a:t>
                  </a:r>
                </a:p>
              </p:txBody>
            </p:sp>
          </p:grpSp>
          <p:cxnSp>
            <p:nvCxnSpPr>
              <p:cNvPr id="88" name="">
                <a:extLst>
                  <a:ext uri="{FF2B5EF4-FFF2-40B4-BE49-F238E27FC236}">
                    <a16:creationId xmlns:a16="http://schemas.microsoft.com/office/drawing/2014/main" id="{43D39822-5376-4D10-8CFD-60DB95A72B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67009" y="5523599"/>
                <a:ext cx="0" cy="1334401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">
                <a:extLst>
                  <a:ext uri="{FF2B5EF4-FFF2-40B4-BE49-F238E27FC236}">
                    <a16:creationId xmlns:a16="http://schemas.microsoft.com/office/drawing/2014/main" id="{2A2A503C-F85C-490F-9AB6-F25FFEB716D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369250" y="3072728"/>
                <a:ext cx="540002" cy="540000"/>
                <a:chOff x="3741825" y="1019327"/>
                <a:chExt cx="540002" cy="540000"/>
              </a:xfrm>
            </p:grpSpPr>
            <p:sp>
              <p:nvSpPr>
                <p:cNvPr id="90" name="">
                  <a:extLst>
                    <a:ext uri="{FF2B5EF4-FFF2-40B4-BE49-F238E27FC236}">
                      <a16:creationId xmlns:a16="http://schemas.microsoft.com/office/drawing/2014/main" id="{206AFC74-795C-46FB-ABF6-D00B1910D7F9}"/>
                    </a:ext>
                  </a:extLst>
                </p:cNvPr>
                <p:cNvSpPr/>
                <p:nvPr/>
              </p:nvSpPr>
              <p:spPr>
                <a:xfrm>
                  <a:off x="3741825" y="1019327"/>
                  <a:ext cx="540002" cy="54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1" name="">
                  <a:extLst>
                    <a:ext uri="{FF2B5EF4-FFF2-40B4-BE49-F238E27FC236}">
                      <a16:creationId xmlns:a16="http://schemas.microsoft.com/office/drawing/2014/main" id="{DDF32386-3857-40D2-AA24-A0F107C777CB}"/>
                    </a:ext>
                  </a:extLst>
                </p:cNvPr>
                <p:cNvSpPr/>
                <p:nvPr/>
              </p:nvSpPr>
              <p:spPr>
                <a:xfrm>
                  <a:off x="3904941" y="1180522"/>
                  <a:ext cx="213771" cy="234327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">
            <a:extLst>
              <a:ext uri="{FF2B5EF4-FFF2-40B4-BE49-F238E27FC236}">
                <a16:creationId xmlns:a16="http://schemas.microsoft.com/office/drawing/2014/main" id="{8D7454E7-B10A-6559-7614-D0B9BFE4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3439885"/>
            <a:ext cx="3534228" cy="1028700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Unified fonts</a:t>
            </a:r>
            <a:r>
              <a:rPr lang="zh-CN" alt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make </a:t>
            </a:r>
            <a:r>
              <a:rPr lang="en-US" alt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reading more fluent.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26269611"/>
      </p:ext>
    </p:extLst>
  </p:cSld>
  <p:clrMapOvr>
    <a:masterClrMapping/>
  </p:clrMapOvr>
</p:sld>
</file>

<file path=ppt/slides/slide11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>
            <a:extLst>
              <a:ext uri="{FF2B5EF4-FFF2-40B4-BE49-F238E27FC236}">
                <a16:creationId xmlns:a16="http://schemas.microsoft.com/office/drawing/2014/main" id="{FC8EDF02-2749-6D95-1222-B73044D2C6EF}"/>
              </a:ext>
            </a:extLst>
          </p:cNvPr>
          <p:cNvSpPr/>
          <p:nvPr/>
        </p:nvSpPr>
        <p:spPr>
          <a:xfrm>
            <a:off x="903588" y="1"/>
            <a:ext cx="10384830" cy="1897656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7" name="">
            <a:extLst>
              <a:ext uri="{FF2B5EF4-FFF2-40B4-BE49-F238E27FC236}">
                <a16:creationId xmlns:a16="http://schemas.microsoft.com/office/drawing/2014/main" id="{B6829F69-7620-1CE6-2B08-FA5820567786}"/>
              </a:ext>
            </a:extLst>
          </p:cNvPr>
          <p:cNvSpPr/>
          <p:nvPr/>
        </p:nvSpPr>
        <p:spPr>
          <a:xfrm flipV="1">
            <a:off x="3796469" y="6012292"/>
            <a:ext cx="4628096" cy="845708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">
            <a:extLst>
              <a:ext uri="{FF2B5EF4-FFF2-40B4-BE49-F238E27FC236}">
                <a16:creationId xmlns:a16="http://schemas.microsoft.com/office/drawing/2014/main" id="{A71CC633-56BF-4367-9303-3FB75F6BE8CB}"/>
              </a:ext>
            </a:extLst>
          </p:cNvPr>
          <p:cNvSpPr/>
          <p:nvPr/>
        </p:nvSpPr>
        <p:spPr>
          <a:xfrm>
            <a:off x="8310136" y="2217090"/>
            <a:ext cx="2520011" cy="2520000"/>
          </a:xfrm>
          <a:custGeom>
            <a:avLst/>
            <a:gdLst>
              <a:gd name="connsiteX0" fmla="*/ 1288843 w 1288843"/>
              <a:gd name="connsiteY0" fmla="*/ 644420 h 1288839"/>
              <a:gd name="connsiteX1" fmla="*/ 644422 w 1288843"/>
              <a:gd name="connsiteY1" fmla="*/ 1288839 h 1288839"/>
              <a:gd name="connsiteX2" fmla="*/ 0 w 1288843"/>
              <a:gd name="connsiteY2" fmla="*/ 644420 h 1288839"/>
              <a:gd name="connsiteX3" fmla="*/ 644422 w 1288843"/>
              <a:gd name="connsiteY3" fmla="*/ 0 h 1288839"/>
              <a:gd name="connsiteX4" fmla="*/ 1288843 w 1288843"/>
              <a:gd name="connsiteY4" fmla="*/ 644420 h 12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843" h="1288839">
                <a:moveTo>
                  <a:pt x="1288843" y="644420"/>
                </a:moveTo>
                <a:cubicBezTo>
                  <a:pt x="1288843" y="1000323"/>
                  <a:pt x="1000326" y="1288839"/>
                  <a:pt x="644422" y="1288839"/>
                </a:cubicBezTo>
                <a:cubicBezTo>
                  <a:pt x="288517" y="1288839"/>
                  <a:pt x="0" y="1000323"/>
                  <a:pt x="0" y="644420"/>
                </a:cubicBezTo>
                <a:cubicBezTo>
                  <a:pt x="0" y="288516"/>
                  <a:pt x="288517" y="0"/>
                  <a:pt x="644422" y="0"/>
                </a:cubicBezTo>
                <a:cubicBezTo>
                  <a:pt x="1000326" y="0"/>
                  <a:pt x="1288843" y="288516"/>
                  <a:pt x="1288843" y="64442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pic>
        <p:nvPicPr>
          <p:cNvPr id="75" name="">
            <a:extLst>
              <a:ext uri="{FF2B5EF4-FFF2-40B4-BE49-F238E27FC236}">
                <a16:creationId xmlns:a16="http://schemas.microsoft.com/office/drawing/2014/main" id="{089DAB8C-3CDD-4D9A-B445-C58A7FA5F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0141" y="3027090"/>
            <a:ext cx="900000" cy="900000"/>
          </a:xfrm>
          <a:prstGeom prst="rect">
            <a:avLst/>
          </a:prstGeom>
        </p:spPr>
      </p:pic>
      <p:sp>
        <p:nvSpPr>
          <p:cNvPr id="3" name="">
            <a:extLst>
              <a:ext uri="{FF2B5EF4-FFF2-40B4-BE49-F238E27FC236}">
                <a16:creationId xmlns:a16="http://schemas.microsoft.com/office/drawing/2014/main" id="{1CFD2427-CC55-427A-9B23-1EE9458E5F75}"/>
              </a:ext>
            </a:extLst>
          </p:cNvPr>
          <p:cNvSpPr/>
          <p:nvPr/>
        </p:nvSpPr>
        <p:spPr>
          <a:xfrm>
            <a:off x="5990234" y="2217090"/>
            <a:ext cx="2520011" cy="2520000"/>
          </a:xfrm>
          <a:custGeom>
            <a:avLst/>
            <a:gdLst>
              <a:gd name="connsiteX0" fmla="*/ 1288843 w 1288843"/>
              <a:gd name="connsiteY0" fmla="*/ 644420 h 1288839"/>
              <a:gd name="connsiteX1" fmla="*/ 644422 w 1288843"/>
              <a:gd name="connsiteY1" fmla="*/ 1288839 h 1288839"/>
              <a:gd name="connsiteX2" fmla="*/ 0 w 1288843"/>
              <a:gd name="connsiteY2" fmla="*/ 644420 h 1288839"/>
              <a:gd name="connsiteX3" fmla="*/ 644422 w 1288843"/>
              <a:gd name="connsiteY3" fmla="*/ 0 h 1288839"/>
              <a:gd name="connsiteX4" fmla="*/ 1288843 w 1288843"/>
              <a:gd name="connsiteY4" fmla="*/ 644420 h 12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843" h="1288839">
                <a:moveTo>
                  <a:pt x="1288843" y="644420"/>
                </a:moveTo>
                <a:cubicBezTo>
                  <a:pt x="1288843" y="1000323"/>
                  <a:pt x="1000326" y="1288839"/>
                  <a:pt x="644422" y="1288839"/>
                </a:cubicBezTo>
                <a:cubicBezTo>
                  <a:pt x="288517" y="1288839"/>
                  <a:pt x="0" y="1000323"/>
                  <a:pt x="0" y="644420"/>
                </a:cubicBezTo>
                <a:cubicBezTo>
                  <a:pt x="0" y="288516"/>
                  <a:pt x="288517" y="0"/>
                  <a:pt x="644422" y="0"/>
                </a:cubicBezTo>
                <a:cubicBezTo>
                  <a:pt x="1000326" y="0"/>
                  <a:pt x="1288843" y="288516"/>
                  <a:pt x="1288843" y="64442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6" name="">
            <a:extLst>
              <a:ext uri="{FF2B5EF4-FFF2-40B4-BE49-F238E27FC236}">
                <a16:creationId xmlns:a16="http://schemas.microsoft.com/office/drawing/2014/main" id="{B9DDE178-933F-4F54-BD71-709FB446D3A4}"/>
              </a:ext>
            </a:extLst>
          </p:cNvPr>
          <p:cNvGrpSpPr/>
          <p:nvPr/>
        </p:nvGrpSpPr>
        <p:grpSpPr>
          <a:xfrm>
            <a:off x="6772965" y="3027090"/>
            <a:ext cx="866049" cy="803068"/>
            <a:chOff x="10345737" y="3348886"/>
            <a:chExt cx="352329" cy="326707"/>
          </a:xfrm>
          <a:solidFill>
            <a:schemeClr val="accent1"/>
          </a:solidFill>
        </p:grpSpPr>
        <p:sp>
          <p:nvSpPr>
            <p:cNvPr id="49" name="">
              <a:extLst>
                <a:ext uri="{FF2B5EF4-FFF2-40B4-BE49-F238E27FC236}">
                  <a16:creationId xmlns:a16="http://schemas.microsoft.com/office/drawing/2014/main" id="{1E821485-DC44-44D6-9F15-4F5138247E8E}"/>
                </a:ext>
              </a:extLst>
            </p:cNvPr>
            <p:cNvSpPr/>
            <p:nvPr/>
          </p:nvSpPr>
          <p:spPr>
            <a:xfrm>
              <a:off x="10525473" y="3513097"/>
              <a:ext cx="53538" cy="56673"/>
            </a:xfrm>
            <a:custGeom>
              <a:avLst/>
              <a:gdLst>
                <a:gd name="connsiteX0" fmla="*/ 5620 w 53538"/>
                <a:gd name="connsiteY0" fmla="*/ 56674 h 56673"/>
                <a:gd name="connsiteX1" fmla="*/ 4286 w 53538"/>
                <a:gd name="connsiteY1" fmla="*/ 56483 h 56673"/>
                <a:gd name="connsiteX2" fmla="*/ 0 w 53538"/>
                <a:gd name="connsiteY2" fmla="*/ 51054 h 56673"/>
                <a:gd name="connsiteX3" fmla="*/ 0 w 53538"/>
                <a:gd name="connsiteY3" fmla="*/ 5620 h 56673"/>
                <a:gd name="connsiteX4" fmla="*/ 5620 w 53538"/>
                <a:gd name="connsiteY4" fmla="*/ 0 h 56673"/>
                <a:gd name="connsiteX5" fmla="*/ 47911 w 53538"/>
                <a:gd name="connsiteY5" fmla="*/ 0 h 56673"/>
                <a:gd name="connsiteX6" fmla="*/ 53340 w 53538"/>
                <a:gd name="connsiteY6" fmla="*/ 4096 h 56673"/>
                <a:gd name="connsiteX7" fmla="*/ 50768 w 53538"/>
                <a:gd name="connsiteY7" fmla="*/ 10382 h 56673"/>
                <a:gd name="connsiteX8" fmla="*/ 10573 w 53538"/>
                <a:gd name="connsiteY8" fmla="*/ 53530 h 56673"/>
                <a:gd name="connsiteX9" fmla="*/ 5620 w 53538"/>
                <a:gd name="connsiteY9" fmla="*/ 56674 h 56673"/>
                <a:gd name="connsiteX10" fmla="*/ 11239 w 53538"/>
                <a:gd name="connsiteY10" fmla="*/ 11240 h 56673"/>
                <a:gd name="connsiteX11" fmla="*/ 11239 w 53538"/>
                <a:gd name="connsiteY11" fmla="*/ 31242 h 56673"/>
                <a:gd name="connsiteX12" fmla="*/ 30194 w 53538"/>
                <a:gd name="connsiteY12" fmla="*/ 11240 h 56673"/>
                <a:gd name="connsiteX13" fmla="*/ 11239 w 53538"/>
                <a:gd name="connsiteY13" fmla="*/ 11240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538" h="56673">
                  <a:moveTo>
                    <a:pt x="5620" y="56674"/>
                  </a:moveTo>
                  <a:cubicBezTo>
                    <a:pt x="5143" y="56674"/>
                    <a:pt x="4763" y="56579"/>
                    <a:pt x="4286" y="56483"/>
                  </a:cubicBezTo>
                  <a:cubicBezTo>
                    <a:pt x="1714" y="55912"/>
                    <a:pt x="0" y="53626"/>
                    <a:pt x="0" y="51054"/>
                  </a:cubicBezTo>
                  <a:lnTo>
                    <a:pt x="0" y="5620"/>
                  </a:lnTo>
                  <a:cubicBezTo>
                    <a:pt x="0" y="2476"/>
                    <a:pt x="2476" y="0"/>
                    <a:pt x="5620" y="0"/>
                  </a:cubicBezTo>
                  <a:lnTo>
                    <a:pt x="47911" y="0"/>
                  </a:lnTo>
                  <a:cubicBezTo>
                    <a:pt x="50482" y="0"/>
                    <a:pt x="52673" y="1715"/>
                    <a:pt x="53340" y="4096"/>
                  </a:cubicBezTo>
                  <a:cubicBezTo>
                    <a:pt x="54007" y="6572"/>
                    <a:pt x="52959" y="9144"/>
                    <a:pt x="50768" y="10382"/>
                  </a:cubicBezTo>
                  <a:cubicBezTo>
                    <a:pt x="33528" y="20669"/>
                    <a:pt x="19621" y="35624"/>
                    <a:pt x="10573" y="53530"/>
                  </a:cubicBezTo>
                  <a:cubicBezTo>
                    <a:pt x="9620" y="55531"/>
                    <a:pt x="7715" y="56674"/>
                    <a:pt x="5620" y="56674"/>
                  </a:cubicBezTo>
                  <a:close/>
                  <a:moveTo>
                    <a:pt x="11239" y="11240"/>
                  </a:moveTo>
                  <a:lnTo>
                    <a:pt x="11239" y="31242"/>
                  </a:lnTo>
                  <a:cubicBezTo>
                    <a:pt x="16764" y="23813"/>
                    <a:pt x="23146" y="17145"/>
                    <a:pt x="30194" y="11240"/>
                  </a:cubicBezTo>
                  <a:lnTo>
                    <a:pt x="11239" y="11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">
              <a:extLst>
                <a:ext uri="{FF2B5EF4-FFF2-40B4-BE49-F238E27FC236}">
                  <a16:creationId xmlns:a16="http://schemas.microsoft.com/office/drawing/2014/main" id="{5D701424-83B9-436F-A8CE-E8BF6BF2BE23}"/>
                </a:ext>
              </a:extLst>
            </p:cNvPr>
            <p:cNvSpPr/>
            <p:nvPr/>
          </p:nvSpPr>
          <p:spPr>
            <a:xfrm>
              <a:off x="10587100" y="3348886"/>
              <a:ext cx="18859" cy="45720"/>
            </a:xfrm>
            <a:custGeom>
              <a:avLst/>
              <a:gdLst>
                <a:gd name="connsiteX0" fmla="*/ 9430 w 18859"/>
                <a:gd name="connsiteY0" fmla="*/ 45720 h 45720"/>
                <a:gd name="connsiteX1" fmla="*/ 18859 w 18859"/>
                <a:gd name="connsiteY1" fmla="*/ 36290 h 45720"/>
                <a:gd name="connsiteX2" fmla="*/ 18859 w 18859"/>
                <a:gd name="connsiteY2" fmla="*/ 9430 h 45720"/>
                <a:gd name="connsiteX3" fmla="*/ 9430 w 18859"/>
                <a:gd name="connsiteY3" fmla="*/ 0 h 45720"/>
                <a:gd name="connsiteX4" fmla="*/ 0 w 18859"/>
                <a:gd name="connsiteY4" fmla="*/ 9430 h 45720"/>
                <a:gd name="connsiteX5" fmla="*/ 0 w 18859"/>
                <a:gd name="connsiteY5" fmla="*/ 36290 h 45720"/>
                <a:gd name="connsiteX6" fmla="*/ 9430 w 18859"/>
                <a:gd name="connsiteY6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9" h="45720">
                  <a:moveTo>
                    <a:pt x="9430" y="45720"/>
                  </a:moveTo>
                  <a:cubicBezTo>
                    <a:pt x="14668" y="45720"/>
                    <a:pt x="18859" y="41529"/>
                    <a:pt x="18859" y="36290"/>
                  </a:cubicBezTo>
                  <a:lnTo>
                    <a:pt x="18859" y="9430"/>
                  </a:lnTo>
                  <a:cubicBezTo>
                    <a:pt x="18859" y="4191"/>
                    <a:pt x="14573" y="0"/>
                    <a:pt x="9430" y="0"/>
                  </a:cubicBezTo>
                  <a:cubicBezTo>
                    <a:pt x="4191" y="0"/>
                    <a:pt x="0" y="4191"/>
                    <a:pt x="0" y="9430"/>
                  </a:cubicBezTo>
                  <a:lnTo>
                    <a:pt x="0" y="36290"/>
                  </a:lnTo>
                  <a:cubicBezTo>
                    <a:pt x="0" y="41529"/>
                    <a:pt x="4191" y="45720"/>
                    <a:pt x="9430" y="4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">
              <a:extLst>
                <a:ext uri="{FF2B5EF4-FFF2-40B4-BE49-F238E27FC236}">
                  <a16:creationId xmlns:a16="http://schemas.microsoft.com/office/drawing/2014/main" id="{F6714844-C90C-4670-A653-58949FD6762C}"/>
                </a:ext>
              </a:extLst>
            </p:cNvPr>
            <p:cNvSpPr/>
            <p:nvPr/>
          </p:nvSpPr>
          <p:spPr>
            <a:xfrm>
              <a:off x="10436986" y="3348886"/>
              <a:ext cx="18859" cy="45720"/>
            </a:xfrm>
            <a:custGeom>
              <a:avLst/>
              <a:gdLst>
                <a:gd name="connsiteX0" fmla="*/ 9430 w 18859"/>
                <a:gd name="connsiteY0" fmla="*/ 45720 h 45720"/>
                <a:gd name="connsiteX1" fmla="*/ 18860 w 18859"/>
                <a:gd name="connsiteY1" fmla="*/ 36290 h 45720"/>
                <a:gd name="connsiteX2" fmla="*/ 18860 w 18859"/>
                <a:gd name="connsiteY2" fmla="*/ 9430 h 45720"/>
                <a:gd name="connsiteX3" fmla="*/ 9430 w 18859"/>
                <a:gd name="connsiteY3" fmla="*/ 0 h 45720"/>
                <a:gd name="connsiteX4" fmla="*/ 0 w 18859"/>
                <a:gd name="connsiteY4" fmla="*/ 9430 h 45720"/>
                <a:gd name="connsiteX5" fmla="*/ 0 w 18859"/>
                <a:gd name="connsiteY5" fmla="*/ 36290 h 45720"/>
                <a:gd name="connsiteX6" fmla="*/ 9430 w 18859"/>
                <a:gd name="connsiteY6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59" h="45720">
                  <a:moveTo>
                    <a:pt x="9430" y="45720"/>
                  </a:moveTo>
                  <a:cubicBezTo>
                    <a:pt x="14669" y="45720"/>
                    <a:pt x="18860" y="41529"/>
                    <a:pt x="18860" y="36290"/>
                  </a:cubicBezTo>
                  <a:lnTo>
                    <a:pt x="18860" y="9430"/>
                  </a:lnTo>
                  <a:cubicBezTo>
                    <a:pt x="18860" y="4191"/>
                    <a:pt x="14573" y="0"/>
                    <a:pt x="9430" y="0"/>
                  </a:cubicBezTo>
                  <a:cubicBezTo>
                    <a:pt x="4191" y="0"/>
                    <a:pt x="0" y="4191"/>
                    <a:pt x="0" y="9430"/>
                  </a:cubicBezTo>
                  <a:lnTo>
                    <a:pt x="0" y="36290"/>
                  </a:lnTo>
                  <a:cubicBezTo>
                    <a:pt x="0" y="41529"/>
                    <a:pt x="4191" y="45720"/>
                    <a:pt x="9430" y="45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">
              <a:extLst>
                <a:ext uri="{FF2B5EF4-FFF2-40B4-BE49-F238E27FC236}">
                  <a16:creationId xmlns:a16="http://schemas.microsoft.com/office/drawing/2014/main" id="{3F6157B7-0D24-4610-B16A-D11A7A1AD0AA}"/>
                </a:ext>
              </a:extLst>
            </p:cNvPr>
            <p:cNvSpPr/>
            <p:nvPr/>
          </p:nvSpPr>
          <p:spPr>
            <a:xfrm>
              <a:off x="10345737" y="3368603"/>
              <a:ext cx="352329" cy="306990"/>
            </a:xfrm>
            <a:custGeom>
              <a:avLst/>
              <a:gdLst>
                <a:gd name="connsiteX0" fmla="*/ 185452 w 352329"/>
                <a:gd name="connsiteY0" fmla="*/ 306991 h 306990"/>
                <a:gd name="connsiteX1" fmla="*/ 20765 w 352329"/>
                <a:gd name="connsiteY1" fmla="*/ 306991 h 306990"/>
                <a:gd name="connsiteX2" fmla="*/ 0 w 352329"/>
                <a:gd name="connsiteY2" fmla="*/ 286131 h 306990"/>
                <a:gd name="connsiteX3" fmla="*/ 0 w 352329"/>
                <a:gd name="connsiteY3" fmla="*/ 20764 h 306990"/>
                <a:gd name="connsiteX4" fmla="*/ 20765 w 352329"/>
                <a:gd name="connsiteY4" fmla="*/ 0 h 306990"/>
                <a:gd name="connsiteX5" fmla="*/ 80486 w 352329"/>
                <a:gd name="connsiteY5" fmla="*/ 0 h 306990"/>
                <a:gd name="connsiteX6" fmla="*/ 86106 w 352329"/>
                <a:gd name="connsiteY6" fmla="*/ 5620 h 306990"/>
                <a:gd name="connsiteX7" fmla="*/ 86106 w 352329"/>
                <a:gd name="connsiteY7" fmla="*/ 22384 h 306990"/>
                <a:gd name="connsiteX8" fmla="*/ 101632 w 352329"/>
                <a:gd name="connsiteY8" fmla="*/ 37909 h 306990"/>
                <a:gd name="connsiteX9" fmla="*/ 117158 w 352329"/>
                <a:gd name="connsiteY9" fmla="*/ 22384 h 306990"/>
                <a:gd name="connsiteX10" fmla="*/ 117158 w 352329"/>
                <a:gd name="connsiteY10" fmla="*/ 5620 h 306990"/>
                <a:gd name="connsiteX11" fmla="*/ 122777 w 352329"/>
                <a:gd name="connsiteY11" fmla="*/ 0 h 306990"/>
                <a:gd name="connsiteX12" fmla="*/ 229553 w 352329"/>
                <a:gd name="connsiteY12" fmla="*/ 0 h 306990"/>
                <a:gd name="connsiteX13" fmla="*/ 235172 w 352329"/>
                <a:gd name="connsiteY13" fmla="*/ 5620 h 306990"/>
                <a:gd name="connsiteX14" fmla="*/ 235172 w 352329"/>
                <a:gd name="connsiteY14" fmla="*/ 22384 h 306990"/>
                <a:gd name="connsiteX15" fmla="*/ 250698 w 352329"/>
                <a:gd name="connsiteY15" fmla="*/ 37909 h 306990"/>
                <a:gd name="connsiteX16" fmla="*/ 266224 w 352329"/>
                <a:gd name="connsiteY16" fmla="*/ 22384 h 306990"/>
                <a:gd name="connsiteX17" fmla="*/ 266224 w 352329"/>
                <a:gd name="connsiteY17" fmla="*/ 5620 h 306990"/>
                <a:gd name="connsiteX18" fmla="*/ 271844 w 352329"/>
                <a:gd name="connsiteY18" fmla="*/ 0 h 306990"/>
                <a:gd name="connsiteX19" fmla="*/ 331565 w 352329"/>
                <a:gd name="connsiteY19" fmla="*/ 0 h 306990"/>
                <a:gd name="connsiteX20" fmla="*/ 352330 w 352329"/>
                <a:gd name="connsiteY20" fmla="*/ 20764 h 306990"/>
                <a:gd name="connsiteX21" fmla="*/ 352330 w 352329"/>
                <a:gd name="connsiteY21" fmla="*/ 145256 h 306990"/>
                <a:gd name="connsiteX22" fmla="*/ 349663 w 352329"/>
                <a:gd name="connsiteY22" fmla="*/ 150114 h 306990"/>
                <a:gd name="connsiteX23" fmla="*/ 344138 w 352329"/>
                <a:gd name="connsiteY23" fmla="*/ 150304 h 306990"/>
                <a:gd name="connsiteX24" fmla="*/ 321278 w 352329"/>
                <a:gd name="connsiteY24" fmla="*/ 141351 h 306990"/>
                <a:gd name="connsiteX25" fmla="*/ 317087 w 352329"/>
                <a:gd name="connsiteY25" fmla="*/ 135922 h 306990"/>
                <a:gd name="connsiteX26" fmla="*/ 317087 w 352329"/>
                <a:gd name="connsiteY26" fmla="*/ 68485 h 306990"/>
                <a:gd name="connsiteX27" fmla="*/ 35243 w 352329"/>
                <a:gd name="connsiteY27" fmla="*/ 68485 h 306990"/>
                <a:gd name="connsiteX28" fmla="*/ 35243 w 352329"/>
                <a:gd name="connsiteY28" fmla="*/ 275558 h 306990"/>
                <a:gd name="connsiteX29" fmla="*/ 177927 w 352329"/>
                <a:gd name="connsiteY29" fmla="*/ 275558 h 306990"/>
                <a:gd name="connsiteX30" fmla="*/ 183356 w 352329"/>
                <a:gd name="connsiteY30" fmla="*/ 279654 h 306990"/>
                <a:gd name="connsiteX31" fmla="*/ 190500 w 352329"/>
                <a:gd name="connsiteY31" fmla="*/ 298895 h 306990"/>
                <a:gd name="connsiteX32" fmla="*/ 190214 w 352329"/>
                <a:gd name="connsiteY32" fmla="*/ 304324 h 306990"/>
                <a:gd name="connsiteX33" fmla="*/ 185452 w 352329"/>
                <a:gd name="connsiteY33" fmla="*/ 306991 h 306990"/>
                <a:gd name="connsiteX34" fmla="*/ 20765 w 352329"/>
                <a:gd name="connsiteY34" fmla="*/ 11335 h 306990"/>
                <a:gd name="connsiteX35" fmla="*/ 11239 w 352329"/>
                <a:gd name="connsiteY35" fmla="*/ 20860 h 306990"/>
                <a:gd name="connsiteX36" fmla="*/ 11239 w 352329"/>
                <a:gd name="connsiteY36" fmla="*/ 286226 h 306990"/>
                <a:gd name="connsiteX37" fmla="*/ 20765 w 352329"/>
                <a:gd name="connsiteY37" fmla="*/ 295751 h 306990"/>
                <a:gd name="connsiteX38" fmla="*/ 176879 w 352329"/>
                <a:gd name="connsiteY38" fmla="*/ 295751 h 306990"/>
                <a:gd name="connsiteX39" fmla="*/ 173736 w 352329"/>
                <a:gd name="connsiteY39" fmla="*/ 286798 h 306990"/>
                <a:gd name="connsiteX40" fmla="*/ 29623 w 352329"/>
                <a:gd name="connsiteY40" fmla="*/ 286798 h 306990"/>
                <a:gd name="connsiteX41" fmla="*/ 24003 w 352329"/>
                <a:gd name="connsiteY41" fmla="*/ 281178 h 306990"/>
                <a:gd name="connsiteX42" fmla="*/ 24003 w 352329"/>
                <a:gd name="connsiteY42" fmla="*/ 62865 h 306990"/>
                <a:gd name="connsiteX43" fmla="*/ 29623 w 352329"/>
                <a:gd name="connsiteY43" fmla="*/ 57245 h 306990"/>
                <a:gd name="connsiteX44" fmla="*/ 322802 w 352329"/>
                <a:gd name="connsiteY44" fmla="*/ 57245 h 306990"/>
                <a:gd name="connsiteX45" fmla="*/ 328422 w 352329"/>
                <a:gd name="connsiteY45" fmla="*/ 62865 h 306990"/>
                <a:gd name="connsiteX46" fmla="*/ 328422 w 352329"/>
                <a:gd name="connsiteY46" fmla="*/ 131731 h 306990"/>
                <a:gd name="connsiteX47" fmla="*/ 341186 w 352329"/>
                <a:gd name="connsiteY47" fmla="*/ 136398 h 306990"/>
                <a:gd name="connsiteX48" fmla="*/ 341186 w 352329"/>
                <a:gd name="connsiteY48" fmla="*/ 20860 h 306990"/>
                <a:gd name="connsiteX49" fmla="*/ 331661 w 352329"/>
                <a:gd name="connsiteY49" fmla="*/ 11335 h 306990"/>
                <a:gd name="connsiteX50" fmla="*/ 277559 w 352329"/>
                <a:gd name="connsiteY50" fmla="*/ 11335 h 306990"/>
                <a:gd name="connsiteX51" fmla="*/ 277559 w 352329"/>
                <a:gd name="connsiteY51" fmla="*/ 22479 h 306990"/>
                <a:gd name="connsiteX52" fmla="*/ 250793 w 352329"/>
                <a:gd name="connsiteY52" fmla="*/ 49244 h 306990"/>
                <a:gd name="connsiteX53" fmla="*/ 224028 w 352329"/>
                <a:gd name="connsiteY53" fmla="*/ 22479 h 306990"/>
                <a:gd name="connsiteX54" fmla="*/ 224028 w 352329"/>
                <a:gd name="connsiteY54" fmla="*/ 11335 h 306990"/>
                <a:gd name="connsiteX55" fmla="*/ 128492 w 352329"/>
                <a:gd name="connsiteY55" fmla="*/ 11335 h 306990"/>
                <a:gd name="connsiteX56" fmla="*/ 128492 w 352329"/>
                <a:gd name="connsiteY56" fmla="*/ 22479 h 306990"/>
                <a:gd name="connsiteX57" fmla="*/ 101727 w 352329"/>
                <a:gd name="connsiteY57" fmla="*/ 49244 h 306990"/>
                <a:gd name="connsiteX58" fmla="*/ 74962 w 352329"/>
                <a:gd name="connsiteY58" fmla="*/ 22479 h 306990"/>
                <a:gd name="connsiteX59" fmla="*/ 74962 w 352329"/>
                <a:gd name="connsiteY59" fmla="*/ 11335 h 306990"/>
                <a:gd name="connsiteX60" fmla="*/ 20765 w 352329"/>
                <a:gd name="connsiteY60" fmla="*/ 11335 h 30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52329" h="306990">
                  <a:moveTo>
                    <a:pt x="185452" y="306991"/>
                  </a:moveTo>
                  <a:lnTo>
                    <a:pt x="20765" y="306991"/>
                  </a:lnTo>
                  <a:cubicBezTo>
                    <a:pt x="9335" y="306991"/>
                    <a:pt x="0" y="297656"/>
                    <a:pt x="0" y="286131"/>
                  </a:cubicBezTo>
                  <a:lnTo>
                    <a:pt x="0" y="20764"/>
                  </a:lnTo>
                  <a:cubicBezTo>
                    <a:pt x="0" y="9334"/>
                    <a:pt x="9335" y="0"/>
                    <a:pt x="20765" y="0"/>
                  </a:cubicBezTo>
                  <a:lnTo>
                    <a:pt x="80486" y="0"/>
                  </a:lnTo>
                  <a:cubicBezTo>
                    <a:pt x="83630" y="0"/>
                    <a:pt x="86106" y="2476"/>
                    <a:pt x="86106" y="5620"/>
                  </a:cubicBezTo>
                  <a:lnTo>
                    <a:pt x="86106" y="22384"/>
                  </a:lnTo>
                  <a:cubicBezTo>
                    <a:pt x="86106" y="30956"/>
                    <a:pt x="93059" y="37909"/>
                    <a:pt x="101632" y="37909"/>
                  </a:cubicBezTo>
                  <a:cubicBezTo>
                    <a:pt x="110204" y="37909"/>
                    <a:pt x="117158" y="30956"/>
                    <a:pt x="117158" y="22384"/>
                  </a:cubicBezTo>
                  <a:lnTo>
                    <a:pt x="117158" y="5620"/>
                  </a:lnTo>
                  <a:cubicBezTo>
                    <a:pt x="117158" y="2476"/>
                    <a:pt x="119634" y="0"/>
                    <a:pt x="122777" y="0"/>
                  </a:cubicBezTo>
                  <a:lnTo>
                    <a:pt x="229553" y="0"/>
                  </a:lnTo>
                  <a:cubicBezTo>
                    <a:pt x="232696" y="0"/>
                    <a:pt x="235172" y="2476"/>
                    <a:pt x="235172" y="5620"/>
                  </a:cubicBezTo>
                  <a:lnTo>
                    <a:pt x="235172" y="22384"/>
                  </a:lnTo>
                  <a:cubicBezTo>
                    <a:pt x="235172" y="30956"/>
                    <a:pt x="242126" y="37909"/>
                    <a:pt x="250698" y="37909"/>
                  </a:cubicBezTo>
                  <a:cubicBezTo>
                    <a:pt x="259271" y="37909"/>
                    <a:pt x="266224" y="30956"/>
                    <a:pt x="266224" y="22384"/>
                  </a:cubicBezTo>
                  <a:lnTo>
                    <a:pt x="266224" y="5620"/>
                  </a:lnTo>
                  <a:cubicBezTo>
                    <a:pt x="266224" y="2476"/>
                    <a:pt x="268700" y="0"/>
                    <a:pt x="271844" y="0"/>
                  </a:cubicBezTo>
                  <a:lnTo>
                    <a:pt x="331565" y="0"/>
                  </a:lnTo>
                  <a:cubicBezTo>
                    <a:pt x="342995" y="0"/>
                    <a:pt x="352330" y="9334"/>
                    <a:pt x="352330" y="20764"/>
                  </a:cubicBezTo>
                  <a:lnTo>
                    <a:pt x="352330" y="145256"/>
                  </a:lnTo>
                  <a:cubicBezTo>
                    <a:pt x="352330" y="147257"/>
                    <a:pt x="351282" y="149066"/>
                    <a:pt x="349663" y="150114"/>
                  </a:cubicBezTo>
                  <a:cubicBezTo>
                    <a:pt x="347948" y="151162"/>
                    <a:pt x="345853" y="151162"/>
                    <a:pt x="344138" y="150304"/>
                  </a:cubicBezTo>
                  <a:cubicBezTo>
                    <a:pt x="336899" y="146495"/>
                    <a:pt x="329279" y="143542"/>
                    <a:pt x="321278" y="141351"/>
                  </a:cubicBezTo>
                  <a:cubicBezTo>
                    <a:pt x="318802" y="140684"/>
                    <a:pt x="317087" y="138493"/>
                    <a:pt x="317087" y="135922"/>
                  </a:cubicBezTo>
                  <a:lnTo>
                    <a:pt x="317087" y="68485"/>
                  </a:lnTo>
                  <a:lnTo>
                    <a:pt x="35243" y="68485"/>
                  </a:lnTo>
                  <a:lnTo>
                    <a:pt x="35243" y="275558"/>
                  </a:lnTo>
                  <a:lnTo>
                    <a:pt x="177927" y="275558"/>
                  </a:lnTo>
                  <a:cubicBezTo>
                    <a:pt x="180499" y="275558"/>
                    <a:pt x="182690" y="277273"/>
                    <a:pt x="183356" y="279654"/>
                  </a:cubicBezTo>
                  <a:cubicBezTo>
                    <a:pt x="185166" y="286417"/>
                    <a:pt x="187643" y="292894"/>
                    <a:pt x="190500" y="298895"/>
                  </a:cubicBezTo>
                  <a:cubicBezTo>
                    <a:pt x="191357" y="300609"/>
                    <a:pt x="191262" y="302705"/>
                    <a:pt x="190214" y="304324"/>
                  </a:cubicBezTo>
                  <a:cubicBezTo>
                    <a:pt x="189167" y="306038"/>
                    <a:pt x="187357" y="306991"/>
                    <a:pt x="185452" y="306991"/>
                  </a:cubicBezTo>
                  <a:close/>
                  <a:moveTo>
                    <a:pt x="20765" y="11335"/>
                  </a:moveTo>
                  <a:cubicBezTo>
                    <a:pt x="15526" y="11335"/>
                    <a:pt x="11239" y="15621"/>
                    <a:pt x="11239" y="20860"/>
                  </a:cubicBezTo>
                  <a:lnTo>
                    <a:pt x="11239" y="286226"/>
                  </a:lnTo>
                  <a:cubicBezTo>
                    <a:pt x="11239" y="291465"/>
                    <a:pt x="15526" y="295751"/>
                    <a:pt x="20765" y="295751"/>
                  </a:cubicBezTo>
                  <a:lnTo>
                    <a:pt x="176879" y="295751"/>
                  </a:lnTo>
                  <a:cubicBezTo>
                    <a:pt x="175736" y="292799"/>
                    <a:pt x="174689" y="289846"/>
                    <a:pt x="173736" y="286798"/>
                  </a:cubicBezTo>
                  <a:lnTo>
                    <a:pt x="29623" y="286798"/>
                  </a:lnTo>
                  <a:cubicBezTo>
                    <a:pt x="26480" y="286798"/>
                    <a:pt x="24003" y="284321"/>
                    <a:pt x="24003" y="281178"/>
                  </a:cubicBezTo>
                  <a:lnTo>
                    <a:pt x="24003" y="62865"/>
                  </a:lnTo>
                  <a:cubicBezTo>
                    <a:pt x="24003" y="59722"/>
                    <a:pt x="26480" y="57245"/>
                    <a:pt x="29623" y="57245"/>
                  </a:cubicBezTo>
                  <a:lnTo>
                    <a:pt x="322802" y="57245"/>
                  </a:lnTo>
                  <a:cubicBezTo>
                    <a:pt x="325946" y="57245"/>
                    <a:pt x="328422" y="59722"/>
                    <a:pt x="328422" y="62865"/>
                  </a:cubicBezTo>
                  <a:lnTo>
                    <a:pt x="328422" y="131731"/>
                  </a:lnTo>
                  <a:cubicBezTo>
                    <a:pt x="332804" y="133064"/>
                    <a:pt x="336995" y="134684"/>
                    <a:pt x="341186" y="136398"/>
                  </a:cubicBezTo>
                  <a:lnTo>
                    <a:pt x="341186" y="20860"/>
                  </a:lnTo>
                  <a:cubicBezTo>
                    <a:pt x="341186" y="15621"/>
                    <a:pt x="336899" y="11335"/>
                    <a:pt x="331661" y="11335"/>
                  </a:cubicBezTo>
                  <a:lnTo>
                    <a:pt x="277559" y="11335"/>
                  </a:lnTo>
                  <a:lnTo>
                    <a:pt x="277559" y="22479"/>
                  </a:lnTo>
                  <a:cubicBezTo>
                    <a:pt x="277559" y="37243"/>
                    <a:pt x="265557" y="49244"/>
                    <a:pt x="250793" y="49244"/>
                  </a:cubicBezTo>
                  <a:cubicBezTo>
                    <a:pt x="236030" y="49244"/>
                    <a:pt x="224028" y="37243"/>
                    <a:pt x="224028" y="22479"/>
                  </a:cubicBezTo>
                  <a:lnTo>
                    <a:pt x="224028" y="11335"/>
                  </a:lnTo>
                  <a:lnTo>
                    <a:pt x="128492" y="11335"/>
                  </a:lnTo>
                  <a:lnTo>
                    <a:pt x="128492" y="22479"/>
                  </a:lnTo>
                  <a:cubicBezTo>
                    <a:pt x="128492" y="37243"/>
                    <a:pt x="116491" y="49244"/>
                    <a:pt x="101727" y="49244"/>
                  </a:cubicBezTo>
                  <a:cubicBezTo>
                    <a:pt x="86963" y="49244"/>
                    <a:pt x="74962" y="37243"/>
                    <a:pt x="74962" y="22479"/>
                  </a:cubicBezTo>
                  <a:lnTo>
                    <a:pt x="74962" y="11335"/>
                  </a:lnTo>
                  <a:lnTo>
                    <a:pt x="20765" y="113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">
              <a:extLst>
                <a:ext uri="{FF2B5EF4-FFF2-40B4-BE49-F238E27FC236}">
                  <a16:creationId xmlns:a16="http://schemas.microsoft.com/office/drawing/2014/main" id="{157F15BB-F412-491A-B1E0-18E1720966E1}"/>
                </a:ext>
              </a:extLst>
            </p:cNvPr>
            <p:cNvSpPr/>
            <p:nvPr/>
          </p:nvSpPr>
          <p:spPr>
            <a:xfrm>
              <a:off x="10391457" y="3513097"/>
              <a:ext cx="56769" cy="56673"/>
            </a:xfrm>
            <a:custGeom>
              <a:avLst/>
              <a:gdLst>
                <a:gd name="connsiteX0" fmla="*/ 51054 w 56769"/>
                <a:gd name="connsiteY0" fmla="*/ 56674 h 56673"/>
                <a:gd name="connsiteX1" fmla="*/ 5620 w 56769"/>
                <a:gd name="connsiteY1" fmla="*/ 56674 h 56673"/>
                <a:gd name="connsiteX2" fmla="*/ 0 w 56769"/>
                <a:gd name="connsiteY2" fmla="*/ 51054 h 56673"/>
                <a:gd name="connsiteX3" fmla="*/ 0 w 56769"/>
                <a:gd name="connsiteY3" fmla="*/ 5620 h 56673"/>
                <a:gd name="connsiteX4" fmla="*/ 5620 w 56769"/>
                <a:gd name="connsiteY4" fmla="*/ 0 h 56673"/>
                <a:gd name="connsiteX5" fmla="*/ 51149 w 56769"/>
                <a:gd name="connsiteY5" fmla="*/ 0 h 56673"/>
                <a:gd name="connsiteX6" fmla="*/ 56769 w 56769"/>
                <a:gd name="connsiteY6" fmla="*/ 5620 h 56673"/>
                <a:gd name="connsiteX7" fmla="*/ 56769 w 56769"/>
                <a:gd name="connsiteY7" fmla="*/ 51054 h 56673"/>
                <a:gd name="connsiteX8" fmla="*/ 51054 w 56769"/>
                <a:gd name="connsiteY8" fmla="*/ 56674 h 56673"/>
                <a:gd name="connsiteX9" fmla="*/ 11239 w 56769"/>
                <a:gd name="connsiteY9" fmla="*/ 45434 h 56673"/>
                <a:gd name="connsiteX10" fmla="*/ 45434 w 56769"/>
                <a:gd name="connsiteY10" fmla="*/ 45434 h 56673"/>
                <a:gd name="connsiteX11" fmla="*/ 45434 w 56769"/>
                <a:gd name="connsiteY11" fmla="*/ 11240 h 56673"/>
                <a:gd name="connsiteX12" fmla="*/ 11239 w 56769"/>
                <a:gd name="connsiteY12" fmla="*/ 11240 h 56673"/>
                <a:gd name="connsiteX13" fmla="*/ 11239 w 56769"/>
                <a:gd name="connsiteY13" fmla="*/ 45434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69" h="56673">
                  <a:moveTo>
                    <a:pt x="51054" y="56674"/>
                  </a:moveTo>
                  <a:lnTo>
                    <a:pt x="5620" y="56674"/>
                  </a:lnTo>
                  <a:cubicBezTo>
                    <a:pt x="2476" y="56674"/>
                    <a:pt x="0" y="54197"/>
                    <a:pt x="0" y="51054"/>
                  </a:cubicBezTo>
                  <a:lnTo>
                    <a:pt x="0" y="5620"/>
                  </a:lnTo>
                  <a:cubicBezTo>
                    <a:pt x="0" y="2476"/>
                    <a:pt x="2476" y="0"/>
                    <a:pt x="5620" y="0"/>
                  </a:cubicBezTo>
                  <a:lnTo>
                    <a:pt x="51149" y="0"/>
                  </a:lnTo>
                  <a:cubicBezTo>
                    <a:pt x="54293" y="0"/>
                    <a:pt x="56769" y="2476"/>
                    <a:pt x="56769" y="5620"/>
                  </a:cubicBezTo>
                  <a:lnTo>
                    <a:pt x="56769" y="51054"/>
                  </a:lnTo>
                  <a:cubicBezTo>
                    <a:pt x="56674" y="54197"/>
                    <a:pt x="54197" y="56674"/>
                    <a:pt x="51054" y="56674"/>
                  </a:cubicBezTo>
                  <a:close/>
                  <a:moveTo>
                    <a:pt x="11239" y="45434"/>
                  </a:moveTo>
                  <a:lnTo>
                    <a:pt x="45434" y="45434"/>
                  </a:lnTo>
                  <a:lnTo>
                    <a:pt x="45434" y="11240"/>
                  </a:lnTo>
                  <a:lnTo>
                    <a:pt x="11239" y="11240"/>
                  </a:lnTo>
                  <a:lnTo>
                    <a:pt x="11239" y="45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">
              <a:extLst>
                <a:ext uri="{FF2B5EF4-FFF2-40B4-BE49-F238E27FC236}">
                  <a16:creationId xmlns:a16="http://schemas.microsoft.com/office/drawing/2014/main" id="{8F1E0774-6CA3-4433-BFC6-9A63F3B68782}"/>
                </a:ext>
              </a:extLst>
            </p:cNvPr>
            <p:cNvSpPr/>
            <p:nvPr/>
          </p:nvSpPr>
          <p:spPr>
            <a:xfrm>
              <a:off x="10391457" y="3579201"/>
              <a:ext cx="56769" cy="56768"/>
            </a:xfrm>
            <a:custGeom>
              <a:avLst/>
              <a:gdLst>
                <a:gd name="connsiteX0" fmla="*/ 51054 w 56769"/>
                <a:gd name="connsiteY0" fmla="*/ 56769 h 56768"/>
                <a:gd name="connsiteX1" fmla="*/ 5620 w 56769"/>
                <a:gd name="connsiteY1" fmla="*/ 56769 h 56768"/>
                <a:gd name="connsiteX2" fmla="*/ 0 w 56769"/>
                <a:gd name="connsiteY2" fmla="*/ 51149 h 56768"/>
                <a:gd name="connsiteX3" fmla="*/ 0 w 56769"/>
                <a:gd name="connsiteY3" fmla="*/ 5620 h 56768"/>
                <a:gd name="connsiteX4" fmla="*/ 5620 w 56769"/>
                <a:gd name="connsiteY4" fmla="*/ 0 h 56768"/>
                <a:gd name="connsiteX5" fmla="*/ 51149 w 56769"/>
                <a:gd name="connsiteY5" fmla="*/ 0 h 56768"/>
                <a:gd name="connsiteX6" fmla="*/ 56769 w 56769"/>
                <a:gd name="connsiteY6" fmla="*/ 5620 h 56768"/>
                <a:gd name="connsiteX7" fmla="*/ 56769 w 56769"/>
                <a:gd name="connsiteY7" fmla="*/ 51149 h 56768"/>
                <a:gd name="connsiteX8" fmla="*/ 51054 w 56769"/>
                <a:gd name="connsiteY8" fmla="*/ 56769 h 56768"/>
                <a:gd name="connsiteX9" fmla="*/ 11239 w 56769"/>
                <a:gd name="connsiteY9" fmla="*/ 45529 h 56768"/>
                <a:gd name="connsiteX10" fmla="*/ 45434 w 56769"/>
                <a:gd name="connsiteY10" fmla="*/ 45529 h 56768"/>
                <a:gd name="connsiteX11" fmla="*/ 45434 w 56769"/>
                <a:gd name="connsiteY11" fmla="*/ 11335 h 56768"/>
                <a:gd name="connsiteX12" fmla="*/ 11239 w 56769"/>
                <a:gd name="connsiteY12" fmla="*/ 11335 h 56768"/>
                <a:gd name="connsiteX13" fmla="*/ 11239 w 56769"/>
                <a:gd name="connsiteY13" fmla="*/ 45529 h 5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69" h="56768">
                  <a:moveTo>
                    <a:pt x="51054" y="56769"/>
                  </a:moveTo>
                  <a:lnTo>
                    <a:pt x="5620" y="56769"/>
                  </a:lnTo>
                  <a:cubicBezTo>
                    <a:pt x="2476" y="56769"/>
                    <a:pt x="0" y="54292"/>
                    <a:pt x="0" y="51149"/>
                  </a:cubicBezTo>
                  <a:lnTo>
                    <a:pt x="0" y="5620"/>
                  </a:lnTo>
                  <a:cubicBezTo>
                    <a:pt x="0" y="2476"/>
                    <a:pt x="2476" y="0"/>
                    <a:pt x="5620" y="0"/>
                  </a:cubicBezTo>
                  <a:lnTo>
                    <a:pt x="51149" y="0"/>
                  </a:lnTo>
                  <a:cubicBezTo>
                    <a:pt x="54293" y="0"/>
                    <a:pt x="56769" y="2476"/>
                    <a:pt x="56769" y="5620"/>
                  </a:cubicBezTo>
                  <a:lnTo>
                    <a:pt x="56769" y="51149"/>
                  </a:lnTo>
                  <a:cubicBezTo>
                    <a:pt x="56674" y="54292"/>
                    <a:pt x="54197" y="56769"/>
                    <a:pt x="51054" y="56769"/>
                  </a:cubicBezTo>
                  <a:close/>
                  <a:moveTo>
                    <a:pt x="11239" y="45529"/>
                  </a:moveTo>
                  <a:lnTo>
                    <a:pt x="45434" y="45529"/>
                  </a:lnTo>
                  <a:lnTo>
                    <a:pt x="45434" y="11335"/>
                  </a:lnTo>
                  <a:lnTo>
                    <a:pt x="11239" y="11335"/>
                  </a:lnTo>
                  <a:lnTo>
                    <a:pt x="11239" y="45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">
              <a:extLst>
                <a:ext uri="{FF2B5EF4-FFF2-40B4-BE49-F238E27FC236}">
                  <a16:creationId xmlns:a16="http://schemas.microsoft.com/office/drawing/2014/main" id="{C73198C2-7F41-4BF0-B426-6BC153E9983D}"/>
                </a:ext>
              </a:extLst>
            </p:cNvPr>
            <p:cNvSpPr/>
            <p:nvPr/>
          </p:nvSpPr>
          <p:spPr>
            <a:xfrm>
              <a:off x="10457179" y="3513097"/>
              <a:ext cx="56769" cy="56673"/>
            </a:xfrm>
            <a:custGeom>
              <a:avLst/>
              <a:gdLst>
                <a:gd name="connsiteX0" fmla="*/ 51149 w 56769"/>
                <a:gd name="connsiteY0" fmla="*/ 56674 h 56673"/>
                <a:gd name="connsiteX1" fmla="*/ 5620 w 56769"/>
                <a:gd name="connsiteY1" fmla="*/ 56674 h 56673"/>
                <a:gd name="connsiteX2" fmla="*/ 0 w 56769"/>
                <a:gd name="connsiteY2" fmla="*/ 51054 h 56673"/>
                <a:gd name="connsiteX3" fmla="*/ 0 w 56769"/>
                <a:gd name="connsiteY3" fmla="*/ 5620 h 56673"/>
                <a:gd name="connsiteX4" fmla="*/ 5620 w 56769"/>
                <a:gd name="connsiteY4" fmla="*/ 0 h 56673"/>
                <a:gd name="connsiteX5" fmla="*/ 51149 w 56769"/>
                <a:gd name="connsiteY5" fmla="*/ 0 h 56673"/>
                <a:gd name="connsiteX6" fmla="*/ 56769 w 56769"/>
                <a:gd name="connsiteY6" fmla="*/ 5620 h 56673"/>
                <a:gd name="connsiteX7" fmla="*/ 56769 w 56769"/>
                <a:gd name="connsiteY7" fmla="*/ 51054 h 56673"/>
                <a:gd name="connsiteX8" fmla="*/ 51149 w 56769"/>
                <a:gd name="connsiteY8" fmla="*/ 56674 h 56673"/>
                <a:gd name="connsiteX9" fmla="*/ 11240 w 56769"/>
                <a:gd name="connsiteY9" fmla="*/ 45434 h 56673"/>
                <a:gd name="connsiteX10" fmla="*/ 45434 w 56769"/>
                <a:gd name="connsiteY10" fmla="*/ 45434 h 56673"/>
                <a:gd name="connsiteX11" fmla="*/ 45434 w 56769"/>
                <a:gd name="connsiteY11" fmla="*/ 11240 h 56673"/>
                <a:gd name="connsiteX12" fmla="*/ 11240 w 56769"/>
                <a:gd name="connsiteY12" fmla="*/ 11240 h 56673"/>
                <a:gd name="connsiteX13" fmla="*/ 11240 w 56769"/>
                <a:gd name="connsiteY13" fmla="*/ 45434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69" h="56673">
                  <a:moveTo>
                    <a:pt x="51149" y="56674"/>
                  </a:moveTo>
                  <a:lnTo>
                    <a:pt x="5620" y="56674"/>
                  </a:lnTo>
                  <a:cubicBezTo>
                    <a:pt x="2477" y="56674"/>
                    <a:pt x="0" y="54197"/>
                    <a:pt x="0" y="51054"/>
                  </a:cubicBezTo>
                  <a:lnTo>
                    <a:pt x="0" y="5620"/>
                  </a:lnTo>
                  <a:cubicBezTo>
                    <a:pt x="0" y="2476"/>
                    <a:pt x="2477" y="0"/>
                    <a:pt x="5620" y="0"/>
                  </a:cubicBezTo>
                  <a:lnTo>
                    <a:pt x="51149" y="0"/>
                  </a:lnTo>
                  <a:cubicBezTo>
                    <a:pt x="54293" y="0"/>
                    <a:pt x="56769" y="2476"/>
                    <a:pt x="56769" y="5620"/>
                  </a:cubicBezTo>
                  <a:lnTo>
                    <a:pt x="56769" y="51054"/>
                  </a:lnTo>
                  <a:cubicBezTo>
                    <a:pt x="56769" y="54197"/>
                    <a:pt x="54293" y="56674"/>
                    <a:pt x="51149" y="56674"/>
                  </a:cubicBezTo>
                  <a:close/>
                  <a:moveTo>
                    <a:pt x="11240" y="45434"/>
                  </a:moveTo>
                  <a:lnTo>
                    <a:pt x="45434" y="45434"/>
                  </a:lnTo>
                  <a:lnTo>
                    <a:pt x="45434" y="11240"/>
                  </a:lnTo>
                  <a:lnTo>
                    <a:pt x="11240" y="11240"/>
                  </a:lnTo>
                  <a:lnTo>
                    <a:pt x="11240" y="45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">
              <a:extLst>
                <a:ext uri="{FF2B5EF4-FFF2-40B4-BE49-F238E27FC236}">
                  <a16:creationId xmlns:a16="http://schemas.microsoft.com/office/drawing/2014/main" id="{BC483E0F-7B53-46BC-9387-99354BC31F53}"/>
                </a:ext>
              </a:extLst>
            </p:cNvPr>
            <p:cNvSpPr/>
            <p:nvPr/>
          </p:nvSpPr>
          <p:spPr>
            <a:xfrm>
              <a:off x="10457179" y="3447089"/>
              <a:ext cx="56769" cy="56673"/>
            </a:xfrm>
            <a:custGeom>
              <a:avLst/>
              <a:gdLst>
                <a:gd name="connsiteX0" fmla="*/ 51149 w 56769"/>
                <a:gd name="connsiteY0" fmla="*/ 56674 h 56673"/>
                <a:gd name="connsiteX1" fmla="*/ 5620 w 56769"/>
                <a:gd name="connsiteY1" fmla="*/ 56674 h 56673"/>
                <a:gd name="connsiteX2" fmla="*/ 0 w 56769"/>
                <a:gd name="connsiteY2" fmla="*/ 51054 h 56673"/>
                <a:gd name="connsiteX3" fmla="*/ 0 w 56769"/>
                <a:gd name="connsiteY3" fmla="*/ 5620 h 56673"/>
                <a:gd name="connsiteX4" fmla="*/ 5620 w 56769"/>
                <a:gd name="connsiteY4" fmla="*/ 0 h 56673"/>
                <a:gd name="connsiteX5" fmla="*/ 51149 w 56769"/>
                <a:gd name="connsiteY5" fmla="*/ 0 h 56673"/>
                <a:gd name="connsiteX6" fmla="*/ 56769 w 56769"/>
                <a:gd name="connsiteY6" fmla="*/ 5620 h 56673"/>
                <a:gd name="connsiteX7" fmla="*/ 56769 w 56769"/>
                <a:gd name="connsiteY7" fmla="*/ 51054 h 56673"/>
                <a:gd name="connsiteX8" fmla="*/ 51149 w 56769"/>
                <a:gd name="connsiteY8" fmla="*/ 56674 h 56673"/>
                <a:gd name="connsiteX9" fmla="*/ 11240 w 56769"/>
                <a:gd name="connsiteY9" fmla="*/ 45434 h 56673"/>
                <a:gd name="connsiteX10" fmla="*/ 45434 w 56769"/>
                <a:gd name="connsiteY10" fmla="*/ 45434 h 56673"/>
                <a:gd name="connsiteX11" fmla="*/ 45434 w 56769"/>
                <a:gd name="connsiteY11" fmla="*/ 11239 h 56673"/>
                <a:gd name="connsiteX12" fmla="*/ 11240 w 56769"/>
                <a:gd name="connsiteY12" fmla="*/ 11239 h 56673"/>
                <a:gd name="connsiteX13" fmla="*/ 11240 w 56769"/>
                <a:gd name="connsiteY13" fmla="*/ 45434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69" h="56673">
                  <a:moveTo>
                    <a:pt x="51149" y="56674"/>
                  </a:moveTo>
                  <a:lnTo>
                    <a:pt x="5620" y="56674"/>
                  </a:lnTo>
                  <a:cubicBezTo>
                    <a:pt x="2477" y="56674"/>
                    <a:pt x="0" y="54197"/>
                    <a:pt x="0" y="51054"/>
                  </a:cubicBezTo>
                  <a:lnTo>
                    <a:pt x="0" y="5620"/>
                  </a:lnTo>
                  <a:cubicBezTo>
                    <a:pt x="0" y="2476"/>
                    <a:pt x="2477" y="0"/>
                    <a:pt x="5620" y="0"/>
                  </a:cubicBezTo>
                  <a:lnTo>
                    <a:pt x="51149" y="0"/>
                  </a:lnTo>
                  <a:cubicBezTo>
                    <a:pt x="54293" y="0"/>
                    <a:pt x="56769" y="2476"/>
                    <a:pt x="56769" y="5620"/>
                  </a:cubicBezTo>
                  <a:lnTo>
                    <a:pt x="56769" y="51054"/>
                  </a:lnTo>
                  <a:cubicBezTo>
                    <a:pt x="56769" y="54102"/>
                    <a:pt x="54293" y="56674"/>
                    <a:pt x="51149" y="56674"/>
                  </a:cubicBezTo>
                  <a:close/>
                  <a:moveTo>
                    <a:pt x="11240" y="45434"/>
                  </a:moveTo>
                  <a:lnTo>
                    <a:pt x="45434" y="45434"/>
                  </a:lnTo>
                  <a:lnTo>
                    <a:pt x="45434" y="11239"/>
                  </a:lnTo>
                  <a:lnTo>
                    <a:pt x="11240" y="11239"/>
                  </a:lnTo>
                  <a:lnTo>
                    <a:pt x="11240" y="45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">
              <a:extLst>
                <a:ext uri="{FF2B5EF4-FFF2-40B4-BE49-F238E27FC236}">
                  <a16:creationId xmlns:a16="http://schemas.microsoft.com/office/drawing/2014/main" id="{E252358A-F607-4872-9870-0D21A3F1F3BF}"/>
                </a:ext>
              </a:extLst>
            </p:cNvPr>
            <p:cNvSpPr/>
            <p:nvPr/>
          </p:nvSpPr>
          <p:spPr>
            <a:xfrm>
              <a:off x="10525378" y="3447089"/>
              <a:ext cx="56771" cy="56673"/>
            </a:xfrm>
            <a:custGeom>
              <a:avLst/>
              <a:gdLst>
                <a:gd name="connsiteX0" fmla="*/ 51149 w 56771"/>
                <a:gd name="connsiteY0" fmla="*/ 56674 h 56673"/>
                <a:gd name="connsiteX1" fmla="*/ 5620 w 56771"/>
                <a:gd name="connsiteY1" fmla="*/ 56674 h 56673"/>
                <a:gd name="connsiteX2" fmla="*/ 0 w 56771"/>
                <a:gd name="connsiteY2" fmla="*/ 51054 h 56673"/>
                <a:gd name="connsiteX3" fmla="*/ 0 w 56771"/>
                <a:gd name="connsiteY3" fmla="*/ 5620 h 56673"/>
                <a:gd name="connsiteX4" fmla="*/ 5620 w 56771"/>
                <a:gd name="connsiteY4" fmla="*/ 0 h 56673"/>
                <a:gd name="connsiteX5" fmla="*/ 51149 w 56771"/>
                <a:gd name="connsiteY5" fmla="*/ 0 h 56673"/>
                <a:gd name="connsiteX6" fmla="*/ 56769 w 56771"/>
                <a:gd name="connsiteY6" fmla="*/ 5620 h 56673"/>
                <a:gd name="connsiteX7" fmla="*/ 56769 w 56771"/>
                <a:gd name="connsiteY7" fmla="*/ 51054 h 56673"/>
                <a:gd name="connsiteX8" fmla="*/ 51149 w 56771"/>
                <a:gd name="connsiteY8" fmla="*/ 56674 h 56673"/>
                <a:gd name="connsiteX9" fmla="*/ 11335 w 56771"/>
                <a:gd name="connsiteY9" fmla="*/ 45434 h 56673"/>
                <a:gd name="connsiteX10" fmla="*/ 45529 w 56771"/>
                <a:gd name="connsiteY10" fmla="*/ 45434 h 56673"/>
                <a:gd name="connsiteX11" fmla="*/ 45529 w 56771"/>
                <a:gd name="connsiteY11" fmla="*/ 11239 h 56673"/>
                <a:gd name="connsiteX12" fmla="*/ 11335 w 56771"/>
                <a:gd name="connsiteY12" fmla="*/ 11239 h 56673"/>
                <a:gd name="connsiteX13" fmla="*/ 11335 w 56771"/>
                <a:gd name="connsiteY13" fmla="*/ 45434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71" h="56673">
                  <a:moveTo>
                    <a:pt x="51149" y="56674"/>
                  </a:moveTo>
                  <a:lnTo>
                    <a:pt x="5620" y="56674"/>
                  </a:lnTo>
                  <a:cubicBezTo>
                    <a:pt x="2477" y="56674"/>
                    <a:pt x="0" y="54197"/>
                    <a:pt x="0" y="51054"/>
                  </a:cubicBezTo>
                  <a:lnTo>
                    <a:pt x="0" y="5620"/>
                  </a:lnTo>
                  <a:cubicBezTo>
                    <a:pt x="0" y="2476"/>
                    <a:pt x="2477" y="0"/>
                    <a:pt x="5620" y="0"/>
                  </a:cubicBezTo>
                  <a:lnTo>
                    <a:pt x="51149" y="0"/>
                  </a:lnTo>
                  <a:cubicBezTo>
                    <a:pt x="54292" y="0"/>
                    <a:pt x="56769" y="2476"/>
                    <a:pt x="56769" y="5620"/>
                  </a:cubicBezTo>
                  <a:lnTo>
                    <a:pt x="56769" y="51054"/>
                  </a:lnTo>
                  <a:cubicBezTo>
                    <a:pt x="56864" y="54102"/>
                    <a:pt x="54292" y="56674"/>
                    <a:pt x="51149" y="56674"/>
                  </a:cubicBezTo>
                  <a:close/>
                  <a:moveTo>
                    <a:pt x="11335" y="45434"/>
                  </a:moveTo>
                  <a:lnTo>
                    <a:pt x="45529" y="45434"/>
                  </a:lnTo>
                  <a:lnTo>
                    <a:pt x="45529" y="11239"/>
                  </a:lnTo>
                  <a:lnTo>
                    <a:pt x="11335" y="11239"/>
                  </a:lnTo>
                  <a:lnTo>
                    <a:pt x="11335" y="45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">
              <a:extLst>
                <a:ext uri="{FF2B5EF4-FFF2-40B4-BE49-F238E27FC236}">
                  <a16:creationId xmlns:a16="http://schemas.microsoft.com/office/drawing/2014/main" id="{E85356E4-1D94-4E23-8D16-70A504F05AE1}"/>
                </a:ext>
              </a:extLst>
            </p:cNvPr>
            <p:cNvSpPr/>
            <p:nvPr/>
          </p:nvSpPr>
          <p:spPr>
            <a:xfrm>
              <a:off x="10591196" y="3447089"/>
              <a:ext cx="56768" cy="56673"/>
            </a:xfrm>
            <a:custGeom>
              <a:avLst/>
              <a:gdLst>
                <a:gd name="connsiteX0" fmla="*/ 51149 w 56768"/>
                <a:gd name="connsiteY0" fmla="*/ 56674 h 56673"/>
                <a:gd name="connsiteX1" fmla="*/ 5620 w 56768"/>
                <a:gd name="connsiteY1" fmla="*/ 56674 h 56673"/>
                <a:gd name="connsiteX2" fmla="*/ 0 w 56768"/>
                <a:gd name="connsiteY2" fmla="*/ 51054 h 56673"/>
                <a:gd name="connsiteX3" fmla="*/ 0 w 56768"/>
                <a:gd name="connsiteY3" fmla="*/ 5620 h 56673"/>
                <a:gd name="connsiteX4" fmla="*/ 5620 w 56768"/>
                <a:gd name="connsiteY4" fmla="*/ 0 h 56673"/>
                <a:gd name="connsiteX5" fmla="*/ 51149 w 56768"/>
                <a:gd name="connsiteY5" fmla="*/ 0 h 56673"/>
                <a:gd name="connsiteX6" fmla="*/ 56769 w 56768"/>
                <a:gd name="connsiteY6" fmla="*/ 5620 h 56673"/>
                <a:gd name="connsiteX7" fmla="*/ 56769 w 56768"/>
                <a:gd name="connsiteY7" fmla="*/ 51054 h 56673"/>
                <a:gd name="connsiteX8" fmla="*/ 51149 w 56768"/>
                <a:gd name="connsiteY8" fmla="*/ 56674 h 56673"/>
                <a:gd name="connsiteX9" fmla="*/ 11240 w 56768"/>
                <a:gd name="connsiteY9" fmla="*/ 45434 h 56673"/>
                <a:gd name="connsiteX10" fmla="*/ 45434 w 56768"/>
                <a:gd name="connsiteY10" fmla="*/ 45434 h 56673"/>
                <a:gd name="connsiteX11" fmla="*/ 45434 w 56768"/>
                <a:gd name="connsiteY11" fmla="*/ 11239 h 56673"/>
                <a:gd name="connsiteX12" fmla="*/ 11240 w 56768"/>
                <a:gd name="connsiteY12" fmla="*/ 11239 h 56673"/>
                <a:gd name="connsiteX13" fmla="*/ 11240 w 56768"/>
                <a:gd name="connsiteY13" fmla="*/ 45434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68" h="56673">
                  <a:moveTo>
                    <a:pt x="51149" y="56674"/>
                  </a:moveTo>
                  <a:lnTo>
                    <a:pt x="5620" y="56674"/>
                  </a:lnTo>
                  <a:cubicBezTo>
                    <a:pt x="2477" y="56674"/>
                    <a:pt x="0" y="54197"/>
                    <a:pt x="0" y="51054"/>
                  </a:cubicBezTo>
                  <a:lnTo>
                    <a:pt x="0" y="5620"/>
                  </a:lnTo>
                  <a:cubicBezTo>
                    <a:pt x="0" y="2476"/>
                    <a:pt x="2477" y="0"/>
                    <a:pt x="5620" y="0"/>
                  </a:cubicBezTo>
                  <a:lnTo>
                    <a:pt x="51149" y="0"/>
                  </a:lnTo>
                  <a:cubicBezTo>
                    <a:pt x="54292" y="0"/>
                    <a:pt x="56769" y="2476"/>
                    <a:pt x="56769" y="5620"/>
                  </a:cubicBezTo>
                  <a:lnTo>
                    <a:pt x="56769" y="51054"/>
                  </a:lnTo>
                  <a:cubicBezTo>
                    <a:pt x="56769" y="54102"/>
                    <a:pt x="54292" y="56674"/>
                    <a:pt x="51149" y="56674"/>
                  </a:cubicBezTo>
                  <a:close/>
                  <a:moveTo>
                    <a:pt x="11240" y="45434"/>
                  </a:moveTo>
                  <a:lnTo>
                    <a:pt x="45434" y="45434"/>
                  </a:lnTo>
                  <a:lnTo>
                    <a:pt x="45434" y="11239"/>
                  </a:lnTo>
                  <a:lnTo>
                    <a:pt x="11240" y="11239"/>
                  </a:lnTo>
                  <a:lnTo>
                    <a:pt x="11240" y="454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">
              <a:extLst>
                <a:ext uri="{FF2B5EF4-FFF2-40B4-BE49-F238E27FC236}">
                  <a16:creationId xmlns:a16="http://schemas.microsoft.com/office/drawing/2014/main" id="{59A1DE14-4CC9-4FE4-ACDE-43A62E2CBFFD}"/>
                </a:ext>
              </a:extLst>
            </p:cNvPr>
            <p:cNvSpPr/>
            <p:nvPr/>
          </p:nvSpPr>
          <p:spPr>
            <a:xfrm>
              <a:off x="10457179" y="3579201"/>
              <a:ext cx="56769" cy="56768"/>
            </a:xfrm>
            <a:custGeom>
              <a:avLst/>
              <a:gdLst>
                <a:gd name="connsiteX0" fmla="*/ 51149 w 56769"/>
                <a:gd name="connsiteY0" fmla="*/ 56769 h 56768"/>
                <a:gd name="connsiteX1" fmla="*/ 5620 w 56769"/>
                <a:gd name="connsiteY1" fmla="*/ 56769 h 56768"/>
                <a:gd name="connsiteX2" fmla="*/ 0 w 56769"/>
                <a:gd name="connsiteY2" fmla="*/ 51149 h 56768"/>
                <a:gd name="connsiteX3" fmla="*/ 0 w 56769"/>
                <a:gd name="connsiteY3" fmla="*/ 5620 h 56768"/>
                <a:gd name="connsiteX4" fmla="*/ 5620 w 56769"/>
                <a:gd name="connsiteY4" fmla="*/ 0 h 56768"/>
                <a:gd name="connsiteX5" fmla="*/ 51149 w 56769"/>
                <a:gd name="connsiteY5" fmla="*/ 0 h 56768"/>
                <a:gd name="connsiteX6" fmla="*/ 56769 w 56769"/>
                <a:gd name="connsiteY6" fmla="*/ 5620 h 56768"/>
                <a:gd name="connsiteX7" fmla="*/ 56769 w 56769"/>
                <a:gd name="connsiteY7" fmla="*/ 51149 h 56768"/>
                <a:gd name="connsiteX8" fmla="*/ 51149 w 56769"/>
                <a:gd name="connsiteY8" fmla="*/ 56769 h 56768"/>
                <a:gd name="connsiteX9" fmla="*/ 11240 w 56769"/>
                <a:gd name="connsiteY9" fmla="*/ 45529 h 56768"/>
                <a:gd name="connsiteX10" fmla="*/ 45434 w 56769"/>
                <a:gd name="connsiteY10" fmla="*/ 45529 h 56768"/>
                <a:gd name="connsiteX11" fmla="*/ 45434 w 56769"/>
                <a:gd name="connsiteY11" fmla="*/ 11335 h 56768"/>
                <a:gd name="connsiteX12" fmla="*/ 11240 w 56769"/>
                <a:gd name="connsiteY12" fmla="*/ 11335 h 56768"/>
                <a:gd name="connsiteX13" fmla="*/ 11240 w 56769"/>
                <a:gd name="connsiteY13" fmla="*/ 45529 h 5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769" h="56768">
                  <a:moveTo>
                    <a:pt x="51149" y="56769"/>
                  </a:moveTo>
                  <a:lnTo>
                    <a:pt x="5620" y="56769"/>
                  </a:lnTo>
                  <a:cubicBezTo>
                    <a:pt x="2477" y="56769"/>
                    <a:pt x="0" y="54292"/>
                    <a:pt x="0" y="51149"/>
                  </a:cubicBezTo>
                  <a:lnTo>
                    <a:pt x="0" y="5620"/>
                  </a:lnTo>
                  <a:cubicBezTo>
                    <a:pt x="0" y="2476"/>
                    <a:pt x="2477" y="0"/>
                    <a:pt x="5620" y="0"/>
                  </a:cubicBezTo>
                  <a:lnTo>
                    <a:pt x="51149" y="0"/>
                  </a:lnTo>
                  <a:cubicBezTo>
                    <a:pt x="54293" y="0"/>
                    <a:pt x="56769" y="2476"/>
                    <a:pt x="56769" y="5620"/>
                  </a:cubicBezTo>
                  <a:lnTo>
                    <a:pt x="56769" y="51149"/>
                  </a:lnTo>
                  <a:cubicBezTo>
                    <a:pt x="56769" y="54292"/>
                    <a:pt x="54293" y="56769"/>
                    <a:pt x="51149" y="56769"/>
                  </a:cubicBezTo>
                  <a:close/>
                  <a:moveTo>
                    <a:pt x="11240" y="45529"/>
                  </a:moveTo>
                  <a:lnTo>
                    <a:pt x="45434" y="45529"/>
                  </a:lnTo>
                  <a:lnTo>
                    <a:pt x="45434" y="11335"/>
                  </a:lnTo>
                  <a:lnTo>
                    <a:pt x="11240" y="11335"/>
                  </a:lnTo>
                  <a:lnTo>
                    <a:pt x="11240" y="455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7" name="">
            <a:extLst>
              <a:ext uri="{FF2B5EF4-FFF2-40B4-BE49-F238E27FC236}">
                <a16:creationId xmlns:a16="http://schemas.microsoft.com/office/drawing/2014/main" id="{D96B6429-9D09-4CB1-B029-2C04C68B4461}"/>
              </a:ext>
            </a:extLst>
          </p:cNvPr>
          <p:cNvSpPr/>
          <p:nvPr/>
        </p:nvSpPr>
        <p:spPr>
          <a:xfrm>
            <a:off x="7254102" y="3453678"/>
            <a:ext cx="473412" cy="473412"/>
          </a:xfrm>
          <a:custGeom>
            <a:avLst/>
            <a:gdLst>
              <a:gd name="connsiteX0" fmla="*/ 96298 w 192595"/>
              <a:gd name="connsiteY0" fmla="*/ 192596 h 192595"/>
              <a:gd name="connsiteX1" fmla="*/ 0 w 192595"/>
              <a:gd name="connsiteY1" fmla="*/ 96298 h 192595"/>
              <a:gd name="connsiteX2" fmla="*/ 96298 w 192595"/>
              <a:gd name="connsiteY2" fmla="*/ 0 h 192595"/>
              <a:gd name="connsiteX3" fmla="*/ 192596 w 192595"/>
              <a:gd name="connsiteY3" fmla="*/ 96298 h 192595"/>
              <a:gd name="connsiteX4" fmla="*/ 96298 w 192595"/>
              <a:gd name="connsiteY4" fmla="*/ 192596 h 192595"/>
              <a:gd name="connsiteX5" fmla="*/ 96298 w 192595"/>
              <a:gd name="connsiteY5" fmla="*/ 11906 h 192595"/>
              <a:gd name="connsiteX6" fmla="*/ 11906 w 192595"/>
              <a:gd name="connsiteY6" fmla="*/ 96298 h 192595"/>
              <a:gd name="connsiteX7" fmla="*/ 96298 w 192595"/>
              <a:gd name="connsiteY7" fmla="*/ 180689 h 192595"/>
              <a:gd name="connsiteX8" fmla="*/ 180689 w 192595"/>
              <a:gd name="connsiteY8" fmla="*/ 96298 h 192595"/>
              <a:gd name="connsiteX9" fmla="*/ 96298 w 192595"/>
              <a:gd name="connsiteY9" fmla="*/ 11906 h 19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595" h="192595">
                <a:moveTo>
                  <a:pt x="96298" y="192596"/>
                </a:moveTo>
                <a:cubicBezTo>
                  <a:pt x="43244" y="192596"/>
                  <a:pt x="0" y="149352"/>
                  <a:pt x="0" y="96298"/>
                </a:cubicBezTo>
                <a:cubicBezTo>
                  <a:pt x="0" y="43148"/>
                  <a:pt x="43244" y="0"/>
                  <a:pt x="96298" y="0"/>
                </a:cubicBezTo>
                <a:cubicBezTo>
                  <a:pt x="149447" y="0"/>
                  <a:pt x="192596" y="43244"/>
                  <a:pt x="192596" y="96298"/>
                </a:cubicBezTo>
                <a:cubicBezTo>
                  <a:pt x="192596" y="149352"/>
                  <a:pt x="149447" y="192596"/>
                  <a:pt x="96298" y="192596"/>
                </a:cubicBezTo>
                <a:close/>
                <a:moveTo>
                  <a:pt x="96298" y="11906"/>
                </a:moveTo>
                <a:cubicBezTo>
                  <a:pt x="49816" y="11906"/>
                  <a:pt x="11906" y="49721"/>
                  <a:pt x="11906" y="96298"/>
                </a:cubicBezTo>
                <a:cubicBezTo>
                  <a:pt x="11906" y="142780"/>
                  <a:pt x="49721" y="180689"/>
                  <a:pt x="96298" y="180689"/>
                </a:cubicBezTo>
                <a:cubicBezTo>
                  <a:pt x="142875" y="180689"/>
                  <a:pt x="180689" y="142875"/>
                  <a:pt x="180689" y="96298"/>
                </a:cubicBezTo>
                <a:cubicBezTo>
                  <a:pt x="180689" y="49721"/>
                  <a:pt x="142875" y="11906"/>
                  <a:pt x="96298" y="119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48" name="">
            <a:extLst>
              <a:ext uri="{FF2B5EF4-FFF2-40B4-BE49-F238E27FC236}">
                <a16:creationId xmlns:a16="http://schemas.microsoft.com/office/drawing/2014/main" id="{ED98A11F-4DEB-4A6D-8F17-5A5CF17E72AC}"/>
              </a:ext>
            </a:extLst>
          </p:cNvPr>
          <p:cNvSpPr/>
          <p:nvPr/>
        </p:nvSpPr>
        <p:spPr>
          <a:xfrm>
            <a:off x="7306548" y="3553857"/>
            <a:ext cx="355038" cy="300418"/>
          </a:xfrm>
          <a:custGeom>
            <a:avLst/>
            <a:gdLst>
              <a:gd name="connsiteX0" fmla="*/ 65341 w 144438"/>
              <a:gd name="connsiteY0" fmla="*/ 122218 h 122217"/>
              <a:gd name="connsiteX1" fmla="*/ 51530 w 144438"/>
              <a:gd name="connsiteY1" fmla="*/ 116788 h 122217"/>
              <a:gd name="connsiteX2" fmla="*/ 2762 w 144438"/>
              <a:gd name="connsiteY2" fmla="*/ 71068 h 122217"/>
              <a:gd name="connsiteX3" fmla="*/ 1048 w 144438"/>
              <a:gd name="connsiteY3" fmla="*/ 67830 h 122217"/>
              <a:gd name="connsiteX4" fmla="*/ 0 w 144438"/>
              <a:gd name="connsiteY4" fmla="*/ 56019 h 122217"/>
              <a:gd name="connsiteX5" fmla="*/ 5239 w 144438"/>
              <a:gd name="connsiteY5" fmla="*/ 28777 h 122217"/>
              <a:gd name="connsiteX6" fmla="*/ 9239 w 144438"/>
              <a:gd name="connsiteY6" fmla="*/ 25348 h 122217"/>
              <a:gd name="connsiteX7" fmla="*/ 14288 w 144438"/>
              <a:gd name="connsiteY7" fmla="*/ 26777 h 122217"/>
              <a:gd name="connsiteX8" fmla="*/ 62865 w 144438"/>
              <a:gd name="connsiteY8" fmla="*/ 72307 h 122217"/>
              <a:gd name="connsiteX9" fmla="*/ 117157 w 144438"/>
              <a:gd name="connsiteY9" fmla="*/ 2203 h 122217"/>
              <a:gd name="connsiteX10" fmla="*/ 121158 w 144438"/>
              <a:gd name="connsiteY10" fmla="*/ 12 h 122217"/>
              <a:gd name="connsiteX11" fmla="*/ 125444 w 144438"/>
              <a:gd name="connsiteY11" fmla="*/ 1536 h 122217"/>
              <a:gd name="connsiteX12" fmla="*/ 144018 w 144438"/>
              <a:gd name="connsiteY12" fmla="*/ 28777 h 122217"/>
              <a:gd name="connsiteX13" fmla="*/ 143256 w 144438"/>
              <a:gd name="connsiteY13" fmla="*/ 34302 h 122217"/>
              <a:gd name="connsiteX14" fmla="*/ 81153 w 144438"/>
              <a:gd name="connsiteY14" fmla="*/ 114502 h 122217"/>
              <a:gd name="connsiteX15" fmla="*/ 66865 w 144438"/>
              <a:gd name="connsiteY15" fmla="*/ 122218 h 122217"/>
              <a:gd name="connsiteX16" fmla="*/ 65341 w 144438"/>
              <a:gd name="connsiteY16" fmla="*/ 122218 h 122217"/>
              <a:gd name="connsiteX17" fmla="*/ 11906 w 144438"/>
              <a:gd name="connsiteY17" fmla="*/ 64210 h 122217"/>
              <a:gd name="connsiteX18" fmla="*/ 59245 w 144438"/>
              <a:gd name="connsiteY18" fmla="*/ 108597 h 122217"/>
              <a:gd name="connsiteX19" fmla="*/ 65341 w 144438"/>
              <a:gd name="connsiteY19" fmla="*/ 110978 h 122217"/>
              <a:gd name="connsiteX20" fmla="*/ 66008 w 144438"/>
              <a:gd name="connsiteY20" fmla="*/ 110978 h 122217"/>
              <a:gd name="connsiteX21" fmla="*/ 72295 w 144438"/>
              <a:gd name="connsiteY21" fmla="*/ 107549 h 122217"/>
              <a:gd name="connsiteX22" fmla="*/ 132397 w 144438"/>
              <a:gd name="connsiteY22" fmla="*/ 29920 h 122217"/>
              <a:gd name="connsiteX23" fmla="*/ 122111 w 144438"/>
              <a:gd name="connsiteY23" fmla="*/ 14109 h 122217"/>
              <a:gd name="connsiteX24" fmla="*/ 68008 w 144438"/>
              <a:gd name="connsiteY24" fmla="*/ 84022 h 122217"/>
              <a:gd name="connsiteX25" fmla="*/ 64008 w 144438"/>
              <a:gd name="connsiteY25" fmla="*/ 86213 h 122217"/>
              <a:gd name="connsiteX26" fmla="*/ 59722 w 144438"/>
              <a:gd name="connsiteY26" fmla="*/ 84689 h 122217"/>
              <a:gd name="connsiteX27" fmla="*/ 13049 w 144438"/>
              <a:gd name="connsiteY27" fmla="*/ 40969 h 122217"/>
              <a:gd name="connsiteX28" fmla="*/ 11239 w 144438"/>
              <a:gd name="connsiteY28" fmla="*/ 56019 h 122217"/>
              <a:gd name="connsiteX29" fmla="*/ 11906 w 144438"/>
              <a:gd name="connsiteY29" fmla="*/ 64210 h 12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4438" h="122217">
                <a:moveTo>
                  <a:pt x="65341" y="122218"/>
                </a:moveTo>
                <a:cubicBezTo>
                  <a:pt x="60198" y="122218"/>
                  <a:pt x="55245" y="120313"/>
                  <a:pt x="51530" y="116788"/>
                </a:cubicBezTo>
                <a:lnTo>
                  <a:pt x="2762" y="71068"/>
                </a:lnTo>
                <a:cubicBezTo>
                  <a:pt x="1810" y="70211"/>
                  <a:pt x="1238" y="69068"/>
                  <a:pt x="1048" y="67830"/>
                </a:cubicBezTo>
                <a:cubicBezTo>
                  <a:pt x="381" y="63353"/>
                  <a:pt x="0" y="59638"/>
                  <a:pt x="0" y="56019"/>
                </a:cubicBezTo>
                <a:cubicBezTo>
                  <a:pt x="0" y="46684"/>
                  <a:pt x="1810" y="37540"/>
                  <a:pt x="5239" y="28777"/>
                </a:cubicBezTo>
                <a:cubicBezTo>
                  <a:pt x="5905" y="27063"/>
                  <a:pt x="7429" y="25729"/>
                  <a:pt x="9239" y="25348"/>
                </a:cubicBezTo>
                <a:cubicBezTo>
                  <a:pt x="11049" y="24967"/>
                  <a:pt x="12954" y="25444"/>
                  <a:pt x="14288" y="26777"/>
                </a:cubicBezTo>
                <a:lnTo>
                  <a:pt x="62865" y="72307"/>
                </a:lnTo>
                <a:lnTo>
                  <a:pt x="117157" y="2203"/>
                </a:lnTo>
                <a:cubicBezTo>
                  <a:pt x="118110" y="964"/>
                  <a:pt x="119539" y="202"/>
                  <a:pt x="121158" y="12"/>
                </a:cubicBezTo>
                <a:cubicBezTo>
                  <a:pt x="122777" y="-83"/>
                  <a:pt x="124301" y="393"/>
                  <a:pt x="125444" y="1536"/>
                </a:cubicBezTo>
                <a:cubicBezTo>
                  <a:pt x="133636" y="9251"/>
                  <a:pt x="139922" y="18395"/>
                  <a:pt x="144018" y="28777"/>
                </a:cubicBezTo>
                <a:cubicBezTo>
                  <a:pt x="144780" y="30587"/>
                  <a:pt x="144494" y="32683"/>
                  <a:pt x="143256" y="34302"/>
                </a:cubicBezTo>
                <a:lnTo>
                  <a:pt x="81153" y="114502"/>
                </a:lnTo>
                <a:cubicBezTo>
                  <a:pt x="77724" y="118979"/>
                  <a:pt x="72485" y="121837"/>
                  <a:pt x="66865" y="122218"/>
                </a:cubicBezTo>
                <a:lnTo>
                  <a:pt x="65341" y="122218"/>
                </a:lnTo>
                <a:close/>
                <a:moveTo>
                  <a:pt x="11906" y="64210"/>
                </a:moveTo>
                <a:lnTo>
                  <a:pt x="59245" y="108597"/>
                </a:lnTo>
                <a:cubicBezTo>
                  <a:pt x="60865" y="110121"/>
                  <a:pt x="63055" y="110978"/>
                  <a:pt x="65341" y="110978"/>
                </a:cubicBezTo>
                <a:lnTo>
                  <a:pt x="66008" y="110978"/>
                </a:lnTo>
                <a:cubicBezTo>
                  <a:pt x="68580" y="110788"/>
                  <a:pt x="70866" y="109549"/>
                  <a:pt x="72295" y="107549"/>
                </a:cubicBezTo>
                <a:lnTo>
                  <a:pt x="132397" y="29920"/>
                </a:lnTo>
                <a:cubicBezTo>
                  <a:pt x="129730" y="24110"/>
                  <a:pt x="126301" y="18871"/>
                  <a:pt x="122111" y="14109"/>
                </a:cubicBezTo>
                <a:lnTo>
                  <a:pt x="68008" y="84022"/>
                </a:lnTo>
                <a:cubicBezTo>
                  <a:pt x="67056" y="85261"/>
                  <a:pt x="65627" y="86023"/>
                  <a:pt x="64008" y="86213"/>
                </a:cubicBezTo>
                <a:cubicBezTo>
                  <a:pt x="62389" y="86308"/>
                  <a:pt x="60865" y="85832"/>
                  <a:pt x="59722" y="84689"/>
                </a:cubicBezTo>
                <a:lnTo>
                  <a:pt x="13049" y="40969"/>
                </a:lnTo>
                <a:cubicBezTo>
                  <a:pt x="11811" y="45922"/>
                  <a:pt x="11239" y="50971"/>
                  <a:pt x="11239" y="56019"/>
                </a:cubicBezTo>
                <a:cubicBezTo>
                  <a:pt x="11335" y="58495"/>
                  <a:pt x="11525" y="61162"/>
                  <a:pt x="11906" y="642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2BBD8501-6903-4512-AB6D-9E617E1BC379}"/>
              </a:ext>
            </a:extLst>
          </p:cNvPr>
          <p:cNvSpPr/>
          <p:nvPr/>
        </p:nvSpPr>
        <p:spPr>
          <a:xfrm>
            <a:off x="1361854" y="2217090"/>
            <a:ext cx="2520011" cy="2520000"/>
          </a:xfrm>
          <a:custGeom>
            <a:avLst/>
            <a:gdLst>
              <a:gd name="connsiteX0" fmla="*/ 1288843 w 1288843"/>
              <a:gd name="connsiteY0" fmla="*/ 644420 h 1288839"/>
              <a:gd name="connsiteX1" fmla="*/ 644422 w 1288843"/>
              <a:gd name="connsiteY1" fmla="*/ 1288839 h 1288839"/>
              <a:gd name="connsiteX2" fmla="*/ 0 w 1288843"/>
              <a:gd name="connsiteY2" fmla="*/ 644420 h 1288839"/>
              <a:gd name="connsiteX3" fmla="*/ 644422 w 1288843"/>
              <a:gd name="connsiteY3" fmla="*/ 0 h 1288839"/>
              <a:gd name="connsiteX4" fmla="*/ 1288843 w 1288843"/>
              <a:gd name="connsiteY4" fmla="*/ 644420 h 12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843" h="1288839">
                <a:moveTo>
                  <a:pt x="1288843" y="644420"/>
                </a:moveTo>
                <a:cubicBezTo>
                  <a:pt x="1288843" y="1000323"/>
                  <a:pt x="1000326" y="1288839"/>
                  <a:pt x="644422" y="1288839"/>
                </a:cubicBezTo>
                <a:cubicBezTo>
                  <a:pt x="288517" y="1288839"/>
                  <a:pt x="0" y="1000323"/>
                  <a:pt x="0" y="644420"/>
                </a:cubicBezTo>
                <a:cubicBezTo>
                  <a:pt x="0" y="288516"/>
                  <a:pt x="288517" y="0"/>
                  <a:pt x="644422" y="0"/>
                </a:cubicBezTo>
                <a:cubicBezTo>
                  <a:pt x="1000326" y="0"/>
                  <a:pt x="1288843" y="288516"/>
                  <a:pt x="1288843" y="64442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6" name="">
            <a:extLst>
              <a:ext uri="{FF2B5EF4-FFF2-40B4-BE49-F238E27FC236}">
                <a16:creationId xmlns:a16="http://schemas.microsoft.com/office/drawing/2014/main" id="{4729F1C2-A98C-4023-99D8-AF366EE19840}"/>
              </a:ext>
            </a:extLst>
          </p:cNvPr>
          <p:cNvSpPr txBox="1"/>
          <p:nvPr/>
        </p:nvSpPr>
        <p:spPr>
          <a:xfrm>
            <a:off x="1567674" y="5033932"/>
            <a:ext cx="2108370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 here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">
            <a:extLst>
              <a:ext uri="{FF2B5EF4-FFF2-40B4-BE49-F238E27FC236}">
                <a16:creationId xmlns:a16="http://schemas.microsoft.com/office/drawing/2014/main" id="{FF7447DD-C2E4-4643-A583-715531AC6FCC}"/>
              </a:ext>
            </a:extLst>
          </p:cNvPr>
          <p:cNvSpPr/>
          <p:nvPr/>
        </p:nvSpPr>
        <p:spPr>
          <a:xfrm>
            <a:off x="1567674" y="5457090"/>
            <a:ext cx="2108370" cy="471603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90000" rIns="90000" bIns="9000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Theme color makes PPT</a:t>
            </a:r>
          </a:p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more convenient to change. </a:t>
            </a:r>
          </a:p>
        </p:txBody>
      </p:sp>
      <p:sp>
        <p:nvSpPr>
          <p:cNvPr id="11" name="">
            <a:extLst>
              <a:ext uri="{FF2B5EF4-FFF2-40B4-BE49-F238E27FC236}">
                <a16:creationId xmlns:a16="http://schemas.microsoft.com/office/drawing/2014/main" id="{9F6BD3F3-DE84-4AFA-A7EA-B8AC955361AF}"/>
              </a:ext>
            </a:extLst>
          </p:cNvPr>
          <p:cNvSpPr txBox="1"/>
          <p:nvPr/>
        </p:nvSpPr>
        <p:spPr>
          <a:xfrm>
            <a:off x="6196054" y="5033932"/>
            <a:ext cx="2108370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 here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">
            <a:extLst>
              <a:ext uri="{FF2B5EF4-FFF2-40B4-BE49-F238E27FC236}">
                <a16:creationId xmlns:a16="http://schemas.microsoft.com/office/drawing/2014/main" id="{8411FEEB-AD3E-4D74-8241-3905688B7670}"/>
              </a:ext>
            </a:extLst>
          </p:cNvPr>
          <p:cNvSpPr/>
          <p:nvPr/>
        </p:nvSpPr>
        <p:spPr>
          <a:xfrm>
            <a:off x="6196054" y="5457090"/>
            <a:ext cx="2108370" cy="471603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90000" rIns="90000" bIns="9000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Theme color makes PPT</a:t>
            </a:r>
          </a:p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more convenient to change. </a:t>
            </a:r>
          </a:p>
        </p:txBody>
      </p:sp>
      <p:sp>
        <p:nvSpPr>
          <p:cNvPr id="8" name="">
            <a:extLst>
              <a:ext uri="{FF2B5EF4-FFF2-40B4-BE49-F238E27FC236}">
                <a16:creationId xmlns:a16="http://schemas.microsoft.com/office/drawing/2014/main" id="{1942584D-AC44-40CB-8A16-C2043A1807BC}"/>
              </a:ext>
            </a:extLst>
          </p:cNvPr>
          <p:cNvSpPr/>
          <p:nvPr/>
        </p:nvSpPr>
        <p:spPr>
          <a:xfrm>
            <a:off x="3676044" y="2217090"/>
            <a:ext cx="2520011" cy="2520000"/>
          </a:xfrm>
          <a:custGeom>
            <a:avLst/>
            <a:gdLst>
              <a:gd name="connsiteX0" fmla="*/ 1288843 w 1288843"/>
              <a:gd name="connsiteY0" fmla="*/ 644420 h 1288839"/>
              <a:gd name="connsiteX1" fmla="*/ 644422 w 1288843"/>
              <a:gd name="connsiteY1" fmla="*/ 1288839 h 1288839"/>
              <a:gd name="connsiteX2" fmla="*/ 0 w 1288843"/>
              <a:gd name="connsiteY2" fmla="*/ 644420 h 1288839"/>
              <a:gd name="connsiteX3" fmla="*/ 644422 w 1288843"/>
              <a:gd name="connsiteY3" fmla="*/ 0 h 1288839"/>
              <a:gd name="connsiteX4" fmla="*/ 1288843 w 1288843"/>
              <a:gd name="connsiteY4" fmla="*/ 644420 h 128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843" h="1288839">
                <a:moveTo>
                  <a:pt x="1288843" y="644420"/>
                </a:moveTo>
                <a:cubicBezTo>
                  <a:pt x="1288843" y="1000323"/>
                  <a:pt x="1000326" y="1288839"/>
                  <a:pt x="644422" y="1288839"/>
                </a:cubicBezTo>
                <a:cubicBezTo>
                  <a:pt x="288517" y="1288839"/>
                  <a:pt x="0" y="1000323"/>
                  <a:pt x="0" y="644420"/>
                </a:cubicBezTo>
                <a:cubicBezTo>
                  <a:pt x="0" y="288516"/>
                  <a:pt x="288517" y="0"/>
                  <a:pt x="644422" y="0"/>
                </a:cubicBezTo>
                <a:cubicBezTo>
                  <a:pt x="1000326" y="0"/>
                  <a:pt x="1288843" y="288516"/>
                  <a:pt x="1288843" y="64442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A4F2709F-94D7-47FD-97E0-A53DC09054F6}"/>
              </a:ext>
            </a:extLst>
          </p:cNvPr>
          <p:cNvSpPr txBox="1"/>
          <p:nvPr/>
        </p:nvSpPr>
        <p:spPr>
          <a:xfrm>
            <a:off x="3881864" y="5033932"/>
            <a:ext cx="2108370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 here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">
            <a:extLst>
              <a:ext uri="{FF2B5EF4-FFF2-40B4-BE49-F238E27FC236}">
                <a16:creationId xmlns:a16="http://schemas.microsoft.com/office/drawing/2014/main" id="{7A2BA24F-77DB-4DAD-9B36-5BF6852C2AF1}"/>
              </a:ext>
            </a:extLst>
          </p:cNvPr>
          <p:cNvSpPr/>
          <p:nvPr/>
        </p:nvSpPr>
        <p:spPr>
          <a:xfrm>
            <a:off x="3881864" y="5457090"/>
            <a:ext cx="2108370" cy="471603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90000" rIns="90000" bIns="9000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Theme color makes PPT</a:t>
            </a:r>
          </a:p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more convenient to change. </a:t>
            </a:r>
          </a:p>
        </p:txBody>
      </p:sp>
      <p:grpSp>
        <p:nvGrpSpPr>
          <p:cNvPr id="14" name="">
            <a:extLst>
              <a:ext uri="{FF2B5EF4-FFF2-40B4-BE49-F238E27FC236}">
                <a16:creationId xmlns:a16="http://schemas.microsoft.com/office/drawing/2014/main" id="{E098A3AD-DC53-4012-89B2-1A1F081F0C75}"/>
              </a:ext>
            </a:extLst>
          </p:cNvPr>
          <p:cNvGrpSpPr>
            <a:grpSpLocks noChangeAspect="1"/>
          </p:cNvGrpSpPr>
          <p:nvPr/>
        </p:nvGrpSpPr>
        <p:grpSpPr>
          <a:xfrm>
            <a:off x="4471617" y="3027090"/>
            <a:ext cx="928865" cy="900000"/>
            <a:chOff x="10763979" y="2681643"/>
            <a:chExt cx="428626" cy="415306"/>
          </a:xfrm>
          <a:solidFill>
            <a:schemeClr val="accent1"/>
          </a:solidFill>
        </p:grpSpPr>
        <p:sp>
          <p:nvSpPr>
            <p:cNvPr id="40" name="">
              <a:extLst>
                <a:ext uri="{FF2B5EF4-FFF2-40B4-BE49-F238E27FC236}">
                  <a16:creationId xmlns:a16="http://schemas.microsoft.com/office/drawing/2014/main" id="{A8FAD72F-C379-4210-BF0B-C1A552B3779C}"/>
                </a:ext>
              </a:extLst>
            </p:cNvPr>
            <p:cNvSpPr/>
            <p:nvPr/>
          </p:nvSpPr>
          <p:spPr>
            <a:xfrm>
              <a:off x="10763979" y="3065327"/>
              <a:ext cx="428626" cy="31622"/>
            </a:xfrm>
            <a:custGeom>
              <a:avLst/>
              <a:gdLst>
                <a:gd name="connsiteX0" fmla="*/ 417481 w 428626"/>
                <a:gd name="connsiteY0" fmla="*/ 31623 h 31622"/>
                <a:gd name="connsiteX1" fmla="*/ 11144 w 428626"/>
                <a:gd name="connsiteY1" fmla="*/ 31623 h 31622"/>
                <a:gd name="connsiteX2" fmla="*/ 0 w 428626"/>
                <a:gd name="connsiteY2" fmla="*/ 20383 h 31622"/>
                <a:gd name="connsiteX3" fmla="*/ 0 w 428626"/>
                <a:gd name="connsiteY3" fmla="*/ 11144 h 31622"/>
                <a:gd name="connsiteX4" fmla="*/ 11144 w 428626"/>
                <a:gd name="connsiteY4" fmla="*/ 0 h 31622"/>
                <a:gd name="connsiteX5" fmla="*/ 417481 w 428626"/>
                <a:gd name="connsiteY5" fmla="*/ 0 h 31622"/>
                <a:gd name="connsiteX6" fmla="*/ 428625 w 428626"/>
                <a:gd name="connsiteY6" fmla="*/ 11144 h 31622"/>
                <a:gd name="connsiteX7" fmla="*/ 428625 w 428626"/>
                <a:gd name="connsiteY7" fmla="*/ 20383 h 31622"/>
                <a:gd name="connsiteX8" fmla="*/ 417481 w 428626"/>
                <a:gd name="connsiteY8" fmla="*/ 31623 h 31622"/>
                <a:gd name="connsiteX9" fmla="*/ 11240 w 428626"/>
                <a:gd name="connsiteY9" fmla="*/ 11239 h 31622"/>
                <a:gd name="connsiteX10" fmla="*/ 11240 w 428626"/>
                <a:gd name="connsiteY10" fmla="*/ 20383 h 31622"/>
                <a:gd name="connsiteX11" fmla="*/ 417481 w 428626"/>
                <a:gd name="connsiteY11" fmla="*/ 20288 h 31622"/>
                <a:gd name="connsiteX12" fmla="*/ 417386 w 428626"/>
                <a:gd name="connsiteY12" fmla="*/ 11144 h 31622"/>
                <a:gd name="connsiteX13" fmla="*/ 11240 w 428626"/>
                <a:gd name="connsiteY13" fmla="*/ 11239 h 3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626" h="31622">
                  <a:moveTo>
                    <a:pt x="417481" y="31623"/>
                  </a:moveTo>
                  <a:lnTo>
                    <a:pt x="11144" y="31623"/>
                  </a:lnTo>
                  <a:cubicBezTo>
                    <a:pt x="4953" y="31623"/>
                    <a:pt x="0" y="26575"/>
                    <a:pt x="0" y="20383"/>
                  </a:cubicBezTo>
                  <a:lnTo>
                    <a:pt x="0" y="11144"/>
                  </a:lnTo>
                  <a:cubicBezTo>
                    <a:pt x="0" y="4953"/>
                    <a:pt x="5048" y="0"/>
                    <a:pt x="11144" y="0"/>
                  </a:cubicBezTo>
                  <a:lnTo>
                    <a:pt x="417481" y="0"/>
                  </a:lnTo>
                  <a:cubicBezTo>
                    <a:pt x="423672" y="0"/>
                    <a:pt x="428625" y="5048"/>
                    <a:pt x="428625" y="11144"/>
                  </a:cubicBezTo>
                  <a:lnTo>
                    <a:pt x="428625" y="20383"/>
                  </a:lnTo>
                  <a:cubicBezTo>
                    <a:pt x="428720" y="26575"/>
                    <a:pt x="423672" y="31623"/>
                    <a:pt x="417481" y="31623"/>
                  </a:cubicBezTo>
                  <a:close/>
                  <a:moveTo>
                    <a:pt x="11240" y="11239"/>
                  </a:moveTo>
                  <a:lnTo>
                    <a:pt x="11240" y="20383"/>
                  </a:lnTo>
                  <a:lnTo>
                    <a:pt x="417481" y="20288"/>
                  </a:lnTo>
                  <a:lnTo>
                    <a:pt x="417386" y="11144"/>
                  </a:lnTo>
                  <a:lnTo>
                    <a:pt x="11240" y="11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">
              <a:extLst>
                <a:ext uri="{FF2B5EF4-FFF2-40B4-BE49-F238E27FC236}">
                  <a16:creationId xmlns:a16="http://schemas.microsoft.com/office/drawing/2014/main" id="{EBC127EE-A7E2-48C8-8982-DF4C42FE3A42}"/>
                </a:ext>
              </a:extLst>
            </p:cNvPr>
            <p:cNvSpPr/>
            <p:nvPr/>
          </p:nvSpPr>
          <p:spPr>
            <a:xfrm>
              <a:off x="10798174" y="2967124"/>
              <a:ext cx="83438" cy="82772"/>
            </a:xfrm>
            <a:custGeom>
              <a:avLst/>
              <a:gdLst>
                <a:gd name="connsiteX0" fmla="*/ 74295 w 83438"/>
                <a:gd name="connsiteY0" fmla="*/ 82772 h 82772"/>
                <a:gd name="connsiteX1" fmla="*/ 9049 w 83438"/>
                <a:gd name="connsiteY1" fmla="*/ 82772 h 82772"/>
                <a:gd name="connsiteX2" fmla="*/ 0 w 83438"/>
                <a:gd name="connsiteY2" fmla="*/ 73723 h 82772"/>
                <a:gd name="connsiteX3" fmla="*/ 0 w 83438"/>
                <a:gd name="connsiteY3" fmla="*/ 9049 h 82772"/>
                <a:gd name="connsiteX4" fmla="*/ 9049 w 83438"/>
                <a:gd name="connsiteY4" fmla="*/ 0 h 82772"/>
                <a:gd name="connsiteX5" fmla="*/ 74295 w 83438"/>
                <a:gd name="connsiteY5" fmla="*/ 0 h 82772"/>
                <a:gd name="connsiteX6" fmla="*/ 80772 w 83438"/>
                <a:gd name="connsiteY6" fmla="*/ 2762 h 82772"/>
                <a:gd name="connsiteX7" fmla="*/ 83439 w 83438"/>
                <a:gd name="connsiteY7" fmla="*/ 9144 h 82772"/>
                <a:gd name="connsiteX8" fmla="*/ 83439 w 83438"/>
                <a:gd name="connsiteY8" fmla="*/ 73819 h 82772"/>
                <a:gd name="connsiteX9" fmla="*/ 74295 w 83438"/>
                <a:gd name="connsiteY9" fmla="*/ 82772 h 82772"/>
                <a:gd name="connsiteX10" fmla="*/ 11240 w 83438"/>
                <a:gd name="connsiteY10" fmla="*/ 71533 h 82772"/>
                <a:gd name="connsiteX11" fmla="*/ 72200 w 83438"/>
                <a:gd name="connsiteY11" fmla="*/ 71533 h 82772"/>
                <a:gd name="connsiteX12" fmla="*/ 72200 w 83438"/>
                <a:gd name="connsiteY12" fmla="*/ 11239 h 82772"/>
                <a:gd name="connsiteX13" fmla="*/ 11240 w 83438"/>
                <a:gd name="connsiteY13" fmla="*/ 11239 h 82772"/>
                <a:gd name="connsiteX14" fmla="*/ 11240 w 83438"/>
                <a:gd name="connsiteY14" fmla="*/ 71533 h 8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438" h="82772">
                  <a:moveTo>
                    <a:pt x="74295" y="82772"/>
                  </a:moveTo>
                  <a:lnTo>
                    <a:pt x="9049" y="82772"/>
                  </a:lnTo>
                  <a:cubicBezTo>
                    <a:pt x="4000" y="82772"/>
                    <a:pt x="0" y="78676"/>
                    <a:pt x="0" y="73723"/>
                  </a:cubicBezTo>
                  <a:lnTo>
                    <a:pt x="0" y="9049"/>
                  </a:lnTo>
                  <a:cubicBezTo>
                    <a:pt x="0" y="4000"/>
                    <a:pt x="4096" y="0"/>
                    <a:pt x="9049" y="0"/>
                  </a:cubicBezTo>
                  <a:lnTo>
                    <a:pt x="74295" y="0"/>
                  </a:lnTo>
                  <a:cubicBezTo>
                    <a:pt x="76676" y="0"/>
                    <a:pt x="79057" y="952"/>
                    <a:pt x="80772" y="2762"/>
                  </a:cubicBezTo>
                  <a:cubicBezTo>
                    <a:pt x="82391" y="4381"/>
                    <a:pt x="83439" y="6763"/>
                    <a:pt x="83439" y="9144"/>
                  </a:cubicBezTo>
                  <a:lnTo>
                    <a:pt x="83439" y="73819"/>
                  </a:lnTo>
                  <a:cubicBezTo>
                    <a:pt x="83344" y="78772"/>
                    <a:pt x="79343" y="82772"/>
                    <a:pt x="74295" y="82772"/>
                  </a:cubicBezTo>
                  <a:close/>
                  <a:moveTo>
                    <a:pt x="11240" y="71533"/>
                  </a:moveTo>
                  <a:lnTo>
                    <a:pt x="72200" y="71533"/>
                  </a:lnTo>
                  <a:lnTo>
                    <a:pt x="72200" y="11239"/>
                  </a:lnTo>
                  <a:lnTo>
                    <a:pt x="11240" y="11239"/>
                  </a:lnTo>
                  <a:lnTo>
                    <a:pt x="11240" y="71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">
              <a:extLst>
                <a:ext uri="{FF2B5EF4-FFF2-40B4-BE49-F238E27FC236}">
                  <a16:creationId xmlns:a16="http://schemas.microsoft.com/office/drawing/2014/main" id="{A2D4C03C-7C0A-480C-A527-918581024614}"/>
                </a:ext>
              </a:extLst>
            </p:cNvPr>
            <p:cNvSpPr/>
            <p:nvPr/>
          </p:nvSpPr>
          <p:spPr>
            <a:xfrm>
              <a:off x="10893043" y="2909688"/>
              <a:ext cx="83439" cy="140208"/>
            </a:xfrm>
            <a:custGeom>
              <a:avLst/>
              <a:gdLst>
                <a:gd name="connsiteX0" fmla="*/ 74390 w 83439"/>
                <a:gd name="connsiteY0" fmla="*/ 140208 h 140208"/>
                <a:gd name="connsiteX1" fmla="*/ 9049 w 83439"/>
                <a:gd name="connsiteY1" fmla="*/ 140208 h 140208"/>
                <a:gd name="connsiteX2" fmla="*/ 0 w 83439"/>
                <a:gd name="connsiteY2" fmla="*/ 131159 h 140208"/>
                <a:gd name="connsiteX3" fmla="*/ 0 w 83439"/>
                <a:gd name="connsiteY3" fmla="*/ 9049 h 140208"/>
                <a:gd name="connsiteX4" fmla="*/ 9049 w 83439"/>
                <a:gd name="connsiteY4" fmla="*/ 0 h 140208"/>
                <a:gd name="connsiteX5" fmla="*/ 74390 w 83439"/>
                <a:gd name="connsiteY5" fmla="*/ 0 h 140208"/>
                <a:gd name="connsiteX6" fmla="*/ 83439 w 83439"/>
                <a:gd name="connsiteY6" fmla="*/ 9049 h 140208"/>
                <a:gd name="connsiteX7" fmla="*/ 83439 w 83439"/>
                <a:gd name="connsiteY7" fmla="*/ 131159 h 140208"/>
                <a:gd name="connsiteX8" fmla="*/ 74390 w 83439"/>
                <a:gd name="connsiteY8" fmla="*/ 140208 h 140208"/>
                <a:gd name="connsiteX9" fmla="*/ 11240 w 83439"/>
                <a:gd name="connsiteY9" fmla="*/ 128969 h 140208"/>
                <a:gd name="connsiteX10" fmla="*/ 72200 w 83439"/>
                <a:gd name="connsiteY10" fmla="*/ 128969 h 140208"/>
                <a:gd name="connsiteX11" fmla="*/ 72200 w 83439"/>
                <a:gd name="connsiteY11" fmla="*/ 11144 h 140208"/>
                <a:gd name="connsiteX12" fmla="*/ 11240 w 83439"/>
                <a:gd name="connsiteY12" fmla="*/ 11144 h 140208"/>
                <a:gd name="connsiteX13" fmla="*/ 11240 w 83439"/>
                <a:gd name="connsiteY13" fmla="*/ 128969 h 140208"/>
                <a:gd name="connsiteX14" fmla="*/ 74390 w 83439"/>
                <a:gd name="connsiteY14" fmla="*/ 11144 h 140208"/>
                <a:gd name="connsiteX15" fmla="*/ 74390 w 83439"/>
                <a:gd name="connsiteY15" fmla="*/ 11144 h 140208"/>
                <a:gd name="connsiteX16" fmla="*/ 74390 w 83439"/>
                <a:gd name="connsiteY16" fmla="*/ 11144 h 14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439" h="140208">
                  <a:moveTo>
                    <a:pt x="74390" y="140208"/>
                  </a:moveTo>
                  <a:lnTo>
                    <a:pt x="9049" y="140208"/>
                  </a:lnTo>
                  <a:cubicBezTo>
                    <a:pt x="4001" y="140208"/>
                    <a:pt x="0" y="136112"/>
                    <a:pt x="0" y="131159"/>
                  </a:cubicBezTo>
                  <a:lnTo>
                    <a:pt x="0" y="9049"/>
                  </a:lnTo>
                  <a:cubicBezTo>
                    <a:pt x="0" y="4001"/>
                    <a:pt x="4096" y="0"/>
                    <a:pt x="9049" y="0"/>
                  </a:cubicBezTo>
                  <a:lnTo>
                    <a:pt x="74390" y="0"/>
                  </a:lnTo>
                  <a:cubicBezTo>
                    <a:pt x="79439" y="0"/>
                    <a:pt x="83439" y="4096"/>
                    <a:pt x="83439" y="9049"/>
                  </a:cubicBezTo>
                  <a:lnTo>
                    <a:pt x="83439" y="131159"/>
                  </a:lnTo>
                  <a:cubicBezTo>
                    <a:pt x="83439" y="136208"/>
                    <a:pt x="79343" y="140208"/>
                    <a:pt x="74390" y="140208"/>
                  </a:cubicBezTo>
                  <a:close/>
                  <a:moveTo>
                    <a:pt x="11240" y="128969"/>
                  </a:moveTo>
                  <a:lnTo>
                    <a:pt x="72200" y="128969"/>
                  </a:lnTo>
                  <a:lnTo>
                    <a:pt x="72200" y="11144"/>
                  </a:lnTo>
                  <a:lnTo>
                    <a:pt x="11240" y="11144"/>
                  </a:lnTo>
                  <a:lnTo>
                    <a:pt x="11240" y="128969"/>
                  </a:lnTo>
                  <a:close/>
                  <a:moveTo>
                    <a:pt x="74390" y="11144"/>
                  </a:moveTo>
                  <a:lnTo>
                    <a:pt x="74390" y="11144"/>
                  </a:lnTo>
                  <a:lnTo>
                    <a:pt x="74390" y="11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">
              <a:extLst>
                <a:ext uri="{FF2B5EF4-FFF2-40B4-BE49-F238E27FC236}">
                  <a16:creationId xmlns:a16="http://schemas.microsoft.com/office/drawing/2014/main" id="{A6FD7278-E0C8-4CB7-88A1-65C01DEE80CB}"/>
                </a:ext>
              </a:extLst>
            </p:cNvPr>
            <p:cNvSpPr/>
            <p:nvPr/>
          </p:nvSpPr>
          <p:spPr>
            <a:xfrm>
              <a:off x="10988674" y="2854158"/>
              <a:ext cx="83345" cy="195738"/>
            </a:xfrm>
            <a:custGeom>
              <a:avLst/>
              <a:gdLst>
                <a:gd name="connsiteX0" fmla="*/ 74295 w 83345"/>
                <a:gd name="connsiteY0" fmla="*/ 195739 h 195738"/>
                <a:gd name="connsiteX1" fmla="*/ 9049 w 83345"/>
                <a:gd name="connsiteY1" fmla="*/ 195739 h 195738"/>
                <a:gd name="connsiteX2" fmla="*/ 0 w 83345"/>
                <a:gd name="connsiteY2" fmla="*/ 186690 h 195738"/>
                <a:gd name="connsiteX3" fmla="*/ 0 w 83345"/>
                <a:gd name="connsiteY3" fmla="*/ 9049 h 195738"/>
                <a:gd name="connsiteX4" fmla="*/ 9049 w 83345"/>
                <a:gd name="connsiteY4" fmla="*/ 0 h 195738"/>
                <a:gd name="connsiteX5" fmla="*/ 74295 w 83345"/>
                <a:gd name="connsiteY5" fmla="*/ 0 h 195738"/>
                <a:gd name="connsiteX6" fmla="*/ 83344 w 83345"/>
                <a:gd name="connsiteY6" fmla="*/ 9049 h 195738"/>
                <a:gd name="connsiteX7" fmla="*/ 83344 w 83345"/>
                <a:gd name="connsiteY7" fmla="*/ 186690 h 195738"/>
                <a:gd name="connsiteX8" fmla="*/ 74295 w 83345"/>
                <a:gd name="connsiteY8" fmla="*/ 195739 h 195738"/>
                <a:gd name="connsiteX9" fmla="*/ 11240 w 83345"/>
                <a:gd name="connsiteY9" fmla="*/ 184499 h 195738"/>
                <a:gd name="connsiteX10" fmla="*/ 72200 w 83345"/>
                <a:gd name="connsiteY10" fmla="*/ 184499 h 195738"/>
                <a:gd name="connsiteX11" fmla="*/ 72200 w 83345"/>
                <a:gd name="connsiteY11" fmla="*/ 11144 h 195738"/>
                <a:gd name="connsiteX12" fmla="*/ 11240 w 83345"/>
                <a:gd name="connsiteY12" fmla="*/ 11144 h 195738"/>
                <a:gd name="connsiteX13" fmla="*/ 11240 w 83345"/>
                <a:gd name="connsiteY13" fmla="*/ 184499 h 195738"/>
                <a:gd name="connsiteX14" fmla="*/ 74295 w 83345"/>
                <a:gd name="connsiteY14" fmla="*/ 11144 h 195738"/>
                <a:gd name="connsiteX15" fmla="*/ 74295 w 83345"/>
                <a:gd name="connsiteY15" fmla="*/ 11144 h 195738"/>
                <a:gd name="connsiteX16" fmla="*/ 74295 w 83345"/>
                <a:gd name="connsiteY16" fmla="*/ 11144 h 19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345" h="195738">
                  <a:moveTo>
                    <a:pt x="74295" y="195739"/>
                  </a:moveTo>
                  <a:lnTo>
                    <a:pt x="9049" y="195739"/>
                  </a:lnTo>
                  <a:cubicBezTo>
                    <a:pt x="4000" y="195739"/>
                    <a:pt x="0" y="191643"/>
                    <a:pt x="0" y="186690"/>
                  </a:cubicBezTo>
                  <a:lnTo>
                    <a:pt x="0" y="9049"/>
                  </a:lnTo>
                  <a:cubicBezTo>
                    <a:pt x="0" y="4000"/>
                    <a:pt x="4096" y="0"/>
                    <a:pt x="9049" y="0"/>
                  </a:cubicBezTo>
                  <a:lnTo>
                    <a:pt x="74295" y="0"/>
                  </a:lnTo>
                  <a:cubicBezTo>
                    <a:pt x="79343" y="0"/>
                    <a:pt x="83344" y="4096"/>
                    <a:pt x="83344" y="9049"/>
                  </a:cubicBezTo>
                  <a:lnTo>
                    <a:pt x="83344" y="186690"/>
                  </a:lnTo>
                  <a:cubicBezTo>
                    <a:pt x="83439" y="191738"/>
                    <a:pt x="79343" y="195739"/>
                    <a:pt x="74295" y="195739"/>
                  </a:cubicBezTo>
                  <a:close/>
                  <a:moveTo>
                    <a:pt x="11240" y="184499"/>
                  </a:moveTo>
                  <a:lnTo>
                    <a:pt x="72200" y="184499"/>
                  </a:lnTo>
                  <a:lnTo>
                    <a:pt x="72200" y="11144"/>
                  </a:lnTo>
                  <a:lnTo>
                    <a:pt x="11240" y="11144"/>
                  </a:lnTo>
                  <a:lnTo>
                    <a:pt x="11240" y="184499"/>
                  </a:lnTo>
                  <a:close/>
                  <a:moveTo>
                    <a:pt x="74295" y="11144"/>
                  </a:moveTo>
                  <a:lnTo>
                    <a:pt x="74295" y="11144"/>
                  </a:lnTo>
                  <a:lnTo>
                    <a:pt x="74295" y="11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">
              <a:extLst>
                <a:ext uri="{FF2B5EF4-FFF2-40B4-BE49-F238E27FC236}">
                  <a16:creationId xmlns:a16="http://schemas.microsoft.com/office/drawing/2014/main" id="{33CCFD7E-8182-4079-8BF3-EC3A4DA76625}"/>
                </a:ext>
              </a:extLst>
            </p:cNvPr>
            <p:cNvSpPr/>
            <p:nvPr/>
          </p:nvSpPr>
          <p:spPr>
            <a:xfrm>
              <a:off x="11086210" y="2787483"/>
              <a:ext cx="83343" cy="262413"/>
            </a:xfrm>
            <a:custGeom>
              <a:avLst/>
              <a:gdLst>
                <a:gd name="connsiteX0" fmla="*/ 74295 w 83343"/>
                <a:gd name="connsiteY0" fmla="*/ 262414 h 262413"/>
                <a:gd name="connsiteX1" fmla="*/ 9049 w 83343"/>
                <a:gd name="connsiteY1" fmla="*/ 262414 h 262413"/>
                <a:gd name="connsiteX2" fmla="*/ 0 w 83343"/>
                <a:gd name="connsiteY2" fmla="*/ 253365 h 262413"/>
                <a:gd name="connsiteX3" fmla="*/ 0 w 83343"/>
                <a:gd name="connsiteY3" fmla="*/ 9049 h 262413"/>
                <a:gd name="connsiteX4" fmla="*/ 9049 w 83343"/>
                <a:gd name="connsiteY4" fmla="*/ 0 h 262413"/>
                <a:gd name="connsiteX5" fmla="*/ 74295 w 83343"/>
                <a:gd name="connsiteY5" fmla="*/ 0 h 262413"/>
                <a:gd name="connsiteX6" fmla="*/ 83344 w 83343"/>
                <a:gd name="connsiteY6" fmla="*/ 9049 h 262413"/>
                <a:gd name="connsiteX7" fmla="*/ 83344 w 83343"/>
                <a:gd name="connsiteY7" fmla="*/ 253365 h 262413"/>
                <a:gd name="connsiteX8" fmla="*/ 74295 w 83343"/>
                <a:gd name="connsiteY8" fmla="*/ 262414 h 262413"/>
                <a:gd name="connsiteX9" fmla="*/ 11144 w 83343"/>
                <a:gd name="connsiteY9" fmla="*/ 251174 h 262413"/>
                <a:gd name="connsiteX10" fmla="*/ 72104 w 83343"/>
                <a:gd name="connsiteY10" fmla="*/ 251174 h 262413"/>
                <a:gd name="connsiteX11" fmla="*/ 72104 w 83343"/>
                <a:gd name="connsiteY11" fmla="*/ 11240 h 262413"/>
                <a:gd name="connsiteX12" fmla="*/ 11144 w 83343"/>
                <a:gd name="connsiteY12" fmla="*/ 11240 h 262413"/>
                <a:gd name="connsiteX13" fmla="*/ 11144 w 83343"/>
                <a:gd name="connsiteY13" fmla="*/ 251174 h 262413"/>
                <a:gd name="connsiteX14" fmla="*/ 74295 w 83343"/>
                <a:gd name="connsiteY14" fmla="*/ 11240 h 262413"/>
                <a:gd name="connsiteX15" fmla="*/ 74295 w 83343"/>
                <a:gd name="connsiteY15" fmla="*/ 11240 h 262413"/>
                <a:gd name="connsiteX16" fmla="*/ 74295 w 83343"/>
                <a:gd name="connsiteY16" fmla="*/ 11240 h 2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343" h="262413">
                  <a:moveTo>
                    <a:pt x="74295" y="262414"/>
                  </a:moveTo>
                  <a:lnTo>
                    <a:pt x="9049" y="262414"/>
                  </a:lnTo>
                  <a:cubicBezTo>
                    <a:pt x="4001" y="262414"/>
                    <a:pt x="0" y="258318"/>
                    <a:pt x="0" y="253365"/>
                  </a:cubicBezTo>
                  <a:lnTo>
                    <a:pt x="0" y="9049"/>
                  </a:lnTo>
                  <a:cubicBezTo>
                    <a:pt x="0" y="4000"/>
                    <a:pt x="4096" y="0"/>
                    <a:pt x="9049" y="0"/>
                  </a:cubicBezTo>
                  <a:lnTo>
                    <a:pt x="74295" y="0"/>
                  </a:lnTo>
                  <a:cubicBezTo>
                    <a:pt x="79343" y="0"/>
                    <a:pt x="83344" y="4096"/>
                    <a:pt x="83344" y="9049"/>
                  </a:cubicBezTo>
                  <a:lnTo>
                    <a:pt x="83344" y="253365"/>
                  </a:lnTo>
                  <a:cubicBezTo>
                    <a:pt x="83344" y="258413"/>
                    <a:pt x="79343" y="262414"/>
                    <a:pt x="74295" y="262414"/>
                  </a:cubicBezTo>
                  <a:close/>
                  <a:moveTo>
                    <a:pt x="11144" y="251174"/>
                  </a:moveTo>
                  <a:lnTo>
                    <a:pt x="72104" y="251174"/>
                  </a:lnTo>
                  <a:lnTo>
                    <a:pt x="72104" y="11240"/>
                  </a:lnTo>
                  <a:lnTo>
                    <a:pt x="11144" y="11240"/>
                  </a:lnTo>
                  <a:lnTo>
                    <a:pt x="11144" y="251174"/>
                  </a:lnTo>
                  <a:close/>
                  <a:moveTo>
                    <a:pt x="74295" y="11240"/>
                  </a:moveTo>
                  <a:lnTo>
                    <a:pt x="74295" y="11240"/>
                  </a:lnTo>
                  <a:lnTo>
                    <a:pt x="74295" y="11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">
              <a:extLst>
                <a:ext uri="{FF2B5EF4-FFF2-40B4-BE49-F238E27FC236}">
                  <a16:creationId xmlns:a16="http://schemas.microsoft.com/office/drawing/2014/main" id="{802787B9-3623-4176-B5F5-F78DBBC37DA9}"/>
                </a:ext>
              </a:extLst>
            </p:cNvPr>
            <p:cNvSpPr/>
            <p:nvPr/>
          </p:nvSpPr>
          <p:spPr>
            <a:xfrm>
              <a:off x="10796834" y="2681643"/>
              <a:ext cx="372885" cy="239189"/>
            </a:xfrm>
            <a:custGeom>
              <a:avLst/>
              <a:gdLst>
                <a:gd name="connsiteX0" fmla="*/ 15437 w 372885"/>
                <a:gd name="connsiteY0" fmla="*/ 239190 h 239189"/>
                <a:gd name="connsiteX1" fmla="*/ 959 w 372885"/>
                <a:gd name="connsiteY1" fmla="*/ 229093 h 239189"/>
                <a:gd name="connsiteX2" fmla="*/ 10103 w 372885"/>
                <a:gd name="connsiteY2" fmla="*/ 209281 h 239189"/>
                <a:gd name="connsiteX3" fmla="*/ 158502 w 372885"/>
                <a:gd name="connsiteY3" fmla="*/ 154798 h 239189"/>
                <a:gd name="connsiteX4" fmla="*/ 163360 w 372885"/>
                <a:gd name="connsiteY4" fmla="*/ 98029 h 239189"/>
                <a:gd name="connsiteX5" fmla="*/ 172504 w 372885"/>
                <a:gd name="connsiteY5" fmla="*/ 85266 h 239189"/>
                <a:gd name="connsiteX6" fmla="*/ 300139 w 372885"/>
                <a:gd name="connsiteY6" fmla="*/ 28973 h 239189"/>
                <a:gd name="connsiteX7" fmla="*/ 271850 w 372885"/>
                <a:gd name="connsiteY7" fmla="*/ 10304 h 239189"/>
                <a:gd name="connsiteX8" fmla="*/ 269659 w 372885"/>
                <a:gd name="connsiteY8" fmla="*/ 3732 h 239189"/>
                <a:gd name="connsiteX9" fmla="*/ 275565 w 372885"/>
                <a:gd name="connsiteY9" fmla="*/ 17 h 239189"/>
                <a:gd name="connsiteX10" fmla="*/ 367862 w 372885"/>
                <a:gd name="connsiteY10" fmla="*/ 10399 h 239189"/>
                <a:gd name="connsiteX11" fmla="*/ 372434 w 372885"/>
                <a:gd name="connsiteY11" fmla="*/ 13733 h 239189"/>
                <a:gd name="connsiteX12" fmla="*/ 371767 w 372885"/>
                <a:gd name="connsiteY12" fmla="*/ 19353 h 239189"/>
                <a:gd name="connsiteX13" fmla="*/ 316617 w 372885"/>
                <a:gd name="connsiteY13" fmla="*/ 94124 h 239189"/>
                <a:gd name="connsiteX14" fmla="*/ 309855 w 372885"/>
                <a:gd name="connsiteY14" fmla="*/ 95934 h 239189"/>
                <a:gd name="connsiteX15" fmla="*/ 306521 w 372885"/>
                <a:gd name="connsiteY15" fmla="*/ 89742 h 239189"/>
                <a:gd name="connsiteX16" fmla="*/ 312331 w 372885"/>
                <a:gd name="connsiteY16" fmla="*/ 57262 h 239189"/>
                <a:gd name="connsiteX17" fmla="*/ 193173 w 372885"/>
                <a:gd name="connsiteY17" fmla="*/ 109840 h 239189"/>
                <a:gd name="connsiteX18" fmla="*/ 188316 w 372885"/>
                <a:gd name="connsiteY18" fmla="*/ 167276 h 239189"/>
                <a:gd name="connsiteX19" fmla="*/ 178314 w 372885"/>
                <a:gd name="connsiteY19" fmla="*/ 180420 h 239189"/>
                <a:gd name="connsiteX20" fmla="*/ 20676 w 372885"/>
                <a:gd name="connsiteY20" fmla="*/ 238332 h 239189"/>
                <a:gd name="connsiteX21" fmla="*/ 15437 w 372885"/>
                <a:gd name="connsiteY21" fmla="*/ 239190 h 239189"/>
                <a:gd name="connsiteX22" fmla="*/ 297663 w 372885"/>
                <a:gd name="connsiteY22" fmla="*/ 13733 h 239189"/>
                <a:gd name="connsiteX23" fmla="*/ 314998 w 372885"/>
                <a:gd name="connsiteY23" fmla="*/ 25258 h 239189"/>
                <a:gd name="connsiteX24" fmla="*/ 317475 w 372885"/>
                <a:gd name="connsiteY24" fmla="*/ 30402 h 239189"/>
                <a:gd name="connsiteX25" fmla="*/ 314141 w 372885"/>
                <a:gd name="connsiteY25" fmla="*/ 35069 h 239189"/>
                <a:gd name="connsiteX26" fmla="*/ 176981 w 372885"/>
                <a:gd name="connsiteY26" fmla="*/ 95457 h 239189"/>
                <a:gd name="connsiteX27" fmla="*/ 174504 w 372885"/>
                <a:gd name="connsiteY27" fmla="*/ 98886 h 239189"/>
                <a:gd name="connsiteX28" fmla="*/ 174504 w 372885"/>
                <a:gd name="connsiteY28" fmla="*/ 98886 h 239189"/>
                <a:gd name="connsiteX29" fmla="*/ 169361 w 372885"/>
                <a:gd name="connsiteY29" fmla="*/ 159275 h 239189"/>
                <a:gd name="connsiteX30" fmla="*/ 165741 w 372885"/>
                <a:gd name="connsiteY30" fmla="*/ 164037 h 239189"/>
                <a:gd name="connsiteX31" fmla="*/ 13913 w 372885"/>
                <a:gd name="connsiteY31" fmla="*/ 219854 h 239189"/>
                <a:gd name="connsiteX32" fmla="*/ 11436 w 372885"/>
                <a:gd name="connsiteY32" fmla="*/ 225188 h 239189"/>
                <a:gd name="connsiteX33" fmla="*/ 16770 w 372885"/>
                <a:gd name="connsiteY33" fmla="*/ 227664 h 239189"/>
                <a:gd name="connsiteX34" fmla="*/ 174409 w 372885"/>
                <a:gd name="connsiteY34" fmla="*/ 169752 h 239189"/>
                <a:gd name="connsiteX35" fmla="*/ 177076 w 372885"/>
                <a:gd name="connsiteY35" fmla="*/ 166228 h 239189"/>
                <a:gd name="connsiteX36" fmla="*/ 182220 w 372885"/>
                <a:gd name="connsiteY36" fmla="*/ 105459 h 239189"/>
                <a:gd name="connsiteX37" fmla="*/ 185553 w 372885"/>
                <a:gd name="connsiteY37" fmla="*/ 100791 h 239189"/>
                <a:gd name="connsiteX38" fmla="*/ 317475 w 372885"/>
                <a:gd name="connsiteY38" fmla="*/ 42594 h 239189"/>
                <a:gd name="connsiteX39" fmla="*/ 323190 w 372885"/>
                <a:gd name="connsiteY39" fmla="*/ 43356 h 239189"/>
                <a:gd name="connsiteX40" fmla="*/ 325285 w 372885"/>
                <a:gd name="connsiteY40" fmla="*/ 48785 h 239189"/>
                <a:gd name="connsiteX41" fmla="*/ 321856 w 372885"/>
                <a:gd name="connsiteY41" fmla="*/ 67930 h 239189"/>
                <a:gd name="connsiteX42" fmla="*/ 356813 w 372885"/>
                <a:gd name="connsiteY42" fmla="*/ 20496 h 239189"/>
                <a:gd name="connsiteX43" fmla="*/ 297663 w 372885"/>
                <a:gd name="connsiteY43" fmla="*/ 13733 h 239189"/>
                <a:gd name="connsiteX44" fmla="*/ 168980 w 372885"/>
                <a:gd name="connsiteY44" fmla="*/ 98505 h 239189"/>
                <a:gd name="connsiteX45" fmla="*/ 168980 w 372885"/>
                <a:gd name="connsiteY45" fmla="*/ 98505 h 239189"/>
                <a:gd name="connsiteX46" fmla="*/ 168980 w 372885"/>
                <a:gd name="connsiteY46" fmla="*/ 98505 h 23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2885" h="239189">
                  <a:moveTo>
                    <a:pt x="15437" y="239190"/>
                  </a:moveTo>
                  <a:cubicBezTo>
                    <a:pt x="9055" y="239190"/>
                    <a:pt x="3245" y="235189"/>
                    <a:pt x="959" y="229093"/>
                  </a:cubicBezTo>
                  <a:cubicBezTo>
                    <a:pt x="-1994" y="221092"/>
                    <a:pt x="2102" y="212234"/>
                    <a:pt x="10103" y="209281"/>
                  </a:cubicBezTo>
                  <a:lnTo>
                    <a:pt x="158502" y="154798"/>
                  </a:lnTo>
                  <a:lnTo>
                    <a:pt x="163360" y="98029"/>
                  </a:lnTo>
                  <a:cubicBezTo>
                    <a:pt x="163836" y="92409"/>
                    <a:pt x="167265" y="87456"/>
                    <a:pt x="172504" y="85266"/>
                  </a:cubicBezTo>
                  <a:lnTo>
                    <a:pt x="300139" y="28973"/>
                  </a:lnTo>
                  <a:lnTo>
                    <a:pt x="271850" y="10304"/>
                  </a:lnTo>
                  <a:cubicBezTo>
                    <a:pt x="269659" y="8875"/>
                    <a:pt x="268802" y="6113"/>
                    <a:pt x="269659" y="3732"/>
                  </a:cubicBezTo>
                  <a:cubicBezTo>
                    <a:pt x="270516" y="1255"/>
                    <a:pt x="272993" y="-174"/>
                    <a:pt x="275565" y="17"/>
                  </a:cubicBezTo>
                  <a:lnTo>
                    <a:pt x="367862" y="10399"/>
                  </a:lnTo>
                  <a:cubicBezTo>
                    <a:pt x="369862" y="10590"/>
                    <a:pt x="371577" y="11923"/>
                    <a:pt x="372434" y="13733"/>
                  </a:cubicBezTo>
                  <a:cubicBezTo>
                    <a:pt x="373196" y="15543"/>
                    <a:pt x="373005" y="17733"/>
                    <a:pt x="371767" y="19353"/>
                  </a:cubicBezTo>
                  <a:lnTo>
                    <a:pt x="316617" y="94124"/>
                  </a:lnTo>
                  <a:cubicBezTo>
                    <a:pt x="315093" y="96219"/>
                    <a:pt x="312236" y="96981"/>
                    <a:pt x="309855" y="95934"/>
                  </a:cubicBezTo>
                  <a:cubicBezTo>
                    <a:pt x="307473" y="94886"/>
                    <a:pt x="306045" y="92314"/>
                    <a:pt x="306521" y="89742"/>
                  </a:cubicBezTo>
                  <a:lnTo>
                    <a:pt x="312331" y="57262"/>
                  </a:lnTo>
                  <a:lnTo>
                    <a:pt x="193173" y="109840"/>
                  </a:lnTo>
                  <a:lnTo>
                    <a:pt x="188316" y="167276"/>
                  </a:lnTo>
                  <a:cubicBezTo>
                    <a:pt x="187839" y="173181"/>
                    <a:pt x="183934" y="178420"/>
                    <a:pt x="178314" y="180420"/>
                  </a:cubicBezTo>
                  <a:lnTo>
                    <a:pt x="20676" y="238332"/>
                  </a:lnTo>
                  <a:cubicBezTo>
                    <a:pt x="18961" y="238904"/>
                    <a:pt x="17247" y="239190"/>
                    <a:pt x="15437" y="239190"/>
                  </a:cubicBezTo>
                  <a:close/>
                  <a:moveTo>
                    <a:pt x="297663" y="13733"/>
                  </a:moveTo>
                  <a:lnTo>
                    <a:pt x="314998" y="25258"/>
                  </a:lnTo>
                  <a:cubicBezTo>
                    <a:pt x="316713" y="26401"/>
                    <a:pt x="317665" y="28401"/>
                    <a:pt x="317475" y="30402"/>
                  </a:cubicBezTo>
                  <a:cubicBezTo>
                    <a:pt x="317284" y="32497"/>
                    <a:pt x="316046" y="34212"/>
                    <a:pt x="314141" y="35069"/>
                  </a:cubicBezTo>
                  <a:lnTo>
                    <a:pt x="176981" y="95457"/>
                  </a:lnTo>
                  <a:cubicBezTo>
                    <a:pt x="175552" y="96029"/>
                    <a:pt x="174695" y="97362"/>
                    <a:pt x="174504" y="98886"/>
                  </a:cubicBezTo>
                  <a:cubicBezTo>
                    <a:pt x="174504" y="98886"/>
                    <a:pt x="174504" y="98886"/>
                    <a:pt x="174504" y="98886"/>
                  </a:cubicBezTo>
                  <a:lnTo>
                    <a:pt x="169361" y="159275"/>
                  </a:lnTo>
                  <a:cubicBezTo>
                    <a:pt x="169170" y="161466"/>
                    <a:pt x="167742" y="163371"/>
                    <a:pt x="165741" y="164037"/>
                  </a:cubicBezTo>
                  <a:lnTo>
                    <a:pt x="13913" y="219854"/>
                  </a:lnTo>
                  <a:cubicBezTo>
                    <a:pt x="11817" y="220616"/>
                    <a:pt x="10674" y="223092"/>
                    <a:pt x="11436" y="225188"/>
                  </a:cubicBezTo>
                  <a:cubicBezTo>
                    <a:pt x="12198" y="227188"/>
                    <a:pt x="14580" y="228426"/>
                    <a:pt x="16770" y="227664"/>
                  </a:cubicBezTo>
                  <a:lnTo>
                    <a:pt x="174409" y="169752"/>
                  </a:lnTo>
                  <a:cubicBezTo>
                    <a:pt x="175933" y="169181"/>
                    <a:pt x="176981" y="167847"/>
                    <a:pt x="177076" y="166228"/>
                  </a:cubicBezTo>
                  <a:lnTo>
                    <a:pt x="182220" y="105459"/>
                  </a:lnTo>
                  <a:cubicBezTo>
                    <a:pt x="182410" y="103363"/>
                    <a:pt x="183648" y="101649"/>
                    <a:pt x="185553" y="100791"/>
                  </a:cubicBezTo>
                  <a:lnTo>
                    <a:pt x="317475" y="42594"/>
                  </a:lnTo>
                  <a:cubicBezTo>
                    <a:pt x="319380" y="41736"/>
                    <a:pt x="321570" y="42022"/>
                    <a:pt x="323190" y="43356"/>
                  </a:cubicBezTo>
                  <a:cubicBezTo>
                    <a:pt x="324809" y="44689"/>
                    <a:pt x="325571" y="46689"/>
                    <a:pt x="325285" y="48785"/>
                  </a:cubicBezTo>
                  <a:lnTo>
                    <a:pt x="321856" y="67930"/>
                  </a:lnTo>
                  <a:lnTo>
                    <a:pt x="356813" y="20496"/>
                  </a:lnTo>
                  <a:lnTo>
                    <a:pt x="297663" y="13733"/>
                  </a:lnTo>
                  <a:close/>
                  <a:moveTo>
                    <a:pt x="168980" y="98505"/>
                  </a:moveTo>
                  <a:lnTo>
                    <a:pt x="168980" y="98505"/>
                  </a:lnTo>
                  <a:lnTo>
                    <a:pt x="168980" y="98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6" name="">
            <a:extLst>
              <a:ext uri="{FF2B5EF4-FFF2-40B4-BE49-F238E27FC236}">
                <a16:creationId xmlns:a16="http://schemas.microsoft.com/office/drawing/2014/main" id="{7EFB358B-5E22-4695-A389-8D8E00B1BD65}"/>
              </a:ext>
            </a:extLst>
          </p:cNvPr>
          <p:cNvGrpSpPr/>
          <p:nvPr/>
        </p:nvGrpSpPr>
        <p:grpSpPr>
          <a:xfrm>
            <a:off x="2254008" y="3709021"/>
            <a:ext cx="390650" cy="218069"/>
            <a:chOff x="10403363" y="1903204"/>
            <a:chExt cx="158305" cy="88369"/>
          </a:xfrm>
          <a:solidFill>
            <a:schemeClr val="accent1"/>
          </a:solidFill>
        </p:grpSpPr>
        <p:sp>
          <p:nvSpPr>
            <p:cNvPr id="38" name="">
              <a:extLst>
                <a:ext uri="{FF2B5EF4-FFF2-40B4-BE49-F238E27FC236}">
                  <a16:creationId xmlns:a16="http://schemas.microsoft.com/office/drawing/2014/main" id="{A6E02A27-CEF4-4DC0-AFE0-5A8AA8289412}"/>
                </a:ext>
              </a:extLst>
            </p:cNvPr>
            <p:cNvSpPr/>
            <p:nvPr/>
          </p:nvSpPr>
          <p:spPr>
            <a:xfrm>
              <a:off x="10403363" y="1921375"/>
              <a:ext cx="158305" cy="70199"/>
            </a:xfrm>
            <a:custGeom>
              <a:avLst/>
              <a:gdLst>
                <a:gd name="connsiteX0" fmla="*/ 79153 w 158305"/>
                <a:gd name="connsiteY0" fmla="*/ 70199 h 70199"/>
                <a:gd name="connsiteX1" fmla="*/ 0 w 158305"/>
                <a:gd name="connsiteY1" fmla="*/ 41910 h 70199"/>
                <a:gd name="connsiteX2" fmla="*/ 0 w 158305"/>
                <a:gd name="connsiteY2" fmla="*/ 20003 h 70199"/>
                <a:gd name="connsiteX3" fmla="*/ 5620 w 158305"/>
                <a:gd name="connsiteY3" fmla="*/ 14383 h 70199"/>
                <a:gd name="connsiteX4" fmla="*/ 11239 w 158305"/>
                <a:gd name="connsiteY4" fmla="*/ 20003 h 70199"/>
                <a:gd name="connsiteX5" fmla="*/ 11239 w 158305"/>
                <a:gd name="connsiteY5" fmla="*/ 41910 h 70199"/>
                <a:gd name="connsiteX6" fmla="*/ 79153 w 158305"/>
                <a:gd name="connsiteY6" fmla="*/ 58960 h 70199"/>
                <a:gd name="connsiteX7" fmla="*/ 147066 w 158305"/>
                <a:gd name="connsiteY7" fmla="*/ 41910 h 70199"/>
                <a:gd name="connsiteX8" fmla="*/ 147066 w 158305"/>
                <a:gd name="connsiteY8" fmla="*/ 5620 h 70199"/>
                <a:gd name="connsiteX9" fmla="*/ 152686 w 158305"/>
                <a:gd name="connsiteY9" fmla="*/ 0 h 70199"/>
                <a:gd name="connsiteX10" fmla="*/ 158306 w 158305"/>
                <a:gd name="connsiteY10" fmla="*/ 5620 h 70199"/>
                <a:gd name="connsiteX11" fmla="*/ 158306 w 158305"/>
                <a:gd name="connsiteY11" fmla="*/ 41910 h 70199"/>
                <a:gd name="connsiteX12" fmla="*/ 79153 w 158305"/>
                <a:gd name="connsiteY12" fmla="*/ 70199 h 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199">
                  <a:moveTo>
                    <a:pt x="79153" y="70199"/>
                  </a:moveTo>
                  <a:cubicBezTo>
                    <a:pt x="39814" y="70199"/>
                    <a:pt x="0" y="60484"/>
                    <a:pt x="0" y="41910"/>
                  </a:cubicBezTo>
                  <a:lnTo>
                    <a:pt x="0" y="20003"/>
                  </a:lnTo>
                  <a:cubicBezTo>
                    <a:pt x="0" y="16859"/>
                    <a:pt x="2476" y="14383"/>
                    <a:pt x="5620" y="14383"/>
                  </a:cubicBezTo>
                  <a:cubicBezTo>
                    <a:pt x="8763" y="14383"/>
                    <a:pt x="11239" y="16859"/>
                    <a:pt x="11239" y="20003"/>
                  </a:cubicBezTo>
                  <a:lnTo>
                    <a:pt x="11239" y="41910"/>
                  </a:lnTo>
                  <a:cubicBezTo>
                    <a:pt x="11239" y="47911"/>
                    <a:pt x="37052" y="58960"/>
                    <a:pt x="79153" y="58960"/>
                  </a:cubicBezTo>
                  <a:cubicBezTo>
                    <a:pt x="121253" y="58960"/>
                    <a:pt x="147066" y="47911"/>
                    <a:pt x="147066" y="41910"/>
                  </a:cubicBezTo>
                  <a:lnTo>
                    <a:pt x="147066" y="5620"/>
                  </a:lnTo>
                  <a:cubicBezTo>
                    <a:pt x="147066" y="2477"/>
                    <a:pt x="149543" y="0"/>
                    <a:pt x="152686" y="0"/>
                  </a:cubicBezTo>
                  <a:cubicBezTo>
                    <a:pt x="155829" y="0"/>
                    <a:pt x="158306" y="2477"/>
                    <a:pt x="158306" y="5620"/>
                  </a:cubicBezTo>
                  <a:lnTo>
                    <a:pt x="158306" y="41910"/>
                  </a:lnTo>
                  <a:cubicBezTo>
                    <a:pt x="158306" y="60484"/>
                    <a:pt x="118491" y="70199"/>
                    <a:pt x="79153" y="7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">
              <a:extLst>
                <a:ext uri="{FF2B5EF4-FFF2-40B4-BE49-F238E27FC236}">
                  <a16:creationId xmlns:a16="http://schemas.microsoft.com/office/drawing/2014/main" id="{4CBDEC13-48EF-4D80-9FD4-E6B3014EC3EA}"/>
                </a:ext>
              </a:extLst>
            </p:cNvPr>
            <p:cNvSpPr/>
            <p:nvPr/>
          </p:nvSpPr>
          <p:spPr>
            <a:xfrm>
              <a:off x="10433424" y="1903204"/>
              <a:ext cx="128244" cy="52079"/>
            </a:xfrm>
            <a:custGeom>
              <a:avLst/>
              <a:gdLst>
                <a:gd name="connsiteX0" fmla="*/ 49091 w 128244"/>
                <a:gd name="connsiteY0" fmla="*/ 52079 h 52079"/>
                <a:gd name="connsiteX1" fmla="*/ 4419 w 128244"/>
                <a:gd name="connsiteY1" fmla="*/ 47507 h 52079"/>
                <a:gd name="connsiteX2" fmla="*/ 133 w 128244"/>
                <a:gd name="connsiteY2" fmla="*/ 40745 h 52079"/>
                <a:gd name="connsiteX3" fmla="*/ 6896 w 128244"/>
                <a:gd name="connsiteY3" fmla="*/ 36458 h 52079"/>
                <a:gd name="connsiteX4" fmla="*/ 49091 w 128244"/>
                <a:gd name="connsiteY4" fmla="*/ 40745 h 52079"/>
                <a:gd name="connsiteX5" fmla="*/ 117005 w 128244"/>
                <a:gd name="connsiteY5" fmla="*/ 23695 h 52079"/>
                <a:gd name="connsiteX6" fmla="*/ 92430 w 128244"/>
                <a:gd name="connsiteY6" fmla="*/ 11122 h 52079"/>
                <a:gd name="connsiteX7" fmla="*/ 88239 w 128244"/>
                <a:gd name="connsiteY7" fmla="*/ 4359 h 52079"/>
                <a:gd name="connsiteX8" fmla="*/ 95002 w 128244"/>
                <a:gd name="connsiteY8" fmla="*/ 168 h 52079"/>
                <a:gd name="connsiteX9" fmla="*/ 128244 w 128244"/>
                <a:gd name="connsiteY9" fmla="*/ 23695 h 52079"/>
                <a:gd name="connsiteX10" fmla="*/ 49091 w 128244"/>
                <a:gd name="connsiteY10" fmla="*/ 52079 h 5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244" h="52079">
                  <a:moveTo>
                    <a:pt x="49091" y="52079"/>
                  </a:moveTo>
                  <a:cubicBezTo>
                    <a:pt x="32899" y="52079"/>
                    <a:pt x="17468" y="50555"/>
                    <a:pt x="4419" y="47507"/>
                  </a:cubicBezTo>
                  <a:cubicBezTo>
                    <a:pt x="1371" y="46841"/>
                    <a:pt x="-534" y="43793"/>
                    <a:pt x="133" y="40745"/>
                  </a:cubicBezTo>
                  <a:cubicBezTo>
                    <a:pt x="800" y="37697"/>
                    <a:pt x="3848" y="35792"/>
                    <a:pt x="6896" y="36458"/>
                  </a:cubicBezTo>
                  <a:cubicBezTo>
                    <a:pt x="19183" y="39221"/>
                    <a:pt x="33756" y="40745"/>
                    <a:pt x="49091" y="40745"/>
                  </a:cubicBezTo>
                  <a:cubicBezTo>
                    <a:pt x="91192" y="40745"/>
                    <a:pt x="117005" y="29696"/>
                    <a:pt x="117005" y="23695"/>
                  </a:cubicBezTo>
                  <a:cubicBezTo>
                    <a:pt x="117005" y="21123"/>
                    <a:pt x="110337" y="15408"/>
                    <a:pt x="92430" y="11122"/>
                  </a:cubicBezTo>
                  <a:cubicBezTo>
                    <a:pt x="89382" y="10455"/>
                    <a:pt x="87572" y="7407"/>
                    <a:pt x="88239" y="4359"/>
                  </a:cubicBezTo>
                  <a:cubicBezTo>
                    <a:pt x="89001" y="1311"/>
                    <a:pt x="91954" y="-594"/>
                    <a:pt x="95002" y="168"/>
                  </a:cubicBezTo>
                  <a:cubicBezTo>
                    <a:pt x="116719" y="5312"/>
                    <a:pt x="128244" y="13408"/>
                    <a:pt x="128244" y="23695"/>
                  </a:cubicBezTo>
                  <a:cubicBezTo>
                    <a:pt x="128244" y="42364"/>
                    <a:pt x="88430" y="52079"/>
                    <a:pt x="49091" y="52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7" name="">
            <a:extLst>
              <a:ext uri="{FF2B5EF4-FFF2-40B4-BE49-F238E27FC236}">
                <a16:creationId xmlns:a16="http://schemas.microsoft.com/office/drawing/2014/main" id="{9CC97886-E55E-47F6-99DF-74D7BEE31C94}"/>
              </a:ext>
            </a:extLst>
          </p:cNvPr>
          <p:cNvGrpSpPr/>
          <p:nvPr/>
        </p:nvGrpSpPr>
        <p:grpSpPr>
          <a:xfrm>
            <a:off x="2182319" y="3601908"/>
            <a:ext cx="390650" cy="224347"/>
            <a:chOff x="10374312" y="1859798"/>
            <a:chExt cx="158305" cy="90913"/>
          </a:xfrm>
          <a:solidFill>
            <a:schemeClr val="accent1"/>
          </a:solidFill>
        </p:grpSpPr>
        <p:sp>
          <p:nvSpPr>
            <p:cNvPr id="36" name="">
              <a:extLst>
                <a:ext uri="{FF2B5EF4-FFF2-40B4-BE49-F238E27FC236}">
                  <a16:creationId xmlns:a16="http://schemas.microsoft.com/office/drawing/2014/main" id="{93FB2836-CFEC-4F77-BDE4-84BB5F522AF5}"/>
                </a:ext>
              </a:extLst>
            </p:cNvPr>
            <p:cNvSpPr/>
            <p:nvPr/>
          </p:nvSpPr>
          <p:spPr>
            <a:xfrm>
              <a:off x="10374312" y="1880512"/>
              <a:ext cx="158305" cy="70199"/>
            </a:xfrm>
            <a:custGeom>
              <a:avLst/>
              <a:gdLst>
                <a:gd name="connsiteX0" fmla="*/ 79153 w 158305"/>
                <a:gd name="connsiteY0" fmla="*/ 70199 h 70199"/>
                <a:gd name="connsiteX1" fmla="*/ 0 w 158305"/>
                <a:gd name="connsiteY1" fmla="*/ 41910 h 70199"/>
                <a:gd name="connsiteX2" fmla="*/ 0 w 158305"/>
                <a:gd name="connsiteY2" fmla="*/ 5620 h 70199"/>
                <a:gd name="connsiteX3" fmla="*/ 5620 w 158305"/>
                <a:gd name="connsiteY3" fmla="*/ 0 h 70199"/>
                <a:gd name="connsiteX4" fmla="*/ 11239 w 158305"/>
                <a:gd name="connsiteY4" fmla="*/ 5620 h 70199"/>
                <a:gd name="connsiteX5" fmla="*/ 11239 w 158305"/>
                <a:gd name="connsiteY5" fmla="*/ 41910 h 70199"/>
                <a:gd name="connsiteX6" fmla="*/ 79153 w 158305"/>
                <a:gd name="connsiteY6" fmla="*/ 58960 h 70199"/>
                <a:gd name="connsiteX7" fmla="*/ 147066 w 158305"/>
                <a:gd name="connsiteY7" fmla="*/ 41910 h 70199"/>
                <a:gd name="connsiteX8" fmla="*/ 147066 w 158305"/>
                <a:gd name="connsiteY8" fmla="*/ 10382 h 70199"/>
                <a:gd name="connsiteX9" fmla="*/ 152686 w 158305"/>
                <a:gd name="connsiteY9" fmla="*/ 4763 h 70199"/>
                <a:gd name="connsiteX10" fmla="*/ 158306 w 158305"/>
                <a:gd name="connsiteY10" fmla="*/ 10382 h 70199"/>
                <a:gd name="connsiteX11" fmla="*/ 158306 w 158305"/>
                <a:gd name="connsiteY11" fmla="*/ 41910 h 70199"/>
                <a:gd name="connsiteX12" fmla="*/ 79153 w 158305"/>
                <a:gd name="connsiteY12" fmla="*/ 70199 h 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199">
                  <a:moveTo>
                    <a:pt x="79153" y="70199"/>
                  </a:moveTo>
                  <a:cubicBezTo>
                    <a:pt x="39815" y="70199"/>
                    <a:pt x="0" y="60484"/>
                    <a:pt x="0" y="41910"/>
                  </a:cubicBezTo>
                  <a:lnTo>
                    <a:pt x="0" y="5620"/>
                  </a:lnTo>
                  <a:cubicBezTo>
                    <a:pt x="0" y="2477"/>
                    <a:pt x="2477" y="0"/>
                    <a:pt x="5620" y="0"/>
                  </a:cubicBezTo>
                  <a:cubicBezTo>
                    <a:pt x="8763" y="0"/>
                    <a:pt x="11239" y="2477"/>
                    <a:pt x="11239" y="5620"/>
                  </a:cubicBezTo>
                  <a:lnTo>
                    <a:pt x="11239" y="41910"/>
                  </a:lnTo>
                  <a:cubicBezTo>
                    <a:pt x="11239" y="47911"/>
                    <a:pt x="37052" y="58960"/>
                    <a:pt x="79153" y="58960"/>
                  </a:cubicBezTo>
                  <a:cubicBezTo>
                    <a:pt x="121253" y="58960"/>
                    <a:pt x="147066" y="47911"/>
                    <a:pt x="147066" y="41910"/>
                  </a:cubicBezTo>
                  <a:lnTo>
                    <a:pt x="147066" y="10382"/>
                  </a:lnTo>
                  <a:cubicBezTo>
                    <a:pt x="147066" y="7239"/>
                    <a:pt x="149543" y="4763"/>
                    <a:pt x="152686" y="4763"/>
                  </a:cubicBezTo>
                  <a:cubicBezTo>
                    <a:pt x="155829" y="4763"/>
                    <a:pt x="158306" y="7239"/>
                    <a:pt x="158306" y="10382"/>
                  </a:cubicBezTo>
                  <a:lnTo>
                    <a:pt x="158306" y="41910"/>
                  </a:lnTo>
                  <a:cubicBezTo>
                    <a:pt x="158306" y="60484"/>
                    <a:pt x="118491" y="70199"/>
                    <a:pt x="79153" y="7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">
              <a:extLst>
                <a:ext uri="{FF2B5EF4-FFF2-40B4-BE49-F238E27FC236}">
                  <a16:creationId xmlns:a16="http://schemas.microsoft.com/office/drawing/2014/main" id="{905E9441-320A-47E1-9355-FFDDCF5C40A9}"/>
                </a:ext>
              </a:extLst>
            </p:cNvPr>
            <p:cNvSpPr/>
            <p:nvPr/>
          </p:nvSpPr>
          <p:spPr>
            <a:xfrm>
              <a:off x="10374312" y="1859798"/>
              <a:ext cx="157219" cy="54622"/>
            </a:xfrm>
            <a:custGeom>
              <a:avLst/>
              <a:gdLst>
                <a:gd name="connsiteX0" fmla="*/ 79153 w 157219"/>
                <a:gd name="connsiteY0" fmla="*/ 54623 h 54622"/>
                <a:gd name="connsiteX1" fmla="*/ 0 w 157219"/>
                <a:gd name="connsiteY1" fmla="*/ 26334 h 54622"/>
                <a:gd name="connsiteX2" fmla="*/ 48292 w 157219"/>
                <a:gd name="connsiteY2" fmla="*/ 45 h 54622"/>
                <a:gd name="connsiteX3" fmla="*/ 54673 w 157219"/>
                <a:gd name="connsiteY3" fmla="*/ 4807 h 54622"/>
                <a:gd name="connsiteX4" fmla="*/ 49911 w 157219"/>
                <a:gd name="connsiteY4" fmla="*/ 11189 h 54622"/>
                <a:gd name="connsiteX5" fmla="*/ 11239 w 157219"/>
                <a:gd name="connsiteY5" fmla="*/ 26334 h 54622"/>
                <a:gd name="connsiteX6" fmla="*/ 79153 w 157219"/>
                <a:gd name="connsiteY6" fmla="*/ 43383 h 54622"/>
                <a:gd name="connsiteX7" fmla="*/ 146685 w 157219"/>
                <a:gd name="connsiteY7" fmla="*/ 27477 h 54622"/>
                <a:gd name="connsiteX8" fmla="*/ 154305 w 157219"/>
                <a:gd name="connsiteY8" fmla="*/ 25286 h 54622"/>
                <a:gd name="connsiteX9" fmla="*/ 156496 w 157219"/>
                <a:gd name="connsiteY9" fmla="*/ 32906 h 54622"/>
                <a:gd name="connsiteX10" fmla="*/ 79153 w 157219"/>
                <a:gd name="connsiteY10" fmla="*/ 54623 h 5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219" h="54622">
                  <a:moveTo>
                    <a:pt x="79153" y="54623"/>
                  </a:moveTo>
                  <a:cubicBezTo>
                    <a:pt x="39815" y="54623"/>
                    <a:pt x="0" y="44907"/>
                    <a:pt x="0" y="26334"/>
                  </a:cubicBezTo>
                  <a:cubicBezTo>
                    <a:pt x="0" y="8617"/>
                    <a:pt x="33814" y="2045"/>
                    <a:pt x="48292" y="45"/>
                  </a:cubicBezTo>
                  <a:cubicBezTo>
                    <a:pt x="51340" y="-336"/>
                    <a:pt x="54197" y="1759"/>
                    <a:pt x="54673" y="4807"/>
                  </a:cubicBezTo>
                  <a:cubicBezTo>
                    <a:pt x="55054" y="7855"/>
                    <a:pt x="52959" y="10713"/>
                    <a:pt x="49911" y="11189"/>
                  </a:cubicBezTo>
                  <a:cubicBezTo>
                    <a:pt x="21050" y="15189"/>
                    <a:pt x="11239" y="23286"/>
                    <a:pt x="11239" y="26334"/>
                  </a:cubicBezTo>
                  <a:cubicBezTo>
                    <a:pt x="11239" y="32334"/>
                    <a:pt x="37052" y="43383"/>
                    <a:pt x="79153" y="43383"/>
                  </a:cubicBezTo>
                  <a:cubicBezTo>
                    <a:pt x="119253" y="43383"/>
                    <a:pt x="143161" y="33858"/>
                    <a:pt x="146685" y="27477"/>
                  </a:cubicBezTo>
                  <a:cubicBezTo>
                    <a:pt x="148209" y="24810"/>
                    <a:pt x="151638" y="23762"/>
                    <a:pt x="154305" y="25286"/>
                  </a:cubicBezTo>
                  <a:cubicBezTo>
                    <a:pt x="157067" y="26810"/>
                    <a:pt x="158020" y="30239"/>
                    <a:pt x="156496" y="32906"/>
                  </a:cubicBezTo>
                  <a:cubicBezTo>
                    <a:pt x="148304" y="47860"/>
                    <a:pt x="111728" y="54623"/>
                    <a:pt x="79153" y="546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8" name="">
            <a:extLst>
              <a:ext uri="{FF2B5EF4-FFF2-40B4-BE49-F238E27FC236}">
                <a16:creationId xmlns:a16="http://schemas.microsoft.com/office/drawing/2014/main" id="{0DA817C3-8316-4DE6-A61C-4B87F64CF7AF}"/>
              </a:ext>
            </a:extLst>
          </p:cNvPr>
          <p:cNvGrpSpPr/>
          <p:nvPr/>
        </p:nvGrpSpPr>
        <p:grpSpPr>
          <a:xfrm>
            <a:off x="2289970" y="3476163"/>
            <a:ext cx="390650" cy="217995"/>
            <a:chOff x="10417936" y="1808842"/>
            <a:chExt cx="158305" cy="88339"/>
          </a:xfrm>
          <a:solidFill>
            <a:schemeClr val="accent1"/>
          </a:solidFill>
        </p:grpSpPr>
        <p:sp>
          <p:nvSpPr>
            <p:cNvPr id="34" name="">
              <a:extLst>
                <a:ext uri="{FF2B5EF4-FFF2-40B4-BE49-F238E27FC236}">
                  <a16:creationId xmlns:a16="http://schemas.microsoft.com/office/drawing/2014/main" id="{065AA0DC-9C89-4488-BB21-8867B03F2112}"/>
                </a:ext>
              </a:extLst>
            </p:cNvPr>
            <p:cNvSpPr/>
            <p:nvPr/>
          </p:nvSpPr>
          <p:spPr>
            <a:xfrm>
              <a:off x="10417936" y="1826982"/>
              <a:ext cx="158305" cy="70199"/>
            </a:xfrm>
            <a:custGeom>
              <a:avLst/>
              <a:gdLst>
                <a:gd name="connsiteX0" fmla="*/ 79153 w 158305"/>
                <a:gd name="connsiteY0" fmla="*/ 70199 h 70199"/>
                <a:gd name="connsiteX1" fmla="*/ 0 w 158305"/>
                <a:gd name="connsiteY1" fmla="*/ 41910 h 70199"/>
                <a:gd name="connsiteX2" fmla="*/ 0 w 158305"/>
                <a:gd name="connsiteY2" fmla="*/ 20003 h 70199"/>
                <a:gd name="connsiteX3" fmla="*/ 5620 w 158305"/>
                <a:gd name="connsiteY3" fmla="*/ 14383 h 70199"/>
                <a:gd name="connsiteX4" fmla="*/ 11240 w 158305"/>
                <a:gd name="connsiteY4" fmla="*/ 20003 h 70199"/>
                <a:gd name="connsiteX5" fmla="*/ 11240 w 158305"/>
                <a:gd name="connsiteY5" fmla="*/ 41910 h 70199"/>
                <a:gd name="connsiteX6" fmla="*/ 79153 w 158305"/>
                <a:gd name="connsiteY6" fmla="*/ 58960 h 70199"/>
                <a:gd name="connsiteX7" fmla="*/ 147066 w 158305"/>
                <a:gd name="connsiteY7" fmla="*/ 41910 h 70199"/>
                <a:gd name="connsiteX8" fmla="*/ 147066 w 158305"/>
                <a:gd name="connsiteY8" fmla="*/ 5620 h 70199"/>
                <a:gd name="connsiteX9" fmla="*/ 152686 w 158305"/>
                <a:gd name="connsiteY9" fmla="*/ 0 h 70199"/>
                <a:gd name="connsiteX10" fmla="*/ 158306 w 158305"/>
                <a:gd name="connsiteY10" fmla="*/ 5620 h 70199"/>
                <a:gd name="connsiteX11" fmla="*/ 158306 w 158305"/>
                <a:gd name="connsiteY11" fmla="*/ 41910 h 70199"/>
                <a:gd name="connsiteX12" fmla="*/ 79153 w 158305"/>
                <a:gd name="connsiteY12" fmla="*/ 70199 h 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199">
                  <a:moveTo>
                    <a:pt x="79153" y="70199"/>
                  </a:moveTo>
                  <a:cubicBezTo>
                    <a:pt x="39815" y="70199"/>
                    <a:pt x="0" y="60484"/>
                    <a:pt x="0" y="41910"/>
                  </a:cubicBezTo>
                  <a:lnTo>
                    <a:pt x="0" y="20003"/>
                  </a:lnTo>
                  <a:cubicBezTo>
                    <a:pt x="0" y="16859"/>
                    <a:pt x="2477" y="14383"/>
                    <a:pt x="5620" y="14383"/>
                  </a:cubicBezTo>
                  <a:cubicBezTo>
                    <a:pt x="8763" y="14383"/>
                    <a:pt x="11240" y="16859"/>
                    <a:pt x="11240" y="20003"/>
                  </a:cubicBezTo>
                  <a:lnTo>
                    <a:pt x="11240" y="41910"/>
                  </a:lnTo>
                  <a:cubicBezTo>
                    <a:pt x="11240" y="47911"/>
                    <a:pt x="37052" y="58960"/>
                    <a:pt x="79153" y="58960"/>
                  </a:cubicBezTo>
                  <a:cubicBezTo>
                    <a:pt x="121253" y="58960"/>
                    <a:pt x="147066" y="47911"/>
                    <a:pt x="147066" y="41910"/>
                  </a:cubicBezTo>
                  <a:lnTo>
                    <a:pt x="147066" y="5620"/>
                  </a:lnTo>
                  <a:cubicBezTo>
                    <a:pt x="147066" y="2477"/>
                    <a:pt x="149543" y="0"/>
                    <a:pt x="152686" y="0"/>
                  </a:cubicBezTo>
                  <a:cubicBezTo>
                    <a:pt x="155829" y="0"/>
                    <a:pt x="158306" y="2477"/>
                    <a:pt x="158306" y="5620"/>
                  </a:cubicBezTo>
                  <a:lnTo>
                    <a:pt x="158306" y="41910"/>
                  </a:lnTo>
                  <a:cubicBezTo>
                    <a:pt x="158306" y="60484"/>
                    <a:pt x="118491" y="70199"/>
                    <a:pt x="79153" y="7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">
              <a:extLst>
                <a:ext uri="{FF2B5EF4-FFF2-40B4-BE49-F238E27FC236}">
                  <a16:creationId xmlns:a16="http://schemas.microsoft.com/office/drawing/2014/main" id="{F1C14FBF-CC4D-4B1C-B244-8DC41B8995D3}"/>
                </a:ext>
              </a:extLst>
            </p:cNvPr>
            <p:cNvSpPr/>
            <p:nvPr/>
          </p:nvSpPr>
          <p:spPr>
            <a:xfrm>
              <a:off x="10447010" y="1808842"/>
              <a:ext cx="129231" cy="52049"/>
            </a:xfrm>
            <a:custGeom>
              <a:avLst/>
              <a:gdLst>
                <a:gd name="connsiteX0" fmla="*/ 50079 w 129231"/>
                <a:gd name="connsiteY0" fmla="*/ 52049 h 52049"/>
                <a:gd name="connsiteX1" fmla="*/ 4359 w 129231"/>
                <a:gd name="connsiteY1" fmla="*/ 47287 h 52049"/>
                <a:gd name="connsiteX2" fmla="*/ 168 w 129231"/>
                <a:gd name="connsiteY2" fmla="*/ 40524 h 52049"/>
                <a:gd name="connsiteX3" fmla="*/ 6931 w 129231"/>
                <a:gd name="connsiteY3" fmla="*/ 36333 h 52049"/>
                <a:gd name="connsiteX4" fmla="*/ 50079 w 129231"/>
                <a:gd name="connsiteY4" fmla="*/ 40810 h 52049"/>
                <a:gd name="connsiteX5" fmla="*/ 117992 w 129231"/>
                <a:gd name="connsiteY5" fmla="*/ 23760 h 52049"/>
                <a:gd name="connsiteX6" fmla="*/ 93132 w 129231"/>
                <a:gd name="connsiteY6" fmla="*/ 11092 h 52049"/>
                <a:gd name="connsiteX7" fmla="*/ 88941 w 129231"/>
                <a:gd name="connsiteY7" fmla="*/ 4329 h 52049"/>
                <a:gd name="connsiteX8" fmla="*/ 95704 w 129231"/>
                <a:gd name="connsiteY8" fmla="*/ 138 h 52049"/>
                <a:gd name="connsiteX9" fmla="*/ 129232 w 129231"/>
                <a:gd name="connsiteY9" fmla="*/ 23760 h 52049"/>
                <a:gd name="connsiteX10" fmla="*/ 50079 w 129231"/>
                <a:gd name="connsiteY10" fmla="*/ 52049 h 5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231" h="52049">
                  <a:moveTo>
                    <a:pt x="50079" y="52049"/>
                  </a:moveTo>
                  <a:cubicBezTo>
                    <a:pt x="33506" y="52049"/>
                    <a:pt x="17694" y="50430"/>
                    <a:pt x="4359" y="47287"/>
                  </a:cubicBezTo>
                  <a:cubicBezTo>
                    <a:pt x="1311" y="46620"/>
                    <a:pt x="-594" y="43572"/>
                    <a:pt x="168" y="40524"/>
                  </a:cubicBezTo>
                  <a:cubicBezTo>
                    <a:pt x="835" y="37476"/>
                    <a:pt x="3883" y="35571"/>
                    <a:pt x="6931" y="36333"/>
                  </a:cubicBezTo>
                  <a:cubicBezTo>
                    <a:pt x="19409" y="39286"/>
                    <a:pt x="34268" y="40810"/>
                    <a:pt x="50079" y="40810"/>
                  </a:cubicBezTo>
                  <a:cubicBezTo>
                    <a:pt x="92180" y="40810"/>
                    <a:pt x="117992" y="29761"/>
                    <a:pt x="117992" y="23760"/>
                  </a:cubicBezTo>
                  <a:cubicBezTo>
                    <a:pt x="117992" y="21093"/>
                    <a:pt x="111230" y="15378"/>
                    <a:pt x="93132" y="11092"/>
                  </a:cubicBezTo>
                  <a:cubicBezTo>
                    <a:pt x="90084" y="10425"/>
                    <a:pt x="88179" y="7377"/>
                    <a:pt x="88941" y="4329"/>
                  </a:cubicBezTo>
                  <a:cubicBezTo>
                    <a:pt x="89608" y="1281"/>
                    <a:pt x="92656" y="-529"/>
                    <a:pt x="95704" y="138"/>
                  </a:cubicBezTo>
                  <a:cubicBezTo>
                    <a:pt x="117611" y="5281"/>
                    <a:pt x="129232" y="13378"/>
                    <a:pt x="129232" y="23760"/>
                  </a:cubicBezTo>
                  <a:cubicBezTo>
                    <a:pt x="129232" y="42334"/>
                    <a:pt x="89417" y="52049"/>
                    <a:pt x="50079" y="52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9" name="">
            <a:extLst>
              <a:ext uri="{FF2B5EF4-FFF2-40B4-BE49-F238E27FC236}">
                <a16:creationId xmlns:a16="http://schemas.microsoft.com/office/drawing/2014/main" id="{15FC709A-8FDF-4E55-A61D-272BCCBAB2C2}"/>
              </a:ext>
            </a:extLst>
          </p:cNvPr>
          <p:cNvGrpSpPr/>
          <p:nvPr/>
        </p:nvGrpSpPr>
        <p:grpSpPr>
          <a:xfrm>
            <a:off x="2216166" y="3420090"/>
            <a:ext cx="390650" cy="173231"/>
            <a:chOff x="10388028" y="1786119"/>
            <a:chExt cx="158305" cy="70199"/>
          </a:xfrm>
          <a:solidFill>
            <a:schemeClr val="accent1"/>
          </a:solidFill>
        </p:grpSpPr>
        <p:sp>
          <p:nvSpPr>
            <p:cNvPr id="32" name="">
              <a:extLst>
                <a:ext uri="{FF2B5EF4-FFF2-40B4-BE49-F238E27FC236}">
                  <a16:creationId xmlns:a16="http://schemas.microsoft.com/office/drawing/2014/main" id="{2B889702-4BE2-4821-A450-1AE01E639365}"/>
                </a:ext>
              </a:extLst>
            </p:cNvPr>
            <p:cNvSpPr/>
            <p:nvPr/>
          </p:nvSpPr>
          <p:spPr>
            <a:xfrm>
              <a:off x="10388028" y="1786119"/>
              <a:ext cx="158305" cy="70199"/>
            </a:xfrm>
            <a:custGeom>
              <a:avLst/>
              <a:gdLst>
                <a:gd name="connsiteX0" fmla="*/ 79153 w 158305"/>
                <a:gd name="connsiteY0" fmla="*/ 70199 h 70199"/>
                <a:gd name="connsiteX1" fmla="*/ 0 w 158305"/>
                <a:gd name="connsiteY1" fmla="*/ 41910 h 70199"/>
                <a:gd name="connsiteX2" fmla="*/ 0 w 158305"/>
                <a:gd name="connsiteY2" fmla="*/ 5620 h 70199"/>
                <a:gd name="connsiteX3" fmla="*/ 5620 w 158305"/>
                <a:gd name="connsiteY3" fmla="*/ 0 h 70199"/>
                <a:gd name="connsiteX4" fmla="*/ 11239 w 158305"/>
                <a:gd name="connsiteY4" fmla="*/ 5620 h 70199"/>
                <a:gd name="connsiteX5" fmla="*/ 11239 w 158305"/>
                <a:gd name="connsiteY5" fmla="*/ 41910 h 70199"/>
                <a:gd name="connsiteX6" fmla="*/ 79153 w 158305"/>
                <a:gd name="connsiteY6" fmla="*/ 58960 h 70199"/>
                <a:gd name="connsiteX7" fmla="*/ 147066 w 158305"/>
                <a:gd name="connsiteY7" fmla="*/ 41910 h 70199"/>
                <a:gd name="connsiteX8" fmla="*/ 147066 w 158305"/>
                <a:gd name="connsiteY8" fmla="*/ 5620 h 70199"/>
                <a:gd name="connsiteX9" fmla="*/ 152686 w 158305"/>
                <a:gd name="connsiteY9" fmla="*/ 0 h 70199"/>
                <a:gd name="connsiteX10" fmla="*/ 158306 w 158305"/>
                <a:gd name="connsiteY10" fmla="*/ 5620 h 70199"/>
                <a:gd name="connsiteX11" fmla="*/ 158306 w 158305"/>
                <a:gd name="connsiteY11" fmla="*/ 41910 h 70199"/>
                <a:gd name="connsiteX12" fmla="*/ 79153 w 158305"/>
                <a:gd name="connsiteY12" fmla="*/ 70199 h 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199">
                  <a:moveTo>
                    <a:pt x="79153" y="70199"/>
                  </a:moveTo>
                  <a:cubicBezTo>
                    <a:pt x="39815" y="70199"/>
                    <a:pt x="0" y="60484"/>
                    <a:pt x="0" y="41910"/>
                  </a:cubicBezTo>
                  <a:lnTo>
                    <a:pt x="0" y="5620"/>
                  </a:lnTo>
                  <a:cubicBezTo>
                    <a:pt x="0" y="2477"/>
                    <a:pt x="2476" y="0"/>
                    <a:pt x="5620" y="0"/>
                  </a:cubicBezTo>
                  <a:cubicBezTo>
                    <a:pt x="8763" y="0"/>
                    <a:pt x="11239" y="2477"/>
                    <a:pt x="11239" y="5620"/>
                  </a:cubicBezTo>
                  <a:lnTo>
                    <a:pt x="11239" y="41910"/>
                  </a:lnTo>
                  <a:cubicBezTo>
                    <a:pt x="11239" y="47911"/>
                    <a:pt x="37052" y="58960"/>
                    <a:pt x="79153" y="58960"/>
                  </a:cubicBezTo>
                  <a:cubicBezTo>
                    <a:pt x="121253" y="58960"/>
                    <a:pt x="147066" y="47911"/>
                    <a:pt x="147066" y="41910"/>
                  </a:cubicBezTo>
                  <a:lnTo>
                    <a:pt x="147066" y="5620"/>
                  </a:lnTo>
                  <a:cubicBezTo>
                    <a:pt x="147066" y="2477"/>
                    <a:pt x="149543" y="0"/>
                    <a:pt x="152686" y="0"/>
                  </a:cubicBezTo>
                  <a:cubicBezTo>
                    <a:pt x="155829" y="0"/>
                    <a:pt x="158306" y="2477"/>
                    <a:pt x="158306" y="5620"/>
                  </a:cubicBezTo>
                  <a:lnTo>
                    <a:pt x="158306" y="41910"/>
                  </a:lnTo>
                  <a:cubicBezTo>
                    <a:pt x="158306" y="60484"/>
                    <a:pt x="118491" y="70199"/>
                    <a:pt x="79153" y="7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">
              <a:extLst>
                <a:ext uri="{FF2B5EF4-FFF2-40B4-BE49-F238E27FC236}">
                  <a16:creationId xmlns:a16="http://schemas.microsoft.com/office/drawing/2014/main" id="{07788274-DCDF-40D0-AD3B-9B86A33C59F1}"/>
                </a:ext>
              </a:extLst>
            </p:cNvPr>
            <p:cNvSpPr/>
            <p:nvPr/>
          </p:nvSpPr>
          <p:spPr>
            <a:xfrm>
              <a:off x="10388028" y="1786119"/>
              <a:ext cx="158305" cy="33909"/>
            </a:xfrm>
            <a:custGeom>
              <a:avLst/>
              <a:gdLst>
                <a:gd name="connsiteX0" fmla="*/ 79153 w 158305"/>
                <a:gd name="connsiteY0" fmla="*/ 33909 h 33909"/>
                <a:gd name="connsiteX1" fmla="*/ 0 w 158305"/>
                <a:gd name="connsiteY1" fmla="*/ 5620 h 33909"/>
                <a:gd name="connsiteX2" fmla="*/ 5620 w 158305"/>
                <a:gd name="connsiteY2" fmla="*/ 0 h 33909"/>
                <a:gd name="connsiteX3" fmla="*/ 11239 w 158305"/>
                <a:gd name="connsiteY3" fmla="*/ 5620 h 33909"/>
                <a:gd name="connsiteX4" fmla="*/ 79153 w 158305"/>
                <a:gd name="connsiteY4" fmla="*/ 22670 h 33909"/>
                <a:gd name="connsiteX5" fmla="*/ 147066 w 158305"/>
                <a:gd name="connsiteY5" fmla="*/ 5620 h 33909"/>
                <a:gd name="connsiteX6" fmla="*/ 152686 w 158305"/>
                <a:gd name="connsiteY6" fmla="*/ 0 h 33909"/>
                <a:gd name="connsiteX7" fmla="*/ 158306 w 158305"/>
                <a:gd name="connsiteY7" fmla="*/ 5620 h 33909"/>
                <a:gd name="connsiteX8" fmla="*/ 79153 w 158305"/>
                <a:gd name="connsiteY8" fmla="*/ 33909 h 3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305" h="33909">
                  <a:moveTo>
                    <a:pt x="79153" y="33909"/>
                  </a:moveTo>
                  <a:cubicBezTo>
                    <a:pt x="39815" y="33909"/>
                    <a:pt x="0" y="24194"/>
                    <a:pt x="0" y="5620"/>
                  </a:cubicBezTo>
                  <a:cubicBezTo>
                    <a:pt x="0" y="2477"/>
                    <a:pt x="2476" y="0"/>
                    <a:pt x="5620" y="0"/>
                  </a:cubicBezTo>
                  <a:cubicBezTo>
                    <a:pt x="8763" y="0"/>
                    <a:pt x="11239" y="2477"/>
                    <a:pt x="11239" y="5620"/>
                  </a:cubicBezTo>
                  <a:cubicBezTo>
                    <a:pt x="11239" y="11621"/>
                    <a:pt x="37052" y="22670"/>
                    <a:pt x="79153" y="22670"/>
                  </a:cubicBezTo>
                  <a:cubicBezTo>
                    <a:pt x="121253" y="22670"/>
                    <a:pt x="147066" y="11621"/>
                    <a:pt x="147066" y="5620"/>
                  </a:cubicBezTo>
                  <a:cubicBezTo>
                    <a:pt x="147066" y="2477"/>
                    <a:pt x="149543" y="0"/>
                    <a:pt x="152686" y="0"/>
                  </a:cubicBezTo>
                  <a:cubicBezTo>
                    <a:pt x="155829" y="0"/>
                    <a:pt x="158306" y="2477"/>
                    <a:pt x="158306" y="5620"/>
                  </a:cubicBezTo>
                  <a:cubicBezTo>
                    <a:pt x="158306" y="24194"/>
                    <a:pt x="118491" y="33909"/>
                    <a:pt x="79153" y="33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" name="">
            <a:extLst>
              <a:ext uri="{FF2B5EF4-FFF2-40B4-BE49-F238E27FC236}">
                <a16:creationId xmlns:a16="http://schemas.microsoft.com/office/drawing/2014/main" id="{68BC3CD2-A0CC-46D0-A60A-14BE73E260DF}"/>
              </a:ext>
            </a:extLst>
          </p:cNvPr>
          <p:cNvGrpSpPr/>
          <p:nvPr/>
        </p:nvGrpSpPr>
        <p:grpSpPr>
          <a:xfrm>
            <a:off x="2216166" y="3290839"/>
            <a:ext cx="390650" cy="215512"/>
            <a:chOff x="10388028" y="1733742"/>
            <a:chExt cx="158305" cy="87333"/>
          </a:xfrm>
          <a:solidFill>
            <a:schemeClr val="accent1"/>
          </a:solidFill>
        </p:grpSpPr>
        <p:sp>
          <p:nvSpPr>
            <p:cNvPr id="30" name="">
              <a:extLst>
                <a:ext uri="{FF2B5EF4-FFF2-40B4-BE49-F238E27FC236}">
                  <a16:creationId xmlns:a16="http://schemas.microsoft.com/office/drawing/2014/main" id="{B132E0A2-7BC8-42B5-AD8F-0779E5137A19}"/>
                </a:ext>
              </a:extLst>
            </p:cNvPr>
            <p:cNvSpPr/>
            <p:nvPr/>
          </p:nvSpPr>
          <p:spPr>
            <a:xfrm>
              <a:off x="10388028" y="1750877"/>
              <a:ext cx="158305" cy="70199"/>
            </a:xfrm>
            <a:custGeom>
              <a:avLst/>
              <a:gdLst>
                <a:gd name="connsiteX0" fmla="*/ 79153 w 158305"/>
                <a:gd name="connsiteY0" fmla="*/ 70199 h 70199"/>
                <a:gd name="connsiteX1" fmla="*/ 0 w 158305"/>
                <a:gd name="connsiteY1" fmla="*/ 41910 h 70199"/>
                <a:gd name="connsiteX2" fmla="*/ 0 w 158305"/>
                <a:gd name="connsiteY2" fmla="*/ 5620 h 70199"/>
                <a:gd name="connsiteX3" fmla="*/ 5620 w 158305"/>
                <a:gd name="connsiteY3" fmla="*/ 0 h 70199"/>
                <a:gd name="connsiteX4" fmla="*/ 11239 w 158305"/>
                <a:gd name="connsiteY4" fmla="*/ 5620 h 70199"/>
                <a:gd name="connsiteX5" fmla="*/ 11239 w 158305"/>
                <a:gd name="connsiteY5" fmla="*/ 41910 h 70199"/>
                <a:gd name="connsiteX6" fmla="*/ 79153 w 158305"/>
                <a:gd name="connsiteY6" fmla="*/ 58960 h 70199"/>
                <a:gd name="connsiteX7" fmla="*/ 147066 w 158305"/>
                <a:gd name="connsiteY7" fmla="*/ 41910 h 70199"/>
                <a:gd name="connsiteX8" fmla="*/ 147066 w 158305"/>
                <a:gd name="connsiteY8" fmla="*/ 10382 h 70199"/>
                <a:gd name="connsiteX9" fmla="*/ 152686 w 158305"/>
                <a:gd name="connsiteY9" fmla="*/ 4763 h 70199"/>
                <a:gd name="connsiteX10" fmla="*/ 158306 w 158305"/>
                <a:gd name="connsiteY10" fmla="*/ 10382 h 70199"/>
                <a:gd name="connsiteX11" fmla="*/ 158306 w 158305"/>
                <a:gd name="connsiteY11" fmla="*/ 41910 h 70199"/>
                <a:gd name="connsiteX12" fmla="*/ 79153 w 158305"/>
                <a:gd name="connsiteY12" fmla="*/ 70199 h 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199">
                  <a:moveTo>
                    <a:pt x="79153" y="70199"/>
                  </a:moveTo>
                  <a:cubicBezTo>
                    <a:pt x="39815" y="70199"/>
                    <a:pt x="0" y="60484"/>
                    <a:pt x="0" y="41910"/>
                  </a:cubicBezTo>
                  <a:lnTo>
                    <a:pt x="0" y="5620"/>
                  </a:lnTo>
                  <a:cubicBezTo>
                    <a:pt x="0" y="2476"/>
                    <a:pt x="2476" y="0"/>
                    <a:pt x="5620" y="0"/>
                  </a:cubicBezTo>
                  <a:cubicBezTo>
                    <a:pt x="8763" y="0"/>
                    <a:pt x="11239" y="2476"/>
                    <a:pt x="11239" y="5620"/>
                  </a:cubicBezTo>
                  <a:lnTo>
                    <a:pt x="11239" y="41910"/>
                  </a:lnTo>
                  <a:cubicBezTo>
                    <a:pt x="11239" y="47911"/>
                    <a:pt x="37052" y="58960"/>
                    <a:pt x="79153" y="58960"/>
                  </a:cubicBezTo>
                  <a:cubicBezTo>
                    <a:pt x="121253" y="58960"/>
                    <a:pt x="147066" y="47911"/>
                    <a:pt x="147066" y="41910"/>
                  </a:cubicBezTo>
                  <a:lnTo>
                    <a:pt x="147066" y="10382"/>
                  </a:lnTo>
                  <a:cubicBezTo>
                    <a:pt x="147066" y="7239"/>
                    <a:pt x="149543" y="4763"/>
                    <a:pt x="152686" y="4763"/>
                  </a:cubicBezTo>
                  <a:cubicBezTo>
                    <a:pt x="155829" y="4763"/>
                    <a:pt x="158306" y="7239"/>
                    <a:pt x="158306" y="10382"/>
                  </a:cubicBezTo>
                  <a:lnTo>
                    <a:pt x="158306" y="41910"/>
                  </a:lnTo>
                  <a:cubicBezTo>
                    <a:pt x="158306" y="60484"/>
                    <a:pt x="118491" y="70199"/>
                    <a:pt x="79153" y="7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">
              <a:extLst>
                <a:ext uri="{FF2B5EF4-FFF2-40B4-BE49-F238E27FC236}">
                  <a16:creationId xmlns:a16="http://schemas.microsoft.com/office/drawing/2014/main" id="{43A4A223-B781-435D-8121-00DAD701D0ED}"/>
                </a:ext>
              </a:extLst>
            </p:cNvPr>
            <p:cNvSpPr/>
            <p:nvPr/>
          </p:nvSpPr>
          <p:spPr>
            <a:xfrm>
              <a:off x="10388028" y="1733742"/>
              <a:ext cx="158025" cy="51043"/>
            </a:xfrm>
            <a:custGeom>
              <a:avLst/>
              <a:gdLst>
                <a:gd name="connsiteX0" fmla="*/ 79153 w 158025"/>
                <a:gd name="connsiteY0" fmla="*/ 51044 h 51043"/>
                <a:gd name="connsiteX1" fmla="*/ 0 w 158025"/>
                <a:gd name="connsiteY1" fmla="*/ 22754 h 51043"/>
                <a:gd name="connsiteX2" fmla="*/ 29432 w 158025"/>
                <a:gd name="connsiteY2" fmla="*/ 180 h 51043"/>
                <a:gd name="connsiteX3" fmla="*/ 36290 w 158025"/>
                <a:gd name="connsiteY3" fmla="*/ 4181 h 51043"/>
                <a:gd name="connsiteX4" fmla="*/ 32290 w 158025"/>
                <a:gd name="connsiteY4" fmla="*/ 11039 h 51043"/>
                <a:gd name="connsiteX5" fmla="*/ 11144 w 158025"/>
                <a:gd name="connsiteY5" fmla="*/ 22754 h 51043"/>
                <a:gd name="connsiteX6" fmla="*/ 79058 w 158025"/>
                <a:gd name="connsiteY6" fmla="*/ 39804 h 51043"/>
                <a:gd name="connsiteX7" fmla="*/ 146876 w 158025"/>
                <a:gd name="connsiteY7" fmla="*/ 23040 h 51043"/>
                <a:gd name="connsiteX8" fmla="*/ 153543 w 158025"/>
                <a:gd name="connsiteY8" fmla="*/ 18659 h 51043"/>
                <a:gd name="connsiteX9" fmla="*/ 157925 w 158025"/>
                <a:gd name="connsiteY9" fmla="*/ 25326 h 51043"/>
                <a:gd name="connsiteX10" fmla="*/ 79153 w 158025"/>
                <a:gd name="connsiteY10" fmla="*/ 51044 h 5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025" h="51043">
                  <a:moveTo>
                    <a:pt x="79153" y="51044"/>
                  </a:moveTo>
                  <a:cubicBezTo>
                    <a:pt x="39815" y="51044"/>
                    <a:pt x="0" y="41328"/>
                    <a:pt x="0" y="22754"/>
                  </a:cubicBezTo>
                  <a:cubicBezTo>
                    <a:pt x="0" y="13134"/>
                    <a:pt x="10192" y="5324"/>
                    <a:pt x="29432" y="180"/>
                  </a:cubicBezTo>
                  <a:cubicBezTo>
                    <a:pt x="32480" y="-582"/>
                    <a:pt x="35528" y="1133"/>
                    <a:pt x="36290" y="4181"/>
                  </a:cubicBezTo>
                  <a:cubicBezTo>
                    <a:pt x="37052" y="7134"/>
                    <a:pt x="35338" y="10277"/>
                    <a:pt x="32290" y="11039"/>
                  </a:cubicBezTo>
                  <a:cubicBezTo>
                    <a:pt x="16954" y="15135"/>
                    <a:pt x="11144" y="20373"/>
                    <a:pt x="11144" y="22754"/>
                  </a:cubicBezTo>
                  <a:cubicBezTo>
                    <a:pt x="11144" y="28755"/>
                    <a:pt x="36957" y="39804"/>
                    <a:pt x="79058" y="39804"/>
                  </a:cubicBezTo>
                  <a:cubicBezTo>
                    <a:pt x="121920" y="39804"/>
                    <a:pt x="145637" y="29041"/>
                    <a:pt x="146876" y="23040"/>
                  </a:cubicBezTo>
                  <a:cubicBezTo>
                    <a:pt x="147542" y="19992"/>
                    <a:pt x="150495" y="17992"/>
                    <a:pt x="153543" y="18659"/>
                  </a:cubicBezTo>
                  <a:cubicBezTo>
                    <a:pt x="156591" y="19325"/>
                    <a:pt x="158496" y="22278"/>
                    <a:pt x="157925" y="25326"/>
                  </a:cubicBezTo>
                  <a:cubicBezTo>
                    <a:pt x="154305" y="43043"/>
                    <a:pt x="114586" y="51044"/>
                    <a:pt x="79153" y="51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1" name="">
            <a:extLst>
              <a:ext uri="{FF2B5EF4-FFF2-40B4-BE49-F238E27FC236}">
                <a16:creationId xmlns:a16="http://schemas.microsoft.com/office/drawing/2014/main" id="{A3518C3F-6F6C-4587-B3F8-5EBDC67ACE67}"/>
              </a:ext>
            </a:extLst>
          </p:cNvPr>
          <p:cNvGrpSpPr/>
          <p:nvPr/>
        </p:nvGrpSpPr>
        <p:grpSpPr>
          <a:xfrm>
            <a:off x="2278688" y="3156509"/>
            <a:ext cx="390650" cy="219392"/>
            <a:chOff x="10413364" y="1679307"/>
            <a:chExt cx="158305" cy="88905"/>
          </a:xfrm>
          <a:solidFill>
            <a:schemeClr val="accent1"/>
          </a:solidFill>
        </p:grpSpPr>
        <p:sp>
          <p:nvSpPr>
            <p:cNvPr id="28" name="">
              <a:extLst>
                <a:ext uri="{FF2B5EF4-FFF2-40B4-BE49-F238E27FC236}">
                  <a16:creationId xmlns:a16="http://schemas.microsoft.com/office/drawing/2014/main" id="{E37F7C96-7E7D-4302-9AC8-A7ECB4BCEA9F}"/>
                </a:ext>
              </a:extLst>
            </p:cNvPr>
            <p:cNvSpPr/>
            <p:nvPr/>
          </p:nvSpPr>
          <p:spPr>
            <a:xfrm>
              <a:off x="10413364" y="1697918"/>
              <a:ext cx="158305" cy="70294"/>
            </a:xfrm>
            <a:custGeom>
              <a:avLst/>
              <a:gdLst>
                <a:gd name="connsiteX0" fmla="*/ 79153 w 158305"/>
                <a:gd name="connsiteY0" fmla="*/ 70295 h 70294"/>
                <a:gd name="connsiteX1" fmla="*/ 0 w 158305"/>
                <a:gd name="connsiteY1" fmla="*/ 42005 h 70294"/>
                <a:gd name="connsiteX2" fmla="*/ 0 w 158305"/>
                <a:gd name="connsiteY2" fmla="*/ 15335 h 70294"/>
                <a:gd name="connsiteX3" fmla="*/ 5620 w 158305"/>
                <a:gd name="connsiteY3" fmla="*/ 9715 h 70294"/>
                <a:gd name="connsiteX4" fmla="*/ 11239 w 158305"/>
                <a:gd name="connsiteY4" fmla="*/ 15335 h 70294"/>
                <a:gd name="connsiteX5" fmla="*/ 11239 w 158305"/>
                <a:gd name="connsiteY5" fmla="*/ 42005 h 70294"/>
                <a:gd name="connsiteX6" fmla="*/ 79153 w 158305"/>
                <a:gd name="connsiteY6" fmla="*/ 59055 h 70294"/>
                <a:gd name="connsiteX7" fmla="*/ 147066 w 158305"/>
                <a:gd name="connsiteY7" fmla="*/ 42005 h 70294"/>
                <a:gd name="connsiteX8" fmla="*/ 147066 w 158305"/>
                <a:gd name="connsiteY8" fmla="*/ 5620 h 70294"/>
                <a:gd name="connsiteX9" fmla="*/ 152686 w 158305"/>
                <a:gd name="connsiteY9" fmla="*/ 0 h 70294"/>
                <a:gd name="connsiteX10" fmla="*/ 158306 w 158305"/>
                <a:gd name="connsiteY10" fmla="*/ 5620 h 70294"/>
                <a:gd name="connsiteX11" fmla="*/ 158306 w 158305"/>
                <a:gd name="connsiteY11" fmla="*/ 41910 h 70294"/>
                <a:gd name="connsiteX12" fmla="*/ 79153 w 158305"/>
                <a:gd name="connsiteY12" fmla="*/ 70295 h 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294">
                  <a:moveTo>
                    <a:pt x="79153" y="70295"/>
                  </a:moveTo>
                  <a:cubicBezTo>
                    <a:pt x="39815" y="70295"/>
                    <a:pt x="0" y="60579"/>
                    <a:pt x="0" y="42005"/>
                  </a:cubicBezTo>
                  <a:lnTo>
                    <a:pt x="0" y="15335"/>
                  </a:lnTo>
                  <a:cubicBezTo>
                    <a:pt x="0" y="12192"/>
                    <a:pt x="2477" y="9715"/>
                    <a:pt x="5620" y="9715"/>
                  </a:cubicBezTo>
                  <a:cubicBezTo>
                    <a:pt x="8763" y="9715"/>
                    <a:pt x="11239" y="12192"/>
                    <a:pt x="11239" y="15335"/>
                  </a:cubicBezTo>
                  <a:lnTo>
                    <a:pt x="11239" y="42005"/>
                  </a:lnTo>
                  <a:cubicBezTo>
                    <a:pt x="11239" y="48006"/>
                    <a:pt x="37052" y="59055"/>
                    <a:pt x="79153" y="59055"/>
                  </a:cubicBezTo>
                  <a:cubicBezTo>
                    <a:pt x="121253" y="59055"/>
                    <a:pt x="147066" y="48006"/>
                    <a:pt x="147066" y="42005"/>
                  </a:cubicBezTo>
                  <a:lnTo>
                    <a:pt x="147066" y="5620"/>
                  </a:lnTo>
                  <a:cubicBezTo>
                    <a:pt x="147066" y="2476"/>
                    <a:pt x="149543" y="0"/>
                    <a:pt x="152686" y="0"/>
                  </a:cubicBezTo>
                  <a:cubicBezTo>
                    <a:pt x="155829" y="0"/>
                    <a:pt x="158306" y="2476"/>
                    <a:pt x="158306" y="5620"/>
                  </a:cubicBezTo>
                  <a:lnTo>
                    <a:pt x="158306" y="41910"/>
                  </a:lnTo>
                  <a:cubicBezTo>
                    <a:pt x="158306" y="60579"/>
                    <a:pt x="118491" y="70295"/>
                    <a:pt x="79153" y="70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">
              <a:extLst>
                <a:ext uri="{FF2B5EF4-FFF2-40B4-BE49-F238E27FC236}">
                  <a16:creationId xmlns:a16="http://schemas.microsoft.com/office/drawing/2014/main" id="{87168066-45DE-4B2F-95DA-F74926303686}"/>
                </a:ext>
              </a:extLst>
            </p:cNvPr>
            <p:cNvSpPr/>
            <p:nvPr/>
          </p:nvSpPr>
          <p:spPr>
            <a:xfrm>
              <a:off x="10419088" y="1679307"/>
              <a:ext cx="152581" cy="52615"/>
            </a:xfrm>
            <a:custGeom>
              <a:avLst/>
              <a:gdLst>
                <a:gd name="connsiteX0" fmla="*/ 73429 w 152581"/>
                <a:gd name="connsiteY0" fmla="*/ 52616 h 52615"/>
                <a:gd name="connsiteX1" fmla="*/ 2277 w 152581"/>
                <a:gd name="connsiteY1" fmla="*/ 37566 h 52615"/>
                <a:gd name="connsiteX2" fmla="*/ 1134 w 152581"/>
                <a:gd name="connsiteY2" fmla="*/ 29660 h 52615"/>
                <a:gd name="connsiteX3" fmla="*/ 8944 w 152581"/>
                <a:gd name="connsiteY3" fmla="*/ 28517 h 52615"/>
                <a:gd name="connsiteX4" fmla="*/ 73429 w 152581"/>
                <a:gd name="connsiteY4" fmla="*/ 41281 h 52615"/>
                <a:gd name="connsiteX5" fmla="*/ 141342 w 152581"/>
                <a:gd name="connsiteY5" fmla="*/ 24231 h 52615"/>
                <a:gd name="connsiteX6" fmla="*/ 114100 w 152581"/>
                <a:gd name="connsiteY6" fmla="*/ 11087 h 52615"/>
                <a:gd name="connsiteX7" fmla="*/ 109814 w 152581"/>
                <a:gd name="connsiteY7" fmla="*/ 4419 h 52615"/>
                <a:gd name="connsiteX8" fmla="*/ 116482 w 152581"/>
                <a:gd name="connsiteY8" fmla="*/ 133 h 52615"/>
                <a:gd name="connsiteX9" fmla="*/ 152581 w 152581"/>
                <a:gd name="connsiteY9" fmla="*/ 24326 h 52615"/>
                <a:gd name="connsiteX10" fmla="*/ 73429 w 152581"/>
                <a:gd name="connsiteY10" fmla="*/ 52616 h 5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581" h="52615">
                  <a:moveTo>
                    <a:pt x="73429" y="52616"/>
                  </a:moveTo>
                  <a:cubicBezTo>
                    <a:pt x="42091" y="52616"/>
                    <a:pt x="14850" y="46805"/>
                    <a:pt x="2277" y="37566"/>
                  </a:cubicBezTo>
                  <a:cubicBezTo>
                    <a:pt x="-200" y="35661"/>
                    <a:pt x="-771" y="32137"/>
                    <a:pt x="1134" y="29660"/>
                  </a:cubicBezTo>
                  <a:cubicBezTo>
                    <a:pt x="2944" y="27184"/>
                    <a:pt x="6468" y="26612"/>
                    <a:pt x="8944" y="28517"/>
                  </a:cubicBezTo>
                  <a:cubicBezTo>
                    <a:pt x="17612" y="34899"/>
                    <a:pt x="40948" y="41281"/>
                    <a:pt x="73429" y="41281"/>
                  </a:cubicBezTo>
                  <a:cubicBezTo>
                    <a:pt x="115529" y="41281"/>
                    <a:pt x="141342" y="30232"/>
                    <a:pt x="141342" y="24231"/>
                  </a:cubicBezTo>
                  <a:cubicBezTo>
                    <a:pt x="141342" y="21850"/>
                    <a:pt x="134674" y="15468"/>
                    <a:pt x="114100" y="11087"/>
                  </a:cubicBezTo>
                  <a:cubicBezTo>
                    <a:pt x="111052" y="10420"/>
                    <a:pt x="109147" y="7467"/>
                    <a:pt x="109814" y="4419"/>
                  </a:cubicBezTo>
                  <a:cubicBezTo>
                    <a:pt x="110481" y="1371"/>
                    <a:pt x="113434" y="-534"/>
                    <a:pt x="116482" y="133"/>
                  </a:cubicBezTo>
                  <a:cubicBezTo>
                    <a:pt x="139818" y="5086"/>
                    <a:pt x="152581" y="13658"/>
                    <a:pt x="152581" y="24326"/>
                  </a:cubicBezTo>
                  <a:cubicBezTo>
                    <a:pt x="152581" y="42805"/>
                    <a:pt x="112767" y="52616"/>
                    <a:pt x="73429" y="52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2" name="">
            <a:extLst>
              <a:ext uri="{FF2B5EF4-FFF2-40B4-BE49-F238E27FC236}">
                <a16:creationId xmlns:a16="http://schemas.microsoft.com/office/drawing/2014/main" id="{F5BFE9DE-6668-4D8E-B3BF-BDD2E09FF24E}"/>
              </a:ext>
            </a:extLst>
          </p:cNvPr>
          <p:cNvGrpSpPr/>
          <p:nvPr/>
        </p:nvGrpSpPr>
        <p:grpSpPr>
          <a:xfrm>
            <a:off x="2200417" y="3027090"/>
            <a:ext cx="390650" cy="229408"/>
            <a:chOff x="10381646" y="1626862"/>
            <a:chExt cx="158305" cy="92964"/>
          </a:xfrm>
          <a:solidFill>
            <a:schemeClr val="accent1"/>
          </a:solidFill>
        </p:grpSpPr>
        <p:sp>
          <p:nvSpPr>
            <p:cNvPr id="26" name="">
              <a:extLst>
                <a:ext uri="{FF2B5EF4-FFF2-40B4-BE49-F238E27FC236}">
                  <a16:creationId xmlns:a16="http://schemas.microsoft.com/office/drawing/2014/main" id="{F6965BBE-EDB1-4F36-AC2F-1B625D7A0C51}"/>
                </a:ext>
              </a:extLst>
            </p:cNvPr>
            <p:cNvSpPr/>
            <p:nvPr/>
          </p:nvSpPr>
          <p:spPr>
            <a:xfrm>
              <a:off x="10381646" y="1649531"/>
              <a:ext cx="158305" cy="70294"/>
            </a:xfrm>
            <a:custGeom>
              <a:avLst/>
              <a:gdLst>
                <a:gd name="connsiteX0" fmla="*/ 79153 w 158305"/>
                <a:gd name="connsiteY0" fmla="*/ 70295 h 70294"/>
                <a:gd name="connsiteX1" fmla="*/ 0 w 158305"/>
                <a:gd name="connsiteY1" fmla="*/ 42005 h 70294"/>
                <a:gd name="connsiteX2" fmla="*/ 0 w 158305"/>
                <a:gd name="connsiteY2" fmla="*/ 5620 h 70294"/>
                <a:gd name="connsiteX3" fmla="*/ 5620 w 158305"/>
                <a:gd name="connsiteY3" fmla="*/ 0 h 70294"/>
                <a:gd name="connsiteX4" fmla="*/ 11239 w 158305"/>
                <a:gd name="connsiteY4" fmla="*/ 5620 h 70294"/>
                <a:gd name="connsiteX5" fmla="*/ 11239 w 158305"/>
                <a:gd name="connsiteY5" fmla="*/ 41910 h 70294"/>
                <a:gd name="connsiteX6" fmla="*/ 79153 w 158305"/>
                <a:gd name="connsiteY6" fmla="*/ 58960 h 70294"/>
                <a:gd name="connsiteX7" fmla="*/ 147066 w 158305"/>
                <a:gd name="connsiteY7" fmla="*/ 41910 h 70294"/>
                <a:gd name="connsiteX8" fmla="*/ 147066 w 158305"/>
                <a:gd name="connsiteY8" fmla="*/ 5620 h 70294"/>
                <a:gd name="connsiteX9" fmla="*/ 152686 w 158305"/>
                <a:gd name="connsiteY9" fmla="*/ 0 h 70294"/>
                <a:gd name="connsiteX10" fmla="*/ 158306 w 158305"/>
                <a:gd name="connsiteY10" fmla="*/ 5620 h 70294"/>
                <a:gd name="connsiteX11" fmla="*/ 158306 w 158305"/>
                <a:gd name="connsiteY11" fmla="*/ 41910 h 70294"/>
                <a:gd name="connsiteX12" fmla="*/ 79153 w 158305"/>
                <a:gd name="connsiteY12" fmla="*/ 70295 h 7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294">
                  <a:moveTo>
                    <a:pt x="79153" y="70295"/>
                  </a:moveTo>
                  <a:cubicBezTo>
                    <a:pt x="39815" y="70295"/>
                    <a:pt x="0" y="60579"/>
                    <a:pt x="0" y="42005"/>
                  </a:cubicBezTo>
                  <a:lnTo>
                    <a:pt x="0" y="5620"/>
                  </a:lnTo>
                  <a:cubicBezTo>
                    <a:pt x="0" y="2477"/>
                    <a:pt x="2477" y="0"/>
                    <a:pt x="5620" y="0"/>
                  </a:cubicBezTo>
                  <a:cubicBezTo>
                    <a:pt x="8763" y="0"/>
                    <a:pt x="11239" y="2477"/>
                    <a:pt x="11239" y="5620"/>
                  </a:cubicBezTo>
                  <a:lnTo>
                    <a:pt x="11239" y="41910"/>
                  </a:lnTo>
                  <a:cubicBezTo>
                    <a:pt x="11239" y="47911"/>
                    <a:pt x="37052" y="58960"/>
                    <a:pt x="79153" y="58960"/>
                  </a:cubicBezTo>
                  <a:cubicBezTo>
                    <a:pt x="121253" y="58960"/>
                    <a:pt x="147066" y="47911"/>
                    <a:pt x="147066" y="41910"/>
                  </a:cubicBezTo>
                  <a:lnTo>
                    <a:pt x="147066" y="5620"/>
                  </a:lnTo>
                  <a:cubicBezTo>
                    <a:pt x="147066" y="2477"/>
                    <a:pt x="149543" y="0"/>
                    <a:pt x="152686" y="0"/>
                  </a:cubicBezTo>
                  <a:cubicBezTo>
                    <a:pt x="155829" y="0"/>
                    <a:pt x="158306" y="2477"/>
                    <a:pt x="158306" y="5620"/>
                  </a:cubicBezTo>
                  <a:lnTo>
                    <a:pt x="158306" y="41910"/>
                  </a:lnTo>
                  <a:cubicBezTo>
                    <a:pt x="158306" y="60579"/>
                    <a:pt x="118491" y="70295"/>
                    <a:pt x="79153" y="702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">
              <a:extLst>
                <a:ext uri="{FF2B5EF4-FFF2-40B4-BE49-F238E27FC236}">
                  <a16:creationId xmlns:a16="http://schemas.microsoft.com/office/drawing/2014/main" id="{50DACB8E-D860-4F65-A01C-69A37062BC6C}"/>
                </a:ext>
              </a:extLst>
            </p:cNvPr>
            <p:cNvSpPr/>
            <p:nvPr/>
          </p:nvSpPr>
          <p:spPr>
            <a:xfrm>
              <a:off x="10381646" y="1626862"/>
              <a:ext cx="158305" cy="56673"/>
            </a:xfrm>
            <a:custGeom>
              <a:avLst/>
              <a:gdLst>
                <a:gd name="connsiteX0" fmla="*/ 79153 w 158305"/>
                <a:gd name="connsiteY0" fmla="*/ 56674 h 56673"/>
                <a:gd name="connsiteX1" fmla="*/ 0 w 158305"/>
                <a:gd name="connsiteY1" fmla="*/ 28385 h 56673"/>
                <a:gd name="connsiteX2" fmla="*/ 79153 w 158305"/>
                <a:gd name="connsiteY2" fmla="*/ 0 h 56673"/>
                <a:gd name="connsiteX3" fmla="*/ 158306 w 158305"/>
                <a:gd name="connsiteY3" fmla="*/ 28289 h 56673"/>
                <a:gd name="connsiteX4" fmla="*/ 79153 w 158305"/>
                <a:gd name="connsiteY4" fmla="*/ 56674 h 56673"/>
                <a:gd name="connsiteX5" fmla="*/ 79153 w 158305"/>
                <a:gd name="connsiteY5" fmla="*/ 11239 h 56673"/>
                <a:gd name="connsiteX6" fmla="*/ 11239 w 158305"/>
                <a:gd name="connsiteY6" fmla="*/ 28289 h 56673"/>
                <a:gd name="connsiteX7" fmla="*/ 79153 w 158305"/>
                <a:gd name="connsiteY7" fmla="*/ 45339 h 56673"/>
                <a:gd name="connsiteX8" fmla="*/ 147066 w 158305"/>
                <a:gd name="connsiteY8" fmla="*/ 28289 h 56673"/>
                <a:gd name="connsiteX9" fmla="*/ 79153 w 158305"/>
                <a:gd name="connsiteY9" fmla="*/ 11239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305" h="56673">
                  <a:moveTo>
                    <a:pt x="79153" y="56674"/>
                  </a:moveTo>
                  <a:cubicBezTo>
                    <a:pt x="39815" y="56674"/>
                    <a:pt x="0" y="46958"/>
                    <a:pt x="0" y="28385"/>
                  </a:cubicBezTo>
                  <a:cubicBezTo>
                    <a:pt x="0" y="9716"/>
                    <a:pt x="39815" y="0"/>
                    <a:pt x="79153" y="0"/>
                  </a:cubicBezTo>
                  <a:cubicBezTo>
                    <a:pt x="118491" y="0"/>
                    <a:pt x="158306" y="9716"/>
                    <a:pt x="158306" y="28289"/>
                  </a:cubicBezTo>
                  <a:cubicBezTo>
                    <a:pt x="158306" y="46958"/>
                    <a:pt x="118491" y="56674"/>
                    <a:pt x="79153" y="56674"/>
                  </a:cubicBezTo>
                  <a:close/>
                  <a:moveTo>
                    <a:pt x="79153" y="11239"/>
                  </a:moveTo>
                  <a:cubicBezTo>
                    <a:pt x="37052" y="11239"/>
                    <a:pt x="11239" y="22289"/>
                    <a:pt x="11239" y="28289"/>
                  </a:cubicBezTo>
                  <a:cubicBezTo>
                    <a:pt x="11239" y="34290"/>
                    <a:pt x="37052" y="45339"/>
                    <a:pt x="79153" y="45339"/>
                  </a:cubicBezTo>
                  <a:cubicBezTo>
                    <a:pt x="121253" y="45339"/>
                    <a:pt x="147066" y="34290"/>
                    <a:pt x="147066" y="28289"/>
                  </a:cubicBezTo>
                  <a:cubicBezTo>
                    <a:pt x="146971" y="22289"/>
                    <a:pt x="121253" y="11239"/>
                    <a:pt x="79153" y="11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3" name="">
            <a:extLst>
              <a:ext uri="{FF2B5EF4-FFF2-40B4-BE49-F238E27FC236}">
                <a16:creationId xmlns:a16="http://schemas.microsoft.com/office/drawing/2014/main" id="{664C2A25-3F44-4DA6-A73B-382B9333B1AD}"/>
              </a:ext>
            </a:extLst>
          </p:cNvPr>
          <p:cNvGrpSpPr/>
          <p:nvPr/>
        </p:nvGrpSpPr>
        <p:grpSpPr>
          <a:xfrm>
            <a:off x="2670750" y="3625055"/>
            <a:ext cx="390650" cy="229171"/>
            <a:chOff x="10572241" y="1869178"/>
            <a:chExt cx="158305" cy="92868"/>
          </a:xfrm>
          <a:solidFill>
            <a:schemeClr val="accent1"/>
          </a:solidFill>
        </p:grpSpPr>
        <p:sp>
          <p:nvSpPr>
            <p:cNvPr id="24" name="">
              <a:extLst>
                <a:ext uri="{FF2B5EF4-FFF2-40B4-BE49-F238E27FC236}">
                  <a16:creationId xmlns:a16="http://schemas.microsoft.com/office/drawing/2014/main" id="{D867B95C-D688-4A10-97C2-948048779E53}"/>
                </a:ext>
              </a:extLst>
            </p:cNvPr>
            <p:cNvSpPr/>
            <p:nvPr/>
          </p:nvSpPr>
          <p:spPr>
            <a:xfrm>
              <a:off x="10572241" y="1891847"/>
              <a:ext cx="158305" cy="70199"/>
            </a:xfrm>
            <a:custGeom>
              <a:avLst/>
              <a:gdLst>
                <a:gd name="connsiteX0" fmla="*/ 79153 w 158305"/>
                <a:gd name="connsiteY0" fmla="*/ 70199 h 70199"/>
                <a:gd name="connsiteX1" fmla="*/ 0 w 158305"/>
                <a:gd name="connsiteY1" fmla="*/ 41910 h 70199"/>
                <a:gd name="connsiteX2" fmla="*/ 0 w 158305"/>
                <a:gd name="connsiteY2" fmla="*/ 5620 h 70199"/>
                <a:gd name="connsiteX3" fmla="*/ 5620 w 158305"/>
                <a:gd name="connsiteY3" fmla="*/ 0 h 70199"/>
                <a:gd name="connsiteX4" fmla="*/ 11239 w 158305"/>
                <a:gd name="connsiteY4" fmla="*/ 5620 h 70199"/>
                <a:gd name="connsiteX5" fmla="*/ 11239 w 158305"/>
                <a:gd name="connsiteY5" fmla="*/ 41910 h 70199"/>
                <a:gd name="connsiteX6" fmla="*/ 79153 w 158305"/>
                <a:gd name="connsiteY6" fmla="*/ 58960 h 70199"/>
                <a:gd name="connsiteX7" fmla="*/ 147066 w 158305"/>
                <a:gd name="connsiteY7" fmla="*/ 41910 h 70199"/>
                <a:gd name="connsiteX8" fmla="*/ 147066 w 158305"/>
                <a:gd name="connsiteY8" fmla="*/ 5620 h 70199"/>
                <a:gd name="connsiteX9" fmla="*/ 152686 w 158305"/>
                <a:gd name="connsiteY9" fmla="*/ 0 h 70199"/>
                <a:gd name="connsiteX10" fmla="*/ 158306 w 158305"/>
                <a:gd name="connsiteY10" fmla="*/ 5620 h 70199"/>
                <a:gd name="connsiteX11" fmla="*/ 158306 w 158305"/>
                <a:gd name="connsiteY11" fmla="*/ 41910 h 70199"/>
                <a:gd name="connsiteX12" fmla="*/ 79153 w 158305"/>
                <a:gd name="connsiteY12" fmla="*/ 70199 h 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305" h="70199">
                  <a:moveTo>
                    <a:pt x="79153" y="70199"/>
                  </a:moveTo>
                  <a:cubicBezTo>
                    <a:pt x="39814" y="70199"/>
                    <a:pt x="0" y="60484"/>
                    <a:pt x="0" y="41910"/>
                  </a:cubicBezTo>
                  <a:lnTo>
                    <a:pt x="0" y="5620"/>
                  </a:lnTo>
                  <a:cubicBezTo>
                    <a:pt x="0" y="2477"/>
                    <a:pt x="2477" y="0"/>
                    <a:pt x="5620" y="0"/>
                  </a:cubicBezTo>
                  <a:cubicBezTo>
                    <a:pt x="8763" y="0"/>
                    <a:pt x="11239" y="2477"/>
                    <a:pt x="11239" y="5620"/>
                  </a:cubicBezTo>
                  <a:lnTo>
                    <a:pt x="11239" y="41910"/>
                  </a:lnTo>
                  <a:cubicBezTo>
                    <a:pt x="11239" y="47911"/>
                    <a:pt x="37052" y="58960"/>
                    <a:pt x="79153" y="58960"/>
                  </a:cubicBezTo>
                  <a:cubicBezTo>
                    <a:pt x="121253" y="58960"/>
                    <a:pt x="147066" y="47911"/>
                    <a:pt x="147066" y="41910"/>
                  </a:cubicBezTo>
                  <a:lnTo>
                    <a:pt x="147066" y="5620"/>
                  </a:lnTo>
                  <a:cubicBezTo>
                    <a:pt x="147066" y="2477"/>
                    <a:pt x="149542" y="0"/>
                    <a:pt x="152686" y="0"/>
                  </a:cubicBezTo>
                  <a:cubicBezTo>
                    <a:pt x="155829" y="0"/>
                    <a:pt x="158306" y="2477"/>
                    <a:pt x="158306" y="5620"/>
                  </a:cubicBezTo>
                  <a:lnTo>
                    <a:pt x="158306" y="41910"/>
                  </a:lnTo>
                  <a:cubicBezTo>
                    <a:pt x="158306" y="60484"/>
                    <a:pt x="118491" y="70199"/>
                    <a:pt x="79153" y="7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">
              <a:extLst>
                <a:ext uri="{FF2B5EF4-FFF2-40B4-BE49-F238E27FC236}">
                  <a16:creationId xmlns:a16="http://schemas.microsoft.com/office/drawing/2014/main" id="{0C1E5638-6F0C-4592-AC18-E3D0363CE173}"/>
                </a:ext>
              </a:extLst>
            </p:cNvPr>
            <p:cNvSpPr/>
            <p:nvPr/>
          </p:nvSpPr>
          <p:spPr>
            <a:xfrm>
              <a:off x="10572241" y="1869178"/>
              <a:ext cx="158305" cy="56578"/>
            </a:xfrm>
            <a:custGeom>
              <a:avLst/>
              <a:gdLst>
                <a:gd name="connsiteX0" fmla="*/ 79153 w 158305"/>
                <a:gd name="connsiteY0" fmla="*/ 56578 h 56578"/>
                <a:gd name="connsiteX1" fmla="*/ 0 w 158305"/>
                <a:gd name="connsiteY1" fmla="*/ 28289 h 56578"/>
                <a:gd name="connsiteX2" fmla="*/ 79153 w 158305"/>
                <a:gd name="connsiteY2" fmla="*/ 0 h 56578"/>
                <a:gd name="connsiteX3" fmla="*/ 158306 w 158305"/>
                <a:gd name="connsiteY3" fmla="*/ 28289 h 56578"/>
                <a:gd name="connsiteX4" fmla="*/ 79153 w 158305"/>
                <a:gd name="connsiteY4" fmla="*/ 56578 h 56578"/>
                <a:gd name="connsiteX5" fmla="*/ 79153 w 158305"/>
                <a:gd name="connsiteY5" fmla="*/ 11240 h 56578"/>
                <a:gd name="connsiteX6" fmla="*/ 11239 w 158305"/>
                <a:gd name="connsiteY6" fmla="*/ 28289 h 56578"/>
                <a:gd name="connsiteX7" fmla="*/ 79153 w 158305"/>
                <a:gd name="connsiteY7" fmla="*/ 45339 h 56578"/>
                <a:gd name="connsiteX8" fmla="*/ 147066 w 158305"/>
                <a:gd name="connsiteY8" fmla="*/ 28289 h 56578"/>
                <a:gd name="connsiteX9" fmla="*/ 79153 w 158305"/>
                <a:gd name="connsiteY9" fmla="*/ 11240 h 5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305" h="56578">
                  <a:moveTo>
                    <a:pt x="79153" y="56578"/>
                  </a:moveTo>
                  <a:cubicBezTo>
                    <a:pt x="39814" y="56578"/>
                    <a:pt x="0" y="46863"/>
                    <a:pt x="0" y="28289"/>
                  </a:cubicBezTo>
                  <a:cubicBezTo>
                    <a:pt x="0" y="9715"/>
                    <a:pt x="39814" y="0"/>
                    <a:pt x="79153" y="0"/>
                  </a:cubicBezTo>
                  <a:cubicBezTo>
                    <a:pt x="118491" y="0"/>
                    <a:pt x="158306" y="9715"/>
                    <a:pt x="158306" y="28289"/>
                  </a:cubicBezTo>
                  <a:cubicBezTo>
                    <a:pt x="158306" y="46863"/>
                    <a:pt x="118491" y="56578"/>
                    <a:pt x="79153" y="56578"/>
                  </a:cubicBezTo>
                  <a:close/>
                  <a:moveTo>
                    <a:pt x="79153" y="11240"/>
                  </a:moveTo>
                  <a:cubicBezTo>
                    <a:pt x="37052" y="11240"/>
                    <a:pt x="11239" y="22289"/>
                    <a:pt x="11239" y="28289"/>
                  </a:cubicBezTo>
                  <a:cubicBezTo>
                    <a:pt x="11239" y="34290"/>
                    <a:pt x="37052" y="45339"/>
                    <a:pt x="79153" y="45339"/>
                  </a:cubicBezTo>
                  <a:cubicBezTo>
                    <a:pt x="121253" y="45339"/>
                    <a:pt x="147066" y="34290"/>
                    <a:pt x="147066" y="28289"/>
                  </a:cubicBezTo>
                  <a:cubicBezTo>
                    <a:pt x="146971" y="22289"/>
                    <a:pt x="121253" y="11240"/>
                    <a:pt x="79153" y="11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4" name="">
            <a:extLst>
              <a:ext uri="{FF2B5EF4-FFF2-40B4-BE49-F238E27FC236}">
                <a16:creationId xmlns:a16="http://schemas.microsoft.com/office/drawing/2014/main" id="{DC7455E3-CA70-4396-B620-419D3F420186}"/>
              </a:ext>
            </a:extLst>
          </p:cNvPr>
          <p:cNvSpPr txBox="1"/>
          <p:nvPr/>
        </p:nvSpPr>
        <p:spPr>
          <a:xfrm>
            <a:off x="8515956" y="5033932"/>
            <a:ext cx="2108370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Text here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">
            <a:extLst>
              <a:ext uri="{FF2B5EF4-FFF2-40B4-BE49-F238E27FC236}">
                <a16:creationId xmlns:a16="http://schemas.microsoft.com/office/drawing/2014/main" id="{9068F158-DD9E-491D-90F4-0F5097754923}"/>
              </a:ext>
            </a:extLst>
          </p:cNvPr>
          <p:cNvSpPr/>
          <p:nvPr/>
        </p:nvSpPr>
        <p:spPr>
          <a:xfrm>
            <a:off x="8515956" y="5457090"/>
            <a:ext cx="2108370" cy="471603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90000" rIns="90000" bIns="90000" numCol="1" spcCol="0" rtlCol="0" fromWordArt="0" anchor="t" anchorCtr="0" forceAA="0" compatLnSpc="1">
            <a:noAutofit/>
          </a:bodyPr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Theme color makes PPT</a:t>
            </a:r>
          </a:p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more convenient to change. </a:t>
            </a:r>
          </a:p>
        </p:txBody>
      </p:sp>
      <p:sp>
        <p:nvSpPr>
          <p:cNvPr id="2" name="">
            <a:extLst>
              <a:ext uri="{FF2B5EF4-FFF2-40B4-BE49-F238E27FC236}">
                <a16:creationId xmlns:a16="http://schemas.microsoft.com/office/drawing/2014/main" id="{F48A3CA1-4659-F2CA-9557-6AADAC53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Unified fonts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make reading more fluent.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7032518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课后拓展</a:t>
            </a:r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4868245E-C32B-4F2C-A435-77898F7CAB8A}"/>
              </a:ext>
            </a:extLst>
          </p:cNvPr>
          <p:cNvSpPr txBox="1"/>
          <p:nvPr/>
        </p:nvSpPr>
        <p:spPr>
          <a:xfrm>
            <a:off x="8942832" y="2148840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1"/>
                </a:solidFill>
              </a:rPr>
              <a:t>O4</a:t>
            </a:r>
            <a:endParaRPr lang="zh-CN" altLang="en-US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94427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>
            <a:extLst>
              <a:ext uri="{FF2B5EF4-FFF2-40B4-BE49-F238E27FC236}">
                <a16:creationId xmlns:a16="http://schemas.microsoft.com/office/drawing/2014/main" id="{F861F5D2-7BF7-3C56-1805-32F48FDF43C1}"/>
              </a:ext>
            </a:extLst>
          </p:cNvPr>
          <p:cNvSpPr/>
          <p:nvPr/>
        </p:nvSpPr>
        <p:spPr>
          <a:xfrm>
            <a:off x="903588" y="1"/>
            <a:ext cx="10384830" cy="1897656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">
            <a:extLst>
              <a:ext uri="{FF2B5EF4-FFF2-40B4-BE49-F238E27FC236}">
                <a16:creationId xmlns:a16="http://schemas.microsoft.com/office/drawing/2014/main" id="{F4C5D2C0-E008-69BC-88BE-F837E1F9049F}"/>
              </a:ext>
            </a:extLst>
          </p:cNvPr>
          <p:cNvSpPr/>
          <p:nvPr/>
        </p:nvSpPr>
        <p:spPr>
          <a:xfrm flipV="1">
            <a:off x="3796469" y="6012292"/>
            <a:ext cx="4628096" cy="845708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3" name="">
            <a:extLst>
              <a:ext uri="{FF2B5EF4-FFF2-40B4-BE49-F238E27FC236}">
                <a16:creationId xmlns:a16="http://schemas.microsoft.com/office/drawing/2014/main" id="{23F1C061-BC71-4F5C-9D5C-06424F21464D}"/>
              </a:ext>
            </a:extLst>
          </p:cNvPr>
          <p:cNvGrpSpPr/>
          <p:nvPr/>
        </p:nvGrpSpPr>
        <p:grpSpPr>
          <a:xfrm>
            <a:off x="635006" y="1130300"/>
            <a:ext cx="10890244" cy="4361387"/>
            <a:chOff x="635006" y="1130300"/>
            <a:chExt cx="10890244" cy="4361387"/>
          </a:xfrm>
        </p:grpSpPr>
        <p:sp>
          <p:nvSpPr>
            <p:cNvPr id="10" name="">
              <a:extLst>
                <a:ext uri="{FF2B5EF4-FFF2-40B4-BE49-F238E27FC236}">
                  <a16:creationId xmlns:a16="http://schemas.microsoft.com/office/drawing/2014/main" id="{0607D042-0F16-4A9A-B0AA-ED04FFCDD2D0}"/>
                </a:ext>
              </a:extLst>
            </p:cNvPr>
            <p:cNvSpPr txBox="1"/>
            <p:nvPr/>
          </p:nvSpPr>
          <p:spPr>
            <a:xfrm>
              <a:off x="635006" y="1130300"/>
              <a:ext cx="10883894" cy="47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Theme color makes PPT more convenient to change.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Adjust the spacing to adapt to Chinese typesetting, use the reference line in PPT……</a:t>
              </a:r>
            </a:p>
          </p:txBody>
        </p:sp>
        <p:grpSp>
          <p:nvGrpSpPr>
            <p:cNvPr id="32" name="">
              <a:extLst>
                <a:ext uri="{FF2B5EF4-FFF2-40B4-BE49-F238E27FC236}">
                  <a16:creationId xmlns:a16="http://schemas.microsoft.com/office/drawing/2014/main" id="{3385991E-A79E-4B88-99F0-6F6FD8934C3E}"/>
                </a:ext>
              </a:extLst>
            </p:cNvPr>
            <p:cNvGrpSpPr/>
            <p:nvPr/>
          </p:nvGrpSpPr>
          <p:grpSpPr>
            <a:xfrm>
              <a:off x="666750" y="2921180"/>
              <a:ext cx="10858500" cy="2570507"/>
              <a:chOff x="660400" y="2921180"/>
              <a:chExt cx="10858500" cy="2570507"/>
            </a:xfrm>
          </p:grpSpPr>
          <p:grpSp>
            <p:nvGrpSpPr>
              <p:cNvPr id="6" name="">
                <a:extLst>
                  <a:ext uri="{FF2B5EF4-FFF2-40B4-BE49-F238E27FC236}">
                    <a16:creationId xmlns:a16="http://schemas.microsoft.com/office/drawing/2014/main" id="{54EB319C-2346-4517-9879-8D67B21CDC8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35995" y="2946433"/>
                <a:ext cx="2520011" cy="2520000"/>
                <a:chOff x="2438399" y="2781301"/>
                <a:chExt cx="1288843" cy="1288839"/>
              </a:xfrm>
            </p:grpSpPr>
            <p:sp>
              <p:nvSpPr>
                <p:cNvPr id="4" name="">
                  <a:extLst>
                    <a:ext uri="{FF2B5EF4-FFF2-40B4-BE49-F238E27FC236}">
                      <a16:creationId xmlns:a16="http://schemas.microsoft.com/office/drawing/2014/main" id="{932CC0A8-C258-4B8C-85D2-D097BF8FB6EA}"/>
                    </a:ext>
                  </a:extLst>
                </p:cNvPr>
                <p:cNvSpPr/>
                <p:nvPr/>
              </p:nvSpPr>
              <p:spPr>
                <a:xfrm>
                  <a:off x="2438399" y="2781301"/>
                  <a:ext cx="1288843" cy="1288839"/>
                </a:xfrm>
                <a:custGeom>
                  <a:avLst/>
                  <a:gdLst>
                    <a:gd name="connsiteX0" fmla="*/ 1288843 w 1288843"/>
                    <a:gd name="connsiteY0" fmla="*/ 644420 h 1288839"/>
                    <a:gd name="connsiteX1" fmla="*/ 644422 w 1288843"/>
                    <a:gd name="connsiteY1" fmla="*/ 1288839 h 1288839"/>
                    <a:gd name="connsiteX2" fmla="*/ 0 w 1288843"/>
                    <a:gd name="connsiteY2" fmla="*/ 644420 h 1288839"/>
                    <a:gd name="connsiteX3" fmla="*/ 644422 w 1288843"/>
                    <a:gd name="connsiteY3" fmla="*/ 0 h 1288839"/>
                    <a:gd name="connsiteX4" fmla="*/ 1288843 w 1288843"/>
                    <a:gd name="connsiteY4" fmla="*/ 644420 h 128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843" h="1288839">
                      <a:moveTo>
                        <a:pt x="1288843" y="644420"/>
                      </a:moveTo>
                      <a:cubicBezTo>
                        <a:pt x="1288843" y="1000323"/>
                        <a:pt x="1000326" y="1288839"/>
                        <a:pt x="644422" y="1288839"/>
                      </a:cubicBezTo>
                      <a:cubicBezTo>
                        <a:pt x="288517" y="1288839"/>
                        <a:pt x="0" y="1000323"/>
                        <a:pt x="0" y="644420"/>
                      </a:cubicBezTo>
                      <a:cubicBezTo>
                        <a:pt x="0" y="288516"/>
                        <a:pt x="288517" y="0"/>
                        <a:pt x="644422" y="0"/>
                      </a:cubicBezTo>
                      <a:cubicBezTo>
                        <a:pt x="1000326" y="0"/>
                        <a:pt x="1288843" y="288516"/>
                        <a:pt x="1288843" y="644420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  <a:alpha val="40000"/>
                  </a:schemeClr>
                </a:solidFill>
                <a:ln w="16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5" name="">
                  <a:extLst>
                    <a:ext uri="{FF2B5EF4-FFF2-40B4-BE49-F238E27FC236}">
                      <a16:creationId xmlns:a16="http://schemas.microsoft.com/office/drawing/2014/main" id="{86C9273B-92A6-469F-B136-02692C24EA28}"/>
                    </a:ext>
                  </a:extLst>
                </p:cNvPr>
                <p:cNvSpPr/>
                <p:nvPr/>
              </p:nvSpPr>
              <p:spPr>
                <a:xfrm>
                  <a:off x="2684421" y="3026285"/>
                  <a:ext cx="796564" cy="796646"/>
                </a:xfrm>
                <a:custGeom>
                  <a:avLst/>
                  <a:gdLst>
                    <a:gd name="connsiteX0" fmla="*/ 518193 w 916777"/>
                    <a:gd name="connsiteY0" fmla="*/ 225229 h 916872"/>
                    <a:gd name="connsiteX1" fmla="*/ 546396 w 916777"/>
                    <a:gd name="connsiteY1" fmla="*/ 271142 h 916872"/>
                    <a:gd name="connsiteX2" fmla="*/ 491629 w 916777"/>
                    <a:gd name="connsiteY2" fmla="*/ 309676 h 916872"/>
                    <a:gd name="connsiteX3" fmla="*/ 485070 w 916777"/>
                    <a:gd name="connsiteY3" fmla="*/ 326401 h 916872"/>
                    <a:gd name="connsiteX4" fmla="*/ 498024 w 916777"/>
                    <a:gd name="connsiteY4" fmla="*/ 338863 h 916872"/>
                    <a:gd name="connsiteX5" fmla="*/ 722833 w 916777"/>
                    <a:gd name="connsiteY5" fmla="*/ 378709 h 916872"/>
                    <a:gd name="connsiteX6" fmla="*/ 725621 w 916777"/>
                    <a:gd name="connsiteY6" fmla="*/ 379037 h 916872"/>
                    <a:gd name="connsiteX7" fmla="*/ 741527 w 916777"/>
                    <a:gd name="connsiteY7" fmla="*/ 366083 h 916872"/>
                    <a:gd name="connsiteX8" fmla="*/ 759728 w 916777"/>
                    <a:gd name="connsiteY8" fmla="*/ 269830 h 916872"/>
                    <a:gd name="connsiteX9" fmla="*/ 783340 w 916777"/>
                    <a:gd name="connsiteY9" fmla="*/ 147669 h 916872"/>
                    <a:gd name="connsiteX10" fmla="*/ 776453 w 916777"/>
                    <a:gd name="connsiteY10" fmla="*/ 130779 h 916872"/>
                    <a:gd name="connsiteX11" fmla="*/ 758252 w 916777"/>
                    <a:gd name="connsiteY11" fmla="*/ 131107 h 916872"/>
                    <a:gd name="connsiteX12" fmla="*/ 721685 w 916777"/>
                    <a:gd name="connsiteY12" fmla="*/ 156359 h 916872"/>
                    <a:gd name="connsiteX13" fmla="*/ 705124 w 916777"/>
                    <a:gd name="connsiteY13" fmla="*/ 167674 h 916872"/>
                    <a:gd name="connsiteX14" fmla="*/ 692990 w 916777"/>
                    <a:gd name="connsiteY14" fmla="*/ 145865 h 916872"/>
                    <a:gd name="connsiteX15" fmla="*/ 570337 w 916777"/>
                    <a:gd name="connsiteY15" fmla="*/ 16981 h 916872"/>
                    <a:gd name="connsiteX16" fmla="*/ 425547 w 916777"/>
                    <a:gd name="connsiteY16" fmla="*/ 5503 h 916872"/>
                    <a:gd name="connsiteX17" fmla="*/ 351758 w 916777"/>
                    <a:gd name="connsiteY17" fmla="*/ 420 h 916872"/>
                    <a:gd name="connsiteX18" fmla="*/ 339460 w 916777"/>
                    <a:gd name="connsiteY18" fmla="*/ 1240 h 916872"/>
                    <a:gd name="connsiteX19" fmla="*/ 212379 w 916777"/>
                    <a:gd name="connsiteY19" fmla="*/ 151932 h 916872"/>
                    <a:gd name="connsiteX20" fmla="*/ 184996 w 916777"/>
                    <a:gd name="connsiteY20" fmla="*/ 200961 h 916872"/>
                    <a:gd name="connsiteX21" fmla="*/ 183192 w 916777"/>
                    <a:gd name="connsiteY21" fmla="*/ 213587 h 916872"/>
                    <a:gd name="connsiteX22" fmla="*/ 191227 w 916777"/>
                    <a:gd name="connsiteY22" fmla="*/ 223589 h 916872"/>
                    <a:gd name="connsiteX23" fmla="*/ 349954 w 916777"/>
                    <a:gd name="connsiteY23" fmla="*/ 307708 h 916872"/>
                    <a:gd name="connsiteX24" fmla="*/ 371271 w 916777"/>
                    <a:gd name="connsiteY24" fmla="*/ 301805 h 916872"/>
                    <a:gd name="connsiteX25" fmla="*/ 467032 w 916777"/>
                    <a:gd name="connsiteY25" fmla="*/ 144717 h 916872"/>
                    <a:gd name="connsiteX26" fmla="*/ 518193 w 916777"/>
                    <a:gd name="connsiteY26" fmla="*/ 225229 h 916872"/>
                    <a:gd name="connsiteX27" fmla="*/ 452767 w 916777"/>
                    <a:gd name="connsiteY27" fmla="*/ 106839 h 916872"/>
                    <a:gd name="connsiteX28" fmla="*/ 352086 w 916777"/>
                    <a:gd name="connsiteY28" fmla="*/ 271961 h 916872"/>
                    <a:gd name="connsiteX29" fmla="*/ 221726 w 916777"/>
                    <a:gd name="connsiteY29" fmla="*/ 202928 h 916872"/>
                    <a:gd name="connsiteX30" fmla="*/ 241239 w 916777"/>
                    <a:gd name="connsiteY30" fmla="*/ 167182 h 916872"/>
                    <a:gd name="connsiteX31" fmla="*/ 348643 w 916777"/>
                    <a:gd name="connsiteY31" fmla="*/ 32559 h 916872"/>
                    <a:gd name="connsiteX32" fmla="*/ 348970 w 916777"/>
                    <a:gd name="connsiteY32" fmla="*/ 32559 h 916872"/>
                    <a:gd name="connsiteX33" fmla="*/ 423743 w 916777"/>
                    <a:gd name="connsiteY33" fmla="*/ 37642 h 916872"/>
                    <a:gd name="connsiteX34" fmla="*/ 566729 w 916777"/>
                    <a:gd name="connsiteY34" fmla="*/ 48956 h 916872"/>
                    <a:gd name="connsiteX35" fmla="*/ 664950 w 916777"/>
                    <a:gd name="connsiteY35" fmla="*/ 161279 h 916872"/>
                    <a:gd name="connsiteX36" fmla="*/ 686595 w 916777"/>
                    <a:gd name="connsiteY36" fmla="*/ 199157 h 916872"/>
                    <a:gd name="connsiteX37" fmla="*/ 697089 w 916777"/>
                    <a:gd name="connsiteY37" fmla="*/ 206372 h 916872"/>
                    <a:gd name="connsiteX38" fmla="*/ 709551 w 916777"/>
                    <a:gd name="connsiteY38" fmla="*/ 203748 h 916872"/>
                    <a:gd name="connsiteX39" fmla="*/ 740051 w 916777"/>
                    <a:gd name="connsiteY39" fmla="*/ 182759 h 916872"/>
                    <a:gd name="connsiteX40" fmla="*/ 743822 w 916777"/>
                    <a:gd name="connsiteY40" fmla="*/ 180300 h 916872"/>
                    <a:gd name="connsiteX41" fmla="*/ 728081 w 916777"/>
                    <a:gd name="connsiteY41" fmla="*/ 263927 h 916872"/>
                    <a:gd name="connsiteX42" fmla="*/ 713159 w 916777"/>
                    <a:gd name="connsiteY42" fmla="*/ 343946 h 916872"/>
                    <a:gd name="connsiteX43" fmla="*/ 542133 w 916777"/>
                    <a:gd name="connsiteY43" fmla="*/ 313611 h 916872"/>
                    <a:gd name="connsiteX44" fmla="*/ 577880 w 916777"/>
                    <a:gd name="connsiteY44" fmla="*/ 288359 h 916872"/>
                    <a:gd name="connsiteX45" fmla="*/ 581979 w 916777"/>
                    <a:gd name="connsiteY45" fmla="*/ 266058 h 916872"/>
                    <a:gd name="connsiteX46" fmla="*/ 545904 w 916777"/>
                    <a:gd name="connsiteY46" fmla="*/ 208175 h 916872"/>
                    <a:gd name="connsiteX47" fmla="*/ 480150 w 916777"/>
                    <a:gd name="connsiteY47" fmla="*/ 106019 h 916872"/>
                    <a:gd name="connsiteX48" fmla="*/ 466377 w 916777"/>
                    <a:gd name="connsiteY48" fmla="*/ 98804 h 916872"/>
                    <a:gd name="connsiteX49" fmla="*/ 452767 w 916777"/>
                    <a:gd name="connsiteY49" fmla="*/ 106839 h 916872"/>
                    <a:gd name="connsiteX50" fmla="*/ 349134 w 916777"/>
                    <a:gd name="connsiteY50" fmla="*/ 635001 h 916872"/>
                    <a:gd name="connsiteX51" fmla="*/ 165646 w 916777"/>
                    <a:gd name="connsiteY51" fmla="*/ 621227 h 916872"/>
                    <a:gd name="connsiteX52" fmla="*/ 214347 w 916777"/>
                    <a:gd name="connsiteY52" fmla="*/ 539240 h 916872"/>
                    <a:gd name="connsiteX53" fmla="*/ 242223 w 916777"/>
                    <a:gd name="connsiteY53" fmla="*/ 493327 h 916872"/>
                    <a:gd name="connsiteX54" fmla="*/ 301418 w 916777"/>
                    <a:gd name="connsiteY54" fmla="*/ 524646 h 916872"/>
                    <a:gd name="connsiteX55" fmla="*/ 319291 w 916777"/>
                    <a:gd name="connsiteY55" fmla="*/ 522842 h 916872"/>
                    <a:gd name="connsiteX56" fmla="*/ 324374 w 916777"/>
                    <a:gd name="connsiteY56" fmla="*/ 505625 h 916872"/>
                    <a:gd name="connsiteX57" fmla="*/ 257472 w 916777"/>
                    <a:gd name="connsiteY57" fmla="*/ 287047 h 916872"/>
                    <a:gd name="connsiteX58" fmla="*/ 237631 w 916777"/>
                    <a:gd name="connsiteY58" fmla="*/ 276225 h 916872"/>
                    <a:gd name="connsiteX59" fmla="*/ 144494 w 916777"/>
                    <a:gd name="connsiteY59" fmla="*/ 303609 h 916872"/>
                    <a:gd name="connsiteX60" fmla="*/ 24300 w 916777"/>
                    <a:gd name="connsiteY60" fmla="*/ 338207 h 916872"/>
                    <a:gd name="connsiteX61" fmla="*/ 12330 w 916777"/>
                    <a:gd name="connsiteY61" fmla="*/ 351981 h 916872"/>
                    <a:gd name="connsiteX62" fmla="*/ 20857 w 916777"/>
                    <a:gd name="connsiteY62" fmla="*/ 368050 h 916872"/>
                    <a:gd name="connsiteX63" fmla="*/ 59555 w 916777"/>
                    <a:gd name="connsiteY63" fmla="*/ 389039 h 916872"/>
                    <a:gd name="connsiteX64" fmla="*/ 77428 w 916777"/>
                    <a:gd name="connsiteY64" fmla="*/ 398878 h 916872"/>
                    <a:gd name="connsiteX65" fmla="*/ 63490 w 916777"/>
                    <a:gd name="connsiteY65" fmla="*/ 419702 h 916872"/>
                    <a:gd name="connsiteX66" fmla="*/ 4787 w 916777"/>
                    <a:gd name="connsiteY66" fmla="*/ 587448 h 916872"/>
                    <a:gd name="connsiteX67" fmla="*/ 60867 w 916777"/>
                    <a:gd name="connsiteY67" fmla="*/ 723055 h 916872"/>
                    <a:gd name="connsiteX68" fmla="*/ 89234 w 916777"/>
                    <a:gd name="connsiteY68" fmla="*/ 789301 h 916872"/>
                    <a:gd name="connsiteX69" fmla="*/ 91366 w 916777"/>
                    <a:gd name="connsiteY69" fmla="*/ 794548 h 916872"/>
                    <a:gd name="connsiteX70" fmla="*/ 95629 w 916777"/>
                    <a:gd name="connsiteY70" fmla="*/ 800287 h 916872"/>
                    <a:gd name="connsiteX71" fmla="*/ 287152 w 916777"/>
                    <a:gd name="connsiteY71" fmla="*/ 845052 h 916872"/>
                    <a:gd name="connsiteX72" fmla="*/ 343723 w 916777"/>
                    <a:gd name="connsiteY72" fmla="*/ 847184 h 916872"/>
                    <a:gd name="connsiteX73" fmla="*/ 344871 w 916777"/>
                    <a:gd name="connsiteY73" fmla="*/ 847184 h 916872"/>
                    <a:gd name="connsiteX74" fmla="*/ 355857 w 916777"/>
                    <a:gd name="connsiteY74" fmla="*/ 842920 h 916872"/>
                    <a:gd name="connsiteX75" fmla="*/ 361105 w 916777"/>
                    <a:gd name="connsiteY75" fmla="*/ 831278 h 916872"/>
                    <a:gd name="connsiteX76" fmla="*/ 364056 w 916777"/>
                    <a:gd name="connsiteY76" fmla="*/ 651398 h 916872"/>
                    <a:gd name="connsiteX77" fmla="*/ 349134 w 916777"/>
                    <a:gd name="connsiteY77" fmla="*/ 635001 h 916872"/>
                    <a:gd name="connsiteX78" fmla="*/ 329293 w 916777"/>
                    <a:gd name="connsiteY78" fmla="*/ 813897 h 916872"/>
                    <a:gd name="connsiteX79" fmla="*/ 288136 w 916777"/>
                    <a:gd name="connsiteY79" fmla="*/ 812749 h 916872"/>
                    <a:gd name="connsiteX80" fmla="*/ 120061 w 916777"/>
                    <a:gd name="connsiteY80" fmla="*/ 778315 h 916872"/>
                    <a:gd name="connsiteX81" fmla="*/ 119897 w 916777"/>
                    <a:gd name="connsiteY81" fmla="*/ 777987 h 916872"/>
                    <a:gd name="connsiteX82" fmla="*/ 90874 w 916777"/>
                    <a:gd name="connsiteY82" fmla="*/ 710265 h 916872"/>
                    <a:gd name="connsiteX83" fmla="*/ 35450 w 916777"/>
                    <a:gd name="connsiteY83" fmla="*/ 576462 h 916872"/>
                    <a:gd name="connsiteX84" fmla="*/ 90546 w 916777"/>
                    <a:gd name="connsiteY84" fmla="*/ 437904 h 916872"/>
                    <a:gd name="connsiteX85" fmla="*/ 114486 w 916777"/>
                    <a:gd name="connsiteY85" fmla="*/ 401173 h 916872"/>
                    <a:gd name="connsiteX86" fmla="*/ 116126 w 916777"/>
                    <a:gd name="connsiteY86" fmla="*/ 388547 h 916872"/>
                    <a:gd name="connsiteX87" fmla="*/ 108091 w 916777"/>
                    <a:gd name="connsiteY87" fmla="*/ 378545 h 916872"/>
                    <a:gd name="connsiteX88" fmla="*/ 75296 w 916777"/>
                    <a:gd name="connsiteY88" fmla="*/ 360672 h 916872"/>
                    <a:gd name="connsiteX89" fmla="*/ 71689 w 916777"/>
                    <a:gd name="connsiteY89" fmla="*/ 358704 h 916872"/>
                    <a:gd name="connsiteX90" fmla="*/ 153840 w 916777"/>
                    <a:gd name="connsiteY90" fmla="*/ 334436 h 916872"/>
                    <a:gd name="connsiteX91" fmla="*/ 231072 w 916777"/>
                    <a:gd name="connsiteY91" fmla="*/ 311479 h 916872"/>
                    <a:gd name="connsiteX92" fmla="*/ 281905 w 916777"/>
                    <a:gd name="connsiteY92" fmla="*/ 477585 h 916872"/>
                    <a:gd name="connsiteX93" fmla="*/ 243371 w 916777"/>
                    <a:gd name="connsiteY93" fmla="*/ 457253 h 916872"/>
                    <a:gd name="connsiteX94" fmla="*/ 221726 w 916777"/>
                    <a:gd name="connsiteY94" fmla="*/ 463648 h 916872"/>
                    <a:gd name="connsiteX95" fmla="*/ 186799 w 916777"/>
                    <a:gd name="connsiteY95" fmla="*/ 522022 h 916872"/>
                    <a:gd name="connsiteX96" fmla="*/ 125637 w 916777"/>
                    <a:gd name="connsiteY96" fmla="*/ 627458 h 916872"/>
                    <a:gd name="connsiteX97" fmla="*/ 124817 w 916777"/>
                    <a:gd name="connsiteY97" fmla="*/ 629262 h 916872"/>
                    <a:gd name="connsiteX98" fmla="*/ 125965 w 916777"/>
                    <a:gd name="connsiteY98" fmla="*/ 643855 h 916872"/>
                    <a:gd name="connsiteX99" fmla="*/ 138591 w 916777"/>
                    <a:gd name="connsiteY99" fmla="*/ 651562 h 916872"/>
                    <a:gd name="connsiteX100" fmla="*/ 331425 w 916777"/>
                    <a:gd name="connsiteY100" fmla="*/ 666156 h 916872"/>
                    <a:gd name="connsiteX101" fmla="*/ 329293 w 916777"/>
                    <a:gd name="connsiteY101" fmla="*/ 813897 h 916872"/>
                    <a:gd name="connsiteX102" fmla="*/ 813839 w 916777"/>
                    <a:gd name="connsiteY102" fmla="*/ 360672 h 916872"/>
                    <a:gd name="connsiteX103" fmla="*/ 803509 w 916777"/>
                    <a:gd name="connsiteY103" fmla="*/ 353129 h 916872"/>
                    <a:gd name="connsiteX104" fmla="*/ 790883 w 916777"/>
                    <a:gd name="connsiteY104" fmla="*/ 355424 h 916872"/>
                    <a:gd name="connsiteX105" fmla="*/ 641338 w 916777"/>
                    <a:gd name="connsiteY105" fmla="*/ 455121 h 916872"/>
                    <a:gd name="connsiteX106" fmla="*/ 636255 w 916777"/>
                    <a:gd name="connsiteY106" fmla="*/ 476765 h 916872"/>
                    <a:gd name="connsiteX107" fmla="*/ 728736 w 916777"/>
                    <a:gd name="connsiteY107" fmla="*/ 635985 h 916872"/>
                    <a:gd name="connsiteX108" fmla="*/ 632319 w 916777"/>
                    <a:gd name="connsiteY108" fmla="*/ 642380 h 916872"/>
                    <a:gd name="connsiteX109" fmla="*/ 580175 w 916777"/>
                    <a:gd name="connsiteY109" fmla="*/ 645331 h 916872"/>
                    <a:gd name="connsiteX110" fmla="*/ 572468 w 916777"/>
                    <a:gd name="connsiteY110" fmla="*/ 578758 h 916872"/>
                    <a:gd name="connsiteX111" fmla="*/ 560826 w 916777"/>
                    <a:gd name="connsiteY111" fmla="*/ 565148 h 916872"/>
                    <a:gd name="connsiteX112" fmla="*/ 543773 w 916777"/>
                    <a:gd name="connsiteY112" fmla="*/ 570723 h 916872"/>
                    <a:gd name="connsiteX113" fmla="*/ 401770 w 916777"/>
                    <a:gd name="connsiteY113" fmla="*/ 749783 h 916872"/>
                    <a:gd name="connsiteX114" fmla="*/ 404066 w 916777"/>
                    <a:gd name="connsiteY114" fmla="*/ 772247 h 916872"/>
                    <a:gd name="connsiteX115" fmla="*/ 480478 w 916777"/>
                    <a:gd name="connsiteY115" fmla="*/ 834394 h 916872"/>
                    <a:gd name="connsiteX116" fmla="*/ 576076 w 916777"/>
                    <a:gd name="connsiteY116" fmla="*/ 912937 h 916872"/>
                    <a:gd name="connsiteX117" fmla="*/ 586570 w 916777"/>
                    <a:gd name="connsiteY117" fmla="*/ 916873 h 916872"/>
                    <a:gd name="connsiteX118" fmla="*/ 594113 w 916777"/>
                    <a:gd name="connsiteY118" fmla="*/ 914905 h 916872"/>
                    <a:gd name="connsiteX119" fmla="*/ 602640 w 916777"/>
                    <a:gd name="connsiteY119" fmla="*/ 898672 h 916872"/>
                    <a:gd name="connsiteX120" fmla="*/ 597720 w 916777"/>
                    <a:gd name="connsiteY120" fmla="*/ 853579 h 916872"/>
                    <a:gd name="connsiteX121" fmla="*/ 595753 w 916777"/>
                    <a:gd name="connsiteY121" fmla="*/ 834558 h 916872"/>
                    <a:gd name="connsiteX122" fmla="*/ 620349 w 916777"/>
                    <a:gd name="connsiteY122" fmla="*/ 834394 h 916872"/>
                    <a:gd name="connsiteX123" fmla="*/ 792195 w 916777"/>
                    <a:gd name="connsiteY123" fmla="*/ 787825 h 916872"/>
                    <a:gd name="connsiteX124" fmla="*/ 871559 w 916777"/>
                    <a:gd name="connsiteY124" fmla="*/ 665500 h 916872"/>
                    <a:gd name="connsiteX125" fmla="*/ 910913 w 916777"/>
                    <a:gd name="connsiteY125" fmla="*/ 603190 h 916872"/>
                    <a:gd name="connsiteX126" fmla="*/ 913700 w 916777"/>
                    <a:gd name="connsiteY126" fmla="*/ 598926 h 916872"/>
                    <a:gd name="connsiteX127" fmla="*/ 915996 w 916777"/>
                    <a:gd name="connsiteY127" fmla="*/ 592204 h 916872"/>
                    <a:gd name="connsiteX128" fmla="*/ 844175 w 916777"/>
                    <a:gd name="connsiteY128" fmla="*/ 408880 h 916872"/>
                    <a:gd name="connsiteX129" fmla="*/ 813839 w 916777"/>
                    <a:gd name="connsiteY129" fmla="*/ 360672 h 916872"/>
                    <a:gd name="connsiteX130" fmla="*/ 884021 w 916777"/>
                    <a:gd name="connsiteY130" fmla="*/ 584661 h 916872"/>
                    <a:gd name="connsiteX131" fmla="*/ 844175 w 916777"/>
                    <a:gd name="connsiteY131" fmla="*/ 647627 h 916872"/>
                    <a:gd name="connsiteX132" fmla="*/ 765795 w 916777"/>
                    <a:gd name="connsiteY132" fmla="*/ 768476 h 916872"/>
                    <a:gd name="connsiteX133" fmla="*/ 620185 w 916777"/>
                    <a:gd name="connsiteY133" fmla="*/ 801435 h 916872"/>
                    <a:gd name="connsiteX134" fmla="*/ 576896 w 916777"/>
                    <a:gd name="connsiteY134" fmla="*/ 802419 h 916872"/>
                    <a:gd name="connsiteX135" fmla="*/ 565581 w 916777"/>
                    <a:gd name="connsiteY135" fmla="*/ 808158 h 916872"/>
                    <a:gd name="connsiteX136" fmla="*/ 561810 w 916777"/>
                    <a:gd name="connsiteY136" fmla="*/ 820292 h 916872"/>
                    <a:gd name="connsiteX137" fmla="*/ 565581 w 916777"/>
                    <a:gd name="connsiteY137" fmla="*/ 856202 h 916872"/>
                    <a:gd name="connsiteX138" fmla="*/ 566073 w 916777"/>
                    <a:gd name="connsiteY138" fmla="*/ 861614 h 916872"/>
                    <a:gd name="connsiteX139" fmla="*/ 500647 w 916777"/>
                    <a:gd name="connsiteY139" fmla="*/ 808650 h 916872"/>
                    <a:gd name="connsiteX140" fmla="*/ 436861 w 916777"/>
                    <a:gd name="connsiteY140" fmla="*/ 756998 h 916872"/>
                    <a:gd name="connsiteX141" fmla="*/ 544921 w 916777"/>
                    <a:gd name="connsiteY141" fmla="*/ 620899 h 916872"/>
                    <a:gd name="connsiteX142" fmla="*/ 550004 w 916777"/>
                    <a:gd name="connsiteY142" fmla="*/ 664352 h 916872"/>
                    <a:gd name="connsiteX143" fmla="*/ 567549 w 916777"/>
                    <a:gd name="connsiteY143" fmla="*/ 678618 h 916872"/>
                    <a:gd name="connsiteX144" fmla="*/ 634123 w 916777"/>
                    <a:gd name="connsiteY144" fmla="*/ 674519 h 916872"/>
                    <a:gd name="connsiteX145" fmla="*/ 757104 w 916777"/>
                    <a:gd name="connsiteY145" fmla="*/ 665008 h 916872"/>
                    <a:gd name="connsiteX146" fmla="*/ 769730 w 916777"/>
                    <a:gd name="connsiteY146" fmla="*/ 656154 h 916872"/>
                    <a:gd name="connsiteX147" fmla="*/ 769238 w 916777"/>
                    <a:gd name="connsiteY147" fmla="*/ 640740 h 916872"/>
                    <a:gd name="connsiteX148" fmla="*/ 672001 w 916777"/>
                    <a:gd name="connsiteY148" fmla="*/ 473486 h 916872"/>
                    <a:gd name="connsiteX149" fmla="*/ 794818 w 916777"/>
                    <a:gd name="connsiteY149" fmla="*/ 391663 h 916872"/>
                    <a:gd name="connsiteX150" fmla="*/ 817119 w 916777"/>
                    <a:gd name="connsiteY150" fmla="*/ 426261 h 916872"/>
                    <a:gd name="connsiteX151" fmla="*/ 884185 w 916777"/>
                    <a:gd name="connsiteY151" fmla="*/ 584497 h 916872"/>
                    <a:gd name="connsiteX152" fmla="*/ 884021 w 916777"/>
                    <a:gd name="connsiteY152" fmla="*/ 584661 h 916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</a:cxnLst>
                  <a:rect l="l" t="t" r="r" b="b"/>
                  <a:pathLst>
                    <a:path w="916777" h="916872">
                      <a:moveTo>
                        <a:pt x="518193" y="225229"/>
                      </a:moveTo>
                      <a:cubicBezTo>
                        <a:pt x="528031" y="241462"/>
                        <a:pt x="537378" y="257040"/>
                        <a:pt x="546396" y="271142"/>
                      </a:cubicBezTo>
                      <a:lnTo>
                        <a:pt x="491629" y="309676"/>
                      </a:lnTo>
                      <a:cubicBezTo>
                        <a:pt x="486218" y="313447"/>
                        <a:pt x="483758" y="320006"/>
                        <a:pt x="485070" y="326401"/>
                      </a:cubicBezTo>
                      <a:cubicBezTo>
                        <a:pt x="486545" y="332796"/>
                        <a:pt x="491629" y="337715"/>
                        <a:pt x="498024" y="338863"/>
                      </a:cubicBezTo>
                      <a:lnTo>
                        <a:pt x="722833" y="378709"/>
                      </a:lnTo>
                      <a:cubicBezTo>
                        <a:pt x="723817" y="378873"/>
                        <a:pt x="724801" y="379037"/>
                        <a:pt x="725621" y="379037"/>
                      </a:cubicBezTo>
                      <a:cubicBezTo>
                        <a:pt x="733164" y="379037"/>
                        <a:pt x="739887" y="373790"/>
                        <a:pt x="741527" y="366083"/>
                      </a:cubicBezTo>
                      <a:cubicBezTo>
                        <a:pt x="748577" y="331156"/>
                        <a:pt x="754153" y="300329"/>
                        <a:pt x="759728" y="269830"/>
                      </a:cubicBezTo>
                      <a:cubicBezTo>
                        <a:pt x="766943" y="230312"/>
                        <a:pt x="773666" y="193090"/>
                        <a:pt x="783340" y="147669"/>
                      </a:cubicBezTo>
                      <a:cubicBezTo>
                        <a:pt x="784816" y="141110"/>
                        <a:pt x="782028" y="134387"/>
                        <a:pt x="776453" y="130779"/>
                      </a:cubicBezTo>
                      <a:cubicBezTo>
                        <a:pt x="770878" y="127172"/>
                        <a:pt x="763663" y="127172"/>
                        <a:pt x="758252" y="131107"/>
                      </a:cubicBezTo>
                      <a:cubicBezTo>
                        <a:pt x="742838" y="142094"/>
                        <a:pt x="732344" y="149145"/>
                        <a:pt x="721685" y="156359"/>
                      </a:cubicBezTo>
                      <a:cubicBezTo>
                        <a:pt x="716438" y="159967"/>
                        <a:pt x="711191" y="163574"/>
                        <a:pt x="705124" y="167674"/>
                      </a:cubicBezTo>
                      <a:cubicBezTo>
                        <a:pt x="701189" y="160787"/>
                        <a:pt x="697253" y="153572"/>
                        <a:pt x="692990" y="145865"/>
                      </a:cubicBezTo>
                      <a:cubicBezTo>
                        <a:pt x="663146" y="91426"/>
                        <a:pt x="626088" y="23868"/>
                        <a:pt x="570337" y="16981"/>
                      </a:cubicBezTo>
                      <a:cubicBezTo>
                        <a:pt x="529507" y="12062"/>
                        <a:pt x="476543" y="8618"/>
                        <a:pt x="425547" y="5503"/>
                      </a:cubicBezTo>
                      <a:cubicBezTo>
                        <a:pt x="398819" y="3863"/>
                        <a:pt x="373075" y="2223"/>
                        <a:pt x="351758" y="420"/>
                      </a:cubicBezTo>
                      <a:cubicBezTo>
                        <a:pt x="346675" y="-236"/>
                        <a:pt x="343067" y="-236"/>
                        <a:pt x="339460" y="1240"/>
                      </a:cubicBezTo>
                      <a:cubicBezTo>
                        <a:pt x="279937" y="25508"/>
                        <a:pt x="244026" y="92737"/>
                        <a:pt x="212379" y="151932"/>
                      </a:cubicBezTo>
                      <a:cubicBezTo>
                        <a:pt x="203033" y="169477"/>
                        <a:pt x="194178" y="185875"/>
                        <a:pt x="184996" y="200961"/>
                      </a:cubicBezTo>
                      <a:cubicBezTo>
                        <a:pt x="182700" y="204732"/>
                        <a:pt x="182044" y="209323"/>
                        <a:pt x="183192" y="213587"/>
                      </a:cubicBezTo>
                      <a:cubicBezTo>
                        <a:pt x="184340" y="217850"/>
                        <a:pt x="187291" y="221457"/>
                        <a:pt x="191227" y="223589"/>
                      </a:cubicBezTo>
                      <a:lnTo>
                        <a:pt x="349954" y="307708"/>
                      </a:lnTo>
                      <a:cubicBezTo>
                        <a:pt x="357497" y="311643"/>
                        <a:pt x="366844" y="309184"/>
                        <a:pt x="371271" y="301805"/>
                      </a:cubicBezTo>
                      <a:lnTo>
                        <a:pt x="467032" y="144717"/>
                      </a:lnTo>
                      <a:cubicBezTo>
                        <a:pt x="485562" y="171281"/>
                        <a:pt x="502779" y="199649"/>
                        <a:pt x="518193" y="225229"/>
                      </a:cubicBezTo>
                      <a:close/>
                      <a:moveTo>
                        <a:pt x="452767" y="106839"/>
                      </a:moveTo>
                      <a:lnTo>
                        <a:pt x="352086" y="271961"/>
                      </a:lnTo>
                      <a:lnTo>
                        <a:pt x="221726" y="202928"/>
                      </a:lnTo>
                      <a:cubicBezTo>
                        <a:pt x="228285" y="191450"/>
                        <a:pt x="234680" y="179480"/>
                        <a:pt x="241239" y="167182"/>
                      </a:cubicBezTo>
                      <a:cubicBezTo>
                        <a:pt x="271082" y="111430"/>
                        <a:pt x="301910" y="53711"/>
                        <a:pt x="348643" y="32559"/>
                      </a:cubicBezTo>
                      <a:cubicBezTo>
                        <a:pt x="348643" y="32559"/>
                        <a:pt x="348807" y="32559"/>
                        <a:pt x="348970" y="32559"/>
                      </a:cubicBezTo>
                      <a:cubicBezTo>
                        <a:pt x="370943" y="34362"/>
                        <a:pt x="396851" y="36002"/>
                        <a:pt x="423743" y="37642"/>
                      </a:cubicBezTo>
                      <a:cubicBezTo>
                        <a:pt x="474411" y="40921"/>
                        <a:pt x="526719" y="44201"/>
                        <a:pt x="566729" y="48956"/>
                      </a:cubicBezTo>
                      <a:cubicBezTo>
                        <a:pt x="605919" y="53711"/>
                        <a:pt x="638550" y="113398"/>
                        <a:pt x="664950" y="161279"/>
                      </a:cubicBezTo>
                      <a:cubicBezTo>
                        <a:pt x="672493" y="175053"/>
                        <a:pt x="679708" y="188171"/>
                        <a:pt x="686595" y="199157"/>
                      </a:cubicBezTo>
                      <a:cubicBezTo>
                        <a:pt x="688891" y="202928"/>
                        <a:pt x="692662" y="205552"/>
                        <a:pt x="697089" y="206372"/>
                      </a:cubicBezTo>
                      <a:cubicBezTo>
                        <a:pt x="701517" y="207356"/>
                        <a:pt x="705944" y="206372"/>
                        <a:pt x="709551" y="203748"/>
                      </a:cubicBezTo>
                      <a:cubicBezTo>
                        <a:pt x="722013" y="195057"/>
                        <a:pt x="731196" y="188826"/>
                        <a:pt x="740051" y="182759"/>
                      </a:cubicBezTo>
                      <a:cubicBezTo>
                        <a:pt x="741363" y="181939"/>
                        <a:pt x="742510" y="181120"/>
                        <a:pt x="743822" y="180300"/>
                      </a:cubicBezTo>
                      <a:cubicBezTo>
                        <a:pt x="737919" y="209979"/>
                        <a:pt x="733000" y="237199"/>
                        <a:pt x="728081" y="263927"/>
                      </a:cubicBezTo>
                      <a:cubicBezTo>
                        <a:pt x="723489" y="289671"/>
                        <a:pt x="718734" y="315579"/>
                        <a:pt x="713159" y="343946"/>
                      </a:cubicBezTo>
                      <a:lnTo>
                        <a:pt x="542133" y="313611"/>
                      </a:lnTo>
                      <a:lnTo>
                        <a:pt x="577880" y="288359"/>
                      </a:lnTo>
                      <a:cubicBezTo>
                        <a:pt x="585094" y="283276"/>
                        <a:pt x="586898" y="273437"/>
                        <a:pt x="581979" y="266058"/>
                      </a:cubicBezTo>
                      <a:cubicBezTo>
                        <a:pt x="570829" y="249333"/>
                        <a:pt x="558694" y="229328"/>
                        <a:pt x="545904" y="208175"/>
                      </a:cubicBezTo>
                      <a:cubicBezTo>
                        <a:pt x="526227" y="175708"/>
                        <a:pt x="503927" y="138814"/>
                        <a:pt x="480150" y="106019"/>
                      </a:cubicBezTo>
                      <a:cubicBezTo>
                        <a:pt x="477035" y="101428"/>
                        <a:pt x="471624" y="98640"/>
                        <a:pt x="466377" y="98804"/>
                      </a:cubicBezTo>
                      <a:cubicBezTo>
                        <a:pt x="460801" y="99132"/>
                        <a:pt x="455718" y="102084"/>
                        <a:pt x="452767" y="106839"/>
                      </a:cubicBezTo>
                      <a:close/>
                      <a:moveTo>
                        <a:pt x="349134" y="635001"/>
                      </a:moveTo>
                      <a:lnTo>
                        <a:pt x="165646" y="621227"/>
                      </a:lnTo>
                      <a:cubicBezTo>
                        <a:pt x="181060" y="593023"/>
                        <a:pt x="198605" y="564656"/>
                        <a:pt x="214347" y="539240"/>
                      </a:cubicBezTo>
                      <a:cubicBezTo>
                        <a:pt x="224350" y="523170"/>
                        <a:pt x="233860" y="507757"/>
                        <a:pt x="242223" y="493327"/>
                      </a:cubicBezTo>
                      <a:lnTo>
                        <a:pt x="301418" y="524646"/>
                      </a:lnTo>
                      <a:cubicBezTo>
                        <a:pt x="307157" y="527762"/>
                        <a:pt x="314208" y="526942"/>
                        <a:pt x="319291" y="522842"/>
                      </a:cubicBezTo>
                      <a:cubicBezTo>
                        <a:pt x="324374" y="518743"/>
                        <a:pt x="326342" y="511856"/>
                        <a:pt x="324374" y="505625"/>
                      </a:cubicBezTo>
                      <a:lnTo>
                        <a:pt x="257472" y="287047"/>
                      </a:lnTo>
                      <a:cubicBezTo>
                        <a:pt x="254849" y="278684"/>
                        <a:pt x="246158" y="273765"/>
                        <a:pt x="237631" y="276225"/>
                      </a:cubicBezTo>
                      <a:cubicBezTo>
                        <a:pt x="203689" y="285735"/>
                        <a:pt x="173845" y="294754"/>
                        <a:pt x="144494" y="303609"/>
                      </a:cubicBezTo>
                      <a:cubicBezTo>
                        <a:pt x="105960" y="315251"/>
                        <a:pt x="69557" y="326237"/>
                        <a:pt x="24300" y="338207"/>
                      </a:cubicBezTo>
                      <a:cubicBezTo>
                        <a:pt x="17905" y="339847"/>
                        <a:pt x="13150" y="345422"/>
                        <a:pt x="12330" y="351981"/>
                      </a:cubicBezTo>
                      <a:cubicBezTo>
                        <a:pt x="11510" y="358540"/>
                        <a:pt x="14954" y="364935"/>
                        <a:pt x="20857" y="368050"/>
                      </a:cubicBezTo>
                      <a:cubicBezTo>
                        <a:pt x="37418" y="376741"/>
                        <a:pt x="48404" y="382808"/>
                        <a:pt x="59555" y="389039"/>
                      </a:cubicBezTo>
                      <a:cubicBezTo>
                        <a:pt x="65130" y="392155"/>
                        <a:pt x="70869" y="395270"/>
                        <a:pt x="77428" y="398878"/>
                      </a:cubicBezTo>
                      <a:cubicBezTo>
                        <a:pt x="73165" y="405437"/>
                        <a:pt x="68409" y="412488"/>
                        <a:pt x="63490" y="419702"/>
                      </a:cubicBezTo>
                      <a:cubicBezTo>
                        <a:pt x="28727" y="471026"/>
                        <a:pt x="-14562" y="534812"/>
                        <a:pt x="4787" y="587448"/>
                      </a:cubicBezTo>
                      <a:cubicBezTo>
                        <a:pt x="19053" y="626474"/>
                        <a:pt x="40370" y="675503"/>
                        <a:pt x="60867" y="723055"/>
                      </a:cubicBezTo>
                      <a:cubicBezTo>
                        <a:pt x="71361" y="747323"/>
                        <a:pt x="81363" y="770444"/>
                        <a:pt x="89234" y="789301"/>
                      </a:cubicBezTo>
                      <a:cubicBezTo>
                        <a:pt x="89890" y="791268"/>
                        <a:pt x="90546" y="792908"/>
                        <a:pt x="91366" y="794548"/>
                      </a:cubicBezTo>
                      <a:cubicBezTo>
                        <a:pt x="92350" y="796680"/>
                        <a:pt x="93825" y="798647"/>
                        <a:pt x="95629" y="800287"/>
                      </a:cubicBezTo>
                      <a:cubicBezTo>
                        <a:pt x="144330" y="842265"/>
                        <a:pt x="220250" y="843740"/>
                        <a:pt x="287152" y="845052"/>
                      </a:cubicBezTo>
                      <a:cubicBezTo>
                        <a:pt x="307157" y="845380"/>
                        <a:pt x="326014" y="845872"/>
                        <a:pt x="343723" y="847184"/>
                      </a:cubicBezTo>
                      <a:cubicBezTo>
                        <a:pt x="344051" y="847184"/>
                        <a:pt x="344543" y="847184"/>
                        <a:pt x="344871" y="847184"/>
                      </a:cubicBezTo>
                      <a:cubicBezTo>
                        <a:pt x="348970" y="847184"/>
                        <a:pt x="352742" y="845708"/>
                        <a:pt x="355857" y="842920"/>
                      </a:cubicBezTo>
                      <a:cubicBezTo>
                        <a:pt x="359137" y="839969"/>
                        <a:pt x="361105" y="835706"/>
                        <a:pt x="361105" y="831278"/>
                      </a:cubicBezTo>
                      <a:lnTo>
                        <a:pt x="364056" y="651398"/>
                      </a:lnTo>
                      <a:cubicBezTo>
                        <a:pt x="364220" y="642872"/>
                        <a:pt x="357661" y="635657"/>
                        <a:pt x="349134" y="635001"/>
                      </a:cubicBezTo>
                      <a:close/>
                      <a:moveTo>
                        <a:pt x="329293" y="813897"/>
                      </a:moveTo>
                      <a:cubicBezTo>
                        <a:pt x="316012" y="813241"/>
                        <a:pt x="302402" y="813077"/>
                        <a:pt x="288136" y="812749"/>
                      </a:cubicBezTo>
                      <a:cubicBezTo>
                        <a:pt x="225169" y="811601"/>
                        <a:pt x="160071" y="810289"/>
                        <a:pt x="120061" y="778315"/>
                      </a:cubicBezTo>
                      <a:cubicBezTo>
                        <a:pt x="120061" y="778151"/>
                        <a:pt x="119897" y="778151"/>
                        <a:pt x="119897" y="777987"/>
                      </a:cubicBezTo>
                      <a:cubicBezTo>
                        <a:pt x="111535" y="757982"/>
                        <a:pt x="101532" y="734697"/>
                        <a:pt x="90874" y="710265"/>
                      </a:cubicBezTo>
                      <a:cubicBezTo>
                        <a:pt x="71525" y="665336"/>
                        <a:pt x="49388" y="614504"/>
                        <a:pt x="35450" y="576462"/>
                      </a:cubicBezTo>
                      <a:cubicBezTo>
                        <a:pt x="21840" y="539240"/>
                        <a:pt x="60047" y="483161"/>
                        <a:pt x="90546" y="437904"/>
                      </a:cubicBezTo>
                      <a:cubicBezTo>
                        <a:pt x="99401" y="424786"/>
                        <a:pt x="107763" y="412488"/>
                        <a:pt x="114486" y="401173"/>
                      </a:cubicBezTo>
                      <a:cubicBezTo>
                        <a:pt x="116782" y="397402"/>
                        <a:pt x="117438" y="392811"/>
                        <a:pt x="116126" y="388547"/>
                      </a:cubicBezTo>
                      <a:cubicBezTo>
                        <a:pt x="114978" y="384284"/>
                        <a:pt x="112027" y="380677"/>
                        <a:pt x="108091" y="378545"/>
                      </a:cubicBezTo>
                      <a:cubicBezTo>
                        <a:pt x="94481" y="371330"/>
                        <a:pt x="84807" y="365919"/>
                        <a:pt x="75296" y="360672"/>
                      </a:cubicBezTo>
                      <a:cubicBezTo>
                        <a:pt x="74148" y="360016"/>
                        <a:pt x="73001" y="359360"/>
                        <a:pt x="71689" y="358704"/>
                      </a:cubicBezTo>
                      <a:cubicBezTo>
                        <a:pt x="101040" y="350341"/>
                        <a:pt x="127768" y="342306"/>
                        <a:pt x="153840" y="334436"/>
                      </a:cubicBezTo>
                      <a:cubicBezTo>
                        <a:pt x="178601" y="326893"/>
                        <a:pt x="203525" y="319350"/>
                        <a:pt x="231072" y="311479"/>
                      </a:cubicBezTo>
                      <a:lnTo>
                        <a:pt x="281905" y="477585"/>
                      </a:lnTo>
                      <a:lnTo>
                        <a:pt x="243371" y="457253"/>
                      </a:lnTo>
                      <a:cubicBezTo>
                        <a:pt x="235664" y="453153"/>
                        <a:pt x="225989" y="455941"/>
                        <a:pt x="221726" y="463648"/>
                      </a:cubicBezTo>
                      <a:cubicBezTo>
                        <a:pt x="211887" y="481193"/>
                        <a:pt x="199753" y="501034"/>
                        <a:pt x="186799" y="522022"/>
                      </a:cubicBezTo>
                      <a:cubicBezTo>
                        <a:pt x="166794" y="554489"/>
                        <a:pt x="144166" y="591220"/>
                        <a:pt x="125637" y="627458"/>
                      </a:cubicBezTo>
                      <a:cubicBezTo>
                        <a:pt x="125473" y="627786"/>
                        <a:pt x="124981" y="628770"/>
                        <a:pt x="124817" y="629262"/>
                      </a:cubicBezTo>
                      <a:cubicBezTo>
                        <a:pt x="122849" y="634017"/>
                        <a:pt x="123341" y="639428"/>
                        <a:pt x="125965" y="643855"/>
                      </a:cubicBezTo>
                      <a:cubicBezTo>
                        <a:pt x="128752" y="648283"/>
                        <a:pt x="133343" y="651070"/>
                        <a:pt x="138591" y="651562"/>
                      </a:cubicBezTo>
                      <a:lnTo>
                        <a:pt x="331425" y="666156"/>
                      </a:lnTo>
                      <a:lnTo>
                        <a:pt x="329293" y="813897"/>
                      </a:lnTo>
                      <a:close/>
                      <a:moveTo>
                        <a:pt x="813839" y="360672"/>
                      </a:moveTo>
                      <a:cubicBezTo>
                        <a:pt x="811544" y="356900"/>
                        <a:pt x="807936" y="354113"/>
                        <a:pt x="803509" y="353129"/>
                      </a:cubicBezTo>
                      <a:cubicBezTo>
                        <a:pt x="799246" y="352145"/>
                        <a:pt x="794654" y="352965"/>
                        <a:pt x="790883" y="355424"/>
                      </a:cubicBezTo>
                      <a:lnTo>
                        <a:pt x="641338" y="455121"/>
                      </a:lnTo>
                      <a:cubicBezTo>
                        <a:pt x="634287" y="459876"/>
                        <a:pt x="631991" y="469387"/>
                        <a:pt x="636255" y="476765"/>
                      </a:cubicBezTo>
                      <a:lnTo>
                        <a:pt x="728736" y="635985"/>
                      </a:lnTo>
                      <a:cubicBezTo>
                        <a:pt x="696269" y="639264"/>
                        <a:pt x="662655" y="640904"/>
                        <a:pt x="632319" y="642380"/>
                      </a:cubicBezTo>
                      <a:cubicBezTo>
                        <a:pt x="613954" y="643364"/>
                        <a:pt x="596245" y="644183"/>
                        <a:pt x="580175" y="645331"/>
                      </a:cubicBezTo>
                      <a:lnTo>
                        <a:pt x="572468" y="578758"/>
                      </a:lnTo>
                      <a:cubicBezTo>
                        <a:pt x="571648" y="572199"/>
                        <a:pt x="567057" y="566787"/>
                        <a:pt x="560826" y="565148"/>
                      </a:cubicBezTo>
                      <a:cubicBezTo>
                        <a:pt x="554595" y="563344"/>
                        <a:pt x="547872" y="565476"/>
                        <a:pt x="543773" y="570723"/>
                      </a:cubicBezTo>
                      <a:lnTo>
                        <a:pt x="401770" y="749783"/>
                      </a:lnTo>
                      <a:cubicBezTo>
                        <a:pt x="396359" y="756670"/>
                        <a:pt x="397343" y="766672"/>
                        <a:pt x="404066" y="772247"/>
                      </a:cubicBezTo>
                      <a:cubicBezTo>
                        <a:pt x="431614" y="795204"/>
                        <a:pt x="456210" y="814881"/>
                        <a:pt x="480478" y="834394"/>
                      </a:cubicBezTo>
                      <a:cubicBezTo>
                        <a:pt x="511634" y="859318"/>
                        <a:pt x="540985" y="882766"/>
                        <a:pt x="576076" y="912937"/>
                      </a:cubicBezTo>
                      <a:cubicBezTo>
                        <a:pt x="579027" y="915561"/>
                        <a:pt x="582799" y="916873"/>
                        <a:pt x="586570" y="916873"/>
                      </a:cubicBezTo>
                      <a:cubicBezTo>
                        <a:pt x="589194" y="916873"/>
                        <a:pt x="591817" y="916217"/>
                        <a:pt x="594113" y="914905"/>
                      </a:cubicBezTo>
                      <a:cubicBezTo>
                        <a:pt x="600016" y="911790"/>
                        <a:pt x="603296" y="905395"/>
                        <a:pt x="602640" y="898672"/>
                      </a:cubicBezTo>
                      <a:cubicBezTo>
                        <a:pt x="600344" y="879487"/>
                        <a:pt x="599032" y="866861"/>
                        <a:pt x="597720" y="853579"/>
                      </a:cubicBezTo>
                      <a:cubicBezTo>
                        <a:pt x="597065" y="847512"/>
                        <a:pt x="596573" y="841445"/>
                        <a:pt x="595753" y="834558"/>
                      </a:cubicBezTo>
                      <a:cubicBezTo>
                        <a:pt x="603460" y="834394"/>
                        <a:pt x="611822" y="834394"/>
                        <a:pt x="620349" y="834394"/>
                      </a:cubicBezTo>
                      <a:cubicBezTo>
                        <a:pt x="682495" y="834066"/>
                        <a:pt x="759728" y="833574"/>
                        <a:pt x="792195" y="787825"/>
                      </a:cubicBezTo>
                      <a:cubicBezTo>
                        <a:pt x="815971" y="754210"/>
                        <a:pt x="844175" y="709117"/>
                        <a:pt x="871559" y="665500"/>
                      </a:cubicBezTo>
                      <a:cubicBezTo>
                        <a:pt x="885660" y="642872"/>
                        <a:pt x="899270" y="621227"/>
                        <a:pt x="910913" y="603190"/>
                      </a:cubicBezTo>
                      <a:cubicBezTo>
                        <a:pt x="912060" y="601550"/>
                        <a:pt x="912880" y="600238"/>
                        <a:pt x="913700" y="598926"/>
                      </a:cubicBezTo>
                      <a:cubicBezTo>
                        <a:pt x="915012" y="596959"/>
                        <a:pt x="915832" y="594499"/>
                        <a:pt x="915996" y="592204"/>
                      </a:cubicBezTo>
                      <a:cubicBezTo>
                        <a:pt x="923047" y="528254"/>
                        <a:pt x="881069" y="464795"/>
                        <a:pt x="844175" y="408880"/>
                      </a:cubicBezTo>
                      <a:cubicBezTo>
                        <a:pt x="833189" y="391663"/>
                        <a:pt x="822858" y="375921"/>
                        <a:pt x="813839" y="360672"/>
                      </a:cubicBezTo>
                      <a:close/>
                      <a:moveTo>
                        <a:pt x="884021" y="584661"/>
                      </a:moveTo>
                      <a:cubicBezTo>
                        <a:pt x="872050" y="603026"/>
                        <a:pt x="858441" y="624834"/>
                        <a:pt x="844175" y="647627"/>
                      </a:cubicBezTo>
                      <a:cubicBezTo>
                        <a:pt x="817119" y="690752"/>
                        <a:pt x="789079" y="735517"/>
                        <a:pt x="765795" y="768476"/>
                      </a:cubicBezTo>
                      <a:cubicBezTo>
                        <a:pt x="742838" y="800779"/>
                        <a:pt x="674789" y="801107"/>
                        <a:pt x="620185" y="801435"/>
                      </a:cubicBezTo>
                      <a:cubicBezTo>
                        <a:pt x="604607" y="801599"/>
                        <a:pt x="589850" y="801599"/>
                        <a:pt x="576896" y="802419"/>
                      </a:cubicBezTo>
                      <a:cubicBezTo>
                        <a:pt x="572468" y="802747"/>
                        <a:pt x="568369" y="804714"/>
                        <a:pt x="565581" y="808158"/>
                      </a:cubicBezTo>
                      <a:cubicBezTo>
                        <a:pt x="562794" y="811601"/>
                        <a:pt x="561318" y="816029"/>
                        <a:pt x="561810" y="820292"/>
                      </a:cubicBezTo>
                      <a:cubicBezTo>
                        <a:pt x="563450" y="835050"/>
                        <a:pt x="564598" y="845872"/>
                        <a:pt x="565581" y="856202"/>
                      </a:cubicBezTo>
                      <a:cubicBezTo>
                        <a:pt x="565745" y="858006"/>
                        <a:pt x="565909" y="859810"/>
                        <a:pt x="566073" y="861614"/>
                      </a:cubicBezTo>
                      <a:cubicBezTo>
                        <a:pt x="542953" y="842429"/>
                        <a:pt x="521636" y="825375"/>
                        <a:pt x="500647" y="808650"/>
                      </a:cubicBezTo>
                      <a:cubicBezTo>
                        <a:pt x="480150" y="792252"/>
                        <a:pt x="459490" y="775527"/>
                        <a:pt x="436861" y="756998"/>
                      </a:cubicBezTo>
                      <a:lnTo>
                        <a:pt x="544921" y="620899"/>
                      </a:lnTo>
                      <a:lnTo>
                        <a:pt x="550004" y="664352"/>
                      </a:lnTo>
                      <a:cubicBezTo>
                        <a:pt x="550988" y="673043"/>
                        <a:pt x="558858" y="679602"/>
                        <a:pt x="567549" y="678618"/>
                      </a:cubicBezTo>
                      <a:cubicBezTo>
                        <a:pt x="587062" y="676814"/>
                        <a:pt x="610019" y="675666"/>
                        <a:pt x="634123" y="674519"/>
                      </a:cubicBezTo>
                      <a:cubicBezTo>
                        <a:pt x="672493" y="672551"/>
                        <a:pt x="716110" y="670419"/>
                        <a:pt x="757104" y="665008"/>
                      </a:cubicBezTo>
                      <a:cubicBezTo>
                        <a:pt x="762515" y="664516"/>
                        <a:pt x="767271" y="661073"/>
                        <a:pt x="769730" y="656154"/>
                      </a:cubicBezTo>
                      <a:cubicBezTo>
                        <a:pt x="772190" y="651234"/>
                        <a:pt x="772026" y="645495"/>
                        <a:pt x="769238" y="640740"/>
                      </a:cubicBezTo>
                      <a:lnTo>
                        <a:pt x="672001" y="473486"/>
                      </a:lnTo>
                      <a:lnTo>
                        <a:pt x="794818" y="391663"/>
                      </a:lnTo>
                      <a:cubicBezTo>
                        <a:pt x="801869" y="402977"/>
                        <a:pt x="809412" y="414291"/>
                        <a:pt x="817119" y="426261"/>
                      </a:cubicBezTo>
                      <a:cubicBezTo>
                        <a:pt x="851882" y="478897"/>
                        <a:pt x="887792" y="533337"/>
                        <a:pt x="884185" y="584497"/>
                      </a:cubicBezTo>
                      <a:lnTo>
                        <a:pt x="884021" y="5846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6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" name="">
                <a:extLst>
                  <a:ext uri="{FF2B5EF4-FFF2-40B4-BE49-F238E27FC236}">
                    <a16:creationId xmlns:a16="http://schemas.microsoft.com/office/drawing/2014/main" id="{B8FD7E6C-5F21-4E2B-A728-130D9D062C55}"/>
                  </a:ext>
                </a:extLst>
              </p:cNvPr>
              <p:cNvGrpSpPr/>
              <p:nvPr/>
            </p:nvGrpSpPr>
            <p:grpSpPr>
              <a:xfrm>
                <a:off x="660400" y="2921180"/>
                <a:ext cx="10858500" cy="2570507"/>
                <a:chOff x="660400" y="2921180"/>
                <a:chExt cx="10858500" cy="2570507"/>
              </a:xfrm>
            </p:grpSpPr>
            <p:grpSp>
              <p:nvGrpSpPr>
                <p:cNvPr id="14" name="">
                  <a:extLst>
                    <a:ext uri="{FF2B5EF4-FFF2-40B4-BE49-F238E27FC236}">
                      <a16:creationId xmlns:a16="http://schemas.microsoft.com/office/drawing/2014/main" id="{128F0142-0BEA-439A-AE8F-AC13ECA83D6A}"/>
                    </a:ext>
                  </a:extLst>
                </p:cNvPr>
                <p:cNvGrpSpPr/>
                <p:nvPr/>
              </p:nvGrpSpPr>
              <p:grpSpPr>
                <a:xfrm flipH="1">
                  <a:off x="660400" y="2921180"/>
                  <a:ext cx="3378200" cy="783853"/>
                  <a:chOff x="4904700" y="2778562"/>
                  <a:chExt cx="3378200" cy="783853"/>
                </a:xfrm>
              </p:grpSpPr>
              <p:sp>
                <p:nvSpPr>
                  <p:cNvPr id="11" name="">
                    <a:extLst>
                      <a:ext uri="{FF2B5EF4-FFF2-40B4-BE49-F238E27FC236}">
                        <a16:creationId xmlns:a16="http://schemas.microsoft.com/office/drawing/2014/main" id="{D1098D19-803A-4021-B9D9-BFBE17AC7928}"/>
                      </a:ext>
                    </a:extLst>
                  </p:cNvPr>
                  <p:cNvSpPr txBox="1"/>
                  <p:nvPr/>
                </p:nvSpPr>
                <p:spPr>
                  <a:xfrm>
                    <a:off x="5672879" y="2778562"/>
                    <a:ext cx="210837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 anchorCtr="0">
                    <a:spAutoFit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Text here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" name="">
                    <a:extLst>
                      <a:ext uri="{FF2B5EF4-FFF2-40B4-BE49-F238E27FC236}">
                        <a16:creationId xmlns:a16="http://schemas.microsoft.com/office/drawing/2014/main" id="{36B3D6FD-D78E-4F4E-8051-9D30E46FB9C5}"/>
                      </a:ext>
                    </a:extLst>
                  </p:cNvPr>
                  <p:cNvSpPr/>
                  <p:nvPr/>
                </p:nvSpPr>
                <p:spPr>
                  <a:xfrm>
                    <a:off x="5672879" y="3090812"/>
                    <a:ext cx="2610021" cy="471603"/>
                  </a:xfrm>
                  <a:prstGeom prst="rect">
                    <a:avLst/>
                  </a:prstGeom>
                  <a:noFill/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0000" tIns="90000" rIns="90000" bIns="90000" numCol="1" spcCol="0" rtlCol="0" fromWordArt="0" anchor="t" anchorCtr="0" forceAA="0" compatLnSpc="1">
                    <a:noAutofit/>
                  </a:bodyPr>
                  <a:lstStyle/>
                  <a:p>
                    <a:pPr algn="r"/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Theme color makes PPT</a:t>
                    </a:r>
                  </a:p>
                  <a:p>
                    <a:pPr algn="r"/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more convenient to change. </a:t>
                    </a:r>
                  </a:p>
                </p:txBody>
              </p:sp>
              <p:sp>
                <p:nvSpPr>
                  <p:cNvPr id="13" name="">
                    <a:extLst>
                      <a:ext uri="{FF2B5EF4-FFF2-40B4-BE49-F238E27FC236}">
                        <a16:creationId xmlns:a16="http://schemas.microsoft.com/office/drawing/2014/main" id="{1DD6987A-BC22-48EA-83C5-A8888BE456CA}"/>
                      </a:ext>
                    </a:extLst>
                  </p:cNvPr>
                  <p:cNvSpPr/>
                  <p:nvPr/>
                </p:nvSpPr>
                <p:spPr>
                  <a:xfrm>
                    <a:off x="4904700" y="2847116"/>
                    <a:ext cx="540002" cy="54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01</a:t>
                    </a:r>
                    <a:endParaRPr lang="zh-CN" altLang="en-US" sz="2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9" name="">
                  <a:extLst>
                    <a:ext uri="{FF2B5EF4-FFF2-40B4-BE49-F238E27FC236}">
                      <a16:creationId xmlns:a16="http://schemas.microsoft.com/office/drawing/2014/main" id="{F1D7AA53-1994-4304-8440-0BA930CC211E}"/>
                    </a:ext>
                  </a:extLst>
                </p:cNvPr>
                <p:cNvGrpSpPr/>
                <p:nvPr/>
              </p:nvGrpSpPr>
              <p:grpSpPr>
                <a:xfrm flipH="1">
                  <a:off x="660400" y="4707834"/>
                  <a:ext cx="3378200" cy="783853"/>
                  <a:chOff x="4904700" y="2778562"/>
                  <a:chExt cx="3378200" cy="783853"/>
                </a:xfrm>
              </p:grpSpPr>
              <p:sp>
                <p:nvSpPr>
                  <p:cNvPr id="20" name="">
                    <a:extLst>
                      <a:ext uri="{FF2B5EF4-FFF2-40B4-BE49-F238E27FC236}">
                        <a16:creationId xmlns:a16="http://schemas.microsoft.com/office/drawing/2014/main" id="{30697982-1064-4136-AEAD-4F364105983D}"/>
                      </a:ext>
                    </a:extLst>
                  </p:cNvPr>
                  <p:cNvSpPr txBox="1"/>
                  <p:nvPr/>
                </p:nvSpPr>
                <p:spPr>
                  <a:xfrm>
                    <a:off x="5672879" y="2778562"/>
                    <a:ext cx="210837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 anchorCtr="0">
                    <a:spAutoFit/>
                  </a:bodyPr>
                  <a:lstStyle/>
                  <a:p>
                    <a:pPr algn="r"/>
                    <a:r>
                      <a:rPr lang="en-US" altLang="zh-CN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Text here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" name="">
                    <a:extLst>
                      <a:ext uri="{FF2B5EF4-FFF2-40B4-BE49-F238E27FC236}">
                        <a16:creationId xmlns:a16="http://schemas.microsoft.com/office/drawing/2014/main" id="{91D4EC04-F935-47EC-9E60-069282C4BF08}"/>
                      </a:ext>
                    </a:extLst>
                  </p:cNvPr>
                  <p:cNvSpPr/>
                  <p:nvPr/>
                </p:nvSpPr>
                <p:spPr>
                  <a:xfrm>
                    <a:off x="5672879" y="3090812"/>
                    <a:ext cx="2610021" cy="471603"/>
                  </a:xfrm>
                  <a:prstGeom prst="rect">
                    <a:avLst/>
                  </a:prstGeom>
                  <a:noFill/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0000" tIns="90000" rIns="90000" bIns="90000" numCol="1" spcCol="0" rtlCol="0" fromWordArt="0" anchor="t" anchorCtr="0" forceAA="0" compatLnSpc="1">
                    <a:noAutofit/>
                  </a:bodyPr>
                  <a:lstStyle/>
                  <a:p>
                    <a:pPr algn="r"/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Theme color makes PPT</a:t>
                    </a:r>
                  </a:p>
                  <a:p>
                    <a:pPr algn="r"/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more convenient to change. </a:t>
                    </a:r>
                  </a:p>
                </p:txBody>
              </p:sp>
              <p:sp>
                <p:nvSpPr>
                  <p:cNvPr id="22" name="">
                    <a:extLst>
                      <a:ext uri="{FF2B5EF4-FFF2-40B4-BE49-F238E27FC236}">
                        <a16:creationId xmlns:a16="http://schemas.microsoft.com/office/drawing/2014/main" id="{9622C370-C02C-4BF1-85C9-FF2E4C860FE4}"/>
                      </a:ext>
                    </a:extLst>
                  </p:cNvPr>
                  <p:cNvSpPr/>
                  <p:nvPr/>
                </p:nvSpPr>
                <p:spPr>
                  <a:xfrm>
                    <a:off x="4904700" y="2847116"/>
                    <a:ext cx="540002" cy="540000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3810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02</a:t>
                    </a:r>
                    <a:endParaRPr lang="zh-CN" altLang="en-US" sz="2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3" name="">
                  <a:extLst>
                    <a:ext uri="{FF2B5EF4-FFF2-40B4-BE49-F238E27FC236}">
                      <a16:creationId xmlns:a16="http://schemas.microsoft.com/office/drawing/2014/main" id="{EDB85E33-FD5A-467F-9E59-95F48A8496BD}"/>
                    </a:ext>
                  </a:extLst>
                </p:cNvPr>
                <p:cNvGrpSpPr/>
                <p:nvPr/>
              </p:nvGrpSpPr>
              <p:grpSpPr>
                <a:xfrm>
                  <a:off x="8140700" y="2921180"/>
                  <a:ext cx="3378200" cy="783853"/>
                  <a:chOff x="4904700" y="2778562"/>
                  <a:chExt cx="3378200" cy="783853"/>
                </a:xfrm>
              </p:grpSpPr>
              <p:sp>
                <p:nvSpPr>
                  <p:cNvPr id="24" name="">
                    <a:extLst>
                      <a:ext uri="{FF2B5EF4-FFF2-40B4-BE49-F238E27FC236}">
                        <a16:creationId xmlns:a16="http://schemas.microsoft.com/office/drawing/2014/main" id="{FA603D39-9C9C-4018-8179-8B473448CF57}"/>
                      </a:ext>
                    </a:extLst>
                  </p:cNvPr>
                  <p:cNvSpPr txBox="1"/>
                  <p:nvPr/>
                </p:nvSpPr>
                <p:spPr>
                  <a:xfrm>
                    <a:off x="5672879" y="2778562"/>
                    <a:ext cx="210837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 anchorCtr="0">
                    <a:spAutoFit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Text here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">
                    <a:extLst>
                      <a:ext uri="{FF2B5EF4-FFF2-40B4-BE49-F238E27FC236}">
                        <a16:creationId xmlns:a16="http://schemas.microsoft.com/office/drawing/2014/main" id="{97A17CDF-EF5A-48B1-9ACD-B04B533F26E0}"/>
                      </a:ext>
                    </a:extLst>
                  </p:cNvPr>
                  <p:cNvSpPr/>
                  <p:nvPr/>
                </p:nvSpPr>
                <p:spPr>
                  <a:xfrm>
                    <a:off x="5672879" y="3090812"/>
                    <a:ext cx="2610021" cy="471603"/>
                  </a:xfrm>
                  <a:prstGeom prst="rect">
                    <a:avLst/>
                  </a:prstGeom>
                  <a:noFill/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0000" tIns="90000" rIns="90000" bIns="90000" numCol="1" spcCol="0" rtlCol="0" fromWordArt="0" anchor="t" anchorCtr="0" forceAA="0" compatLnSpc="1">
                    <a:noAutofit/>
                  </a:bodyPr>
                  <a:lstStyle/>
                  <a:p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Theme color makes PPT</a:t>
                    </a:r>
                  </a:p>
                  <a:p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more convenient to change. </a:t>
                    </a:r>
                  </a:p>
                </p:txBody>
              </p:sp>
              <p:sp>
                <p:nvSpPr>
                  <p:cNvPr id="26" name="">
                    <a:extLst>
                      <a:ext uri="{FF2B5EF4-FFF2-40B4-BE49-F238E27FC236}">
                        <a16:creationId xmlns:a16="http://schemas.microsoft.com/office/drawing/2014/main" id="{BFD229BF-6915-4C65-BDF1-062DE3C0903E}"/>
                      </a:ext>
                    </a:extLst>
                  </p:cNvPr>
                  <p:cNvSpPr/>
                  <p:nvPr/>
                </p:nvSpPr>
                <p:spPr>
                  <a:xfrm>
                    <a:off x="4904700" y="2847116"/>
                    <a:ext cx="540002" cy="540000"/>
                  </a:xfrm>
                  <a:prstGeom prst="ellipse">
                    <a:avLst/>
                  </a:prstGeom>
                  <a:solidFill>
                    <a:schemeClr val="accent1">
                      <a:alpha val="50000"/>
                    </a:schemeClr>
                  </a:solidFill>
                  <a:ln w="3810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03</a:t>
                    </a:r>
                    <a:endParaRPr lang="zh-CN" altLang="en-US" sz="2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" name="">
                  <a:extLst>
                    <a:ext uri="{FF2B5EF4-FFF2-40B4-BE49-F238E27FC236}">
                      <a16:creationId xmlns:a16="http://schemas.microsoft.com/office/drawing/2014/main" id="{69E5EF4A-AA9D-44C0-BAEF-597868100245}"/>
                    </a:ext>
                  </a:extLst>
                </p:cNvPr>
                <p:cNvGrpSpPr/>
                <p:nvPr/>
              </p:nvGrpSpPr>
              <p:grpSpPr>
                <a:xfrm>
                  <a:off x="8140700" y="4707834"/>
                  <a:ext cx="3378200" cy="783853"/>
                  <a:chOff x="4904700" y="2778562"/>
                  <a:chExt cx="3378200" cy="783853"/>
                </a:xfrm>
              </p:grpSpPr>
              <p:sp>
                <p:nvSpPr>
                  <p:cNvPr id="28" name="">
                    <a:extLst>
                      <a:ext uri="{FF2B5EF4-FFF2-40B4-BE49-F238E27FC236}">
                        <a16:creationId xmlns:a16="http://schemas.microsoft.com/office/drawing/2014/main" id="{F3706339-E7B2-47C5-842C-24BA88F68C76}"/>
                      </a:ext>
                    </a:extLst>
                  </p:cNvPr>
                  <p:cNvSpPr txBox="1"/>
                  <p:nvPr/>
                </p:nvSpPr>
                <p:spPr>
                  <a:xfrm>
                    <a:off x="5672879" y="2778562"/>
                    <a:ext cx="210837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b" anchorCtr="0">
                    <a:spAutoFit/>
                  </a:bodyPr>
                  <a:lstStyle/>
                  <a:p>
                    <a:r>
                      <a:rPr lang="en-US" altLang="zh-CN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Text here</a:t>
                    </a:r>
                    <a:endParaRPr lang="zh-CN" altLang="en-US" sz="16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9" name="">
                    <a:extLst>
                      <a:ext uri="{FF2B5EF4-FFF2-40B4-BE49-F238E27FC236}">
                        <a16:creationId xmlns:a16="http://schemas.microsoft.com/office/drawing/2014/main" id="{97AD0196-7090-4D34-9FED-8768DE05860A}"/>
                      </a:ext>
                    </a:extLst>
                  </p:cNvPr>
                  <p:cNvSpPr/>
                  <p:nvPr/>
                </p:nvSpPr>
                <p:spPr>
                  <a:xfrm>
                    <a:off x="5672879" y="3090812"/>
                    <a:ext cx="2610021" cy="471603"/>
                  </a:xfrm>
                  <a:prstGeom prst="rect">
                    <a:avLst/>
                  </a:prstGeom>
                  <a:noFill/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0000" tIns="90000" rIns="90000" bIns="90000" numCol="1" spcCol="0" rtlCol="0" fromWordArt="0" anchor="t" anchorCtr="0" forceAA="0" compatLnSpc="1">
                    <a:noAutofit/>
                  </a:bodyPr>
                  <a:lstStyle/>
                  <a:p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Theme color makes PPT</a:t>
                    </a:r>
                  </a:p>
                  <a:p>
                    <a:r>
                      <a:rPr lang="en-US" altLang="zh-CN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more convenient to change. </a:t>
                    </a:r>
                  </a:p>
                </p:txBody>
              </p:sp>
              <p:sp>
                <p:nvSpPr>
                  <p:cNvPr id="30" name="">
                    <a:extLst>
                      <a:ext uri="{FF2B5EF4-FFF2-40B4-BE49-F238E27FC236}">
                        <a16:creationId xmlns:a16="http://schemas.microsoft.com/office/drawing/2014/main" id="{33B6BEA4-A626-454B-B8D5-EC4ED31049B6}"/>
                      </a:ext>
                    </a:extLst>
                  </p:cNvPr>
                  <p:cNvSpPr/>
                  <p:nvPr/>
                </p:nvSpPr>
                <p:spPr>
                  <a:xfrm>
                    <a:off x="4904700" y="2847116"/>
                    <a:ext cx="540002" cy="54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04</a:t>
                    </a:r>
                    <a:endParaRPr lang="zh-CN" altLang="en-US" sz="2000" b="1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" name="">
            <a:extLst>
              <a:ext uri="{FF2B5EF4-FFF2-40B4-BE49-F238E27FC236}">
                <a16:creationId xmlns:a16="http://schemas.microsoft.com/office/drawing/2014/main" id="{144CCB24-553C-8B26-2BFA-A6737538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Unified fonts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make reading more fluent.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3704379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">
            <a:extLst>
              <a:ext uri="{FF2B5EF4-FFF2-40B4-BE49-F238E27FC236}">
                <a16:creationId xmlns:a16="http://schemas.microsoft.com/office/drawing/2014/main" id="{F38D6612-91CD-1DCF-B8BB-A0E1EFCB96A7}"/>
              </a:ext>
            </a:extLst>
          </p:cNvPr>
          <p:cNvSpPr/>
          <p:nvPr/>
        </p:nvSpPr>
        <p:spPr>
          <a:xfrm>
            <a:off x="903588" y="1"/>
            <a:ext cx="10384830" cy="1897656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">
            <a:extLst>
              <a:ext uri="{FF2B5EF4-FFF2-40B4-BE49-F238E27FC236}">
                <a16:creationId xmlns:a16="http://schemas.microsoft.com/office/drawing/2014/main" id="{0481E1F1-6AC1-BFC9-6A6B-1BD975546CFB}"/>
              </a:ext>
            </a:extLst>
          </p:cNvPr>
          <p:cNvSpPr/>
          <p:nvPr/>
        </p:nvSpPr>
        <p:spPr>
          <a:xfrm flipV="1">
            <a:off x="3796469" y="6012292"/>
            <a:ext cx="4628096" cy="845708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4" name="">
            <a:extLst>
              <a:ext uri="{FF2B5EF4-FFF2-40B4-BE49-F238E27FC236}">
                <a16:creationId xmlns:a16="http://schemas.microsoft.com/office/drawing/2014/main" id="{287F835B-49AE-4DDC-99F9-AA8B4045D027}"/>
              </a:ext>
            </a:extLst>
          </p:cNvPr>
          <p:cNvGrpSpPr/>
          <p:nvPr/>
        </p:nvGrpSpPr>
        <p:grpSpPr>
          <a:xfrm>
            <a:off x="635006" y="1130300"/>
            <a:ext cx="10883894" cy="4246719"/>
            <a:chOff x="635006" y="1130300"/>
            <a:chExt cx="10883894" cy="4246719"/>
          </a:xfrm>
        </p:grpSpPr>
        <p:grpSp>
          <p:nvGrpSpPr>
            <p:cNvPr id="31" name="">
              <a:extLst>
                <a:ext uri="{FF2B5EF4-FFF2-40B4-BE49-F238E27FC236}">
                  <a16:creationId xmlns:a16="http://schemas.microsoft.com/office/drawing/2014/main" id="{4591DFED-3044-49B6-887E-438C1A760604}"/>
                </a:ext>
              </a:extLst>
            </p:cNvPr>
            <p:cNvGrpSpPr/>
            <p:nvPr/>
          </p:nvGrpSpPr>
          <p:grpSpPr>
            <a:xfrm>
              <a:off x="660400" y="2864445"/>
              <a:ext cx="5064301" cy="2512574"/>
              <a:chOff x="660400" y="2632217"/>
              <a:chExt cx="5064301" cy="2512574"/>
            </a:xfrm>
          </p:grpSpPr>
          <p:sp>
            <p:nvSpPr>
              <p:cNvPr id="5" name="">
                <a:extLst>
                  <a:ext uri="{FF2B5EF4-FFF2-40B4-BE49-F238E27FC236}">
                    <a16:creationId xmlns:a16="http://schemas.microsoft.com/office/drawing/2014/main" id="{D737F4E7-EFF7-4AAD-94E2-08853ACDC6D4}"/>
                  </a:ext>
                </a:extLst>
              </p:cNvPr>
              <p:cNvSpPr txBox="1"/>
              <p:nvPr/>
            </p:nvSpPr>
            <p:spPr>
              <a:xfrm>
                <a:off x="3523757" y="3546059"/>
                <a:ext cx="2200944" cy="121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altLang="zh-CN" sz="10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Theme color makes PPT more convenient to change. Adjust the spacing to adapt to Chinese typesetting, use the reference line in PPT……</a:t>
                </a:r>
              </a:p>
            </p:txBody>
          </p:sp>
          <p:grpSp>
            <p:nvGrpSpPr>
              <p:cNvPr id="16" name="">
                <a:extLst>
                  <a:ext uri="{FF2B5EF4-FFF2-40B4-BE49-F238E27FC236}">
                    <a16:creationId xmlns:a16="http://schemas.microsoft.com/office/drawing/2014/main" id="{C3376793-26B9-4E63-B1A5-8169B13C0D0E}"/>
                  </a:ext>
                </a:extLst>
              </p:cNvPr>
              <p:cNvGrpSpPr/>
              <p:nvPr/>
            </p:nvGrpSpPr>
            <p:grpSpPr>
              <a:xfrm>
                <a:off x="660400" y="2632217"/>
                <a:ext cx="2941893" cy="2512574"/>
                <a:chOff x="1126511" y="1714500"/>
                <a:chExt cx="4129371" cy="3526760"/>
              </a:xfrm>
            </p:grpSpPr>
            <p:sp>
              <p:nvSpPr>
                <p:cNvPr id="3" name="">
                  <a:extLst>
                    <a:ext uri="{FF2B5EF4-FFF2-40B4-BE49-F238E27FC236}">
                      <a16:creationId xmlns:a16="http://schemas.microsoft.com/office/drawing/2014/main" id="{258A1FEF-4C52-4E3E-BC48-B2E80C032F77}"/>
                    </a:ext>
                  </a:extLst>
                </p:cNvPr>
                <p:cNvSpPr/>
                <p:nvPr/>
              </p:nvSpPr>
              <p:spPr>
                <a:xfrm>
                  <a:off x="1273425" y="1861422"/>
                  <a:ext cx="3232932" cy="3232916"/>
                </a:xfrm>
                <a:custGeom>
                  <a:avLst/>
                  <a:gdLst>
                    <a:gd name="connsiteX0" fmla="*/ 1288843 w 1288843"/>
                    <a:gd name="connsiteY0" fmla="*/ 644420 h 1288839"/>
                    <a:gd name="connsiteX1" fmla="*/ 644422 w 1288843"/>
                    <a:gd name="connsiteY1" fmla="*/ 1288839 h 1288839"/>
                    <a:gd name="connsiteX2" fmla="*/ 0 w 1288843"/>
                    <a:gd name="connsiteY2" fmla="*/ 644420 h 1288839"/>
                    <a:gd name="connsiteX3" fmla="*/ 644422 w 1288843"/>
                    <a:gd name="connsiteY3" fmla="*/ 0 h 1288839"/>
                    <a:gd name="connsiteX4" fmla="*/ 1288843 w 1288843"/>
                    <a:gd name="connsiteY4" fmla="*/ 644420 h 128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843" h="1288839">
                      <a:moveTo>
                        <a:pt x="1288843" y="644420"/>
                      </a:moveTo>
                      <a:cubicBezTo>
                        <a:pt x="1288843" y="1000323"/>
                        <a:pt x="1000326" y="1288839"/>
                        <a:pt x="644422" y="1288839"/>
                      </a:cubicBezTo>
                      <a:cubicBezTo>
                        <a:pt x="288517" y="1288839"/>
                        <a:pt x="0" y="1000323"/>
                        <a:pt x="0" y="644420"/>
                      </a:cubicBezTo>
                      <a:cubicBezTo>
                        <a:pt x="0" y="288516"/>
                        <a:pt x="288517" y="0"/>
                        <a:pt x="644422" y="0"/>
                      </a:cubicBezTo>
                      <a:cubicBezTo>
                        <a:pt x="1000326" y="0"/>
                        <a:pt x="1288843" y="288516"/>
                        <a:pt x="1288843" y="644420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  <a:alpha val="40000"/>
                  </a:schemeClr>
                </a:solidFill>
                <a:ln w="16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9" name="">
                  <a:extLst>
                    <a:ext uri="{FF2B5EF4-FFF2-40B4-BE49-F238E27FC236}">
                      <a16:creationId xmlns:a16="http://schemas.microsoft.com/office/drawing/2014/main" id="{8641ED81-B475-4347-AEE7-39606D35164F}"/>
                    </a:ext>
                  </a:extLst>
                </p:cNvPr>
                <p:cNvSpPr/>
                <p:nvPr/>
              </p:nvSpPr>
              <p:spPr>
                <a:xfrm>
                  <a:off x="1126511" y="1714500"/>
                  <a:ext cx="3526760" cy="3526760"/>
                </a:xfrm>
                <a:prstGeom prst="arc">
                  <a:avLst>
                    <a:gd name="adj1" fmla="val 5479226"/>
                    <a:gd name="adj2" fmla="val 11337306"/>
                  </a:avLst>
                </a:prstGeom>
                <a:ln w="25400">
                  <a:solidFill>
                    <a:schemeClr val="accent1">
                      <a:alpha val="20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">
                  <a:extLst>
                    <a:ext uri="{FF2B5EF4-FFF2-40B4-BE49-F238E27FC236}">
                      <a16:creationId xmlns:a16="http://schemas.microsoft.com/office/drawing/2014/main" id="{B9BF90DE-69C8-40E3-8C18-55A62FEC7638}"/>
                    </a:ext>
                  </a:extLst>
                </p:cNvPr>
                <p:cNvSpPr/>
                <p:nvPr/>
              </p:nvSpPr>
              <p:spPr>
                <a:xfrm>
                  <a:off x="3616422" y="2267540"/>
                  <a:ext cx="1639460" cy="589173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zh-CN" sz="16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Name</a:t>
                  </a:r>
                  <a:endPara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">
                  <a:extLst>
                    <a:ext uri="{FF2B5EF4-FFF2-40B4-BE49-F238E27FC236}">
                      <a16:creationId xmlns:a16="http://schemas.microsoft.com/office/drawing/2014/main" id="{9735833F-C428-44C9-87E0-1DC69F75278B}"/>
                    </a:ext>
                  </a:extLst>
                </p:cNvPr>
                <p:cNvSpPr/>
                <p:nvPr/>
              </p:nvSpPr>
              <p:spPr>
                <a:xfrm flipV="1">
                  <a:off x="3969626" y="2830358"/>
                  <a:ext cx="155956" cy="10419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" name="">
                  <a:extLst>
                    <a:ext uri="{FF2B5EF4-FFF2-40B4-BE49-F238E27FC236}">
                      <a16:creationId xmlns:a16="http://schemas.microsoft.com/office/drawing/2014/main" id="{F9A104BE-2380-435C-8343-49009829562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29715" y="2478878"/>
                  <a:ext cx="1720352" cy="1998001"/>
                  <a:chOff x="5890971" y="3196172"/>
                  <a:chExt cx="1353773" cy="1572260"/>
                </a:xfrm>
                <a:solidFill>
                  <a:schemeClr val="tx1"/>
                </a:solidFill>
              </p:grpSpPr>
              <p:sp>
                <p:nvSpPr>
                  <p:cNvPr id="13" name="">
                    <a:extLst>
                      <a:ext uri="{FF2B5EF4-FFF2-40B4-BE49-F238E27FC236}">
                        <a16:creationId xmlns:a16="http://schemas.microsoft.com/office/drawing/2014/main" id="{85C538AB-2513-4DBC-8D0E-AA5E43951FF1}"/>
                      </a:ext>
                    </a:extLst>
                  </p:cNvPr>
                  <p:cNvSpPr/>
                  <p:nvPr/>
                </p:nvSpPr>
                <p:spPr>
                  <a:xfrm>
                    <a:off x="5890971" y="4089493"/>
                    <a:ext cx="1353773" cy="678939"/>
                  </a:xfrm>
                  <a:custGeom>
                    <a:avLst/>
                    <a:gdLst>
                      <a:gd name="connsiteX0" fmla="*/ 1331265 w 1353773"/>
                      <a:gd name="connsiteY0" fmla="*/ 678940 h 678939"/>
                      <a:gd name="connsiteX1" fmla="*/ 23463 w 1353773"/>
                      <a:gd name="connsiteY1" fmla="*/ 678940 h 678939"/>
                      <a:gd name="connsiteX2" fmla="*/ 5648 w 1353773"/>
                      <a:gd name="connsiteY2" fmla="*/ 670669 h 678939"/>
                      <a:gd name="connsiteX3" fmla="*/ 240 w 1353773"/>
                      <a:gd name="connsiteY3" fmla="*/ 651900 h 678939"/>
                      <a:gd name="connsiteX4" fmla="*/ 96949 w 1353773"/>
                      <a:gd name="connsiteY4" fmla="*/ 131451 h 678939"/>
                      <a:gd name="connsiteX5" fmla="*/ 110629 w 1353773"/>
                      <a:gd name="connsiteY5" fmla="*/ 118408 h 678939"/>
                      <a:gd name="connsiteX6" fmla="*/ 435750 w 1353773"/>
                      <a:gd name="connsiteY6" fmla="*/ 1339 h 678939"/>
                      <a:gd name="connsiteX7" fmla="*/ 454201 w 1353773"/>
                      <a:gd name="connsiteY7" fmla="*/ 2612 h 678939"/>
                      <a:gd name="connsiteX8" fmla="*/ 465972 w 1353773"/>
                      <a:gd name="connsiteY8" fmla="*/ 16927 h 678939"/>
                      <a:gd name="connsiteX9" fmla="*/ 571270 w 1353773"/>
                      <a:gd name="connsiteY9" fmla="*/ 377042 h 678939"/>
                      <a:gd name="connsiteX10" fmla="*/ 614535 w 1353773"/>
                      <a:gd name="connsiteY10" fmla="*/ 155947 h 678939"/>
                      <a:gd name="connsiteX11" fmla="*/ 558863 w 1353773"/>
                      <a:gd name="connsiteY11" fmla="*/ 33151 h 678939"/>
                      <a:gd name="connsiteX12" fmla="*/ 560454 w 1353773"/>
                      <a:gd name="connsiteY12" fmla="*/ 10883 h 678939"/>
                      <a:gd name="connsiteX13" fmla="*/ 579859 w 1353773"/>
                      <a:gd name="connsiteY13" fmla="*/ 385 h 678939"/>
                      <a:gd name="connsiteX14" fmla="*/ 774232 w 1353773"/>
                      <a:gd name="connsiteY14" fmla="*/ 385 h 678939"/>
                      <a:gd name="connsiteX15" fmla="*/ 793638 w 1353773"/>
                      <a:gd name="connsiteY15" fmla="*/ 10883 h 678939"/>
                      <a:gd name="connsiteX16" fmla="*/ 795228 w 1353773"/>
                      <a:gd name="connsiteY16" fmla="*/ 33151 h 678939"/>
                      <a:gd name="connsiteX17" fmla="*/ 739557 w 1353773"/>
                      <a:gd name="connsiteY17" fmla="*/ 155947 h 678939"/>
                      <a:gd name="connsiteX18" fmla="*/ 782822 w 1353773"/>
                      <a:gd name="connsiteY18" fmla="*/ 377042 h 678939"/>
                      <a:gd name="connsiteX19" fmla="*/ 888120 w 1353773"/>
                      <a:gd name="connsiteY19" fmla="*/ 16927 h 678939"/>
                      <a:gd name="connsiteX20" fmla="*/ 899891 w 1353773"/>
                      <a:gd name="connsiteY20" fmla="*/ 2612 h 678939"/>
                      <a:gd name="connsiteX21" fmla="*/ 918342 w 1353773"/>
                      <a:gd name="connsiteY21" fmla="*/ 1339 h 678939"/>
                      <a:gd name="connsiteX22" fmla="*/ 1243463 w 1353773"/>
                      <a:gd name="connsiteY22" fmla="*/ 118408 h 678939"/>
                      <a:gd name="connsiteX23" fmla="*/ 1257142 w 1353773"/>
                      <a:gd name="connsiteY23" fmla="*/ 131451 h 678939"/>
                      <a:gd name="connsiteX24" fmla="*/ 1353534 w 1353773"/>
                      <a:gd name="connsiteY24" fmla="*/ 651900 h 678939"/>
                      <a:gd name="connsiteX25" fmla="*/ 1348125 w 1353773"/>
                      <a:gd name="connsiteY25" fmla="*/ 670669 h 678939"/>
                      <a:gd name="connsiteX26" fmla="*/ 1331265 w 1353773"/>
                      <a:gd name="connsiteY26" fmla="*/ 678940 h 678939"/>
                      <a:gd name="connsiteX27" fmla="*/ 50822 w 1353773"/>
                      <a:gd name="connsiteY27" fmla="*/ 632494 h 678939"/>
                      <a:gd name="connsiteX28" fmla="*/ 1304225 w 1353773"/>
                      <a:gd name="connsiteY28" fmla="*/ 632494 h 678939"/>
                      <a:gd name="connsiteX29" fmla="*/ 1218013 w 1353773"/>
                      <a:gd name="connsiteY29" fmla="*/ 158492 h 678939"/>
                      <a:gd name="connsiteX30" fmla="*/ 926613 w 1353773"/>
                      <a:gd name="connsiteY30" fmla="*/ 53511 h 678939"/>
                      <a:gd name="connsiteX31" fmla="*/ 801273 w 1353773"/>
                      <a:gd name="connsiteY31" fmla="*/ 481386 h 678939"/>
                      <a:gd name="connsiteX32" fmla="*/ 778050 w 1353773"/>
                      <a:gd name="connsiteY32" fmla="*/ 497928 h 678939"/>
                      <a:gd name="connsiteX33" fmla="*/ 756417 w 1353773"/>
                      <a:gd name="connsiteY33" fmla="*/ 479159 h 678939"/>
                      <a:gd name="connsiteX34" fmla="*/ 693429 w 1353773"/>
                      <a:gd name="connsiteY34" fmla="*/ 157219 h 678939"/>
                      <a:gd name="connsiteX35" fmla="*/ 695020 w 1353773"/>
                      <a:gd name="connsiteY35" fmla="*/ 143222 h 678939"/>
                      <a:gd name="connsiteX36" fmla="*/ 738603 w 1353773"/>
                      <a:gd name="connsiteY36" fmla="*/ 46512 h 678939"/>
                      <a:gd name="connsiteX37" fmla="*/ 616444 w 1353773"/>
                      <a:gd name="connsiteY37" fmla="*/ 46512 h 678939"/>
                      <a:gd name="connsiteX38" fmla="*/ 660344 w 1353773"/>
                      <a:gd name="connsiteY38" fmla="*/ 143222 h 678939"/>
                      <a:gd name="connsiteX39" fmla="*/ 661935 w 1353773"/>
                      <a:gd name="connsiteY39" fmla="*/ 157219 h 678939"/>
                      <a:gd name="connsiteX40" fmla="*/ 598947 w 1353773"/>
                      <a:gd name="connsiteY40" fmla="*/ 479159 h 678939"/>
                      <a:gd name="connsiteX41" fmla="*/ 577314 w 1353773"/>
                      <a:gd name="connsiteY41" fmla="*/ 497928 h 678939"/>
                      <a:gd name="connsiteX42" fmla="*/ 554091 w 1353773"/>
                      <a:gd name="connsiteY42" fmla="*/ 481386 h 678939"/>
                      <a:gd name="connsiteX43" fmla="*/ 428751 w 1353773"/>
                      <a:gd name="connsiteY43" fmla="*/ 53511 h 678939"/>
                      <a:gd name="connsiteX44" fmla="*/ 137351 w 1353773"/>
                      <a:gd name="connsiteY44" fmla="*/ 158492 h 678939"/>
                      <a:gd name="connsiteX45" fmla="*/ 50822 w 1353773"/>
                      <a:gd name="connsiteY45" fmla="*/ 632494 h 678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353773" h="678939">
                        <a:moveTo>
                          <a:pt x="1331265" y="678940"/>
                        </a:moveTo>
                        <a:lnTo>
                          <a:pt x="23463" y="678940"/>
                        </a:lnTo>
                        <a:cubicBezTo>
                          <a:pt x="16782" y="678940"/>
                          <a:pt x="10102" y="676077"/>
                          <a:pt x="5648" y="670669"/>
                        </a:cubicBezTo>
                        <a:cubicBezTo>
                          <a:pt x="1194" y="665579"/>
                          <a:pt x="-714" y="658580"/>
                          <a:pt x="240" y="651900"/>
                        </a:cubicBezTo>
                        <a:cubicBezTo>
                          <a:pt x="7557" y="604817"/>
                          <a:pt x="73408" y="188713"/>
                          <a:pt x="96949" y="131451"/>
                        </a:cubicBezTo>
                        <a:cubicBezTo>
                          <a:pt x="99494" y="125407"/>
                          <a:pt x="104266" y="120635"/>
                          <a:pt x="110629" y="118408"/>
                        </a:cubicBezTo>
                        <a:lnTo>
                          <a:pt x="435750" y="1339"/>
                        </a:lnTo>
                        <a:cubicBezTo>
                          <a:pt x="441794" y="-888"/>
                          <a:pt x="448475" y="-252"/>
                          <a:pt x="454201" y="2612"/>
                        </a:cubicBezTo>
                        <a:cubicBezTo>
                          <a:pt x="459927" y="5475"/>
                          <a:pt x="464063" y="10565"/>
                          <a:pt x="465972" y="16927"/>
                        </a:cubicBezTo>
                        <a:lnTo>
                          <a:pt x="571270" y="377042"/>
                        </a:lnTo>
                        <a:lnTo>
                          <a:pt x="614535" y="155947"/>
                        </a:lnTo>
                        <a:lnTo>
                          <a:pt x="558863" y="33151"/>
                        </a:lnTo>
                        <a:cubicBezTo>
                          <a:pt x="555682" y="25835"/>
                          <a:pt x="556318" y="17563"/>
                          <a:pt x="560454" y="10883"/>
                        </a:cubicBezTo>
                        <a:cubicBezTo>
                          <a:pt x="564590" y="4202"/>
                          <a:pt x="572224" y="385"/>
                          <a:pt x="579859" y="385"/>
                        </a:cubicBezTo>
                        <a:lnTo>
                          <a:pt x="774232" y="385"/>
                        </a:lnTo>
                        <a:cubicBezTo>
                          <a:pt x="782185" y="385"/>
                          <a:pt x="789502" y="4520"/>
                          <a:pt x="793638" y="10883"/>
                        </a:cubicBezTo>
                        <a:cubicBezTo>
                          <a:pt x="797773" y="17563"/>
                          <a:pt x="798410" y="25835"/>
                          <a:pt x="795228" y="33151"/>
                        </a:cubicBezTo>
                        <a:lnTo>
                          <a:pt x="739557" y="155947"/>
                        </a:lnTo>
                        <a:lnTo>
                          <a:pt x="782822" y="377042"/>
                        </a:lnTo>
                        <a:lnTo>
                          <a:pt x="888120" y="16927"/>
                        </a:lnTo>
                        <a:cubicBezTo>
                          <a:pt x="890029" y="10883"/>
                          <a:pt x="894165" y="5793"/>
                          <a:pt x="899891" y="2612"/>
                        </a:cubicBezTo>
                        <a:cubicBezTo>
                          <a:pt x="905617" y="-252"/>
                          <a:pt x="912297" y="-570"/>
                          <a:pt x="918342" y="1339"/>
                        </a:cubicBezTo>
                        <a:lnTo>
                          <a:pt x="1243463" y="118408"/>
                        </a:lnTo>
                        <a:cubicBezTo>
                          <a:pt x="1249507" y="120635"/>
                          <a:pt x="1254597" y="125407"/>
                          <a:pt x="1257142" y="131451"/>
                        </a:cubicBezTo>
                        <a:cubicBezTo>
                          <a:pt x="1280683" y="188713"/>
                          <a:pt x="1346217" y="604499"/>
                          <a:pt x="1353534" y="651900"/>
                        </a:cubicBezTo>
                        <a:cubicBezTo>
                          <a:pt x="1354488" y="658580"/>
                          <a:pt x="1352579" y="665579"/>
                          <a:pt x="1348125" y="670669"/>
                        </a:cubicBezTo>
                        <a:cubicBezTo>
                          <a:pt x="1344626" y="675759"/>
                          <a:pt x="1338264" y="678940"/>
                          <a:pt x="1331265" y="678940"/>
                        </a:cubicBezTo>
                        <a:close/>
                        <a:moveTo>
                          <a:pt x="50822" y="632494"/>
                        </a:moveTo>
                        <a:lnTo>
                          <a:pt x="1304225" y="632494"/>
                        </a:lnTo>
                        <a:cubicBezTo>
                          <a:pt x="1276866" y="460390"/>
                          <a:pt x="1235510" y="218299"/>
                          <a:pt x="1218013" y="158492"/>
                        </a:cubicBezTo>
                        <a:lnTo>
                          <a:pt x="926613" y="53511"/>
                        </a:lnTo>
                        <a:lnTo>
                          <a:pt x="801273" y="481386"/>
                        </a:lnTo>
                        <a:cubicBezTo>
                          <a:pt x="798410" y="491566"/>
                          <a:pt x="788548" y="498883"/>
                          <a:pt x="778050" y="497928"/>
                        </a:cubicBezTo>
                        <a:cubicBezTo>
                          <a:pt x="767234" y="497292"/>
                          <a:pt x="758326" y="489657"/>
                          <a:pt x="756417" y="479159"/>
                        </a:cubicBezTo>
                        <a:lnTo>
                          <a:pt x="693429" y="157219"/>
                        </a:lnTo>
                        <a:cubicBezTo>
                          <a:pt x="692475" y="152447"/>
                          <a:pt x="693111" y="147675"/>
                          <a:pt x="695020" y="143222"/>
                        </a:cubicBezTo>
                        <a:lnTo>
                          <a:pt x="738603" y="46512"/>
                        </a:lnTo>
                        <a:lnTo>
                          <a:pt x="616444" y="46512"/>
                        </a:lnTo>
                        <a:lnTo>
                          <a:pt x="660344" y="143222"/>
                        </a:lnTo>
                        <a:cubicBezTo>
                          <a:pt x="662253" y="147675"/>
                          <a:pt x="662889" y="152447"/>
                          <a:pt x="661935" y="157219"/>
                        </a:cubicBezTo>
                        <a:lnTo>
                          <a:pt x="598947" y="479159"/>
                        </a:lnTo>
                        <a:cubicBezTo>
                          <a:pt x="597038" y="489657"/>
                          <a:pt x="587812" y="497292"/>
                          <a:pt x="577314" y="497928"/>
                        </a:cubicBezTo>
                        <a:cubicBezTo>
                          <a:pt x="566816" y="498883"/>
                          <a:pt x="556955" y="491566"/>
                          <a:pt x="554091" y="481386"/>
                        </a:cubicBezTo>
                        <a:lnTo>
                          <a:pt x="428751" y="53511"/>
                        </a:lnTo>
                        <a:lnTo>
                          <a:pt x="137351" y="158492"/>
                        </a:lnTo>
                        <a:cubicBezTo>
                          <a:pt x="119218" y="218299"/>
                          <a:pt x="77862" y="460072"/>
                          <a:pt x="50822" y="6324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" name="">
                    <a:extLst>
                      <a:ext uri="{FF2B5EF4-FFF2-40B4-BE49-F238E27FC236}">
                        <a16:creationId xmlns:a16="http://schemas.microsoft.com/office/drawing/2014/main" id="{1CAE333E-432B-4063-AA4C-E9F2744F43E0}"/>
                      </a:ext>
                    </a:extLst>
                  </p:cNvPr>
                  <p:cNvSpPr/>
                  <p:nvPr/>
                </p:nvSpPr>
                <p:spPr>
                  <a:xfrm>
                    <a:off x="6222536" y="3196172"/>
                    <a:ext cx="691916" cy="815763"/>
                  </a:xfrm>
                  <a:custGeom>
                    <a:avLst/>
                    <a:gdLst>
                      <a:gd name="connsiteX0" fmla="*/ 345958 w 691916"/>
                      <a:gd name="connsiteY0" fmla="*/ 815765 h 815764"/>
                      <a:gd name="connsiteX1" fmla="*/ 94960 w 691916"/>
                      <a:gd name="connsiteY1" fmla="*/ 606440 h 815764"/>
                      <a:gd name="connsiteX2" fmla="*/ 10975 w 691916"/>
                      <a:gd name="connsiteY2" fmla="*/ 498279 h 815764"/>
                      <a:gd name="connsiteX3" fmla="*/ 10975 w 691916"/>
                      <a:gd name="connsiteY3" fmla="*/ 387254 h 815764"/>
                      <a:gd name="connsiteX4" fmla="*/ 46923 w 691916"/>
                      <a:gd name="connsiteY4" fmla="*/ 353533 h 815764"/>
                      <a:gd name="connsiteX5" fmla="*/ 47877 w 691916"/>
                      <a:gd name="connsiteY5" fmla="*/ 183019 h 815764"/>
                      <a:gd name="connsiteX6" fmla="*/ 80644 w 691916"/>
                      <a:gd name="connsiteY6" fmla="*/ 120985 h 815764"/>
                      <a:gd name="connsiteX7" fmla="*/ 117228 w 691916"/>
                      <a:gd name="connsiteY7" fmla="*/ 107942 h 815764"/>
                      <a:gd name="connsiteX8" fmla="*/ 164628 w 691916"/>
                      <a:gd name="connsiteY8" fmla="*/ 35410 h 815764"/>
                      <a:gd name="connsiteX9" fmla="*/ 388905 w 691916"/>
                      <a:gd name="connsiteY9" fmla="*/ 13142 h 815764"/>
                      <a:gd name="connsiteX10" fmla="*/ 577870 w 691916"/>
                      <a:gd name="connsiteY10" fmla="*/ 116850 h 815764"/>
                      <a:gd name="connsiteX11" fmla="*/ 635132 w 691916"/>
                      <a:gd name="connsiteY11" fmla="*/ 176021 h 815764"/>
                      <a:gd name="connsiteX12" fmla="*/ 645630 w 691916"/>
                      <a:gd name="connsiteY12" fmla="*/ 353851 h 815764"/>
                      <a:gd name="connsiteX13" fmla="*/ 680941 w 691916"/>
                      <a:gd name="connsiteY13" fmla="*/ 387254 h 815764"/>
                      <a:gd name="connsiteX14" fmla="*/ 680941 w 691916"/>
                      <a:gd name="connsiteY14" fmla="*/ 498279 h 815764"/>
                      <a:gd name="connsiteX15" fmla="*/ 596957 w 691916"/>
                      <a:gd name="connsiteY15" fmla="*/ 606440 h 815764"/>
                      <a:gd name="connsiteX16" fmla="*/ 345958 w 691916"/>
                      <a:gd name="connsiteY16" fmla="*/ 815765 h 815764"/>
                      <a:gd name="connsiteX17" fmla="*/ 111820 w 691916"/>
                      <a:gd name="connsiteY17" fmla="*/ 560949 h 815764"/>
                      <a:gd name="connsiteX18" fmla="*/ 133771 w 691916"/>
                      <a:gd name="connsiteY18" fmla="*/ 576855 h 815764"/>
                      <a:gd name="connsiteX19" fmla="*/ 345958 w 691916"/>
                      <a:gd name="connsiteY19" fmla="*/ 769319 h 815764"/>
                      <a:gd name="connsiteX20" fmla="*/ 558146 w 691916"/>
                      <a:gd name="connsiteY20" fmla="*/ 576855 h 815764"/>
                      <a:gd name="connsiteX21" fmla="*/ 582005 w 691916"/>
                      <a:gd name="connsiteY21" fmla="*/ 561267 h 815764"/>
                      <a:gd name="connsiteX22" fmla="*/ 583278 w 691916"/>
                      <a:gd name="connsiteY22" fmla="*/ 561267 h 815764"/>
                      <a:gd name="connsiteX23" fmla="*/ 636404 w 691916"/>
                      <a:gd name="connsiteY23" fmla="*/ 484599 h 815764"/>
                      <a:gd name="connsiteX24" fmla="*/ 639904 w 691916"/>
                      <a:gd name="connsiteY24" fmla="*/ 409204 h 815764"/>
                      <a:gd name="connsiteX25" fmla="*/ 614136 w 691916"/>
                      <a:gd name="connsiteY25" fmla="*/ 391071 h 815764"/>
                      <a:gd name="connsiteX26" fmla="*/ 597275 w 691916"/>
                      <a:gd name="connsiteY26" fmla="*/ 368803 h 815764"/>
                      <a:gd name="connsiteX27" fmla="*/ 597275 w 691916"/>
                      <a:gd name="connsiteY27" fmla="*/ 365940 h 815764"/>
                      <a:gd name="connsiteX28" fmla="*/ 597593 w 691916"/>
                      <a:gd name="connsiteY28" fmla="*/ 363713 h 815764"/>
                      <a:gd name="connsiteX29" fmla="*/ 591231 w 691916"/>
                      <a:gd name="connsiteY29" fmla="*/ 191609 h 815764"/>
                      <a:gd name="connsiteX30" fmla="*/ 559737 w 691916"/>
                      <a:gd name="connsiteY30" fmla="*/ 160114 h 815764"/>
                      <a:gd name="connsiteX31" fmla="*/ 542240 w 691916"/>
                      <a:gd name="connsiteY31" fmla="*/ 148026 h 815764"/>
                      <a:gd name="connsiteX32" fmla="*/ 379679 w 691916"/>
                      <a:gd name="connsiteY32" fmla="*/ 58315 h 815764"/>
                      <a:gd name="connsiteX33" fmla="*/ 193578 w 691916"/>
                      <a:gd name="connsiteY33" fmla="*/ 71040 h 815764"/>
                      <a:gd name="connsiteX34" fmla="*/ 159857 w 691916"/>
                      <a:gd name="connsiteY34" fmla="*/ 130529 h 815764"/>
                      <a:gd name="connsiteX35" fmla="*/ 159857 w 691916"/>
                      <a:gd name="connsiteY35" fmla="*/ 131483 h 815764"/>
                      <a:gd name="connsiteX36" fmla="*/ 130907 w 691916"/>
                      <a:gd name="connsiteY36" fmla="*/ 154070 h 815764"/>
                      <a:gd name="connsiteX37" fmla="*/ 107048 w 691916"/>
                      <a:gd name="connsiteY37" fmla="*/ 158524 h 815764"/>
                      <a:gd name="connsiteX38" fmla="*/ 93687 w 691916"/>
                      <a:gd name="connsiteY38" fmla="*/ 187791 h 815764"/>
                      <a:gd name="connsiteX39" fmla="*/ 94005 w 691916"/>
                      <a:gd name="connsiteY39" fmla="*/ 362758 h 815764"/>
                      <a:gd name="connsiteX40" fmla="*/ 94323 w 691916"/>
                      <a:gd name="connsiteY40" fmla="*/ 364985 h 815764"/>
                      <a:gd name="connsiteX41" fmla="*/ 94641 w 691916"/>
                      <a:gd name="connsiteY41" fmla="*/ 368485 h 815764"/>
                      <a:gd name="connsiteX42" fmla="*/ 77781 w 691916"/>
                      <a:gd name="connsiteY42" fmla="*/ 390753 h 815764"/>
                      <a:gd name="connsiteX43" fmla="*/ 52013 w 691916"/>
                      <a:gd name="connsiteY43" fmla="*/ 408886 h 815764"/>
                      <a:gd name="connsiteX44" fmla="*/ 55512 w 691916"/>
                      <a:gd name="connsiteY44" fmla="*/ 484281 h 815764"/>
                      <a:gd name="connsiteX45" fmla="*/ 110229 w 691916"/>
                      <a:gd name="connsiteY45" fmla="*/ 560949 h 815764"/>
                      <a:gd name="connsiteX46" fmla="*/ 111820 w 691916"/>
                      <a:gd name="connsiteY46" fmla="*/ 560949 h 81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691916" h="815764">
                        <a:moveTo>
                          <a:pt x="345958" y="815765"/>
                        </a:moveTo>
                        <a:cubicBezTo>
                          <a:pt x="232070" y="815765"/>
                          <a:pt x="145541" y="743551"/>
                          <a:pt x="94960" y="606440"/>
                        </a:cubicBezTo>
                        <a:cubicBezTo>
                          <a:pt x="59012" y="599442"/>
                          <a:pt x="31017" y="563176"/>
                          <a:pt x="10975" y="498279"/>
                        </a:cubicBezTo>
                        <a:cubicBezTo>
                          <a:pt x="-3658" y="450560"/>
                          <a:pt x="-3658" y="414294"/>
                          <a:pt x="10975" y="387254"/>
                        </a:cubicBezTo>
                        <a:cubicBezTo>
                          <a:pt x="18928" y="372620"/>
                          <a:pt x="31017" y="361168"/>
                          <a:pt x="46923" y="353533"/>
                        </a:cubicBezTo>
                        <a:cubicBezTo>
                          <a:pt x="45014" y="319494"/>
                          <a:pt x="41197" y="237418"/>
                          <a:pt x="47877" y="183019"/>
                        </a:cubicBezTo>
                        <a:cubicBezTo>
                          <a:pt x="51059" y="155025"/>
                          <a:pt x="62193" y="134028"/>
                          <a:pt x="80644" y="120985"/>
                        </a:cubicBezTo>
                        <a:cubicBezTo>
                          <a:pt x="93051" y="112078"/>
                          <a:pt x="106412" y="108897"/>
                          <a:pt x="117228" y="107942"/>
                        </a:cubicBezTo>
                        <a:cubicBezTo>
                          <a:pt x="122318" y="87901"/>
                          <a:pt x="134725" y="58633"/>
                          <a:pt x="164628" y="35410"/>
                        </a:cubicBezTo>
                        <a:cubicBezTo>
                          <a:pt x="213301" y="-2446"/>
                          <a:pt x="288696" y="-10081"/>
                          <a:pt x="388905" y="13142"/>
                        </a:cubicBezTo>
                        <a:cubicBezTo>
                          <a:pt x="441077" y="25231"/>
                          <a:pt x="533333" y="46545"/>
                          <a:pt x="577870" y="116850"/>
                        </a:cubicBezTo>
                        <a:cubicBezTo>
                          <a:pt x="598229" y="122576"/>
                          <a:pt x="621452" y="137846"/>
                          <a:pt x="635132" y="176021"/>
                        </a:cubicBezTo>
                        <a:cubicBezTo>
                          <a:pt x="654537" y="229783"/>
                          <a:pt x="649129" y="317585"/>
                          <a:pt x="645630" y="353851"/>
                        </a:cubicBezTo>
                        <a:cubicBezTo>
                          <a:pt x="661218" y="361486"/>
                          <a:pt x="672988" y="372938"/>
                          <a:pt x="680941" y="387254"/>
                        </a:cubicBezTo>
                        <a:cubicBezTo>
                          <a:pt x="695575" y="414294"/>
                          <a:pt x="695575" y="450560"/>
                          <a:pt x="680941" y="498279"/>
                        </a:cubicBezTo>
                        <a:cubicBezTo>
                          <a:pt x="657400" y="574946"/>
                          <a:pt x="624952" y="600714"/>
                          <a:pt x="596957" y="606440"/>
                        </a:cubicBezTo>
                        <a:cubicBezTo>
                          <a:pt x="546376" y="743233"/>
                          <a:pt x="459846" y="815765"/>
                          <a:pt x="345958" y="815765"/>
                        </a:cubicBezTo>
                        <a:close/>
                        <a:moveTo>
                          <a:pt x="111820" y="560949"/>
                        </a:moveTo>
                        <a:cubicBezTo>
                          <a:pt x="121682" y="560949"/>
                          <a:pt x="130589" y="567311"/>
                          <a:pt x="133771" y="576855"/>
                        </a:cubicBezTo>
                        <a:cubicBezTo>
                          <a:pt x="177035" y="704740"/>
                          <a:pt x="248295" y="769319"/>
                          <a:pt x="345958" y="769319"/>
                        </a:cubicBezTo>
                        <a:cubicBezTo>
                          <a:pt x="443304" y="769319"/>
                          <a:pt x="514881" y="704422"/>
                          <a:pt x="558146" y="576855"/>
                        </a:cubicBezTo>
                        <a:cubicBezTo>
                          <a:pt x="561645" y="566675"/>
                          <a:pt x="571189" y="559994"/>
                          <a:pt x="582005" y="561267"/>
                        </a:cubicBezTo>
                        <a:cubicBezTo>
                          <a:pt x="582323" y="561267"/>
                          <a:pt x="582960" y="561267"/>
                          <a:pt x="583278" y="561267"/>
                        </a:cubicBezTo>
                        <a:cubicBezTo>
                          <a:pt x="602047" y="561267"/>
                          <a:pt x="621771" y="532954"/>
                          <a:pt x="636404" y="484599"/>
                        </a:cubicBezTo>
                        <a:cubicBezTo>
                          <a:pt x="646902" y="450242"/>
                          <a:pt x="648175" y="424474"/>
                          <a:pt x="639904" y="409204"/>
                        </a:cubicBezTo>
                        <a:cubicBezTo>
                          <a:pt x="637040" y="403796"/>
                          <a:pt x="630996" y="395843"/>
                          <a:pt x="614136" y="391071"/>
                        </a:cubicBezTo>
                        <a:cubicBezTo>
                          <a:pt x="604274" y="388208"/>
                          <a:pt x="597275" y="378983"/>
                          <a:pt x="597275" y="368803"/>
                        </a:cubicBezTo>
                        <a:cubicBezTo>
                          <a:pt x="597275" y="368167"/>
                          <a:pt x="597275" y="366576"/>
                          <a:pt x="597275" y="365940"/>
                        </a:cubicBezTo>
                        <a:cubicBezTo>
                          <a:pt x="597275" y="365303"/>
                          <a:pt x="597593" y="364349"/>
                          <a:pt x="597593" y="363713"/>
                        </a:cubicBezTo>
                        <a:cubicBezTo>
                          <a:pt x="598548" y="355442"/>
                          <a:pt x="611272" y="246644"/>
                          <a:pt x="591231" y="191609"/>
                        </a:cubicBezTo>
                        <a:cubicBezTo>
                          <a:pt x="582005" y="165841"/>
                          <a:pt x="568962" y="161387"/>
                          <a:pt x="559737" y="160114"/>
                        </a:cubicBezTo>
                        <a:cubicBezTo>
                          <a:pt x="552102" y="159160"/>
                          <a:pt x="545739" y="154706"/>
                          <a:pt x="542240" y="148026"/>
                        </a:cubicBezTo>
                        <a:cubicBezTo>
                          <a:pt x="510428" y="88537"/>
                          <a:pt x="425171" y="68813"/>
                          <a:pt x="379679" y="58315"/>
                        </a:cubicBezTo>
                        <a:cubicBezTo>
                          <a:pt x="294104" y="38592"/>
                          <a:pt x="230480" y="43045"/>
                          <a:pt x="193578" y="71040"/>
                        </a:cubicBezTo>
                        <a:cubicBezTo>
                          <a:pt x="164628" y="92991"/>
                          <a:pt x="160493" y="123530"/>
                          <a:pt x="159857" y="130529"/>
                        </a:cubicBezTo>
                        <a:cubicBezTo>
                          <a:pt x="159857" y="130847"/>
                          <a:pt x="159857" y="131165"/>
                          <a:pt x="159857" y="131483"/>
                        </a:cubicBezTo>
                        <a:cubicBezTo>
                          <a:pt x="159857" y="146435"/>
                          <a:pt x="144269" y="157569"/>
                          <a:pt x="130907" y="154070"/>
                        </a:cubicBezTo>
                        <a:cubicBezTo>
                          <a:pt x="128044" y="153434"/>
                          <a:pt x="115956" y="152161"/>
                          <a:pt x="107048" y="158524"/>
                        </a:cubicBezTo>
                        <a:cubicBezTo>
                          <a:pt x="100050" y="163614"/>
                          <a:pt x="95596" y="173476"/>
                          <a:pt x="93687" y="187791"/>
                        </a:cubicBezTo>
                        <a:cubicBezTo>
                          <a:pt x="86688" y="246644"/>
                          <a:pt x="92733" y="346216"/>
                          <a:pt x="94005" y="362758"/>
                        </a:cubicBezTo>
                        <a:cubicBezTo>
                          <a:pt x="94005" y="363395"/>
                          <a:pt x="94323" y="364349"/>
                          <a:pt x="94323" y="364985"/>
                        </a:cubicBezTo>
                        <a:cubicBezTo>
                          <a:pt x="94323" y="365622"/>
                          <a:pt x="94641" y="367848"/>
                          <a:pt x="94641" y="368485"/>
                        </a:cubicBezTo>
                        <a:cubicBezTo>
                          <a:pt x="94641" y="378983"/>
                          <a:pt x="87643" y="387890"/>
                          <a:pt x="77781" y="390753"/>
                        </a:cubicBezTo>
                        <a:cubicBezTo>
                          <a:pt x="60602" y="395525"/>
                          <a:pt x="54876" y="403478"/>
                          <a:pt x="52013" y="408886"/>
                        </a:cubicBezTo>
                        <a:cubicBezTo>
                          <a:pt x="43742" y="423838"/>
                          <a:pt x="45014" y="449924"/>
                          <a:pt x="55512" y="484281"/>
                        </a:cubicBezTo>
                        <a:cubicBezTo>
                          <a:pt x="71100" y="534226"/>
                          <a:pt x="90824" y="561903"/>
                          <a:pt x="110229" y="560949"/>
                        </a:cubicBezTo>
                        <a:cubicBezTo>
                          <a:pt x="110548" y="560949"/>
                          <a:pt x="111184" y="560949"/>
                          <a:pt x="111820" y="56094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2" name="">
              <a:extLst>
                <a:ext uri="{FF2B5EF4-FFF2-40B4-BE49-F238E27FC236}">
                  <a16:creationId xmlns:a16="http://schemas.microsoft.com/office/drawing/2014/main" id="{6C1F1C73-69FC-4EB1-B7D9-4584ADA9C0D0}"/>
                </a:ext>
              </a:extLst>
            </p:cNvPr>
            <p:cNvGrpSpPr/>
            <p:nvPr/>
          </p:nvGrpSpPr>
          <p:grpSpPr>
            <a:xfrm>
              <a:off x="6454599" y="2864445"/>
              <a:ext cx="5064301" cy="2512574"/>
              <a:chOff x="660400" y="2632217"/>
              <a:chExt cx="5064301" cy="2512574"/>
            </a:xfrm>
          </p:grpSpPr>
          <p:sp>
            <p:nvSpPr>
              <p:cNvPr id="33" name="">
                <a:extLst>
                  <a:ext uri="{FF2B5EF4-FFF2-40B4-BE49-F238E27FC236}">
                    <a16:creationId xmlns:a16="http://schemas.microsoft.com/office/drawing/2014/main" id="{CF46ABA1-8060-4E28-9FF7-D8146132226A}"/>
                  </a:ext>
                </a:extLst>
              </p:cNvPr>
              <p:cNvSpPr txBox="1"/>
              <p:nvPr/>
            </p:nvSpPr>
            <p:spPr>
              <a:xfrm>
                <a:off x="3523757" y="3546059"/>
                <a:ext cx="2200944" cy="1217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l"/>
                <a:r>
                  <a:rPr lang="en-US" altLang="zh-CN" sz="10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Theme color makes PPT more convenient to change. Adjust the spacing to adapt to Chinese typesetting, use the reference line in PPT……</a:t>
                </a:r>
              </a:p>
            </p:txBody>
          </p:sp>
          <p:grpSp>
            <p:nvGrpSpPr>
              <p:cNvPr id="34" name="">
                <a:extLst>
                  <a:ext uri="{FF2B5EF4-FFF2-40B4-BE49-F238E27FC236}">
                    <a16:creationId xmlns:a16="http://schemas.microsoft.com/office/drawing/2014/main" id="{CC621CE2-FAB4-495C-8363-87727800EF4D}"/>
                  </a:ext>
                </a:extLst>
              </p:cNvPr>
              <p:cNvGrpSpPr/>
              <p:nvPr/>
            </p:nvGrpSpPr>
            <p:grpSpPr>
              <a:xfrm>
                <a:off x="660400" y="2632217"/>
                <a:ext cx="2941893" cy="2512574"/>
                <a:chOff x="1126511" y="1714500"/>
                <a:chExt cx="4129371" cy="3526760"/>
              </a:xfrm>
            </p:grpSpPr>
            <p:sp>
              <p:nvSpPr>
                <p:cNvPr id="35" name="">
                  <a:extLst>
                    <a:ext uri="{FF2B5EF4-FFF2-40B4-BE49-F238E27FC236}">
                      <a16:creationId xmlns:a16="http://schemas.microsoft.com/office/drawing/2014/main" id="{F8652B90-F4CF-4421-9B7E-92018649F8D1}"/>
                    </a:ext>
                  </a:extLst>
                </p:cNvPr>
                <p:cNvSpPr/>
                <p:nvPr/>
              </p:nvSpPr>
              <p:spPr>
                <a:xfrm>
                  <a:off x="1273425" y="1861422"/>
                  <a:ext cx="3232932" cy="3232916"/>
                </a:xfrm>
                <a:custGeom>
                  <a:avLst/>
                  <a:gdLst>
                    <a:gd name="connsiteX0" fmla="*/ 1288843 w 1288843"/>
                    <a:gd name="connsiteY0" fmla="*/ 644420 h 1288839"/>
                    <a:gd name="connsiteX1" fmla="*/ 644422 w 1288843"/>
                    <a:gd name="connsiteY1" fmla="*/ 1288839 h 1288839"/>
                    <a:gd name="connsiteX2" fmla="*/ 0 w 1288843"/>
                    <a:gd name="connsiteY2" fmla="*/ 644420 h 1288839"/>
                    <a:gd name="connsiteX3" fmla="*/ 644422 w 1288843"/>
                    <a:gd name="connsiteY3" fmla="*/ 0 h 1288839"/>
                    <a:gd name="connsiteX4" fmla="*/ 1288843 w 1288843"/>
                    <a:gd name="connsiteY4" fmla="*/ 644420 h 128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8843" h="1288839">
                      <a:moveTo>
                        <a:pt x="1288843" y="644420"/>
                      </a:moveTo>
                      <a:cubicBezTo>
                        <a:pt x="1288843" y="1000323"/>
                        <a:pt x="1000326" y="1288839"/>
                        <a:pt x="644422" y="1288839"/>
                      </a:cubicBezTo>
                      <a:cubicBezTo>
                        <a:pt x="288517" y="1288839"/>
                        <a:pt x="0" y="1000323"/>
                        <a:pt x="0" y="644420"/>
                      </a:cubicBezTo>
                      <a:cubicBezTo>
                        <a:pt x="0" y="288516"/>
                        <a:pt x="288517" y="0"/>
                        <a:pt x="644422" y="0"/>
                      </a:cubicBezTo>
                      <a:cubicBezTo>
                        <a:pt x="1000326" y="0"/>
                        <a:pt x="1288843" y="288516"/>
                        <a:pt x="1288843" y="644420"/>
                      </a:cubicBezTo>
                      <a:close/>
                    </a:path>
                  </a:pathLst>
                </a:custGeom>
                <a:solidFill>
                  <a:schemeClr val="accent1">
                    <a:alpha val="20000"/>
                  </a:schemeClr>
                </a:solidFill>
                <a:ln w="163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6" name="">
                  <a:extLst>
                    <a:ext uri="{FF2B5EF4-FFF2-40B4-BE49-F238E27FC236}">
                      <a16:creationId xmlns:a16="http://schemas.microsoft.com/office/drawing/2014/main" id="{74DA4766-7C1B-434D-96F8-A690DB594557}"/>
                    </a:ext>
                  </a:extLst>
                </p:cNvPr>
                <p:cNvSpPr/>
                <p:nvPr/>
              </p:nvSpPr>
              <p:spPr>
                <a:xfrm>
                  <a:off x="1126511" y="1714500"/>
                  <a:ext cx="3526760" cy="3526760"/>
                </a:xfrm>
                <a:prstGeom prst="arc">
                  <a:avLst>
                    <a:gd name="adj1" fmla="val 5479226"/>
                    <a:gd name="adj2" fmla="val 11337306"/>
                  </a:avLst>
                </a:prstGeom>
                <a:ln w="25400">
                  <a:solidFill>
                    <a:schemeClr val="accent1">
                      <a:alpha val="20000"/>
                    </a:schemeClr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">
                  <a:extLst>
                    <a:ext uri="{FF2B5EF4-FFF2-40B4-BE49-F238E27FC236}">
                      <a16:creationId xmlns:a16="http://schemas.microsoft.com/office/drawing/2014/main" id="{4148E26E-4F35-45CE-AFDD-DF133DF6A198}"/>
                    </a:ext>
                  </a:extLst>
                </p:cNvPr>
                <p:cNvSpPr/>
                <p:nvPr/>
              </p:nvSpPr>
              <p:spPr>
                <a:xfrm>
                  <a:off x="3616422" y="2267540"/>
                  <a:ext cx="1639460" cy="589173"/>
                </a:xfrm>
                <a:prstGeom prst="roundRect">
                  <a:avLst>
                    <a:gd name="adj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zh-CN" sz="16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Name</a:t>
                  </a:r>
                  <a:endPara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">
                  <a:extLst>
                    <a:ext uri="{FF2B5EF4-FFF2-40B4-BE49-F238E27FC236}">
                      <a16:creationId xmlns:a16="http://schemas.microsoft.com/office/drawing/2014/main" id="{A86B7D08-2175-4F3F-9A25-4780B2B05BB1}"/>
                    </a:ext>
                  </a:extLst>
                </p:cNvPr>
                <p:cNvSpPr/>
                <p:nvPr/>
              </p:nvSpPr>
              <p:spPr>
                <a:xfrm flipV="1">
                  <a:off x="3969626" y="2830358"/>
                  <a:ext cx="155956" cy="104198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9" name="">
                  <a:extLst>
                    <a:ext uri="{FF2B5EF4-FFF2-40B4-BE49-F238E27FC236}">
                      <a16:creationId xmlns:a16="http://schemas.microsoft.com/office/drawing/2014/main" id="{F48A89BE-F5E9-40BA-89F9-B84E3FB8481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029715" y="2478880"/>
                  <a:ext cx="1720352" cy="1998000"/>
                  <a:chOff x="5890971" y="3196173"/>
                  <a:chExt cx="1353773" cy="1572259"/>
                </a:xfrm>
                <a:solidFill>
                  <a:schemeClr val="tx1"/>
                </a:solidFill>
              </p:grpSpPr>
              <p:sp>
                <p:nvSpPr>
                  <p:cNvPr id="40" name="">
                    <a:extLst>
                      <a:ext uri="{FF2B5EF4-FFF2-40B4-BE49-F238E27FC236}">
                        <a16:creationId xmlns:a16="http://schemas.microsoft.com/office/drawing/2014/main" id="{A96BFA4B-7110-4D69-BB5D-B8BE202E6ABC}"/>
                      </a:ext>
                    </a:extLst>
                  </p:cNvPr>
                  <p:cNvSpPr/>
                  <p:nvPr/>
                </p:nvSpPr>
                <p:spPr>
                  <a:xfrm>
                    <a:off x="5890971" y="4089493"/>
                    <a:ext cx="1353773" cy="678939"/>
                  </a:xfrm>
                  <a:custGeom>
                    <a:avLst/>
                    <a:gdLst>
                      <a:gd name="connsiteX0" fmla="*/ 1331265 w 1353773"/>
                      <a:gd name="connsiteY0" fmla="*/ 678940 h 678939"/>
                      <a:gd name="connsiteX1" fmla="*/ 23463 w 1353773"/>
                      <a:gd name="connsiteY1" fmla="*/ 678940 h 678939"/>
                      <a:gd name="connsiteX2" fmla="*/ 5648 w 1353773"/>
                      <a:gd name="connsiteY2" fmla="*/ 670669 h 678939"/>
                      <a:gd name="connsiteX3" fmla="*/ 240 w 1353773"/>
                      <a:gd name="connsiteY3" fmla="*/ 651900 h 678939"/>
                      <a:gd name="connsiteX4" fmla="*/ 96949 w 1353773"/>
                      <a:gd name="connsiteY4" fmla="*/ 131451 h 678939"/>
                      <a:gd name="connsiteX5" fmla="*/ 110629 w 1353773"/>
                      <a:gd name="connsiteY5" fmla="*/ 118408 h 678939"/>
                      <a:gd name="connsiteX6" fmla="*/ 435750 w 1353773"/>
                      <a:gd name="connsiteY6" fmla="*/ 1339 h 678939"/>
                      <a:gd name="connsiteX7" fmla="*/ 454201 w 1353773"/>
                      <a:gd name="connsiteY7" fmla="*/ 2612 h 678939"/>
                      <a:gd name="connsiteX8" fmla="*/ 465972 w 1353773"/>
                      <a:gd name="connsiteY8" fmla="*/ 16927 h 678939"/>
                      <a:gd name="connsiteX9" fmla="*/ 571270 w 1353773"/>
                      <a:gd name="connsiteY9" fmla="*/ 377042 h 678939"/>
                      <a:gd name="connsiteX10" fmla="*/ 614535 w 1353773"/>
                      <a:gd name="connsiteY10" fmla="*/ 155947 h 678939"/>
                      <a:gd name="connsiteX11" fmla="*/ 558863 w 1353773"/>
                      <a:gd name="connsiteY11" fmla="*/ 33151 h 678939"/>
                      <a:gd name="connsiteX12" fmla="*/ 560454 w 1353773"/>
                      <a:gd name="connsiteY12" fmla="*/ 10883 h 678939"/>
                      <a:gd name="connsiteX13" fmla="*/ 579859 w 1353773"/>
                      <a:gd name="connsiteY13" fmla="*/ 385 h 678939"/>
                      <a:gd name="connsiteX14" fmla="*/ 774232 w 1353773"/>
                      <a:gd name="connsiteY14" fmla="*/ 385 h 678939"/>
                      <a:gd name="connsiteX15" fmla="*/ 793638 w 1353773"/>
                      <a:gd name="connsiteY15" fmla="*/ 10883 h 678939"/>
                      <a:gd name="connsiteX16" fmla="*/ 795228 w 1353773"/>
                      <a:gd name="connsiteY16" fmla="*/ 33151 h 678939"/>
                      <a:gd name="connsiteX17" fmla="*/ 739557 w 1353773"/>
                      <a:gd name="connsiteY17" fmla="*/ 155947 h 678939"/>
                      <a:gd name="connsiteX18" fmla="*/ 782822 w 1353773"/>
                      <a:gd name="connsiteY18" fmla="*/ 377042 h 678939"/>
                      <a:gd name="connsiteX19" fmla="*/ 888120 w 1353773"/>
                      <a:gd name="connsiteY19" fmla="*/ 16927 h 678939"/>
                      <a:gd name="connsiteX20" fmla="*/ 899891 w 1353773"/>
                      <a:gd name="connsiteY20" fmla="*/ 2612 h 678939"/>
                      <a:gd name="connsiteX21" fmla="*/ 918342 w 1353773"/>
                      <a:gd name="connsiteY21" fmla="*/ 1339 h 678939"/>
                      <a:gd name="connsiteX22" fmla="*/ 1243463 w 1353773"/>
                      <a:gd name="connsiteY22" fmla="*/ 118408 h 678939"/>
                      <a:gd name="connsiteX23" fmla="*/ 1257142 w 1353773"/>
                      <a:gd name="connsiteY23" fmla="*/ 131451 h 678939"/>
                      <a:gd name="connsiteX24" fmla="*/ 1353534 w 1353773"/>
                      <a:gd name="connsiteY24" fmla="*/ 651900 h 678939"/>
                      <a:gd name="connsiteX25" fmla="*/ 1348125 w 1353773"/>
                      <a:gd name="connsiteY25" fmla="*/ 670669 h 678939"/>
                      <a:gd name="connsiteX26" fmla="*/ 1331265 w 1353773"/>
                      <a:gd name="connsiteY26" fmla="*/ 678940 h 678939"/>
                      <a:gd name="connsiteX27" fmla="*/ 50822 w 1353773"/>
                      <a:gd name="connsiteY27" fmla="*/ 632494 h 678939"/>
                      <a:gd name="connsiteX28" fmla="*/ 1304225 w 1353773"/>
                      <a:gd name="connsiteY28" fmla="*/ 632494 h 678939"/>
                      <a:gd name="connsiteX29" fmla="*/ 1218013 w 1353773"/>
                      <a:gd name="connsiteY29" fmla="*/ 158492 h 678939"/>
                      <a:gd name="connsiteX30" fmla="*/ 926613 w 1353773"/>
                      <a:gd name="connsiteY30" fmla="*/ 53511 h 678939"/>
                      <a:gd name="connsiteX31" fmla="*/ 801273 w 1353773"/>
                      <a:gd name="connsiteY31" fmla="*/ 481386 h 678939"/>
                      <a:gd name="connsiteX32" fmla="*/ 778050 w 1353773"/>
                      <a:gd name="connsiteY32" fmla="*/ 497928 h 678939"/>
                      <a:gd name="connsiteX33" fmla="*/ 756417 w 1353773"/>
                      <a:gd name="connsiteY33" fmla="*/ 479159 h 678939"/>
                      <a:gd name="connsiteX34" fmla="*/ 693429 w 1353773"/>
                      <a:gd name="connsiteY34" fmla="*/ 157219 h 678939"/>
                      <a:gd name="connsiteX35" fmla="*/ 695020 w 1353773"/>
                      <a:gd name="connsiteY35" fmla="*/ 143222 h 678939"/>
                      <a:gd name="connsiteX36" fmla="*/ 738603 w 1353773"/>
                      <a:gd name="connsiteY36" fmla="*/ 46512 h 678939"/>
                      <a:gd name="connsiteX37" fmla="*/ 616444 w 1353773"/>
                      <a:gd name="connsiteY37" fmla="*/ 46512 h 678939"/>
                      <a:gd name="connsiteX38" fmla="*/ 660344 w 1353773"/>
                      <a:gd name="connsiteY38" fmla="*/ 143222 h 678939"/>
                      <a:gd name="connsiteX39" fmla="*/ 661935 w 1353773"/>
                      <a:gd name="connsiteY39" fmla="*/ 157219 h 678939"/>
                      <a:gd name="connsiteX40" fmla="*/ 598947 w 1353773"/>
                      <a:gd name="connsiteY40" fmla="*/ 479159 h 678939"/>
                      <a:gd name="connsiteX41" fmla="*/ 577314 w 1353773"/>
                      <a:gd name="connsiteY41" fmla="*/ 497928 h 678939"/>
                      <a:gd name="connsiteX42" fmla="*/ 554091 w 1353773"/>
                      <a:gd name="connsiteY42" fmla="*/ 481386 h 678939"/>
                      <a:gd name="connsiteX43" fmla="*/ 428751 w 1353773"/>
                      <a:gd name="connsiteY43" fmla="*/ 53511 h 678939"/>
                      <a:gd name="connsiteX44" fmla="*/ 137351 w 1353773"/>
                      <a:gd name="connsiteY44" fmla="*/ 158492 h 678939"/>
                      <a:gd name="connsiteX45" fmla="*/ 50822 w 1353773"/>
                      <a:gd name="connsiteY45" fmla="*/ 632494 h 678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353773" h="678939">
                        <a:moveTo>
                          <a:pt x="1331265" y="678940"/>
                        </a:moveTo>
                        <a:lnTo>
                          <a:pt x="23463" y="678940"/>
                        </a:lnTo>
                        <a:cubicBezTo>
                          <a:pt x="16782" y="678940"/>
                          <a:pt x="10102" y="676077"/>
                          <a:pt x="5648" y="670669"/>
                        </a:cubicBezTo>
                        <a:cubicBezTo>
                          <a:pt x="1194" y="665579"/>
                          <a:pt x="-714" y="658580"/>
                          <a:pt x="240" y="651900"/>
                        </a:cubicBezTo>
                        <a:cubicBezTo>
                          <a:pt x="7557" y="604817"/>
                          <a:pt x="73408" y="188713"/>
                          <a:pt x="96949" y="131451"/>
                        </a:cubicBezTo>
                        <a:cubicBezTo>
                          <a:pt x="99494" y="125407"/>
                          <a:pt x="104266" y="120635"/>
                          <a:pt x="110629" y="118408"/>
                        </a:cubicBezTo>
                        <a:lnTo>
                          <a:pt x="435750" y="1339"/>
                        </a:lnTo>
                        <a:cubicBezTo>
                          <a:pt x="441794" y="-888"/>
                          <a:pt x="448475" y="-252"/>
                          <a:pt x="454201" y="2612"/>
                        </a:cubicBezTo>
                        <a:cubicBezTo>
                          <a:pt x="459927" y="5475"/>
                          <a:pt x="464063" y="10565"/>
                          <a:pt x="465972" y="16927"/>
                        </a:cubicBezTo>
                        <a:lnTo>
                          <a:pt x="571270" y="377042"/>
                        </a:lnTo>
                        <a:lnTo>
                          <a:pt x="614535" y="155947"/>
                        </a:lnTo>
                        <a:lnTo>
                          <a:pt x="558863" y="33151"/>
                        </a:lnTo>
                        <a:cubicBezTo>
                          <a:pt x="555682" y="25835"/>
                          <a:pt x="556318" y="17563"/>
                          <a:pt x="560454" y="10883"/>
                        </a:cubicBezTo>
                        <a:cubicBezTo>
                          <a:pt x="564590" y="4202"/>
                          <a:pt x="572224" y="385"/>
                          <a:pt x="579859" y="385"/>
                        </a:cubicBezTo>
                        <a:lnTo>
                          <a:pt x="774232" y="385"/>
                        </a:lnTo>
                        <a:cubicBezTo>
                          <a:pt x="782185" y="385"/>
                          <a:pt x="789502" y="4520"/>
                          <a:pt x="793638" y="10883"/>
                        </a:cubicBezTo>
                        <a:cubicBezTo>
                          <a:pt x="797773" y="17563"/>
                          <a:pt x="798410" y="25835"/>
                          <a:pt x="795228" y="33151"/>
                        </a:cubicBezTo>
                        <a:lnTo>
                          <a:pt x="739557" y="155947"/>
                        </a:lnTo>
                        <a:lnTo>
                          <a:pt x="782822" y="377042"/>
                        </a:lnTo>
                        <a:lnTo>
                          <a:pt x="888120" y="16927"/>
                        </a:lnTo>
                        <a:cubicBezTo>
                          <a:pt x="890029" y="10883"/>
                          <a:pt x="894165" y="5793"/>
                          <a:pt x="899891" y="2612"/>
                        </a:cubicBezTo>
                        <a:cubicBezTo>
                          <a:pt x="905617" y="-252"/>
                          <a:pt x="912297" y="-570"/>
                          <a:pt x="918342" y="1339"/>
                        </a:cubicBezTo>
                        <a:lnTo>
                          <a:pt x="1243463" y="118408"/>
                        </a:lnTo>
                        <a:cubicBezTo>
                          <a:pt x="1249507" y="120635"/>
                          <a:pt x="1254597" y="125407"/>
                          <a:pt x="1257142" y="131451"/>
                        </a:cubicBezTo>
                        <a:cubicBezTo>
                          <a:pt x="1280683" y="188713"/>
                          <a:pt x="1346217" y="604499"/>
                          <a:pt x="1353534" y="651900"/>
                        </a:cubicBezTo>
                        <a:cubicBezTo>
                          <a:pt x="1354488" y="658580"/>
                          <a:pt x="1352579" y="665579"/>
                          <a:pt x="1348125" y="670669"/>
                        </a:cubicBezTo>
                        <a:cubicBezTo>
                          <a:pt x="1344626" y="675759"/>
                          <a:pt x="1338264" y="678940"/>
                          <a:pt x="1331265" y="678940"/>
                        </a:cubicBezTo>
                        <a:close/>
                        <a:moveTo>
                          <a:pt x="50822" y="632494"/>
                        </a:moveTo>
                        <a:lnTo>
                          <a:pt x="1304225" y="632494"/>
                        </a:lnTo>
                        <a:cubicBezTo>
                          <a:pt x="1276866" y="460390"/>
                          <a:pt x="1235510" y="218299"/>
                          <a:pt x="1218013" y="158492"/>
                        </a:cubicBezTo>
                        <a:lnTo>
                          <a:pt x="926613" y="53511"/>
                        </a:lnTo>
                        <a:lnTo>
                          <a:pt x="801273" y="481386"/>
                        </a:lnTo>
                        <a:cubicBezTo>
                          <a:pt x="798410" y="491566"/>
                          <a:pt x="788548" y="498883"/>
                          <a:pt x="778050" y="497928"/>
                        </a:cubicBezTo>
                        <a:cubicBezTo>
                          <a:pt x="767234" y="497292"/>
                          <a:pt x="758326" y="489657"/>
                          <a:pt x="756417" y="479159"/>
                        </a:cubicBezTo>
                        <a:lnTo>
                          <a:pt x="693429" y="157219"/>
                        </a:lnTo>
                        <a:cubicBezTo>
                          <a:pt x="692475" y="152447"/>
                          <a:pt x="693111" y="147675"/>
                          <a:pt x="695020" y="143222"/>
                        </a:cubicBezTo>
                        <a:lnTo>
                          <a:pt x="738603" y="46512"/>
                        </a:lnTo>
                        <a:lnTo>
                          <a:pt x="616444" y="46512"/>
                        </a:lnTo>
                        <a:lnTo>
                          <a:pt x="660344" y="143222"/>
                        </a:lnTo>
                        <a:cubicBezTo>
                          <a:pt x="662253" y="147675"/>
                          <a:pt x="662889" y="152447"/>
                          <a:pt x="661935" y="157219"/>
                        </a:cubicBezTo>
                        <a:lnTo>
                          <a:pt x="598947" y="479159"/>
                        </a:lnTo>
                        <a:cubicBezTo>
                          <a:pt x="597038" y="489657"/>
                          <a:pt x="587812" y="497292"/>
                          <a:pt x="577314" y="497928"/>
                        </a:cubicBezTo>
                        <a:cubicBezTo>
                          <a:pt x="566816" y="498883"/>
                          <a:pt x="556955" y="491566"/>
                          <a:pt x="554091" y="481386"/>
                        </a:cubicBezTo>
                        <a:lnTo>
                          <a:pt x="428751" y="53511"/>
                        </a:lnTo>
                        <a:lnTo>
                          <a:pt x="137351" y="158492"/>
                        </a:lnTo>
                        <a:cubicBezTo>
                          <a:pt x="119218" y="218299"/>
                          <a:pt x="77862" y="460072"/>
                          <a:pt x="50822" y="6324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">
                    <a:extLst>
                      <a:ext uri="{FF2B5EF4-FFF2-40B4-BE49-F238E27FC236}">
                        <a16:creationId xmlns:a16="http://schemas.microsoft.com/office/drawing/2014/main" id="{DEF8A238-4D8A-4F78-A2F7-833D3E98274D}"/>
                      </a:ext>
                    </a:extLst>
                  </p:cNvPr>
                  <p:cNvSpPr/>
                  <p:nvPr/>
                </p:nvSpPr>
                <p:spPr>
                  <a:xfrm>
                    <a:off x="6222536" y="3196173"/>
                    <a:ext cx="691916" cy="815764"/>
                  </a:xfrm>
                  <a:custGeom>
                    <a:avLst/>
                    <a:gdLst>
                      <a:gd name="connsiteX0" fmla="*/ 345958 w 691916"/>
                      <a:gd name="connsiteY0" fmla="*/ 815765 h 815764"/>
                      <a:gd name="connsiteX1" fmla="*/ 94960 w 691916"/>
                      <a:gd name="connsiteY1" fmla="*/ 606440 h 815764"/>
                      <a:gd name="connsiteX2" fmla="*/ 10975 w 691916"/>
                      <a:gd name="connsiteY2" fmla="*/ 498279 h 815764"/>
                      <a:gd name="connsiteX3" fmla="*/ 10975 w 691916"/>
                      <a:gd name="connsiteY3" fmla="*/ 387254 h 815764"/>
                      <a:gd name="connsiteX4" fmla="*/ 46923 w 691916"/>
                      <a:gd name="connsiteY4" fmla="*/ 353533 h 815764"/>
                      <a:gd name="connsiteX5" fmla="*/ 47877 w 691916"/>
                      <a:gd name="connsiteY5" fmla="*/ 183019 h 815764"/>
                      <a:gd name="connsiteX6" fmla="*/ 80644 w 691916"/>
                      <a:gd name="connsiteY6" fmla="*/ 120985 h 815764"/>
                      <a:gd name="connsiteX7" fmla="*/ 117228 w 691916"/>
                      <a:gd name="connsiteY7" fmla="*/ 107942 h 815764"/>
                      <a:gd name="connsiteX8" fmla="*/ 164628 w 691916"/>
                      <a:gd name="connsiteY8" fmla="*/ 35410 h 815764"/>
                      <a:gd name="connsiteX9" fmla="*/ 388905 w 691916"/>
                      <a:gd name="connsiteY9" fmla="*/ 13142 h 815764"/>
                      <a:gd name="connsiteX10" fmla="*/ 577870 w 691916"/>
                      <a:gd name="connsiteY10" fmla="*/ 116850 h 815764"/>
                      <a:gd name="connsiteX11" fmla="*/ 635132 w 691916"/>
                      <a:gd name="connsiteY11" fmla="*/ 176021 h 815764"/>
                      <a:gd name="connsiteX12" fmla="*/ 645630 w 691916"/>
                      <a:gd name="connsiteY12" fmla="*/ 353851 h 815764"/>
                      <a:gd name="connsiteX13" fmla="*/ 680941 w 691916"/>
                      <a:gd name="connsiteY13" fmla="*/ 387254 h 815764"/>
                      <a:gd name="connsiteX14" fmla="*/ 680941 w 691916"/>
                      <a:gd name="connsiteY14" fmla="*/ 498279 h 815764"/>
                      <a:gd name="connsiteX15" fmla="*/ 596957 w 691916"/>
                      <a:gd name="connsiteY15" fmla="*/ 606440 h 815764"/>
                      <a:gd name="connsiteX16" fmla="*/ 345958 w 691916"/>
                      <a:gd name="connsiteY16" fmla="*/ 815765 h 815764"/>
                      <a:gd name="connsiteX17" fmla="*/ 111820 w 691916"/>
                      <a:gd name="connsiteY17" fmla="*/ 560949 h 815764"/>
                      <a:gd name="connsiteX18" fmla="*/ 133771 w 691916"/>
                      <a:gd name="connsiteY18" fmla="*/ 576855 h 815764"/>
                      <a:gd name="connsiteX19" fmla="*/ 345958 w 691916"/>
                      <a:gd name="connsiteY19" fmla="*/ 769319 h 815764"/>
                      <a:gd name="connsiteX20" fmla="*/ 558146 w 691916"/>
                      <a:gd name="connsiteY20" fmla="*/ 576855 h 815764"/>
                      <a:gd name="connsiteX21" fmla="*/ 582005 w 691916"/>
                      <a:gd name="connsiteY21" fmla="*/ 561267 h 815764"/>
                      <a:gd name="connsiteX22" fmla="*/ 583278 w 691916"/>
                      <a:gd name="connsiteY22" fmla="*/ 561267 h 815764"/>
                      <a:gd name="connsiteX23" fmla="*/ 636404 w 691916"/>
                      <a:gd name="connsiteY23" fmla="*/ 484599 h 815764"/>
                      <a:gd name="connsiteX24" fmla="*/ 639904 w 691916"/>
                      <a:gd name="connsiteY24" fmla="*/ 409204 h 815764"/>
                      <a:gd name="connsiteX25" fmla="*/ 614136 w 691916"/>
                      <a:gd name="connsiteY25" fmla="*/ 391071 h 815764"/>
                      <a:gd name="connsiteX26" fmla="*/ 597275 w 691916"/>
                      <a:gd name="connsiteY26" fmla="*/ 368803 h 815764"/>
                      <a:gd name="connsiteX27" fmla="*/ 597275 w 691916"/>
                      <a:gd name="connsiteY27" fmla="*/ 365940 h 815764"/>
                      <a:gd name="connsiteX28" fmla="*/ 597593 w 691916"/>
                      <a:gd name="connsiteY28" fmla="*/ 363713 h 815764"/>
                      <a:gd name="connsiteX29" fmla="*/ 591231 w 691916"/>
                      <a:gd name="connsiteY29" fmla="*/ 191609 h 815764"/>
                      <a:gd name="connsiteX30" fmla="*/ 559737 w 691916"/>
                      <a:gd name="connsiteY30" fmla="*/ 160114 h 815764"/>
                      <a:gd name="connsiteX31" fmla="*/ 542240 w 691916"/>
                      <a:gd name="connsiteY31" fmla="*/ 148026 h 815764"/>
                      <a:gd name="connsiteX32" fmla="*/ 379679 w 691916"/>
                      <a:gd name="connsiteY32" fmla="*/ 58315 h 815764"/>
                      <a:gd name="connsiteX33" fmla="*/ 193578 w 691916"/>
                      <a:gd name="connsiteY33" fmla="*/ 71040 h 815764"/>
                      <a:gd name="connsiteX34" fmla="*/ 159857 w 691916"/>
                      <a:gd name="connsiteY34" fmla="*/ 130529 h 815764"/>
                      <a:gd name="connsiteX35" fmla="*/ 159857 w 691916"/>
                      <a:gd name="connsiteY35" fmla="*/ 131483 h 815764"/>
                      <a:gd name="connsiteX36" fmla="*/ 130907 w 691916"/>
                      <a:gd name="connsiteY36" fmla="*/ 154070 h 815764"/>
                      <a:gd name="connsiteX37" fmla="*/ 107048 w 691916"/>
                      <a:gd name="connsiteY37" fmla="*/ 158524 h 815764"/>
                      <a:gd name="connsiteX38" fmla="*/ 93687 w 691916"/>
                      <a:gd name="connsiteY38" fmla="*/ 187791 h 815764"/>
                      <a:gd name="connsiteX39" fmla="*/ 94005 w 691916"/>
                      <a:gd name="connsiteY39" fmla="*/ 362758 h 815764"/>
                      <a:gd name="connsiteX40" fmla="*/ 94323 w 691916"/>
                      <a:gd name="connsiteY40" fmla="*/ 364985 h 815764"/>
                      <a:gd name="connsiteX41" fmla="*/ 94641 w 691916"/>
                      <a:gd name="connsiteY41" fmla="*/ 368485 h 815764"/>
                      <a:gd name="connsiteX42" fmla="*/ 77781 w 691916"/>
                      <a:gd name="connsiteY42" fmla="*/ 390753 h 815764"/>
                      <a:gd name="connsiteX43" fmla="*/ 52013 w 691916"/>
                      <a:gd name="connsiteY43" fmla="*/ 408886 h 815764"/>
                      <a:gd name="connsiteX44" fmla="*/ 55512 w 691916"/>
                      <a:gd name="connsiteY44" fmla="*/ 484281 h 815764"/>
                      <a:gd name="connsiteX45" fmla="*/ 110229 w 691916"/>
                      <a:gd name="connsiteY45" fmla="*/ 560949 h 815764"/>
                      <a:gd name="connsiteX46" fmla="*/ 111820 w 691916"/>
                      <a:gd name="connsiteY46" fmla="*/ 560949 h 815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691916" h="815764">
                        <a:moveTo>
                          <a:pt x="345958" y="815765"/>
                        </a:moveTo>
                        <a:cubicBezTo>
                          <a:pt x="232070" y="815765"/>
                          <a:pt x="145541" y="743551"/>
                          <a:pt x="94960" y="606440"/>
                        </a:cubicBezTo>
                        <a:cubicBezTo>
                          <a:pt x="59012" y="599442"/>
                          <a:pt x="31017" y="563176"/>
                          <a:pt x="10975" y="498279"/>
                        </a:cubicBezTo>
                        <a:cubicBezTo>
                          <a:pt x="-3658" y="450560"/>
                          <a:pt x="-3658" y="414294"/>
                          <a:pt x="10975" y="387254"/>
                        </a:cubicBezTo>
                        <a:cubicBezTo>
                          <a:pt x="18928" y="372620"/>
                          <a:pt x="31017" y="361168"/>
                          <a:pt x="46923" y="353533"/>
                        </a:cubicBezTo>
                        <a:cubicBezTo>
                          <a:pt x="45014" y="319494"/>
                          <a:pt x="41197" y="237418"/>
                          <a:pt x="47877" y="183019"/>
                        </a:cubicBezTo>
                        <a:cubicBezTo>
                          <a:pt x="51059" y="155025"/>
                          <a:pt x="62193" y="134028"/>
                          <a:pt x="80644" y="120985"/>
                        </a:cubicBezTo>
                        <a:cubicBezTo>
                          <a:pt x="93051" y="112078"/>
                          <a:pt x="106412" y="108897"/>
                          <a:pt x="117228" y="107942"/>
                        </a:cubicBezTo>
                        <a:cubicBezTo>
                          <a:pt x="122318" y="87901"/>
                          <a:pt x="134725" y="58633"/>
                          <a:pt x="164628" y="35410"/>
                        </a:cubicBezTo>
                        <a:cubicBezTo>
                          <a:pt x="213301" y="-2446"/>
                          <a:pt x="288696" y="-10081"/>
                          <a:pt x="388905" y="13142"/>
                        </a:cubicBezTo>
                        <a:cubicBezTo>
                          <a:pt x="441077" y="25231"/>
                          <a:pt x="533333" y="46545"/>
                          <a:pt x="577870" y="116850"/>
                        </a:cubicBezTo>
                        <a:cubicBezTo>
                          <a:pt x="598229" y="122576"/>
                          <a:pt x="621452" y="137846"/>
                          <a:pt x="635132" y="176021"/>
                        </a:cubicBezTo>
                        <a:cubicBezTo>
                          <a:pt x="654537" y="229783"/>
                          <a:pt x="649129" y="317585"/>
                          <a:pt x="645630" y="353851"/>
                        </a:cubicBezTo>
                        <a:cubicBezTo>
                          <a:pt x="661218" y="361486"/>
                          <a:pt x="672988" y="372938"/>
                          <a:pt x="680941" y="387254"/>
                        </a:cubicBezTo>
                        <a:cubicBezTo>
                          <a:pt x="695575" y="414294"/>
                          <a:pt x="695575" y="450560"/>
                          <a:pt x="680941" y="498279"/>
                        </a:cubicBezTo>
                        <a:cubicBezTo>
                          <a:pt x="657400" y="574946"/>
                          <a:pt x="624952" y="600714"/>
                          <a:pt x="596957" y="606440"/>
                        </a:cubicBezTo>
                        <a:cubicBezTo>
                          <a:pt x="546376" y="743233"/>
                          <a:pt x="459846" y="815765"/>
                          <a:pt x="345958" y="815765"/>
                        </a:cubicBezTo>
                        <a:close/>
                        <a:moveTo>
                          <a:pt x="111820" y="560949"/>
                        </a:moveTo>
                        <a:cubicBezTo>
                          <a:pt x="121682" y="560949"/>
                          <a:pt x="130589" y="567311"/>
                          <a:pt x="133771" y="576855"/>
                        </a:cubicBezTo>
                        <a:cubicBezTo>
                          <a:pt x="177035" y="704740"/>
                          <a:pt x="248295" y="769319"/>
                          <a:pt x="345958" y="769319"/>
                        </a:cubicBezTo>
                        <a:cubicBezTo>
                          <a:pt x="443304" y="769319"/>
                          <a:pt x="514881" y="704422"/>
                          <a:pt x="558146" y="576855"/>
                        </a:cubicBezTo>
                        <a:cubicBezTo>
                          <a:pt x="561645" y="566675"/>
                          <a:pt x="571189" y="559994"/>
                          <a:pt x="582005" y="561267"/>
                        </a:cubicBezTo>
                        <a:cubicBezTo>
                          <a:pt x="582323" y="561267"/>
                          <a:pt x="582960" y="561267"/>
                          <a:pt x="583278" y="561267"/>
                        </a:cubicBezTo>
                        <a:cubicBezTo>
                          <a:pt x="602047" y="561267"/>
                          <a:pt x="621771" y="532954"/>
                          <a:pt x="636404" y="484599"/>
                        </a:cubicBezTo>
                        <a:cubicBezTo>
                          <a:pt x="646902" y="450242"/>
                          <a:pt x="648175" y="424474"/>
                          <a:pt x="639904" y="409204"/>
                        </a:cubicBezTo>
                        <a:cubicBezTo>
                          <a:pt x="637040" y="403796"/>
                          <a:pt x="630996" y="395843"/>
                          <a:pt x="614136" y="391071"/>
                        </a:cubicBezTo>
                        <a:cubicBezTo>
                          <a:pt x="604274" y="388208"/>
                          <a:pt x="597275" y="378983"/>
                          <a:pt x="597275" y="368803"/>
                        </a:cubicBezTo>
                        <a:cubicBezTo>
                          <a:pt x="597275" y="368167"/>
                          <a:pt x="597275" y="366576"/>
                          <a:pt x="597275" y="365940"/>
                        </a:cubicBezTo>
                        <a:cubicBezTo>
                          <a:pt x="597275" y="365303"/>
                          <a:pt x="597593" y="364349"/>
                          <a:pt x="597593" y="363713"/>
                        </a:cubicBezTo>
                        <a:cubicBezTo>
                          <a:pt x="598548" y="355442"/>
                          <a:pt x="611272" y="246644"/>
                          <a:pt x="591231" y="191609"/>
                        </a:cubicBezTo>
                        <a:cubicBezTo>
                          <a:pt x="582005" y="165841"/>
                          <a:pt x="568962" y="161387"/>
                          <a:pt x="559737" y="160114"/>
                        </a:cubicBezTo>
                        <a:cubicBezTo>
                          <a:pt x="552102" y="159160"/>
                          <a:pt x="545739" y="154706"/>
                          <a:pt x="542240" y="148026"/>
                        </a:cubicBezTo>
                        <a:cubicBezTo>
                          <a:pt x="510428" y="88537"/>
                          <a:pt x="425171" y="68813"/>
                          <a:pt x="379679" y="58315"/>
                        </a:cubicBezTo>
                        <a:cubicBezTo>
                          <a:pt x="294104" y="38592"/>
                          <a:pt x="230480" y="43045"/>
                          <a:pt x="193578" y="71040"/>
                        </a:cubicBezTo>
                        <a:cubicBezTo>
                          <a:pt x="164628" y="92991"/>
                          <a:pt x="160493" y="123530"/>
                          <a:pt x="159857" y="130529"/>
                        </a:cubicBezTo>
                        <a:cubicBezTo>
                          <a:pt x="159857" y="130847"/>
                          <a:pt x="159857" y="131165"/>
                          <a:pt x="159857" y="131483"/>
                        </a:cubicBezTo>
                        <a:cubicBezTo>
                          <a:pt x="159857" y="146435"/>
                          <a:pt x="144269" y="157569"/>
                          <a:pt x="130907" y="154070"/>
                        </a:cubicBezTo>
                        <a:cubicBezTo>
                          <a:pt x="128044" y="153434"/>
                          <a:pt x="115956" y="152161"/>
                          <a:pt x="107048" y="158524"/>
                        </a:cubicBezTo>
                        <a:cubicBezTo>
                          <a:pt x="100050" y="163614"/>
                          <a:pt x="95596" y="173476"/>
                          <a:pt x="93687" y="187791"/>
                        </a:cubicBezTo>
                        <a:cubicBezTo>
                          <a:pt x="86688" y="246644"/>
                          <a:pt x="92733" y="346216"/>
                          <a:pt x="94005" y="362758"/>
                        </a:cubicBezTo>
                        <a:cubicBezTo>
                          <a:pt x="94005" y="363395"/>
                          <a:pt x="94323" y="364349"/>
                          <a:pt x="94323" y="364985"/>
                        </a:cubicBezTo>
                        <a:cubicBezTo>
                          <a:pt x="94323" y="365622"/>
                          <a:pt x="94641" y="367848"/>
                          <a:pt x="94641" y="368485"/>
                        </a:cubicBezTo>
                        <a:cubicBezTo>
                          <a:pt x="94641" y="378983"/>
                          <a:pt x="87643" y="387890"/>
                          <a:pt x="77781" y="390753"/>
                        </a:cubicBezTo>
                        <a:cubicBezTo>
                          <a:pt x="60602" y="395525"/>
                          <a:pt x="54876" y="403478"/>
                          <a:pt x="52013" y="408886"/>
                        </a:cubicBezTo>
                        <a:cubicBezTo>
                          <a:pt x="43742" y="423838"/>
                          <a:pt x="45014" y="449924"/>
                          <a:pt x="55512" y="484281"/>
                        </a:cubicBezTo>
                        <a:cubicBezTo>
                          <a:pt x="71100" y="534226"/>
                          <a:pt x="90824" y="561903"/>
                          <a:pt x="110229" y="560949"/>
                        </a:cubicBezTo>
                        <a:cubicBezTo>
                          <a:pt x="110548" y="560949"/>
                          <a:pt x="111184" y="560949"/>
                          <a:pt x="111820" y="56094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316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43" name="">
              <a:extLst>
                <a:ext uri="{FF2B5EF4-FFF2-40B4-BE49-F238E27FC236}">
                  <a16:creationId xmlns:a16="http://schemas.microsoft.com/office/drawing/2014/main" id="{E27B746B-559B-420B-89BA-0C9A67E243D6}"/>
                </a:ext>
              </a:extLst>
            </p:cNvPr>
            <p:cNvSpPr txBox="1"/>
            <p:nvPr/>
          </p:nvSpPr>
          <p:spPr>
            <a:xfrm>
              <a:off x="635006" y="1130300"/>
              <a:ext cx="10883894" cy="47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Theme color makes PPT more convenient to change.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Adjust the spacing to adapt to Chinese typesetting, use the reference line in PPT……</a:t>
              </a:r>
            </a:p>
          </p:txBody>
        </p:sp>
      </p:grpSp>
      <p:sp>
        <p:nvSpPr>
          <p:cNvPr id="2" name="">
            <a:extLst>
              <a:ext uri="{FF2B5EF4-FFF2-40B4-BE49-F238E27FC236}">
                <a16:creationId xmlns:a16="http://schemas.microsoft.com/office/drawing/2014/main" id="{FF7FFFED-F830-002E-6C6D-F6F7AE36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Unified fonts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make reading more fluent.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6489376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>
            <a:extLst>
              <a:ext uri="{FF2B5EF4-FFF2-40B4-BE49-F238E27FC236}">
                <a16:creationId xmlns:a16="http://schemas.microsoft.com/office/drawing/2014/main" id="{DFD52094-98C0-4141-A04B-98B9DF4DF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altLang="zh-CN" sz="6600" dirty="0">
                <a:solidFill>
                  <a:srgbClr val="357131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en-GB" altLang="zh-CN" dirty="0"/>
              <a:t> you for </a:t>
            </a:r>
          </a:p>
          <a:p>
            <a:r>
              <a:rPr lang="en-GB" altLang="zh-CN" dirty="0"/>
              <a:t>watching.</a:t>
            </a:r>
          </a:p>
        </p:txBody>
      </p:sp>
      <p:sp>
        <p:nvSpPr>
          <p:cNvPr id="4" name="">
            <a:extLst>
              <a:ext uri="{FF2B5EF4-FFF2-40B4-BE49-F238E27FC236}">
                <a16:creationId xmlns:a16="http://schemas.microsoft.com/office/drawing/2014/main" id="{0280FE23-3FD0-4989-BBD8-F98469242D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altLang="zh-CN" dirty="0"/>
              <a:t>Speaker name and title</a:t>
            </a:r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929167BD-7790-467B-980C-709781C56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altLang="zh-CN" dirty="0"/>
              <a:t>OfficePLUS</a:t>
            </a:r>
          </a:p>
        </p:txBody>
      </p:sp>
      <p:sp>
        <p:nvSpPr>
          <p:cNvPr id="8" name="">
            <a:extLst>
              <a:ext uri="{FF2B5EF4-FFF2-40B4-BE49-F238E27FC236}">
                <a16:creationId xmlns:a16="http://schemas.microsoft.com/office/drawing/2014/main" id="{75F8E029-7240-42D7-A77E-EF85441E4E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You can enter subtitle here</a:t>
            </a:r>
          </a:p>
        </p:txBody>
      </p:sp>
      <p:sp>
        <p:nvSpPr>
          <p:cNvPr id="9" name="">
            <a:extLst>
              <a:ext uri="{FF2B5EF4-FFF2-40B4-BE49-F238E27FC236}">
                <a16:creationId xmlns:a16="http://schemas.microsoft.com/office/drawing/2014/main" id="{047A3896-C203-4189-BAEA-B8DF8AE5528A}"/>
              </a:ext>
            </a:extLst>
          </p:cNvPr>
          <p:cNvSpPr txBox="1">
            <a:spLocks/>
          </p:cNvSpPr>
          <p:nvPr/>
        </p:nvSpPr>
        <p:spPr>
          <a:xfrm>
            <a:off x="660400" y="540405"/>
            <a:ext cx="1039091" cy="296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zh-C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zh-CN" b="1" dirty="0"/>
              <a:t>LOGO HERE</a:t>
            </a:r>
          </a:p>
        </p:txBody>
      </p:sp>
    </p:spTree>
    <p:extLst>
      <p:ext uri="{BB962C8B-B14F-4D97-AF65-F5344CB8AC3E}">
        <p14:creationId xmlns:p14="http://schemas.microsoft.com/office/powerpoint/2010/main" val="2446543805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>
            <a:extLst>
              <a:ext uri="{FF2B5EF4-FFF2-40B4-BE49-F238E27FC236}">
                <a16:creationId xmlns:a16="http://schemas.microsoft.com/office/drawing/2014/main" id="{F2D33647-292C-45E5-8FEB-AED02A605FE9}"/>
              </a:ext>
            </a:extLst>
          </p:cNvPr>
          <p:cNvSpPr/>
          <p:nvPr/>
        </p:nvSpPr>
        <p:spPr>
          <a:xfrm>
            <a:off x="1079728" y="3784531"/>
            <a:ext cx="874098" cy="87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8" name="">
            <a:extLst>
              <a:ext uri="{FF2B5EF4-FFF2-40B4-BE49-F238E27FC236}">
                <a16:creationId xmlns:a16="http://schemas.microsoft.com/office/drawing/2014/main" id="{BE4DA42B-59DF-4FA2-9CAA-9C52AA8C819D}"/>
              </a:ext>
            </a:extLst>
          </p:cNvPr>
          <p:cNvSpPr txBox="1"/>
          <p:nvPr/>
        </p:nvSpPr>
        <p:spPr>
          <a:xfrm>
            <a:off x="1415928" y="4163583"/>
            <a:ext cx="1800532" cy="525401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29" name="">
            <a:extLst>
              <a:ext uri="{FF2B5EF4-FFF2-40B4-BE49-F238E27FC236}">
                <a16:creationId xmlns:a16="http://schemas.microsoft.com/office/drawing/2014/main" id="{FBDC309B-90E1-4C4B-986F-AC49FFCC17C3}"/>
              </a:ext>
            </a:extLst>
          </p:cNvPr>
          <p:cNvSpPr/>
          <p:nvPr/>
        </p:nvSpPr>
        <p:spPr>
          <a:xfrm flipH="1">
            <a:off x="1415928" y="4766443"/>
            <a:ext cx="1800532" cy="402291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Theme color makes PPT more convenient to change. </a:t>
            </a:r>
          </a:p>
        </p:txBody>
      </p:sp>
      <p:sp>
        <p:nvSpPr>
          <p:cNvPr id="48" name="">
            <a:extLst>
              <a:ext uri="{FF2B5EF4-FFF2-40B4-BE49-F238E27FC236}">
                <a16:creationId xmlns:a16="http://schemas.microsoft.com/office/drawing/2014/main" id="{8B38ED50-13BB-48F4-BBDA-13AEAE9A03D6}"/>
              </a:ext>
            </a:extLst>
          </p:cNvPr>
          <p:cNvSpPr/>
          <p:nvPr/>
        </p:nvSpPr>
        <p:spPr>
          <a:xfrm>
            <a:off x="3884397" y="3784532"/>
            <a:ext cx="874098" cy="87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9" name="">
            <a:extLst>
              <a:ext uri="{FF2B5EF4-FFF2-40B4-BE49-F238E27FC236}">
                <a16:creationId xmlns:a16="http://schemas.microsoft.com/office/drawing/2014/main" id="{D70D694D-44D6-498D-8A4B-512B0A5F9C05}"/>
              </a:ext>
            </a:extLst>
          </p:cNvPr>
          <p:cNvSpPr txBox="1"/>
          <p:nvPr/>
        </p:nvSpPr>
        <p:spPr>
          <a:xfrm>
            <a:off x="4220597" y="4163584"/>
            <a:ext cx="1800532" cy="525401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知识详解</a:t>
            </a:r>
          </a:p>
        </p:txBody>
      </p:sp>
      <p:sp>
        <p:nvSpPr>
          <p:cNvPr id="50" name="">
            <a:extLst>
              <a:ext uri="{FF2B5EF4-FFF2-40B4-BE49-F238E27FC236}">
                <a16:creationId xmlns:a16="http://schemas.microsoft.com/office/drawing/2014/main" id="{66AF4A70-A920-4120-8A82-5E4699E0101E}"/>
              </a:ext>
            </a:extLst>
          </p:cNvPr>
          <p:cNvSpPr/>
          <p:nvPr/>
        </p:nvSpPr>
        <p:spPr>
          <a:xfrm flipH="1">
            <a:off x="4220597" y="4766444"/>
            <a:ext cx="1800532" cy="402291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Theme color makes PPT more convenient to change. </a:t>
            </a:r>
          </a:p>
        </p:txBody>
      </p:sp>
      <p:sp>
        <p:nvSpPr>
          <p:cNvPr id="53" name="">
            <a:extLst>
              <a:ext uri="{FF2B5EF4-FFF2-40B4-BE49-F238E27FC236}">
                <a16:creationId xmlns:a16="http://schemas.microsoft.com/office/drawing/2014/main" id="{8D207A26-33E2-456B-A482-F21952873CD4}"/>
              </a:ext>
            </a:extLst>
          </p:cNvPr>
          <p:cNvSpPr/>
          <p:nvPr/>
        </p:nvSpPr>
        <p:spPr>
          <a:xfrm>
            <a:off x="6713110" y="3784532"/>
            <a:ext cx="874098" cy="87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4" name="">
            <a:extLst>
              <a:ext uri="{FF2B5EF4-FFF2-40B4-BE49-F238E27FC236}">
                <a16:creationId xmlns:a16="http://schemas.microsoft.com/office/drawing/2014/main" id="{2BC99401-E5D7-435F-AE73-5D3CF15C82E1}"/>
              </a:ext>
            </a:extLst>
          </p:cNvPr>
          <p:cNvSpPr txBox="1"/>
          <p:nvPr/>
        </p:nvSpPr>
        <p:spPr>
          <a:xfrm>
            <a:off x="7049310" y="4163584"/>
            <a:ext cx="1800532" cy="525401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归纳总结</a:t>
            </a:r>
          </a:p>
        </p:txBody>
      </p:sp>
      <p:sp>
        <p:nvSpPr>
          <p:cNvPr id="55" name="">
            <a:extLst>
              <a:ext uri="{FF2B5EF4-FFF2-40B4-BE49-F238E27FC236}">
                <a16:creationId xmlns:a16="http://schemas.microsoft.com/office/drawing/2014/main" id="{FCD4CD48-CB0B-4B5E-9438-003D0F621B5C}"/>
              </a:ext>
            </a:extLst>
          </p:cNvPr>
          <p:cNvSpPr/>
          <p:nvPr/>
        </p:nvSpPr>
        <p:spPr>
          <a:xfrm flipH="1">
            <a:off x="7049310" y="4766444"/>
            <a:ext cx="1800532" cy="402291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Theme color makes PPT more convenient to change. </a:t>
            </a:r>
          </a:p>
        </p:txBody>
      </p:sp>
      <p:grpSp>
        <p:nvGrpSpPr>
          <p:cNvPr id="66" name="">
            <a:extLst>
              <a:ext uri="{FF2B5EF4-FFF2-40B4-BE49-F238E27FC236}">
                <a16:creationId xmlns:a16="http://schemas.microsoft.com/office/drawing/2014/main" id="{0394F21B-20D4-42E7-8A55-0C25A8EAAA5C}"/>
              </a:ext>
            </a:extLst>
          </p:cNvPr>
          <p:cNvGrpSpPr/>
          <p:nvPr/>
        </p:nvGrpSpPr>
        <p:grpSpPr>
          <a:xfrm>
            <a:off x="2" y="0"/>
            <a:ext cx="12191999" cy="6858000"/>
            <a:chOff x="2" y="0"/>
            <a:chExt cx="12191999" cy="6858000"/>
          </a:xfrm>
        </p:grpSpPr>
        <p:sp>
          <p:nvSpPr>
            <p:cNvPr id="63" name="">
              <a:extLst>
                <a:ext uri="{FF2B5EF4-FFF2-40B4-BE49-F238E27FC236}">
                  <a16:creationId xmlns:a16="http://schemas.microsoft.com/office/drawing/2014/main" id="{0A4615D5-D5A1-46FE-96BA-07E457073D03}"/>
                </a:ext>
              </a:extLst>
            </p:cNvPr>
            <p:cNvSpPr/>
            <p:nvPr/>
          </p:nvSpPr>
          <p:spPr>
            <a:xfrm>
              <a:off x="2" y="0"/>
              <a:ext cx="3977070" cy="3238773"/>
            </a:xfrm>
            <a:custGeom>
              <a:avLst/>
              <a:gdLst>
                <a:gd name="connsiteX0" fmla="*/ 0 w 5298347"/>
                <a:gd name="connsiteY0" fmla="*/ 0 h 4314770"/>
                <a:gd name="connsiteX1" fmla="*/ 5298347 w 5298347"/>
                <a:gd name="connsiteY1" fmla="*/ 0 h 4314770"/>
                <a:gd name="connsiteX2" fmla="*/ 5279798 w 5298347"/>
                <a:gd name="connsiteY2" fmla="*/ 145975 h 4314770"/>
                <a:gd name="connsiteX3" fmla="*/ 418730 w 5298347"/>
                <a:gd name="connsiteY3" fmla="*/ 4314770 h 4314770"/>
                <a:gd name="connsiteX4" fmla="*/ 165664 w 5298347"/>
                <a:gd name="connsiteY4" fmla="*/ 4308371 h 4314770"/>
                <a:gd name="connsiteX5" fmla="*/ 0 w 5298347"/>
                <a:gd name="connsiteY5" fmla="*/ 4295774 h 43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8347" h="4314770">
                  <a:moveTo>
                    <a:pt x="0" y="0"/>
                  </a:moveTo>
                  <a:lnTo>
                    <a:pt x="5298347" y="0"/>
                  </a:lnTo>
                  <a:lnTo>
                    <a:pt x="5279798" y="145975"/>
                  </a:lnTo>
                  <a:cubicBezTo>
                    <a:pt x="4919115" y="2506508"/>
                    <a:pt x="2880094" y="4314770"/>
                    <a:pt x="418730" y="4314770"/>
                  </a:cubicBezTo>
                  <a:cubicBezTo>
                    <a:pt x="333856" y="4314770"/>
                    <a:pt x="249483" y="4312620"/>
                    <a:pt x="165664" y="4308371"/>
                  </a:cubicBezTo>
                  <a:lnTo>
                    <a:pt x="0" y="4295774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2700000" scaled="1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">
              <a:extLst>
                <a:ext uri="{FF2B5EF4-FFF2-40B4-BE49-F238E27FC236}">
                  <a16:creationId xmlns:a16="http://schemas.microsoft.com/office/drawing/2014/main" id="{1CDE8BCF-CBC4-4802-BC2E-2FEA485E172E}"/>
                </a:ext>
              </a:extLst>
            </p:cNvPr>
            <p:cNvSpPr/>
            <p:nvPr/>
          </p:nvSpPr>
          <p:spPr>
            <a:xfrm>
              <a:off x="8927744" y="5392338"/>
              <a:ext cx="3264257" cy="1465662"/>
            </a:xfrm>
            <a:custGeom>
              <a:avLst/>
              <a:gdLst>
                <a:gd name="connsiteX0" fmla="*/ 3264257 w 3264257"/>
                <a:gd name="connsiteY0" fmla="*/ 0 h 1465662"/>
                <a:gd name="connsiteX1" fmla="*/ 3264257 w 3264257"/>
                <a:gd name="connsiteY1" fmla="*/ 1465662 h 1465662"/>
                <a:gd name="connsiteX2" fmla="*/ 0 w 3264257"/>
                <a:gd name="connsiteY2" fmla="*/ 1465662 h 1465662"/>
                <a:gd name="connsiteX3" fmla="*/ 29979 w 3264257"/>
                <a:gd name="connsiteY3" fmla="*/ 1434219 h 1465662"/>
                <a:gd name="connsiteX4" fmla="*/ 3254274 w 3264257"/>
                <a:gd name="connsiteY4" fmla="*/ 252 h 146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4257" h="1465662">
                  <a:moveTo>
                    <a:pt x="3264257" y="0"/>
                  </a:moveTo>
                  <a:lnTo>
                    <a:pt x="3264257" y="1465662"/>
                  </a:lnTo>
                  <a:lnTo>
                    <a:pt x="0" y="1465662"/>
                  </a:lnTo>
                  <a:lnTo>
                    <a:pt x="29979" y="1434219"/>
                  </a:lnTo>
                  <a:cubicBezTo>
                    <a:pt x="864292" y="599908"/>
                    <a:pt x="1996993" y="63984"/>
                    <a:pt x="3254274" y="25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20000"/>
                  </a:schemeClr>
                </a:gs>
              </a:gsLst>
              <a:lin ang="2700000" scaled="1"/>
            </a:gradFill>
            <a:ln w="5715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">
            <a:extLst>
              <a:ext uri="{FF2B5EF4-FFF2-40B4-BE49-F238E27FC236}">
                <a16:creationId xmlns:a16="http://schemas.microsoft.com/office/drawing/2014/main" id="{0DA73CA0-15B9-4ED0-88A6-F5F627387A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" y="1130300"/>
            <a:ext cx="4201886" cy="1066114"/>
          </a:xfrm>
        </p:spPr>
        <p:txBody>
          <a:bodyPr>
            <a:normAutofit fontScale="92500"/>
          </a:bodyPr>
          <a:lstStyle/>
          <a:p>
            <a:pPr algn="l"/>
            <a:r>
              <a:rPr lang="en-US" altLang="zh-CN" sz="6000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32" name="">
            <a:extLst>
              <a:ext uri="{FF2B5EF4-FFF2-40B4-BE49-F238E27FC236}">
                <a16:creationId xmlns:a16="http://schemas.microsoft.com/office/drawing/2014/main" id="{B24477CD-19B5-C30D-F4CF-EC8C93B7C368}"/>
              </a:ext>
            </a:extLst>
          </p:cNvPr>
          <p:cNvSpPr/>
          <p:nvPr/>
        </p:nvSpPr>
        <p:spPr>
          <a:xfrm>
            <a:off x="9541822" y="3784532"/>
            <a:ext cx="874098" cy="874096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16397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3" name="">
            <a:extLst>
              <a:ext uri="{FF2B5EF4-FFF2-40B4-BE49-F238E27FC236}">
                <a16:creationId xmlns:a16="http://schemas.microsoft.com/office/drawing/2014/main" id="{94FCC2BB-8196-E947-8743-E3C8F310106B}"/>
              </a:ext>
            </a:extLst>
          </p:cNvPr>
          <p:cNvSpPr txBox="1"/>
          <p:nvPr/>
        </p:nvSpPr>
        <p:spPr>
          <a:xfrm>
            <a:off x="9878022" y="4163584"/>
            <a:ext cx="1800532" cy="525401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/>
          <a:p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课后拓展</a:t>
            </a:r>
          </a:p>
        </p:txBody>
      </p:sp>
      <p:sp>
        <p:nvSpPr>
          <p:cNvPr id="34" name="">
            <a:extLst>
              <a:ext uri="{FF2B5EF4-FFF2-40B4-BE49-F238E27FC236}">
                <a16:creationId xmlns:a16="http://schemas.microsoft.com/office/drawing/2014/main" id="{94927755-2474-73F1-75A0-110B4CC1438F}"/>
              </a:ext>
            </a:extLst>
          </p:cNvPr>
          <p:cNvSpPr/>
          <p:nvPr/>
        </p:nvSpPr>
        <p:spPr>
          <a:xfrm flipH="1">
            <a:off x="9878022" y="4766444"/>
            <a:ext cx="1800532" cy="402291"/>
          </a:xfrm>
          <a:prstGeom prst="rect">
            <a:avLst/>
          </a:prstGeom>
          <a:noFill/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Autofit/>
          </a:bodyPr>
          <a:lstStyle/>
          <a:p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Theme color makes PPT more convenient to change. </a:t>
            </a:r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BC7E775B-B1AF-69EE-E397-7E3C475F300D}"/>
              </a:ext>
            </a:extLst>
          </p:cNvPr>
          <p:cNvSpPr txBox="1"/>
          <p:nvPr/>
        </p:nvSpPr>
        <p:spPr>
          <a:xfrm>
            <a:off x="660400" y="320040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accent1"/>
                </a:solidFill>
              </a:rPr>
              <a:t>01</a:t>
            </a:r>
            <a:endParaRPr lang="zh-CN" altLang="en-US" sz="6600" b="1" dirty="0">
              <a:solidFill>
                <a:schemeClr val="accent1"/>
              </a:solidFill>
            </a:endParaRPr>
          </a:p>
        </p:txBody>
      </p:sp>
      <p:sp>
        <p:nvSpPr>
          <p:cNvPr id="36" name="">
            <a:extLst>
              <a:ext uri="{FF2B5EF4-FFF2-40B4-BE49-F238E27FC236}">
                <a16:creationId xmlns:a16="http://schemas.microsoft.com/office/drawing/2014/main" id="{87D0B37D-7A90-7EB7-BCA8-4D86BE23B68F}"/>
              </a:ext>
            </a:extLst>
          </p:cNvPr>
          <p:cNvSpPr txBox="1"/>
          <p:nvPr/>
        </p:nvSpPr>
        <p:spPr>
          <a:xfrm>
            <a:off x="3485847" y="320040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accent1"/>
                </a:solidFill>
              </a:rPr>
              <a:t>02</a:t>
            </a:r>
            <a:endParaRPr lang="zh-CN" altLang="en-US" sz="6600" b="1" dirty="0">
              <a:solidFill>
                <a:schemeClr val="accent1"/>
              </a:solidFill>
            </a:endParaRPr>
          </a:p>
        </p:txBody>
      </p:sp>
      <p:sp>
        <p:nvSpPr>
          <p:cNvPr id="37" name="">
            <a:extLst>
              <a:ext uri="{FF2B5EF4-FFF2-40B4-BE49-F238E27FC236}">
                <a16:creationId xmlns:a16="http://schemas.microsoft.com/office/drawing/2014/main" id="{1D897711-7186-6507-7435-D24DFF02CAF6}"/>
              </a:ext>
            </a:extLst>
          </p:cNvPr>
          <p:cNvSpPr txBox="1"/>
          <p:nvPr/>
        </p:nvSpPr>
        <p:spPr>
          <a:xfrm>
            <a:off x="6311294" y="320040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accent1"/>
                </a:solidFill>
              </a:rPr>
              <a:t>03</a:t>
            </a:r>
            <a:endParaRPr lang="zh-CN" altLang="en-US" sz="6600" b="1" dirty="0">
              <a:solidFill>
                <a:schemeClr val="accent1"/>
              </a:solidFill>
            </a:endParaRPr>
          </a:p>
        </p:txBody>
      </p:sp>
      <p:sp>
        <p:nvSpPr>
          <p:cNvPr id="38" name="">
            <a:extLst>
              <a:ext uri="{FF2B5EF4-FFF2-40B4-BE49-F238E27FC236}">
                <a16:creationId xmlns:a16="http://schemas.microsoft.com/office/drawing/2014/main" id="{D4368C10-5699-B39B-D123-7D99E9DF86CD}"/>
              </a:ext>
            </a:extLst>
          </p:cNvPr>
          <p:cNvSpPr txBox="1"/>
          <p:nvPr/>
        </p:nvSpPr>
        <p:spPr>
          <a:xfrm>
            <a:off x="9136742" y="3200400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accent1"/>
                </a:solidFill>
              </a:rPr>
              <a:t>04</a:t>
            </a:r>
            <a:endParaRPr lang="zh-CN" altLang="en-US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5348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4868245E-C32B-4F2C-A435-77898F7CAB8A}"/>
              </a:ext>
            </a:extLst>
          </p:cNvPr>
          <p:cNvSpPr txBox="1"/>
          <p:nvPr/>
        </p:nvSpPr>
        <p:spPr>
          <a:xfrm>
            <a:off x="8942832" y="2148840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1"/>
                </a:solidFill>
              </a:rPr>
              <a:t>O1</a:t>
            </a:r>
            <a:endParaRPr lang="zh-CN" altLang="en-US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950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">
            <a:extLst>
              <a:ext uri="{FF2B5EF4-FFF2-40B4-BE49-F238E27FC236}">
                <a16:creationId xmlns:a16="http://schemas.microsoft.com/office/drawing/2014/main" id="{AEB34B69-AFB4-483A-BDD5-57966842DAAD}"/>
              </a:ext>
            </a:extLst>
          </p:cNvPr>
          <p:cNvGrpSpPr/>
          <p:nvPr/>
        </p:nvGrpSpPr>
        <p:grpSpPr>
          <a:xfrm>
            <a:off x="640979" y="3022322"/>
            <a:ext cx="10859246" cy="2461285"/>
            <a:chOff x="640979" y="3672815"/>
            <a:chExt cx="10859246" cy="2461285"/>
          </a:xfrm>
        </p:grpSpPr>
        <p:grpSp>
          <p:nvGrpSpPr>
            <p:cNvPr id="49" name="">
              <a:extLst>
                <a:ext uri="{FF2B5EF4-FFF2-40B4-BE49-F238E27FC236}">
                  <a16:creationId xmlns:a16="http://schemas.microsoft.com/office/drawing/2014/main" id="{E87D9653-BDA8-4131-9FBF-09BEB3A7DE0C}"/>
                </a:ext>
              </a:extLst>
            </p:cNvPr>
            <p:cNvGrpSpPr/>
            <p:nvPr/>
          </p:nvGrpSpPr>
          <p:grpSpPr>
            <a:xfrm>
              <a:off x="3519346" y="3672815"/>
              <a:ext cx="2224146" cy="2461285"/>
              <a:chOff x="660400" y="2753147"/>
              <a:chExt cx="2224146" cy="2461285"/>
            </a:xfrm>
          </p:grpSpPr>
          <p:sp>
            <p:nvSpPr>
              <p:cNvPr id="21" name="">
                <a:extLst>
                  <a:ext uri="{FF2B5EF4-FFF2-40B4-BE49-F238E27FC236}">
                    <a16:creationId xmlns:a16="http://schemas.microsoft.com/office/drawing/2014/main" id="{6ABCBD22-A154-4C10-8C33-161E1926AAF9}"/>
                  </a:ext>
                </a:extLst>
              </p:cNvPr>
              <p:cNvSpPr/>
              <p:nvPr/>
            </p:nvSpPr>
            <p:spPr>
              <a:xfrm>
                <a:off x="660400" y="2990292"/>
                <a:ext cx="2224146" cy="222414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27" name="">
                <a:extLst>
                  <a:ext uri="{FF2B5EF4-FFF2-40B4-BE49-F238E27FC236}">
                    <a16:creationId xmlns:a16="http://schemas.microsoft.com/office/drawing/2014/main" id="{2ADEEEB2-50F1-4C1A-8BEA-C85BEBF8742F}"/>
                  </a:ext>
                </a:extLst>
              </p:cNvPr>
              <p:cNvGrpSpPr/>
              <p:nvPr/>
            </p:nvGrpSpPr>
            <p:grpSpPr>
              <a:xfrm>
                <a:off x="872206" y="3739912"/>
                <a:ext cx="1800532" cy="834999"/>
                <a:chOff x="1369491" y="4391793"/>
                <a:chExt cx="1800532" cy="834999"/>
              </a:xfrm>
            </p:grpSpPr>
            <p:sp>
              <p:nvSpPr>
                <p:cNvPr id="22" name="">
                  <a:extLst>
                    <a:ext uri="{FF2B5EF4-FFF2-40B4-BE49-F238E27FC236}">
                      <a16:creationId xmlns:a16="http://schemas.microsoft.com/office/drawing/2014/main" id="{729BB787-EB15-402E-9549-CA2066C40B22}"/>
                    </a:ext>
                  </a:extLst>
                </p:cNvPr>
                <p:cNvSpPr txBox="1"/>
                <p:nvPr/>
              </p:nvSpPr>
              <p:spPr>
                <a:xfrm>
                  <a:off x="1369491" y="4391793"/>
                  <a:ext cx="1800532" cy="340735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pPr algn="ctr"/>
                  <a:r>
                    <a:rPr lang="en-US" altLang="zh-CN" sz="1600" b="1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">
                  <a:extLst>
                    <a:ext uri="{FF2B5EF4-FFF2-40B4-BE49-F238E27FC236}">
                      <a16:creationId xmlns:a16="http://schemas.microsoft.com/office/drawing/2014/main" id="{AA582128-A87D-418C-928D-BE831F1D6001}"/>
                    </a:ext>
                  </a:extLst>
                </p:cNvPr>
                <p:cNvSpPr/>
                <p:nvPr/>
              </p:nvSpPr>
              <p:spPr>
                <a:xfrm flipH="1">
                  <a:off x="1369491" y="4824501"/>
                  <a:ext cx="1800532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00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  <a:endParaRPr lang="en-US" altLang="zh-CN" sz="10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7" name="">
                <a:extLst>
                  <a:ext uri="{FF2B5EF4-FFF2-40B4-BE49-F238E27FC236}">
                    <a16:creationId xmlns:a16="http://schemas.microsoft.com/office/drawing/2014/main" id="{FBFCCF9E-2BF0-4ACE-9D1C-35A923073F84}"/>
                  </a:ext>
                </a:extLst>
              </p:cNvPr>
              <p:cNvGrpSpPr/>
              <p:nvPr/>
            </p:nvGrpSpPr>
            <p:grpSpPr>
              <a:xfrm>
                <a:off x="1502471" y="2753147"/>
                <a:ext cx="540002" cy="540000"/>
                <a:chOff x="2980071" y="1714401"/>
                <a:chExt cx="540002" cy="540000"/>
              </a:xfrm>
            </p:grpSpPr>
            <p:sp>
              <p:nvSpPr>
                <p:cNvPr id="11" name="">
                  <a:extLst>
                    <a:ext uri="{FF2B5EF4-FFF2-40B4-BE49-F238E27FC236}">
                      <a16:creationId xmlns:a16="http://schemas.microsoft.com/office/drawing/2014/main" id="{2C028670-BA2C-40D5-913E-A206F5AB35DC}"/>
                    </a:ext>
                  </a:extLst>
                </p:cNvPr>
                <p:cNvSpPr/>
                <p:nvPr/>
              </p:nvSpPr>
              <p:spPr>
                <a:xfrm>
                  <a:off x="2980071" y="1714401"/>
                  <a:ext cx="540002" cy="54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">
                  <a:extLst>
                    <a:ext uri="{FF2B5EF4-FFF2-40B4-BE49-F238E27FC236}">
                      <a16:creationId xmlns:a16="http://schemas.microsoft.com/office/drawing/2014/main" id="{D730E65B-A823-45A6-BE0C-02623B99957F}"/>
                    </a:ext>
                  </a:extLst>
                </p:cNvPr>
                <p:cNvSpPr/>
                <p:nvPr/>
              </p:nvSpPr>
              <p:spPr>
                <a:xfrm>
                  <a:off x="3132909" y="1896529"/>
                  <a:ext cx="234327" cy="175744"/>
                </a:xfrm>
                <a:custGeom>
                  <a:avLst/>
                  <a:gdLst>
                    <a:gd name="connsiteX0" fmla="*/ 505433 w 533400"/>
                    <a:gd name="connsiteY0" fmla="*/ 621 h 400050"/>
                    <a:gd name="connsiteX1" fmla="*/ 534008 w 533400"/>
                    <a:gd name="connsiteY1" fmla="*/ 29196 h 400050"/>
                    <a:gd name="connsiteX2" fmla="*/ 534008 w 533400"/>
                    <a:gd name="connsiteY2" fmla="*/ 372096 h 400050"/>
                    <a:gd name="connsiteX3" fmla="*/ 505433 w 533400"/>
                    <a:gd name="connsiteY3" fmla="*/ 400671 h 400050"/>
                    <a:gd name="connsiteX4" fmla="*/ 29183 w 533400"/>
                    <a:gd name="connsiteY4" fmla="*/ 400671 h 400050"/>
                    <a:gd name="connsiteX5" fmla="*/ 608 w 533400"/>
                    <a:gd name="connsiteY5" fmla="*/ 372096 h 400050"/>
                    <a:gd name="connsiteX6" fmla="*/ 608 w 533400"/>
                    <a:gd name="connsiteY6" fmla="*/ 29196 h 400050"/>
                    <a:gd name="connsiteX7" fmla="*/ 29183 w 533400"/>
                    <a:gd name="connsiteY7" fmla="*/ 621 h 400050"/>
                    <a:gd name="connsiteX8" fmla="*/ 505433 w 533400"/>
                    <a:gd name="connsiteY8" fmla="*/ 621 h 400050"/>
                    <a:gd name="connsiteX9" fmla="*/ 391419 w 533400"/>
                    <a:gd name="connsiteY9" fmla="*/ 198646 h 400050"/>
                    <a:gd name="connsiteX10" fmla="*/ 351414 w 533400"/>
                    <a:gd name="connsiteY10" fmla="*/ 204170 h 400050"/>
                    <a:gd name="connsiteX11" fmla="*/ 351414 w 533400"/>
                    <a:gd name="connsiteY11" fmla="*/ 204170 h 400050"/>
                    <a:gd name="connsiteX12" fmla="*/ 267118 w 533400"/>
                    <a:gd name="connsiteY12" fmla="*/ 315613 h 400050"/>
                    <a:gd name="connsiteX13" fmla="*/ 264641 w 533400"/>
                    <a:gd name="connsiteY13" fmla="*/ 318470 h 400050"/>
                    <a:gd name="connsiteX14" fmla="*/ 224255 w 533400"/>
                    <a:gd name="connsiteY14" fmla="*/ 318756 h 400050"/>
                    <a:gd name="connsiteX15" fmla="*/ 224255 w 533400"/>
                    <a:gd name="connsiteY15" fmla="*/ 318756 h 400050"/>
                    <a:gd name="connsiteX16" fmla="*/ 162152 w 533400"/>
                    <a:gd name="connsiteY16" fmla="*/ 257415 h 400050"/>
                    <a:gd name="connsiteX17" fmla="*/ 160247 w 533400"/>
                    <a:gd name="connsiteY17" fmla="*/ 255701 h 400050"/>
                    <a:gd name="connsiteX18" fmla="*/ 120052 w 533400"/>
                    <a:gd name="connsiteY18" fmla="*/ 259606 h 400050"/>
                    <a:gd name="connsiteX19" fmla="*/ 120052 w 533400"/>
                    <a:gd name="connsiteY19" fmla="*/ 259606 h 400050"/>
                    <a:gd name="connsiteX20" fmla="*/ 32517 w 533400"/>
                    <a:gd name="connsiteY20" fmla="*/ 366095 h 400050"/>
                    <a:gd name="connsiteX21" fmla="*/ 30326 w 533400"/>
                    <a:gd name="connsiteY21" fmla="*/ 372096 h 400050"/>
                    <a:gd name="connsiteX22" fmla="*/ 39851 w 533400"/>
                    <a:gd name="connsiteY22" fmla="*/ 381621 h 400050"/>
                    <a:gd name="connsiteX23" fmla="*/ 39851 w 533400"/>
                    <a:gd name="connsiteY23" fmla="*/ 381621 h 400050"/>
                    <a:gd name="connsiteX24" fmla="*/ 497242 w 533400"/>
                    <a:gd name="connsiteY24" fmla="*/ 381621 h 400050"/>
                    <a:gd name="connsiteX25" fmla="*/ 502480 w 533400"/>
                    <a:gd name="connsiteY25" fmla="*/ 380002 h 400050"/>
                    <a:gd name="connsiteX26" fmla="*/ 505147 w 533400"/>
                    <a:gd name="connsiteY26" fmla="*/ 366762 h 400050"/>
                    <a:gd name="connsiteX27" fmla="*/ 505147 w 533400"/>
                    <a:gd name="connsiteY27" fmla="*/ 366762 h 400050"/>
                    <a:gd name="connsiteX28" fmla="*/ 397991 w 533400"/>
                    <a:gd name="connsiteY28" fmla="*/ 205504 h 400050"/>
                    <a:gd name="connsiteX29" fmla="*/ 391419 w 533400"/>
                    <a:gd name="connsiteY29" fmla="*/ 198646 h 400050"/>
                    <a:gd name="connsiteX30" fmla="*/ 95858 w 533400"/>
                    <a:gd name="connsiteY30" fmla="*/ 57771 h 400050"/>
                    <a:gd name="connsiteX31" fmla="*/ 57758 w 533400"/>
                    <a:gd name="connsiteY31" fmla="*/ 95871 h 400050"/>
                    <a:gd name="connsiteX32" fmla="*/ 95858 w 533400"/>
                    <a:gd name="connsiteY32" fmla="*/ 133971 h 400050"/>
                    <a:gd name="connsiteX33" fmla="*/ 133958 w 533400"/>
                    <a:gd name="connsiteY33" fmla="*/ 95871 h 400050"/>
                    <a:gd name="connsiteX34" fmla="*/ 95858 w 533400"/>
                    <a:gd name="connsiteY34" fmla="*/ 57771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33400" h="400050">
                      <a:moveTo>
                        <a:pt x="505433" y="621"/>
                      </a:moveTo>
                      <a:cubicBezTo>
                        <a:pt x="521245" y="621"/>
                        <a:pt x="534008" y="13385"/>
                        <a:pt x="534008" y="29196"/>
                      </a:cubicBezTo>
                      <a:lnTo>
                        <a:pt x="534008" y="372096"/>
                      </a:lnTo>
                      <a:cubicBezTo>
                        <a:pt x="534008" y="387907"/>
                        <a:pt x="521245" y="400671"/>
                        <a:pt x="505433" y="400671"/>
                      </a:cubicBezTo>
                      <a:lnTo>
                        <a:pt x="29183" y="400671"/>
                      </a:lnTo>
                      <a:cubicBezTo>
                        <a:pt x="13371" y="400671"/>
                        <a:pt x="608" y="387907"/>
                        <a:pt x="608" y="372096"/>
                      </a:cubicBezTo>
                      <a:lnTo>
                        <a:pt x="608" y="29196"/>
                      </a:lnTo>
                      <a:cubicBezTo>
                        <a:pt x="608" y="13385"/>
                        <a:pt x="13371" y="621"/>
                        <a:pt x="29183" y="621"/>
                      </a:cubicBezTo>
                      <a:lnTo>
                        <a:pt x="505433" y="621"/>
                      </a:lnTo>
                      <a:close/>
                      <a:moveTo>
                        <a:pt x="391419" y="198646"/>
                      </a:moveTo>
                      <a:cubicBezTo>
                        <a:pt x="378846" y="189121"/>
                        <a:pt x="360939" y="191597"/>
                        <a:pt x="351414" y="204170"/>
                      </a:cubicBezTo>
                      <a:lnTo>
                        <a:pt x="351414" y="204170"/>
                      </a:lnTo>
                      <a:lnTo>
                        <a:pt x="267118" y="315613"/>
                      </a:lnTo>
                      <a:cubicBezTo>
                        <a:pt x="266355" y="316660"/>
                        <a:pt x="265498" y="317518"/>
                        <a:pt x="264641" y="318470"/>
                      </a:cubicBezTo>
                      <a:cubicBezTo>
                        <a:pt x="253592" y="329710"/>
                        <a:pt x="235495" y="329805"/>
                        <a:pt x="224255" y="318756"/>
                      </a:cubicBezTo>
                      <a:lnTo>
                        <a:pt x="224255" y="318756"/>
                      </a:lnTo>
                      <a:lnTo>
                        <a:pt x="162152" y="257415"/>
                      </a:lnTo>
                      <a:cubicBezTo>
                        <a:pt x="161485" y="256844"/>
                        <a:pt x="160914" y="256177"/>
                        <a:pt x="160247" y="255701"/>
                      </a:cubicBezTo>
                      <a:cubicBezTo>
                        <a:pt x="148055" y="245699"/>
                        <a:pt x="130053" y="247414"/>
                        <a:pt x="120052" y="259606"/>
                      </a:cubicBezTo>
                      <a:lnTo>
                        <a:pt x="120052" y="259606"/>
                      </a:lnTo>
                      <a:lnTo>
                        <a:pt x="32517" y="366095"/>
                      </a:lnTo>
                      <a:cubicBezTo>
                        <a:pt x="31088" y="367810"/>
                        <a:pt x="30326" y="369905"/>
                        <a:pt x="30326" y="372096"/>
                      </a:cubicBezTo>
                      <a:cubicBezTo>
                        <a:pt x="30326" y="377335"/>
                        <a:pt x="34612" y="381621"/>
                        <a:pt x="39851" y="381621"/>
                      </a:cubicBezTo>
                      <a:lnTo>
                        <a:pt x="39851" y="381621"/>
                      </a:lnTo>
                      <a:lnTo>
                        <a:pt x="497242" y="381621"/>
                      </a:lnTo>
                      <a:cubicBezTo>
                        <a:pt x="499146" y="381621"/>
                        <a:pt x="500956" y="381050"/>
                        <a:pt x="502480" y="380002"/>
                      </a:cubicBezTo>
                      <a:cubicBezTo>
                        <a:pt x="506862" y="377049"/>
                        <a:pt x="508005" y="371144"/>
                        <a:pt x="505147" y="366762"/>
                      </a:cubicBezTo>
                      <a:lnTo>
                        <a:pt x="505147" y="366762"/>
                      </a:lnTo>
                      <a:lnTo>
                        <a:pt x="397991" y="205504"/>
                      </a:lnTo>
                      <a:cubicBezTo>
                        <a:pt x="396181" y="202932"/>
                        <a:pt x="393990" y="200551"/>
                        <a:pt x="391419" y="198646"/>
                      </a:cubicBezTo>
                      <a:close/>
                      <a:moveTo>
                        <a:pt x="95858" y="57771"/>
                      </a:moveTo>
                      <a:cubicBezTo>
                        <a:pt x="74808" y="57771"/>
                        <a:pt x="57758" y="74821"/>
                        <a:pt x="57758" y="95871"/>
                      </a:cubicBezTo>
                      <a:cubicBezTo>
                        <a:pt x="57758" y="116921"/>
                        <a:pt x="74808" y="133971"/>
                        <a:pt x="95858" y="133971"/>
                      </a:cubicBezTo>
                      <a:cubicBezTo>
                        <a:pt x="116908" y="133971"/>
                        <a:pt x="133958" y="116921"/>
                        <a:pt x="133958" y="95871"/>
                      </a:cubicBezTo>
                      <a:cubicBezTo>
                        <a:pt x="133958" y="74821"/>
                        <a:pt x="116908" y="57771"/>
                        <a:pt x="95858" y="577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2" name="">
              <a:extLst>
                <a:ext uri="{FF2B5EF4-FFF2-40B4-BE49-F238E27FC236}">
                  <a16:creationId xmlns:a16="http://schemas.microsoft.com/office/drawing/2014/main" id="{066FBF94-E4AF-4D5C-8ED5-E464CD9CB2BA}"/>
                </a:ext>
              </a:extLst>
            </p:cNvPr>
            <p:cNvGrpSpPr/>
            <p:nvPr/>
          </p:nvGrpSpPr>
          <p:grpSpPr>
            <a:xfrm>
              <a:off x="640979" y="3672815"/>
              <a:ext cx="2224146" cy="2461285"/>
              <a:chOff x="3538518" y="2543597"/>
              <a:chExt cx="2224146" cy="2461285"/>
            </a:xfrm>
          </p:grpSpPr>
          <p:sp>
            <p:nvSpPr>
              <p:cNvPr id="59" name="">
                <a:extLst>
                  <a:ext uri="{FF2B5EF4-FFF2-40B4-BE49-F238E27FC236}">
                    <a16:creationId xmlns:a16="http://schemas.microsoft.com/office/drawing/2014/main" id="{F9F11356-62F1-447F-BBE1-E05C9AF49551}"/>
                  </a:ext>
                </a:extLst>
              </p:cNvPr>
              <p:cNvSpPr/>
              <p:nvPr/>
            </p:nvSpPr>
            <p:spPr>
              <a:xfrm>
                <a:off x="3538518" y="2780742"/>
                <a:ext cx="2224146" cy="222414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60" name="">
                <a:extLst>
                  <a:ext uri="{FF2B5EF4-FFF2-40B4-BE49-F238E27FC236}">
                    <a16:creationId xmlns:a16="http://schemas.microsoft.com/office/drawing/2014/main" id="{95CF8BD2-6263-4006-B3AA-6EF460ABDF5C}"/>
                  </a:ext>
                </a:extLst>
              </p:cNvPr>
              <p:cNvGrpSpPr/>
              <p:nvPr/>
            </p:nvGrpSpPr>
            <p:grpSpPr>
              <a:xfrm>
                <a:off x="3750324" y="3530362"/>
                <a:ext cx="1800532" cy="834999"/>
                <a:chOff x="1369491" y="4391793"/>
                <a:chExt cx="1800532" cy="834999"/>
              </a:xfrm>
            </p:grpSpPr>
            <p:sp>
              <p:nvSpPr>
                <p:cNvPr id="64" name="">
                  <a:extLst>
                    <a:ext uri="{FF2B5EF4-FFF2-40B4-BE49-F238E27FC236}">
                      <a16:creationId xmlns:a16="http://schemas.microsoft.com/office/drawing/2014/main" id="{726239BA-41EA-4A7F-90BA-EC089DFEC5B4}"/>
                    </a:ext>
                  </a:extLst>
                </p:cNvPr>
                <p:cNvSpPr txBox="1"/>
                <p:nvPr/>
              </p:nvSpPr>
              <p:spPr>
                <a:xfrm>
                  <a:off x="1369491" y="4391793"/>
                  <a:ext cx="1800532" cy="340735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pPr algn="ctr"/>
                  <a:r>
                    <a:rPr lang="en-US" altLang="zh-CN" sz="16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">
                  <a:extLst>
                    <a:ext uri="{FF2B5EF4-FFF2-40B4-BE49-F238E27FC236}">
                      <a16:creationId xmlns:a16="http://schemas.microsoft.com/office/drawing/2014/main" id="{92F24781-2C23-44C7-8B30-996B305F2943}"/>
                    </a:ext>
                  </a:extLst>
                </p:cNvPr>
                <p:cNvSpPr/>
                <p:nvPr/>
              </p:nvSpPr>
              <p:spPr>
                <a:xfrm flipH="1">
                  <a:off x="1369491" y="4824501"/>
                  <a:ext cx="1800532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00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  <a:endParaRPr lang="en-US" altLang="zh-CN" sz="10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" name="">
                <a:extLst>
                  <a:ext uri="{FF2B5EF4-FFF2-40B4-BE49-F238E27FC236}">
                    <a16:creationId xmlns:a16="http://schemas.microsoft.com/office/drawing/2014/main" id="{6C5EA88A-A4CF-4573-85D4-1CBA6449240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380589" y="2543597"/>
                <a:ext cx="540002" cy="540000"/>
                <a:chOff x="4181030" y="2419251"/>
                <a:chExt cx="540002" cy="540000"/>
              </a:xfrm>
            </p:grpSpPr>
            <p:sp>
              <p:nvSpPr>
                <p:cNvPr id="19" name="">
                  <a:extLst>
                    <a:ext uri="{FF2B5EF4-FFF2-40B4-BE49-F238E27FC236}">
                      <a16:creationId xmlns:a16="http://schemas.microsoft.com/office/drawing/2014/main" id="{3F095B91-5B97-486C-8DD7-D73DDC094066}"/>
                    </a:ext>
                  </a:extLst>
                </p:cNvPr>
                <p:cNvSpPr/>
                <p:nvPr/>
              </p:nvSpPr>
              <p:spPr>
                <a:xfrm>
                  <a:off x="4181030" y="2419251"/>
                  <a:ext cx="540002" cy="54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">
                  <a:extLst>
                    <a:ext uri="{FF2B5EF4-FFF2-40B4-BE49-F238E27FC236}">
                      <a16:creationId xmlns:a16="http://schemas.microsoft.com/office/drawing/2014/main" id="{7F51B80D-0D2C-42EC-9F37-8491DFE4EDF2}"/>
                    </a:ext>
                  </a:extLst>
                </p:cNvPr>
                <p:cNvSpPr/>
                <p:nvPr/>
              </p:nvSpPr>
              <p:spPr>
                <a:xfrm>
                  <a:off x="4344146" y="2580446"/>
                  <a:ext cx="213771" cy="234327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4" name="">
              <a:extLst>
                <a:ext uri="{FF2B5EF4-FFF2-40B4-BE49-F238E27FC236}">
                  <a16:creationId xmlns:a16="http://schemas.microsoft.com/office/drawing/2014/main" id="{A1EDE117-664C-439A-807C-0B43B5B2675C}"/>
                </a:ext>
              </a:extLst>
            </p:cNvPr>
            <p:cNvGrpSpPr/>
            <p:nvPr/>
          </p:nvGrpSpPr>
          <p:grpSpPr>
            <a:xfrm>
              <a:off x="9276079" y="3672815"/>
              <a:ext cx="2224146" cy="2461285"/>
              <a:chOff x="6416636" y="2543597"/>
              <a:chExt cx="2224146" cy="2461285"/>
            </a:xfrm>
          </p:grpSpPr>
          <p:sp>
            <p:nvSpPr>
              <p:cNvPr id="67" name="">
                <a:extLst>
                  <a:ext uri="{FF2B5EF4-FFF2-40B4-BE49-F238E27FC236}">
                    <a16:creationId xmlns:a16="http://schemas.microsoft.com/office/drawing/2014/main" id="{B80E2A7C-AD64-4A75-B43C-CB555BB5C553}"/>
                  </a:ext>
                </a:extLst>
              </p:cNvPr>
              <p:cNvSpPr/>
              <p:nvPr/>
            </p:nvSpPr>
            <p:spPr>
              <a:xfrm>
                <a:off x="6416636" y="2780742"/>
                <a:ext cx="2224146" cy="222414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68" name="">
                <a:extLst>
                  <a:ext uri="{FF2B5EF4-FFF2-40B4-BE49-F238E27FC236}">
                    <a16:creationId xmlns:a16="http://schemas.microsoft.com/office/drawing/2014/main" id="{9D589D38-CC80-4ED5-8692-47E53A2A3A11}"/>
                  </a:ext>
                </a:extLst>
              </p:cNvPr>
              <p:cNvGrpSpPr/>
              <p:nvPr/>
            </p:nvGrpSpPr>
            <p:grpSpPr>
              <a:xfrm>
                <a:off x="6628442" y="3530362"/>
                <a:ext cx="1800532" cy="834999"/>
                <a:chOff x="1369491" y="4391793"/>
                <a:chExt cx="1800532" cy="834999"/>
              </a:xfrm>
            </p:grpSpPr>
            <p:sp>
              <p:nvSpPr>
                <p:cNvPr id="72" name="">
                  <a:extLst>
                    <a:ext uri="{FF2B5EF4-FFF2-40B4-BE49-F238E27FC236}">
                      <a16:creationId xmlns:a16="http://schemas.microsoft.com/office/drawing/2014/main" id="{8C3FA7DE-1819-4843-B2F7-C306623DA312}"/>
                    </a:ext>
                  </a:extLst>
                </p:cNvPr>
                <p:cNvSpPr txBox="1"/>
                <p:nvPr/>
              </p:nvSpPr>
              <p:spPr>
                <a:xfrm>
                  <a:off x="1369491" y="4391793"/>
                  <a:ext cx="1800532" cy="340735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pPr algn="ctr"/>
                  <a:r>
                    <a:rPr lang="en-US" altLang="zh-CN" sz="1600" b="1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">
                  <a:extLst>
                    <a:ext uri="{FF2B5EF4-FFF2-40B4-BE49-F238E27FC236}">
                      <a16:creationId xmlns:a16="http://schemas.microsoft.com/office/drawing/2014/main" id="{88D1B08D-D9D9-4C0B-86D9-2A9BAB904824}"/>
                    </a:ext>
                  </a:extLst>
                </p:cNvPr>
                <p:cNvSpPr/>
                <p:nvPr/>
              </p:nvSpPr>
              <p:spPr>
                <a:xfrm flipH="1">
                  <a:off x="1369491" y="4824501"/>
                  <a:ext cx="1800532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00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  <a:endParaRPr lang="en-US" altLang="zh-CN" sz="10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" name="">
                <a:extLst>
                  <a:ext uri="{FF2B5EF4-FFF2-40B4-BE49-F238E27FC236}">
                    <a16:creationId xmlns:a16="http://schemas.microsoft.com/office/drawing/2014/main" id="{8B9A9BB2-70AA-4E09-8701-0FCF3344127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258707" y="2543597"/>
                <a:ext cx="540002" cy="540000"/>
                <a:chOff x="6325290" y="2419251"/>
                <a:chExt cx="540002" cy="540000"/>
              </a:xfrm>
            </p:grpSpPr>
            <p:sp>
              <p:nvSpPr>
                <p:cNvPr id="17" name="">
                  <a:extLst>
                    <a:ext uri="{FF2B5EF4-FFF2-40B4-BE49-F238E27FC236}">
                      <a16:creationId xmlns:a16="http://schemas.microsoft.com/office/drawing/2014/main" id="{87D27626-E74C-4347-AF16-2BC528A7CE1F}"/>
                    </a:ext>
                  </a:extLst>
                </p:cNvPr>
                <p:cNvSpPr/>
                <p:nvPr/>
              </p:nvSpPr>
              <p:spPr>
                <a:xfrm>
                  <a:off x="6325290" y="2419251"/>
                  <a:ext cx="540002" cy="54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">
                  <a:extLst>
                    <a:ext uri="{FF2B5EF4-FFF2-40B4-BE49-F238E27FC236}">
                      <a16:creationId xmlns:a16="http://schemas.microsoft.com/office/drawing/2014/main" id="{DD68D99E-2984-482F-8B85-0519A659B1E1}"/>
                    </a:ext>
                  </a:extLst>
                </p:cNvPr>
                <p:cNvSpPr/>
                <p:nvPr/>
              </p:nvSpPr>
              <p:spPr>
                <a:xfrm>
                  <a:off x="6478128" y="2595889"/>
                  <a:ext cx="234327" cy="195080"/>
                </a:xfrm>
                <a:custGeom>
                  <a:avLst/>
                  <a:gdLst>
                    <a:gd name="connsiteX0" fmla="*/ 483573 w 526297"/>
                    <a:gd name="connsiteY0" fmla="*/ 133971 h 438150"/>
                    <a:gd name="connsiteX1" fmla="*/ 527674 w 526297"/>
                    <a:gd name="connsiteY1" fmla="*/ 178072 h 438150"/>
                    <a:gd name="connsiteX2" fmla="*/ 527579 w 526297"/>
                    <a:gd name="connsiteY2" fmla="*/ 181501 h 438150"/>
                    <a:gd name="connsiteX3" fmla="*/ 514244 w 526297"/>
                    <a:gd name="connsiteY3" fmla="*/ 355237 h 438150"/>
                    <a:gd name="connsiteX4" fmla="*/ 485764 w 526297"/>
                    <a:gd name="connsiteY4" fmla="*/ 381621 h 438150"/>
                    <a:gd name="connsiteX5" fmla="*/ 454998 w 526297"/>
                    <a:gd name="connsiteY5" fmla="*/ 381621 h 438150"/>
                    <a:gd name="connsiteX6" fmla="*/ 454998 w 526297"/>
                    <a:gd name="connsiteY6" fmla="*/ 438771 h 438150"/>
                    <a:gd name="connsiteX7" fmla="*/ 435948 w 526297"/>
                    <a:gd name="connsiteY7" fmla="*/ 438771 h 438150"/>
                    <a:gd name="connsiteX8" fmla="*/ 435948 w 526297"/>
                    <a:gd name="connsiteY8" fmla="*/ 381621 h 438150"/>
                    <a:gd name="connsiteX9" fmla="*/ 93048 w 526297"/>
                    <a:gd name="connsiteY9" fmla="*/ 381621 h 438150"/>
                    <a:gd name="connsiteX10" fmla="*/ 93048 w 526297"/>
                    <a:gd name="connsiteY10" fmla="*/ 438771 h 438150"/>
                    <a:gd name="connsiteX11" fmla="*/ 73998 w 526297"/>
                    <a:gd name="connsiteY11" fmla="*/ 438771 h 438150"/>
                    <a:gd name="connsiteX12" fmla="*/ 73998 w 526297"/>
                    <a:gd name="connsiteY12" fmla="*/ 381621 h 438150"/>
                    <a:gd name="connsiteX13" fmla="*/ 43328 w 526297"/>
                    <a:gd name="connsiteY13" fmla="*/ 381621 h 438150"/>
                    <a:gd name="connsiteX14" fmla="*/ 14848 w 526297"/>
                    <a:gd name="connsiteY14" fmla="*/ 355237 h 438150"/>
                    <a:gd name="connsiteX15" fmla="*/ 1513 w 526297"/>
                    <a:gd name="connsiteY15" fmla="*/ 181501 h 438150"/>
                    <a:gd name="connsiteX16" fmla="*/ 42089 w 526297"/>
                    <a:gd name="connsiteY16" fmla="*/ 134162 h 438150"/>
                    <a:gd name="connsiteX17" fmla="*/ 45518 w 526297"/>
                    <a:gd name="connsiteY17" fmla="*/ 134066 h 438150"/>
                    <a:gd name="connsiteX18" fmla="*/ 101906 w 526297"/>
                    <a:gd name="connsiteY18" fmla="*/ 180834 h 438150"/>
                    <a:gd name="connsiteX19" fmla="*/ 121623 w 526297"/>
                    <a:gd name="connsiteY19" fmla="*/ 286371 h 438150"/>
                    <a:gd name="connsiteX20" fmla="*/ 407373 w 526297"/>
                    <a:gd name="connsiteY20" fmla="*/ 286371 h 438150"/>
                    <a:gd name="connsiteX21" fmla="*/ 427185 w 526297"/>
                    <a:gd name="connsiteY21" fmla="*/ 180739 h 438150"/>
                    <a:gd name="connsiteX22" fmla="*/ 483573 w 526297"/>
                    <a:gd name="connsiteY22" fmla="*/ 133971 h 438150"/>
                    <a:gd name="connsiteX23" fmla="*/ 416898 w 526297"/>
                    <a:gd name="connsiteY23" fmla="*/ 621 h 438150"/>
                    <a:gd name="connsiteX24" fmla="*/ 483573 w 526297"/>
                    <a:gd name="connsiteY24" fmla="*/ 67296 h 438150"/>
                    <a:gd name="connsiteX25" fmla="*/ 483573 w 526297"/>
                    <a:gd name="connsiteY25" fmla="*/ 115397 h 438150"/>
                    <a:gd name="connsiteX26" fmla="*/ 476429 w 526297"/>
                    <a:gd name="connsiteY26" fmla="*/ 114921 h 438150"/>
                    <a:gd name="connsiteX27" fmla="*/ 412040 w 526297"/>
                    <a:gd name="connsiteY27" fmla="*/ 166451 h 438150"/>
                    <a:gd name="connsiteX28" fmla="*/ 411564 w 526297"/>
                    <a:gd name="connsiteY28" fmla="*/ 168737 h 438150"/>
                    <a:gd name="connsiteX29" fmla="*/ 393086 w 526297"/>
                    <a:gd name="connsiteY29" fmla="*/ 267321 h 438150"/>
                    <a:gd name="connsiteX30" fmla="*/ 135911 w 526297"/>
                    <a:gd name="connsiteY30" fmla="*/ 267321 h 438150"/>
                    <a:gd name="connsiteX31" fmla="*/ 117432 w 526297"/>
                    <a:gd name="connsiteY31" fmla="*/ 168737 h 438150"/>
                    <a:gd name="connsiteX32" fmla="*/ 52567 w 526297"/>
                    <a:gd name="connsiteY32" fmla="*/ 114921 h 438150"/>
                    <a:gd name="connsiteX33" fmla="*/ 54948 w 526297"/>
                    <a:gd name="connsiteY33" fmla="*/ 67296 h 438150"/>
                    <a:gd name="connsiteX34" fmla="*/ 121623 w 526297"/>
                    <a:gd name="connsiteY34" fmla="*/ 621 h 438150"/>
                    <a:gd name="connsiteX35" fmla="*/ 416898 w 526297"/>
                    <a:gd name="connsiteY35" fmla="*/ 62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26297" h="438150">
                      <a:moveTo>
                        <a:pt x="483573" y="133971"/>
                      </a:moveTo>
                      <a:cubicBezTo>
                        <a:pt x="507957" y="133971"/>
                        <a:pt x="527674" y="153688"/>
                        <a:pt x="527674" y="178072"/>
                      </a:cubicBezTo>
                      <a:cubicBezTo>
                        <a:pt x="527674" y="179215"/>
                        <a:pt x="527674" y="180358"/>
                        <a:pt x="527579" y="181501"/>
                      </a:cubicBezTo>
                      <a:lnTo>
                        <a:pt x="514244" y="355237"/>
                      </a:lnTo>
                      <a:cubicBezTo>
                        <a:pt x="513101" y="370096"/>
                        <a:pt x="500718" y="381621"/>
                        <a:pt x="485764" y="381621"/>
                      </a:cubicBezTo>
                      <a:lnTo>
                        <a:pt x="454998" y="381621"/>
                      </a:lnTo>
                      <a:lnTo>
                        <a:pt x="454998" y="438771"/>
                      </a:lnTo>
                      <a:lnTo>
                        <a:pt x="435948" y="438771"/>
                      </a:lnTo>
                      <a:lnTo>
                        <a:pt x="435948" y="381621"/>
                      </a:lnTo>
                      <a:lnTo>
                        <a:pt x="93048" y="381621"/>
                      </a:lnTo>
                      <a:lnTo>
                        <a:pt x="93048" y="438771"/>
                      </a:lnTo>
                      <a:lnTo>
                        <a:pt x="73998" y="438771"/>
                      </a:lnTo>
                      <a:lnTo>
                        <a:pt x="73998" y="381621"/>
                      </a:lnTo>
                      <a:lnTo>
                        <a:pt x="43328" y="381621"/>
                      </a:lnTo>
                      <a:cubicBezTo>
                        <a:pt x="28373" y="381621"/>
                        <a:pt x="15991" y="370096"/>
                        <a:pt x="14848" y="355237"/>
                      </a:cubicBezTo>
                      <a:lnTo>
                        <a:pt x="1513" y="181501"/>
                      </a:lnTo>
                      <a:cubicBezTo>
                        <a:pt x="-392" y="157212"/>
                        <a:pt x="17801" y="135971"/>
                        <a:pt x="42089" y="134162"/>
                      </a:cubicBezTo>
                      <a:cubicBezTo>
                        <a:pt x="43232" y="134066"/>
                        <a:pt x="44375" y="134066"/>
                        <a:pt x="45518" y="134066"/>
                      </a:cubicBezTo>
                      <a:cubicBezTo>
                        <a:pt x="73141" y="134066"/>
                        <a:pt x="96858" y="153688"/>
                        <a:pt x="101906" y="180834"/>
                      </a:cubicBezTo>
                      <a:lnTo>
                        <a:pt x="121623" y="286371"/>
                      </a:lnTo>
                      <a:lnTo>
                        <a:pt x="407373" y="286371"/>
                      </a:lnTo>
                      <a:lnTo>
                        <a:pt x="427185" y="180739"/>
                      </a:lnTo>
                      <a:cubicBezTo>
                        <a:pt x="432233" y="153592"/>
                        <a:pt x="455951" y="133971"/>
                        <a:pt x="483573" y="133971"/>
                      </a:cubicBezTo>
                      <a:close/>
                      <a:moveTo>
                        <a:pt x="416898" y="621"/>
                      </a:moveTo>
                      <a:cubicBezTo>
                        <a:pt x="453760" y="621"/>
                        <a:pt x="483573" y="30434"/>
                        <a:pt x="483573" y="67296"/>
                      </a:cubicBezTo>
                      <a:lnTo>
                        <a:pt x="483573" y="115397"/>
                      </a:lnTo>
                      <a:cubicBezTo>
                        <a:pt x="481192" y="115112"/>
                        <a:pt x="478811" y="114921"/>
                        <a:pt x="476429" y="114921"/>
                      </a:cubicBezTo>
                      <a:cubicBezTo>
                        <a:pt x="445473" y="114921"/>
                        <a:pt x="418803" y="136448"/>
                        <a:pt x="412040" y="166451"/>
                      </a:cubicBezTo>
                      <a:lnTo>
                        <a:pt x="411564" y="168737"/>
                      </a:lnTo>
                      <a:lnTo>
                        <a:pt x="393086" y="267321"/>
                      </a:lnTo>
                      <a:lnTo>
                        <a:pt x="135911" y="267321"/>
                      </a:lnTo>
                      <a:lnTo>
                        <a:pt x="117432" y="168737"/>
                      </a:lnTo>
                      <a:cubicBezTo>
                        <a:pt x="111622" y="137495"/>
                        <a:pt x="84285" y="114921"/>
                        <a:pt x="52567" y="114921"/>
                      </a:cubicBezTo>
                      <a:lnTo>
                        <a:pt x="54948" y="67296"/>
                      </a:lnTo>
                      <a:cubicBezTo>
                        <a:pt x="54948" y="30434"/>
                        <a:pt x="84761" y="621"/>
                        <a:pt x="121623" y="621"/>
                      </a:cubicBezTo>
                      <a:lnTo>
                        <a:pt x="416898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4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3" name="">
              <a:extLst>
                <a:ext uri="{FF2B5EF4-FFF2-40B4-BE49-F238E27FC236}">
                  <a16:creationId xmlns:a16="http://schemas.microsoft.com/office/drawing/2014/main" id="{BF8A6AD2-7779-4C14-A10D-C1D2D4E8FB51}"/>
                </a:ext>
              </a:extLst>
            </p:cNvPr>
            <p:cNvGrpSpPr/>
            <p:nvPr/>
          </p:nvGrpSpPr>
          <p:grpSpPr>
            <a:xfrm>
              <a:off x="6397713" y="3672815"/>
              <a:ext cx="2224146" cy="2461285"/>
              <a:chOff x="9294754" y="2543597"/>
              <a:chExt cx="2224146" cy="2461285"/>
            </a:xfrm>
          </p:grpSpPr>
          <p:sp>
            <p:nvSpPr>
              <p:cNvPr id="75" name="">
                <a:extLst>
                  <a:ext uri="{FF2B5EF4-FFF2-40B4-BE49-F238E27FC236}">
                    <a16:creationId xmlns:a16="http://schemas.microsoft.com/office/drawing/2014/main" id="{E9E4A905-9448-4164-BF8E-C27BFCAB8065}"/>
                  </a:ext>
                </a:extLst>
              </p:cNvPr>
              <p:cNvSpPr/>
              <p:nvPr/>
            </p:nvSpPr>
            <p:spPr>
              <a:xfrm>
                <a:off x="9294754" y="2780742"/>
                <a:ext cx="2224146" cy="222414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76" name="">
                <a:extLst>
                  <a:ext uri="{FF2B5EF4-FFF2-40B4-BE49-F238E27FC236}">
                    <a16:creationId xmlns:a16="http://schemas.microsoft.com/office/drawing/2014/main" id="{D6A779B9-2154-400C-A99A-6879EB7B5E12}"/>
                  </a:ext>
                </a:extLst>
              </p:cNvPr>
              <p:cNvGrpSpPr/>
              <p:nvPr/>
            </p:nvGrpSpPr>
            <p:grpSpPr>
              <a:xfrm>
                <a:off x="9506560" y="3530362"/>
                <a:ext cx="1800532" cy="834999"/>
                <a:chOff x="1369491" y="4391793"/>
                <a:chExt cx="1800532" cy="834999"/>
              </a:xfrm>
            </p:grpSpPr>
            <p:sp>
              <p:nvSpPr>
                <p:cNvPr id="80" name="">
                  <a:extLst>
                    <a:ext uri="{FF2B5EF4-FFF2-40B4-BE49-F238E27FC236}">
                      <a16:creationId xmlns:a16="http://schemas.microsoft.com/office/drawing/2014/main" id="{38DEADC3-2B82-4228-8E78-F7EBB0582CD3}"/>
                    </a:ext>
                  </a:extLst>
                </p:cNvPr>
                <p:cNvSpPr txBox="1"/>
                <p:nvPr/>
              </p:nvSpPr>
              <p:spPr>
                <a:xfrm>
                  <a:off x="1369491" y="4391793"/>
                  <a:ext cx="1800532" cy="340735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pPr algn="ctr"/>
                  <a:r>
                    <a:rPr lang="en-US" altLang="zh-CN" sz="1600" b="1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16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1" name="">
                  <a:extLst>
                    <a:ext uri="{FF2B5EF4-FFF2-40B4-BE49-F238E27FC236}">
                      <a16:creationId xmlns:a16="http://schemas.microsoft.com/office/drawing/2014/main" id="{279A1DAF-662A-4401-866D-35F0AE3D7248}"/>
                    </a:ext>
                  </a:extLst>
                </p:cNvPr>
                <p:cNvSpPr/>
                <p:nvPr/>
              </p:nvSpPr>
              <p:spPr>
                <a:xfrm flipH="1">
                  <a:off x="1369491" y="4824501"/>
                  <a:ext cx="1800532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100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  <a:endParaRPr lang="en-US" altLang="zh-CN" sz="10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" name="">
                <a:extLst>
                  <a:ext uri="{FF2B5EF4-FFF2-40B4-BE49-F238E27FC236}">
                    <a16:creationId xmlns:a16="http://schemas.microsoft.com/office/drawing/2014/main" id="{94373ECD-F29A-4B60-ABF4-07B71DA028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136825" y="2543597"/>
                <a:ext cx="540002" cy="540000"/>
                <a:chOff x="7449566" y="2419251"/>
                <a:chExt cx="545860" cy="540000"/>
              </a:xfrm>
            </p:grpSpPr>
            <p:sp>
              <p:nvSpPr>
                <p:cNvPr id="13" name="">
                  <a:extLst>
                    <a:ext uri="{FF2B5EF4-FFF2-40B4-BE49-F238E27FC236}">
                      <a16:creationId xmlns:a16="http://schemas.microsoft.com/office/drawing/2014/main" id="{E7ECADA5-FDBC-47B6-BA2D-8F0CF6FB48E0}"/>
                    </a:ext>
                  </a:extLst>
                </p:cNvPr>
                <p:cNvSpPr/>
                <p:nvPr/>
              </p:nvSpPr>
              <p:spPr>
                <a:xfrm>
                  <a:off x="7449566" y="2419251"/>
                  <a:ext cx="545860" cy="54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">
                  <a:extLst>
                    <a:ext uri="{FF2B5EF4-FFF2-40B4-BE49-F238E27FC236}">
                      <a16:creationId xmlns:a16="http://schemas.microsoft.com/office/drawing/2014/main" id="{4739C542-6BC5-4001-A3BC-8114A89D63C9}"/>
                    </a:ext>
                  </a:extLst>
                </p:cNvPr>
                <p:cNvSpPr/>
                <p:nvPr/>
              </p:nvSpPr>
              <p:spPr>
                <a:xfrm>
                  <a:off x="7602404" y="2578368"/>
                  <a:ext cx="234327" cy="213405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47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87" name="">
            <a:extLst>
              <a:ext uri="{FF2B5EF4-FFF2-40B4-BE49-F238E27FC236}">
                <a16:creationId xmlns:a16="http://schemas.microsoft.com/office/drawing/2014/main" id="{8ADF731C-1BB2-4A93-8714-565DDD8C9AD1}"/>
              </a:ext>
            </a:extLst>
          </p:cNvPr>
          <p:cNvSpPr/>
          <p:nvPr/>
        </p:nvSpPr>
        <p:spPr>
          <a:xfrm>
            <a:off x="903588" y="1"/>
            <a:ext cx="10384830" cy="1897656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9" name="">
            <a:extLst>
              <a:ext uri="{FF2B5EF4-FFF2-40B4-BE49-F238E27FC236}">
                <a16:creationId xmlns:a16="http://schemas.microsoft.com/office/drawing/2014/main" id="{611282C0-F365-4E36-A762-B930F307CF2C}"/>
              </a:ext>
            </a:extLst>
          </p:cNvPr>
          <p:cNvSpPr txBox="1"/>
          <p:nvPr/>
        </p:nvSpPr>
        <p:spPr>
          <a:xfrm>
            <a:off x="660400" y="1130300"/>
            <a:ext cx="10858501" cy="47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Theme color makes PPT more convenient to change. </a:t>
            </a:r>
          </a:p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Adjust the spacing to adapt to Chinese typesetting, use the reference line in PPT……</a:t>
            </a:r>
          </a:p>
        </p:txBody>
      </p:sp>
      <p:sp>
        <p:nvSpPr>
          <p:cNvPr id="91" name="">
            <a:extLst>
              <a:ext uri="{FF2B5EF4-FFF2-40B4-BE49-F238E27FC236}">
                <a16:creationId xmlns:a16="http://schemas.microsoft.com/office/drawing/2014/main" id="{9AD943F0-1503-4F6C-AA30-2B65A791E365}"/>
              </a:ext>
            </a:extLst>
          </p:cNvPr>
          <p:cNvSpPr/>
          <p:nvPr/>
        </p:nvSpPr>
        <p:spPr>
          <a:xfrm flipV="1">
            <a:off x="3796469" y="6012292"/>
            <a:ext cx="4628096" cy="845708"/>
          </a:xfrm>
          <a:custGeom>
            <a:avLst/>
            <a:gdLst>
              <a:gd name="connsiteX0" fmla="*/ 0 w 11540365"/>
              <a:gd name="connsiteY0" fmla="*/ 0 h 2169205"/>
              <a:gd name="connsiteX1" fmla="*/ 11540365 w 11540365"/>
              <a:gd name="connsiteY1" fmla="*/ 0 h 2169205"/>
              <a:gd name="connsiteX2" fmla="*/ 11347626 w 11540365"/>
              <a:gd name="connsiteY2" fmla="*/ 166955 h 2169205"/>
              <a:gd name="connsiteX3" fmla="*/ 5770182 w 11540365"/>
              <a:gd name="connsiteY3" fmla="*/ 2169205 h 2169205"/>
              <a:gd name="connsiteX4" fmla="*/ 192739 w 11540365"/>
              <a:gd name="connsiteY4" fmla="*/ 166955 h 216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65" h="2169205">
                <a:moveTo>
                  <a:pt x="0" y="0"/>
                </a:moveTo>
                <a:lnTo>
                  <a:pt x="11540365" y="0"/>
                </a:lnTo>
                <a:lnTo>
                  <a:pt x="11347626" y="166955"/>
                </a:lnTo>
                <a:cubicBezTo>
                  <a:pt x="9831949" y="1417802"/>
                  <a:pt x="7888815" y="2169205"/>
                  <a:pt x="5770182" y="2169205"/>
                </a:cubicBezTo>
                <a:cubicBezTo>
                  <a:pt x="3651549" y="2169205"/>
                  <a:pt x="1708415" y="1417802"/>
                  <a:pt x="192739" y="1669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">
            <a:extLst>
              <a:ext uri="{FF2B5EF4-FFF2-40B4-BE49-F238E27FC236}">
                <a16:creationId xmlns:a16="http://schemas.microsoft.com/office/drawing/2014/main" id="{4C6814A2-C270-A5BB-4640-0F0C4C19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Unified 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fonts</a:t>
            </a:r>
            <a:r>
              <a:rPr lang="zh-CN" altLang="en-US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make reading more fluent.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1661281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">
            <a:extLst>
              <a:ext uri="{FF2B5EF4-FFF2-40B4-BE49-F238E27FC236}">
                <a16:creationId xmlns:a16="http://schemas.microsoft.com/office/drawing/2014/main" id="{171932E9-B08E-4475-9447-CF1FFBA01DF7}"/>
              </a:ext>
            </a:extLst>
          </p:cNvPr>
          <p:cNvGrpSpPr/>
          <p:nvPr/>
        </p:nvGrpSpPr>
        <p:grpSpPr>
          <a:xfrm>
            <a:off x="660400" y="1"/>
            <a:ext cx="10994283" cy="6857999"/>
            <a:chOff x="660400" y="1"/>
            <a:chExt cx="10994283" cy="6857999"/>
          </a:xfrm>
        </p:grpSpPr>
        <p:grpSp>
          <p:nvGrpSpPr>
            <p:cNvPr id="61" name="">
              <a:extLst>
                <a:ext uri="{FF2B5EF4-FFF2-40B4-BE49-F238E27FC236}">
                  <a16:creationId xmlns:a16="http://schemas.microsoft.com/office/drawing/2014/main" id="{FECA3A8C-742F-4FA0-9DDE-A884DD2948ED}"/>
                </a:ext>
              </a:extLst>
            </p:cNvPr>
            <p:cNvGrpSpPr/>
            <p:nvPr/>
          </p:nvGrpSpPr>
          <p:grpSpPr>
            <a:xfrm>
              <a:off x="786563" y="1"/>
              <a:ext cx="10868120" cy="6857999"/>
              <a:chOff x="786563" y="-850061"/>
              <a:chExt cx="10868120" cy="6857999"/>
            </a:xfrm>
          </p:grpSpPr>
          <p:grpSp>
            <p:nvGrpSpPr>
              <p:cNvPr id="44" name="">
                <a:extLst>
                  <a:ext uri="{FF2B5EF4-FFF2-40B4-BE49-F238E27FC236}">
                    <a16:creationId xmlns:a16="http://schemas.microsoft.com/office/drawing/2014/main" id="{7D623CD8-17DF-4DB1-931A-E8ABA343DBCA}"/>
                  </a:ext>
                </a:extLst>
              </p:cNvPr>
              <p:cNvGrpSpPr/>
              <p:nvPr/>
            </p:nvGrpSpPr>
            <p:grpSpPr>
              <a:xfrm>
                <a:off x="786563" y="-850061"/>
                <a:ext cx="1945750" cy="6857999"/>
                <a:chOff x="568849" y="-850061"/>
                <a:chExt cx="1945750" cy="6857999"/>
              </a:xfrm>
            </p:grpSpPr>
            <p:cxnSp>
              <p:nvCxnSpPr>
                <p:cNvPr id="21" name="">
                  <a:extLst>
                    <a:ext uri="{FF2B5EF4-FFF2-40B4-BE49-F238E27FC236}">
                      <a16:creationId xmlns:a16="http://schemas.microsoft.com/office/drawing/2014/main" id="{2F234F1C-C4D4-40B1-8F1D-7A4729EBBE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8850" y="-850061"/>
                  <a:ext cx="0" cy="6857999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">
                  <a:extLst>
                    <a:ext uri="{FF2B5EF4-FFF2-40B4-BE49-F238E27FC236}">
                      <a16:creationId xmlns:a16="http://schemas.microsoft.com/office/drawing/2014/main" id="{60F0244D-A11D-4E33-9A7C-3790244DE774}"/>
                    </a:ext>
                  </a:extLst>
                </p:cNvPr>
                <p:cNvGrpSpPr/>
                <p:nvPr/>
              </p:nvGrpSpPr>
              <p:grpSpPr>
                <a:xfrm>
                  <a:off x="1023276" y="2401797"/>
                  <a:ext cx="900002" cy="900000"/>
                  <a:chOff x="1023276" y="2401797"/>
                  <a:chExt cx="900002" cy="900000"/>
                </a:xfrm>
              </p:grpSpPr>
              <p:sp>
                <p:nvSpPr>
                  <p:cNvPr id="34" name="">
                    <a:extLst>
                      <a:ext uri="{FF2B5EF4-FFF2-40B4-BE49-F238E27FC236}">
                        <a16:creationId xmlns:a16="http://schemas.microsoft.com/office/drawing/2014/main" id="{81C681F2-1FE3-4E2F-83AF-9095DF5B8C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3276" y="2401797"/>
                    <a:ext cx="900002" cy="900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4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solidFill>
                        <a:schemeClr val="tx1"/>
                      </a:solidFill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">
                    <a:extLst>
                      <a:ext uri="{FF2B5EF4-FFF2-40B4-BE49-F238E27FC236}">
                        <a16:creationId xmlns:a16="http://schemas.microsoft.com/office/drawing/2014/main" id="{0DA1CE9F-12A8-41FC-8983-0CA1AE5D390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03277" y="2581797"/>
                    <a:ext cx="540001" cy="54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01</a:t>
                    </a:r>
                    <a:endParaRPr lang="zh-CN" altLang="en-US" sz="20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5" name="">
                  <a:extLst>
                    <a:ext uri="{FF2B5EF4-FFF2-40B4-BE49-F238E27FC236}">
                      <a16:creationId xmlns:a16="http://schemas.microsoft.com/office/drawing/2014/main" id="{7435820D-D24C-4527-8E9E-B64C0B636E02}"/>
                    </a:ext>
                  </a:extLst>
                </p:cNvPr>
                <p:cNvSpPr txBox="1"/>
                <p:nvPr/>
              </p:nvSpPr>
              <p:spPr>
                <a:xfrm>
                  <a:off x="965364" y="3429000"/>
                  <a:ext cx="1549233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r>
                    <a:rPr lang="en-US" altLang="zh-CN" sz="20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6" name="">
                  <a:extLst>
                    <a:ext uri="{FF2B5EF4-FFF2-40B4-BE49-F238E27FC236}">
                      <a16:creationId xmlns:a16="http://schemas.microsoft.com/office/drawing/2014/main" id="{2CCA10B9-D52C-474F-B31E-02BACF63AA44}"/>
                    </a:ext>
                  </a:extLst>
                </p:cNvPr>
                <p:cNvSpPr/>
                <p:nvPr/>
              </p:nvSpPr>
              <p:spPr>
                <a:xfrm flipH="1">
                  <a:off x="965364" y="3923264"/>
                  <a:ext cx="1549235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r>
                    <a:rPr lang="en-US" altLang="zh-CN" sz="8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29" name="">
                  <a:extLst>
                    <a:ext uri="{FF2B5EF4-FFF2-40B4-BE49-F238E27FC236}">
                      <a16:creationId xmlns:a16="http://schemas.microsoft.com/office/drawing/2014/main" id="{CD74C3C4-236F-451B-B40F-1D1CED6885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8849" y="2761797"/>
                  <a:ext cx="180002" cy="18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">
                <a:extLst>
                  <a:ext uri="{FF2B5EF4-FFF2-40B4-BE49-F238E27FC236}">
                    <a16:creationId xmlns:a16="http://schemas.microsoft.com/office/drawing/2014/main" id="{A7B288DC-63B8-44BE-AF97-CB40EF97ACB6}"/>
                  </a:ext>
                </a:extLst>
              </p:cNvPr>
              <p:cNvGrpSpPr/>
              <p:nvPr/>
            </p:nvGrpSpPr>
            <p:grpSpPr>
              <a:xfrm>
                <a:off x="3760686" y="-850061"/>
                <a:ext cx="1945750" cy="6857999"/>
                <a:chOff x="3670550" y="-850061"/>
                <a:chExt cx="1945750" cy="6857999"/>
              </a:xfrm>
            </p:grpSpPr>
            <p:cxnSp>
              <p:nvCxnSpPr>
                <p:cNvPr id="36" name="">
                  <a:extLst>
                    <a:ext uri="{FF2B5EF4-FFF2-40B4-BE49-F238E27FC236}">
                      <a16:creationId xmlns:a16="http://schemas.microsoft.com/office/drawing/2014/main" id="{02837C31-80AA-485D-B556-BAF920A3D7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0551" y="-850061"/>
                  <a:ext cx="0" cy="6857999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">
                  <a:extLst>
                    <a:ext uri="{FF2B5EF4-FFF2-40B4-BE49-F238E27FC236}">
                      <a16:creationId xmlns:a16="http://schemas.microsoft.com/office/drawing/2014/main" id="{C1393E92-F9C6-40C8-B861-FD91BD8A3786}"/>
                    </a:ext>
                  </a:extLst>
                </p:cNvPr>
                <p:cNvGrpSpPr/>
                <p:nvPr/>
              </p:nvGrpSpPr>
              <p:grpSpPr>
                <a:xfrm>
                  <a:off x="4124977" y="3301797"/>
                  <a:ext cx="900002" cy="900000"/>
                  <a:chOff x="1023276" y="2401797"/>
                  <a:chExt cx="900002" cy="900000"/>
                </a:xfrm>
              </p:grpSpPr>
              <p:sp>
                <p:nvSpPr>
                  <p:cNvPr id="38" name="">
                    <a:extLst>
                      <a:ext uri="{FF2B5EF4-FFF2-40B4-BE49-F238E27FC236}">
                        <a16:creationId xmlns:a16="http://schemas.microsoft.com/office/drawing/2014/main" id="{7526DE50-794D-455E-ADA2-4E067D9BE8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3276" y="2401797"/>
                    <a:ext cx="900002" cy="900000"/>
                  </a:xfrm>
                  <a:prstGeom prst="ellipse">
                    <a:avLst/>
                  </a:prstGeom>
                  <a:solidFill>
                    <a:schemeClr val="accent1">
                      <a:alpha val="2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solidFill>
                        <a:schemeClr val="tx1"/>
                      </a:solidFill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9" name="">
                    <a:extLst>
                      <a:ext uri="{FF2B5EF4-FFF2-40B4-BE49-F238E27FC236}">
                        <a16:creationId xmlns:a16="http://schemas.microsoft.com/office/drawing/2014/main" id="{4A8CA7C2-DCF2-4C16-B110-45C78FC3807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03277" y="2581797"/>
                    <a:ext cx="540001" cy="54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02</a:t>
                    </a:r>
                    <a:endParaRPr lang="zh-CN" altLang="en-US" sz="20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0" name="">
                  <a:extLst>
                    <a:ext uri="{FF2B5EF4-FFF2-40B4-BE49-F238E27FC236}">
                      <a16:creationId xmlns:a16="http://schemas.microsoft.com/office/drawing/2014/main" id="{9FBC4B0A-F3BA-44AD-BE76-004F4C10FC3A}"/>
                    </a:ext>
                  </a:extLst>
                </p:cNvPr>
                <p:cNvSpPr txBox="1"/>
                <p:nvPr/>
              </p:nvSpPr>
              <p:spPr>
                <a:xfrm>
                  <a:off x="4067065" y="4329000"/>
                  <a:ext cx="1549233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r>
                    <a:rPr lang="en-US" altLang="zh-CN" sz="20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">
                  <a:extLst>
                    <a:ext uri="{FF2B5EF4-FFF2-40B4-BE49-F238E27FC236}">
                      <a16:creationId xmlns:a16="http://schemas.microsoft.com/office/drawing/2014/main" id="{0824B0F9-E2CF-4C2B-AAC2-88562C4CD404}"/>
                    </a:ext>
                  </a:extLst>
                </p:cNvPr>
                <p:cNvSpPr/>
                <p:nvPr/>
              </p:nvSpPr>
              <p:spPr>
                <a:xfrm flipH="1">
                  <a:off x="4067065" y="4823264"/>
                  <a:ext cx="1549235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r>
                    <a:rPr lang="en-US" altLang="zh-CN" sz="8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42" name="">
                  <a:extLst>
                    <a:ext uri="{FF2B5EF4-FFF2-40B4-BE49-F238E27FC236}">
                      <a16:creationId xmlns:a16="http://schemas.microsoft.com/office/drawing/2014/main" id="{A7CD9A13-A8F2-4860-8C7C-6338600448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0550" y="3661797"/>
                  <a:ext cx="180002" cy="18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lnSpc>
                      <a:spcPct val="120000"/>
                    </a:lnSpc>
                  </a:pPr>
                  <a:endParaRPr lang="zh-CN" alt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5" name="">
                <a:extLst>
                  <a:ext uri="{FF2B5EF4-FFF2-40B4-BE49-F238E27FC236}">
                    <a16:creationId xmlns:a16="http://schemas.microsoft.com/office/drawing/2014/main" id="{7385A9CF-72AC-4D07-8DFC-75360D803104}"/>
                  </a:ext>
                </a:extLst>
              </p:cNvPr>
              <p:cNvGrpSpPr/>
              <p:nvPr/>
            </p:nvGrpSpPr>
            <p:grpSpPr>
              <a:xfrm>
                <a:off x="6734809" y="-850061"/>
                <a:ext cx="1945750" cy="6857999"/>
                <a:chOff x="568849" y="-850061"/>
                <a:chExt cx="1945750" cy="6857999"/>
              </a:xfrm>
            </p:grpSpPr>
            <p:cxnSp>
              <p:nvCxnSpPr>
                <p:cNvPr id="46" name="">
                  <a:extLst>
                    <a:ext uri="{FF2B5EF4-FFF2-40B4-BE49-F238E27FC236}">
                      <a16:creationId xmlns:a16="http://schemas.microsoft.com/office/drawing/2014/main" id="{357E71A4-FB33-4117-9653-D8D4285AB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8850" y="-850061"/>
                  <a:ext cx="0" cy="6857999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7" name="">
                  <a:extLst>
                    <a:ext uri="{FF2B5EF4-FFF2-40B4-BE49-F238E27FC236}">
                      <a16:creationId xmlns:a16="http://schemas.microsoft.com/office/drawing/2014/main" id="{4F3EE999-F936-4703-A504-4FD40494AB1F}"/>
                    </a:ext>
                  </a:extLst>
                </p:cNvPr>
                <p:cNvGrpSpPr/>
                <p:nvPr/>
              </p:nvGrpSpPr>
              <p:grpSpPr>
                <a:xfrm>
                  <a:off x="1023276" y="2401797"/>
                  <a:ext cx="900002" cy="900000"/>
                  <a:chOff x="1023276" y="2401797"/>
                  <a:chExt cx="900002" cy="900000"/>
                </a:xfrm>
              </p:grpSpPr>
              <p:sp>
                <p:nvSpPr>
                  <p:cNvPr id="51" name="">
                    <a:extLst>
                      <a:ext uri="{FF2B5EF4-FFF2-40B4-BE49-F238E27FC236}">
                        <a16:creationId xmlns:a16="http://schemas.microsoft.com/office/drawing/2014/main" id="{9E8BD606-6A0C-4132-BB70-D28B05822D4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3276" y="2401797"/>
                    <a:ext cx="900002" cy="900000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  <a:alpha val="4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solidFill>
                        <a:schemeClr val="tx1"/>
                      </a:solidFill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2" name="">
                    <a:extLst>
                      <a:ext uri="{FF2B5EF4-FFF2-40B4-BE49-F238E27FC236}">
                        <a16:creationId xmlns:a16="http://schemas.microsoft.com/office/drawing/2014/main" id="{0E8EADE6-0AC7-4D31-AEBF-D8A9B0C155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03277" y="2581797"/>
                    <a:ext cx="540001" cy="54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03</a:t>
                    </a:r>
                    <a:endParaRPr lang="zh-CN" altLang="en-US" sz="20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8" name="">
                  <a:extLst>
                    <a:ext uri="{FF2B5EF4-FFF2-40B4-BE49-F238E27FC236}">
                      <a16:creationId xmlns:a16="http://schemas.microsoft.com/office/drawing/2014/main" id="{FC371123-FD70-45D1-A48F-F6597C7EE8F0}"/>
                    </a:ext>
                  </a:extLst>
                </p:cNvPr>
                <p:cNvSpPr txBox="1"/>
                <p:nvPr/>
              </p:nvSpPr>
              <p:spPr>
                <a:xfrm>
                  <a:off x="965364" y="3429000"/>
                  <a:ext cx="1549233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r>
                    <a:rPr lang="en-US" altLang="zh-CN" sz="20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">
                  <a:extLst>
                    <a:ext uri="{FF2B5EF4-FFF2-40B4-BE49-F238E27FC236}">
                      <a16:creationId xmlns:a16="http://schemas.microsoft.com/office/drawing/2014/main" id="{76D26CAB-129B-4631-9584-79CBD42DC692}"/>
                    </a:ext>
                  </a:extLst>
                </p:cNvPr>
                <p:cNvSpPr/>
                <p:nvPr/>
              </p:nvSpPr>
              <p:spPr>
                <a:xfrm flipH="1">
                  <a:off x="965364" y="3923264"/>
                  <a:ext cx="1549235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r>
                    <a:rPr lang="en-US" altLang="zh-CN" sz="8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50" name="">
                  <a:extLst>
                    <a:ext uri="{FF2B5EF4-FFF2-40B4-BE49-F238E27FC236}">
                      <a16:creationId xmlns:a16="http://schemas.microsoft.com/office/drawing/2014/main" id="{5074C335-76A3-4981-BCF1-2638003DB7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8849" y="2761797"/>
                  <a:ext cx="180002" cy="18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">
                <a:extLst>
                  <a:ext uri="{FF2B5EF4-FFF2-40B4-BE49-F238E27FC236}">
                    <a16:creationId xmlns:a16="http://schemas.microsoft.com/office/drawing/2014/main" id="{72DAF7F5-055A-45B1-937D-1B8137D7E3F4}"/>
                  </a:ext>
                </a:extLst>
              </p:cNvPr>
              <p:cNvGrpSpPr/>
              <p:nvPr/>
            </p:nvGrpSpPr>
            <p:grpSpPr>
              <a:xfrm>
                <a:off x="9708933" y="-850061"/>
                <a:ext cx="1945750" cy="6857999"/>
                <a:chOff x="3670550" y="-850061"/>
                <a:chExt cx="1945750" cy="6857999"/>
              </a:xfrm>
            </p:grpSpPr>
            <p:cxnSp>
              <p:nvCxnSpPr>
                <p:cNvPr id="54" name="">
                  <a:extLst>
                    <a:ext uri="{FF2B5EF4-FFF2-40B4-BE49-F238E27FC236}">
                      <a16:creationId xmlns:a16="http://schemas.microsoft.com/office/drawing/2014/main" id="{2604FFC4-9FAD-44D0-8903-CF358962B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0551" y="-850061"/>
                  <a:ext cx="0" cy="6857999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alpha val="2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5" name="">
                  <a:extLst>
                    <a:ext uri="{FF2B5EF4-FFF2-40B4-BE49-F238E27FC236}">
                      <a16:creationId xmlns:a16="http://schemas.microsoft.com/office/drawing/2014/main" id="{96DEBB88-E267-4AF9-A776-F72438D7985D}"/>
                    </a:ext>
                  </a:extLst>
                </p:cNvPr>
                <p:cNvGrpSpPr/>
                <p:nvPr/>
              </p:nvGrpSpPr>
              <p:grpSpPr>
                <a:xfrm>
                  <a:off x="4124977" y="3301797"/>
                  <a:ext cx="900002" cy="900000"/>
                  <a:chOff x="1023276" y="2401797"/>
                  <a:chExt cx="900002" cy="900000"/>
                </a:xfrm>
              </p:grpSpPr>
              <p:sp>
                <p:nvSpPr>
                  <p:cNvPr id="59" name="">
                    <a:extLst>
                      <a:ext uri="{FF2B5EF4-FFF2-40B4-BE49-F238E27FC236}">
                        <a16:creationId xmlns:a16="http://schemas.microsoft.com/office/drawing/2014/main" id="{F9EAFC5D-51BE-4514-AE3F-5EF7E5A615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23276" y="2401797"/>
                    <a:ext cx="900002" cy="900000"/>
                  </a:xfrm>
                  <a:prstGeom prst="ellipse">
                    <a:avLst/>
                  </a:prstGeom>
                  <a:solidFill>
                    <a:schemeClr val="accent1">
                      <a:alpha val="2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solidFill>
                        <a:schemeClr val="tx1"/>
                      </a:solidFill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0" name="">
                    <a:extLst>
                      <a:ext uri="{FF2B5EF4-FFF2-40B4-BE49-F238E27FC236}">
                        <a16:creationId xmlns:a16="http://schemas.microsoft.com/office/drawing/2014/main" id="{33FBE875-3532-4DF9-BB37-E334095E153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203277" y="2581797"/>
                    <a:ext cx="540001" cy="54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rmAutofit fontScale="70000" lnSpcReduction="20000"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3765">
                      <a:lnSpc>
                        <a:spcPct val="120000"/>
                      </a:lnSpc>
                    </a:pPr>
                    <a:r>
                      <a:rPr lang="en-US" altLang="zh-CN" sz="2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rPr>
                      <a:t>04</a:t>
                    </a:r>
                    <a:endParaRPr lang="zh-CN" altLang="en-US" sz="20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6" name="">
                  <a:extLst>
                    <a:ext uri="{FF2B5EF4-FFF2-40B4-BE49-F238E27FC236}">
                      <a16:creationId xmlns:a16="http://schemas.microsoft.com/office/drawing/2014/main" id="{B91C5B6D-7BE0-448A-A0AC-E6E232563F0A}"/>
                    </a:ext>
                  </a:extLst>
                </p:cNvPr>
                <p:cNvSpPr txBox="1"/>
                <p:nvPr/>
              </p:nvSpPr>
              <p:spPr>
                <a:xfrm>
                  <a:off x="4067065" y="4329000"/>
                  <a:ext cx="1549233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b" anchorCtr="0">
                  <a:spAutoFit/>
                </a:bodyPr>
                <a:lstStyle/>
                <a:p>
                  <a:r>
                    <a:rPr lang="en-US" altLang="zh-CN" sz="2000" b="1" dirty="0"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Text here</a:t>
                  </a:r>
                  <a:endParaRPr lang="zh-CN" altLang="en-US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">
                  <a:extLst>
                    <a:ext uri="{FF2B5EF4-FFF2-40B4-BE49-F238E27FC236}">
                      <a16:creationId xmlns:a16="http://schemas.microsoft.com/office/drawing/2014/main" id="{26C554AD-C9D1-4B5E-B8A6-055998B2C08F}"/>
                    </a:ext>
                  </a:extLst>
                </p:cNvPr>
                <p:cNvSpPr/>
                <p:nvPr/>
              </p:nvSpPr>
              <p:spPr>
                <a:xfrm flipH="1">
                  <a:off x="4067065" y="4823264"/>
                  <a:ext cx="1549235" cy="402291"/>
                </a:xfrm>
                <a:prstGeom prst="rect">
                  <a:avLst/>
                </a:prstGeom>
                <a:noFill/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0000" tIns="46800" rIns="90000" bIns="46800" numCol="1" spcCol="0" rtlCol="0" fromWordArt="0" anchor="t" anchorCtr="0" forceAA="0" compatLnSpc="1">
                  <a:noAutofit/>
                </a:bodyPr>
                <a:lstStyle/>
                <a:p>
                  <a:r>
                    <a:rPr lang="en-US" altLang="zh-CN" sz="8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58" name="">
                  <a:extLst>
                    <a:ext uri="{FF2B5EF4-FFF2-40B4-BE49-F238E27FC236}">
                      <a16:creationId xmlns:a16="http://schemas.microsoft.com/office/drawing/2014/main" id="{A7F9517B-A326-4486-B956-1D585072AF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670550" y="3661797"/>
                  <a:ext cx="180002" cy="18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>
                    <a:lnSpc>
                      <a:spcPct val="120000"/>
                    </a:lnSpc>
                  </a:pPr>
                  <a:endParaRPr lang="zh-CN" altLang="en-US" sz="2000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3" name="">
              <a:extLst>
                <a:ext uri="{FF2B5EF4-FFF2-40B4-BE49-F238E27FC236}">
                  <a16:creationId xmlns:a16="http://schemas.microsoft.com/office/drawing/2014/main" id="{68D0CD4C-1BFF-43A1-8281-283610CC420F}"/>
                </a:ext>
              </a:extLst>
            </p:cNvPr>
            <p:cNvSpPr txBox="1"/>
            <p:nvPr/>
          </p:nvSpPr>
          <p:spPr>
            <a:xfrm>
              <a:off x="660400" y="1130300"/>
              <a:ext cx="10387778" cy="47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l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Theme color makes PPT more convenient to change. </a:t>
              </a:r>
            </a:p>
            <a:p>
              <a:pPr algn="l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Adjust the spacing to adapt to Chinese typesetting, use the reference line in PPT……</a:t>
              </a:r>
            </a:p>
          </p:txBody>
        </p:sp>
      </p:grpSp>
      <p:sp>
        <p:nvSpPr>
          <p:cNvPr id="2" name="">
            <a:extLst>
              <a:ext uri="{FF2B5EF4-FFF2-40B4-BE49-F238E27FC236}">
                <a16:creationId xmlns:a16="http://schemas.microsoft.com/office/drawing/2014/main" id="{C6E870BD-60ED-A04B-C3F4-5D81496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Unified 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fonts</a:t>
            </a:r>
            <a:r>
              <a:rPr lang="zh-CN" altLang="en-US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make reading more fluent.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9814525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知识详解</a:t>
            </a:r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4868245E-C32B-4F2C-A435-77898F7CAB8A}"/>
              </a:ext>
            </a:extLst>
          </p:cNvPr>
          <p:cNvSpPr txBox="1"/>
          <p:nvPr/>
        </p:nvSpPr>
        <p:spPr>
          <a:xfrm>
            <a:off x="8942832" y="2148840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1"/>
                </a:solidFill>
              </a:rPr>
              <a:t>O2</a:t>
            </a:r>
            <a:endParaRPr lang="zh-CN" altLang="en-US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44532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>
            <a:extLst>
              <a:ext uri="{FF2B5EF4-FFF2-40B4-BE49-F238E27FC236}">
                <a16:creationId xmlns:a16="http://schemas.microsoft.com/office/drawing/2014/main" id="{278E2109-4937-8E56-01BB-19274D744112}"/>
              </a:ext>
            </a:extLst>
          </p:cNvPr>
          <p:cNvSpPr/>
          <p:nvPr/>
        </p:nvSpPr>
        <p:spPr>
          <a:xfrm>
            <a:off x="1" y="4785870"/>
            <a:ext cx="2057858" cy="2072129"/>
          </a:xfrm>
          <a:custGeom>
            <a:avLst/>
            <a:gdLst>
              <a:gd name="connsiteX0" fmla="*/ 0 w 2433631"/>
              <a:gd name="connsiteY0" fmla="*/ 0 h 2450508"/>
              <a:gd name="connsiteX1" fmla="*/ 193932 w 2433631"/>
              <a:gd name="connsiteY1" fmla="*/ 9793 h 2450508"/>
              <a:gd name="connsiteX2" fmla="*/ 2422941 w 2433631"/>
              <a:gd name="connsiteY2" fmla="*/ 2238802 h 2450508"/>
              <a:gd name="connsiteX3" fmla="*/ 2433631 w 2433631"/>
              <a:gd name="connsiteY3" fmla="*/ 2450508 h 2450508"/>
              <a:gd name="connsiteX4" fmla="*/ 1585870 w 2433631"/>
              <a:gd name="connsiteY4" fmla="*/ 2450508 h 2450508"/>
              <a:gd name="connsiteX5" fmla="*/ 1579557 w 2433631"/>
              <a:gd name="connsiteY5" fmla="*/ 2325481 h 2450508"/>
              <a:gd name="connsiteX6" fmla="*/ 107253 w 2433631"/>
              <a:gd name="connsiteY6" fmla="*/ 853176 h 2450508"/>
              <a:gd name="connsiteX7" fmla="*/ 0 w 2433631"/>
              <a:gd name="connsiteY7" fmla="*/ 847761 h 245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3631" h="2450508">
                <a:moveTo>
                  <a:pt x="0" y="0"/>
                </a:moveTo>
                <a:lnTo>
                  <a:pt x="193932" y="9793"/>
                </a:lnTo>
                <a:cubicBezTo>
                  <a:pt x="1369225" y="129151"/>
                  <a:pt x="2303584" y="1063509"/>
                  <a:pt x="2422941" y="2238802"/>
                </a:cubicBezTo>
                <a:lnTo>
                  <a:pt x="2433631" y="2450508"/>
                </a:lnTo>
                <a:lnTo>
                  <a:pt x="1585870" y="2450508"/>
                </a:lnTo>
                <a:lnTo>
                  <a:pt x="1579557" y="2325481"/>
                </a:lnTo>
                <a:cubicBezTo>
                  <a:pt x="1500719" y="1549176"/>
                  <a:pt x="883558" y="932014"/>
                  <a:pt x="107253" y="853176"/>
                </a:cubicBezTo>
                <a:lnTo>
                  <a:pt x="0" y="847761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" name="">
            <a:extLst>
              <a:ext uri="{FF2B5EF4-FFF2-40B4-BE49-F238E27FC236}">
                <a16:creationId xmlns:a16="http://schemas.microsoft.com/office/drawing/2014/main" id="{D63D37D7-ABD1-1893-14A6-BABEE6524020}"/>
              </a:ext>
            </a:extLst>
          </p:cNvPr>
          <p:cNvSpPr/>
          <p:nvPr/>
        </p:nvSpPr>
        <p:spPr>
          <a:xfrm>
            <a:off x="10715366" y="1"/>
            <a:ext cx="1002862" cy="501429"/>
          </a:xfrm>
          <a:custGeom>
            <a:avLst/>
            <a:gdLst>
              <a:gd name="connsiteX0" fmla="*/ 0 w 1002862"/>
              <a:gd name="connsiteY0" fmla="*/ 0 h 501429"/>
              <a:gd name="connsiteX1" fmla="*/ 1002862 w 1002862"/>
              <a:gd name="connsiteY1" fmla="*/ 0 h 501429"/>
              <a:gd name="connsiteX2" fmla="*/ 501431 w 1002862"/>
              <a:gd name="connsiteY2" fmla="*/ 501429 h 501429"/>
              <a:gd name="connsiteX3" fmla="*/ 0 w 1002862"/>
              <a:gd name="connsiteY3" fmla="*/ 0 h 50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862" h="501429">
                <a:moveTo>
                  <a:pt x="0" y="0"/>
                </a:moveTo>
                <a:lnTo>
                  <a:pt x="1002862" y="0"/>
                </a:lnTo>
                <a:cubicBezTo>
                  <a:pt x="1002862" y="276932"/>
                  <a:pt x="778364" y="501429"/>
                  <a:pt x="501431" y="501429"/>
                </a:cubicBezTo>
                <a:cubicBezTo>
                  <a:pt x="224498" y="501429"/>
                  <a:pt x="0" y="276932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">
            <a:extLst>
              <a:ext uri="{FF2B5EF4-FFF2-40B4-BE49-F238E27FC236}">
                <a16:creationId xmlns:a16="http://schemas.microsoft.com/office/drawing/2014/main" id="{5B83FE4E-D520-19DD-E123-FD39BDBB5A99}"/>
              </a:ext>
            </a:extLst>
          </p:cNvPr>
          <p:cNvSpPr/>
          <p:nvPr/>
        </p:nvSpPr>
        <p:spPr>
          <a:xfrm>
            <a:off x="11583227" y="532200"/>
            <a:ext cx="270001" cy="27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20000"/>
                </a:schemeClr>
              </a:gs>
            </a:gsLst>
            <a:lin ang="5400000" scaled="1"/>
            <a:tileRect/>
          </a:gradFill>
          <a:ln w="5715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1" name="">
            <a:extLst>
              <a:ext uri="{FF2B5EF4-FFF2-40B4-BE49-F238E27FC236}">
                <a16:creationId xmlns:a16="http://schemas.microsoft.com/office/drawing/2014/main" id="{C25277F4-00FA-40EC-9FEA-0FAE9BD35FE6}"/>
              </a:ext>
            </a:extLst>
          </p:cNvPr>
          <p:cNvGrpSpPr/>
          <p:nvPr/>
        </p:nvGrpSpPr>
        <p:grpSpPr>
          <a:xfrm>
            <a:off x="0" y="1130300"/>
            <a:ext cx="12192000" cy="4507510"/>
            <a:chOff x="0" y="1130300"/>
            <a:chExt cx="12192000" cy="4507510"/>
          </a:xfrm>
        </p:grpSpPr>
        <p:grpSp>
          <p:nvGrpSpPr>
            <p:cNvPr id="149" name="">
              <a:extLst>
                <a:ext uri="{FF2B5EF4-FFF2-40B4-BE49-F238E27FC236}">
                  <a16:creationId xmlns:a16="http://schemas.microsoft.com/office/drawing/2014/main" id="{3DC9E1A7-5BCC-47E4-9BFC-816A270332AE}"/>
                </a:ext>
              </a:extLst>
            </p:cNvPr>
            <p:cNvGrpSpPr/>
            <p:nvPr/>
          </p:nvGrpSpPr>
          <p:grpSpPr>
            <a:xfrm>
              <a:off x="0" y="3099657"/>
              <a:ext cx="12192000" cy="2538153"/>
              <a:chOff x="0" y="3189547"/>
              <a:chExt cx="12192000" cy="2538153"/>
            </a:xfrm>
          </p:grpSpPr>
          <p:sp>
            <p:nvSpPr>
              <p:cNvPr id="75" name="">
                <a:extLst>
                  <a:ext uri="{FF2B5EF4-FFF2-40B4-BE49-F238E27FC236}">
                    <a16:creationId xmlns:a16="http://schemas.microsoft.com/office/drawing/2014/main" id="{E8912E82-42BD-4E84-B1C2-6EED98E9A5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95669" y="3189547"/>
                <a:ext cx="1260003" cy="126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3" name="">
                <a:extLst>
                  <a:ext uri="{FF2B5EF4-FFF2-40B4-BE49-F238E27FC236}">
                    <a16:creationId xmlns:a16="http://schemas.microsoft.com/office/drawing/2014/main" id="{A226A3F6-B0C0-4C8F-950D-891375E6D5CA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855669" y="3549547"/>
                <a:ext cx="540002" cy="540000"/>
                <a:chOff x="4181030" y="2419251"/>
                <a:chExt cx="540002" cy="540000"/>
              </a:xfrm>
            </p:grpSpPr>
            <p:sp>
              <p:nvSpPr>
                <p:cNvPr id="19" name="">
                  <a:extLst>
                    <a:ext uri="{FF2B5EF4-FFF2-40B4-BE49-F238E27FC236}">
                      <a16:creationId xmlns:a16="http://schemas.microsoft.com/office/drawing/2014/main" id="{3C5BBEA5-BE68-4959-B9EA-A8F82FE6C1EB}"/>
                    </a:ext>
                  </a:extLst>
                </p:cNvPr>
                <p:cNvSpPr/>
                <p:nvPr/>
              </p:nvSpPr>
              <p:spPr>
                <a:xfrm>
                  <a:off x="4181030" y="2419251"/>
                  <a:ext cx="540002" cy="540000"/>
                </a:xfrm>
                <a:prstGeom prst="ellipse">
                  <a:avLst/>
                </a:prstGeom>
                <a:solidFill>
                  <a:schemeClr val="accent1">
                    <a:alpha val="49804"/>
                  </a:schemeClr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">
                  <a:extLst>
                    <a:ext uri="{FF2B5EF4-FFF2-40B4-BE49-F238E27FC236}">
                      <a16:creationId xmlns:a16="http://schemas.microsoft.com/office/drawing/2014/main" id="{28959FEE-EB3D-498A-B4AE-B5D1C1D22B6F}"/>
                    </a:ext>
                  </a:extLst>
                </p:cNvPr>
                <p:cNvSpPr/>
                <p:nvPr/>
              </p:nvSpPr>
              <p:spPr>
                <a:xfrm>
                  <a:off x="4344146" y="2580446"/>
                  <a:ext cx="213771" cy="234327"/>
                </a:xfrm>
                <a:custGeom>
                  <a:avLst/>
                  <a:gdLst>
                    <a:gd name="connsiteX0" fmla="*/ 248770 w 495300"/>
                    <a:gd name="connsiteY0" fmla="*/ 621 h 542925"/>
                    <a:gd name="connsiteX1" fmla="*/ 496420 w 495300"/>
                    <a:gd name="connsiteY1" fmla="*/ 248271 h 542925"/>
                    <a:gd name="connsiteX2" fmla="*/ 323827 w 495300"/>
                    <a:gd name="connsiteY2" fmla="*/ 484396 h 542925"/>
                    <a:gd name="connsiteX3" fmla="*/ 346973 w 495300"/>
                    <a:gd name="connsiteY3" fmla="*/ 524496 h 542925"/>
                    <a:gd name="connsiteX4" fmla="*/ 420220 w 495300"/>
                    <a:gd name="connsiteY4" fmla="*/ 524496 h 542925"/>
                    <a:gd name="connsiteX5" fmla="*/ 420220 w 495300"/>
                    <a:gd name="connsiteY5" fmla="*/ 543546 h 542925"/>
                    <a:gd name="connsiteX6" fmla="*/ 77320 w 495300"/>
                    <a:gd name="connsiteY6" fmla="*/ 543546 h 542925"/>
                    <a:gd name="connsiteX7" fmla="*/ 77320 w 495300"/>
                    <a:gd name="connsiteY7" fmla="*/ 524496 h 542925"/>
                    <a:gd name="connsiteX8" fmla="*/ 150567 w 495300"/>
                    <a:gd name="connsiteY8" fmla="*/ 524496 h 542925"/>
                    <a:gd name="connsiteX9" fmla="*/ 173713 w 495300"/>
                    <a:gd name="connsiteY9" fmla="*/ 484396 h 542925"/>
                    <a:gd name="connsiteX10" fmla="*/ 1120 w 495300"/>
                    <a:gd name="connsiteY10" fmla="*/ 248271 h 542925"/>
                    <a:gd name="connsiteX11" fmla="*/ 248770 w 495300"/>
                    <a:gd name="connsiteY11" fmla="*/ 621 h 542925"/>
                    <a:gd name="connsiteX12" fmla="*/ 192763 w 495300"/>
                    <a:gd name="connsiteY12" fmla="*/ 489539 h 542925"/>
                    <a:gd name="connsiteX13" fmla="*/ 172570 w 495300"/>
                    <a:gd name="connsiteY13" fmla="*/ 524496 h 542925"/>
                    <a:gd name="connsiteX14" fmla="*/ 324970 w 495300"/>
                    <a:gd name="connsiteY14" fmla="*/ 524496 h 542925"/>
                    <a:gd name="connsiteX15" fmla="*/ 304777 w 495300"/>
                    <a:gd name="connsiteY15" fmla="*/ 489539 h 542925"/>
                    <a:gd name="connsiteX16" fmla="*/ 248770 w 495300"/>
                    <a:gd name="connsiteY16" fmla="*/ 495921 h 542925"/>
                    <a:gd name="connsiteX17" fmla="*/ 192763 w 495300"/>
                    <a:gd name="connsiteY17" fmla="*/ 489539 h 542925"/>
                    <a:gd name="connsiteX18" fmla="*/ 248770 w 495300"/>
                    <a:gd name="connsiteY18" fmla="*/ 143496 h 542925"/>
                    <a:gd name="connsiteX19" fmla="*/ 143995 w 495300"/>
                    <a:gd name="connsiteY19" fmla="*/ 248271 h 542925"/>
                    <a:gd name="connsiteX20" fmla="*/ 248770 w 495300"/>
                    <a:gd name="connsiteY20" fmla="*/ 353046 h 542925"/>
                    <a:gd name="connsiteX21" fmla="*/ 353545 w 495300"/>
                    <a:gd name="connsiteY21" fmla="*/ 248271 h 542925"/>
                    <a:gd name="connsiteX22" fmla="*/ 248770 w 495300"/>
                    <a:gd name="connsiteY22" fmla="*/ 143496 h 542925"/>
                    <a:gd name="connsiteX23" fmla="*/ 367833 w 495300"/>
                    <a:gd name="connsiteY23" fmla="*/ 114921 h 542925"/>
                    <a:gd name="connsiteX24" fmla="*/ 353545 w 495300"/>
                    <a:gd name="connsiteY24" fmla="*/ 129209 h 542925"/>
                    <a:gd name="connsiteX25" fmla="*/ 367833 w 495300"/>
                    <a:gd name="connsiteY25" fmla="*/ 143496 h 542925"/>
                    <a:gd name="connsiteX26" fmla="*/ 382120 w 495300"/>
                    <a:gd name="connsiteY26" fmla="*/ 129209 h 542925"/>
                    <a:gd name="connsiteX27" fmla="*/ 367833 w 495300"/>
                    <a:gd name="connsiteY27" fmla="*/ 114921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95300" h="542925">
                      <a:moveTo>
                        <a:pt x="248770" y="621"/>
                      </a:moveTo>
                      <a:cubicBezTo>
                        <a:pt x="385549" y="621"/>
                        <a:pt x="496420" y="111492"/>
                        <a:pt x="496420" y="248271"/>
                      </a:cubicBezTo>
                      <a:cubicBezTo>
                        <a:pt x="496420" y="358856"/>
                        <a:pt x="423935" y="452582"/>
                        <a:pt x="323827" y="484396"/>
                      </a:cubicBezTo>
                      <a:lnTo>
                        <a:pt x="346973" y="524496"/>
                      </a:lnTo>
                      <a:lnTo>
                        <a:pt x="420220" y="524496"/>
                      </a:lnTo>
                      <a:lnTo>
                        <a:pt x="420220" y="543546"/>
                      </a:lnTo>
                      <a:lnTo>
                        <a:pt x="77320" y="543546"/>
                      </a:lnTo>
                      <a:lnTo>
                        <a:pt x="77320" y="524496"/>
                      </a:lnTo>
                      <a:lnTo>
                        <a:pt x="150567" y="524496"/>
                      </a:lnTo>
                      <a:lnTo>
                        <a:pt x="173713" y="484396"/>
                      </a:lnTo>
                      <a:cubicBezTo>
                        <a:pt x="73605" y="452582"/>
                        <a:pt x="1120" y="358856"/>
                        <a:pt x="1120" y="248271"/>
                      </a:cubicBezTo>
                      <a:cubicBezTo>
                        <a:pt x="1120" y="111492"/>
                        <a:pt x="111991" y="621"/>
                        <a:pt x="248770" y="621"/>
                      </a:cubicBezTo>
                      <a:close/>
                      <a:moveTo>
                        <a:pt x="192763" y="489539"/>
                      </a:moveTo>
                      <a:lnTo>
                        <a:pt x="172570" y="524496"/>
                      </a:lnTo>
                      <a:lnTo>
                        <a:pt x="324970" y="524496"/>
                      </a:lnTo>
                      <a:lnTo>
                        <a:pt x="304777" y="489539"/>
                      </a:lnTo>
                      <a:cubicBezTo>
                        <a:pt x="286775" y="493730"/>
                        <a:pt x="268010" y="495921"/>
                        <a:pt x="248770" y="495921"/>
                      </a:cubicBezTo>
                      <a:cubicBezTo>
                        <a:pt x="229530" y="495921"/>
                        <a:pt x="210765" y="493730"/>
                        <a:pt x="192763" y="489539"/>
                      </a:cubicBezTo>
                      <a:close/>
                      <a:moveTo>
                        <a:pt x="248770" y="143496"/>
                      </a:moveTo>
                      <a:cubicBezTo>
                        <a:pt x="190858" y="143496"/>
                        <a:pt x="143995" y="190359"/>
                        <a:pt x="143995" y="248271"/>
                      </a:cubicBezTo>
                      <a:cubicBezTo>
                        <a:pt x="143995" y="306183"/>
                        <a:pt x="190858" y="353046"/>
                        <a:pt x="248770" y="353046"/>
                      </a:cubicBezTo>
                      <a:cubicBezTo>
                        <a:pt x="306682" y="353046"/>
                        <a:pt x="353545" y="306183"/>
                        <a:pt x="353545" y="248271"/>
                      </a:cubicBezTo>
                      <a:cubicBezTo>
                        <a:pt x="353545" y="190359"/>
                        <a:pt x="306682" y="143496"/>
                        <a:pt x="248770" y="143496"/>
                      </a:cubicBezTo>
                      <a:close/>
                      <a:moveTo>
                        <a:pt x="367833" y="114921"/>
                      </a:moveTo>
                      <a:cubicBezTo>
                        <a:pt x="359927" y="114921"/>
                        <a:pt x="353545" y="121303"/>
                        <a:pt x="353545" y="129209"/>
                      </a:cubicBezTo>
                      <a:cubicBezTo>
                        <a:pt x="353545" y="137114"/>
                        <a:pt x="359927" y="143496"/>
                        <a:pt x="367833" y="143496"/>
                      </a:cubicBezTo>
                      <a:cubicBezTo>
                        <a:pt x="375738" y="143496"/>
                        <a:pt x="382120" y="137114"/>
                        <a:pt x="382120" y="129209"/>
                      </a:cubicBezTo>
                      <a:cubicBezTo>
                        <a:pt x="382120" y="121303"/>
                        <a:pt x="375738" y="114921"/>
                        <a:pt x="367833" y="1149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">
                <a:extLst>
                  <a:ext uri="{FF2B5EF4-FFF2-40B4-BE49-F238E27FC236}">
                    <a16:creationId xmlns:a16="http://schemas.microsoft.com/office/drawing/2014/main" id="{01E37CCE-D86D-417E-A833-597E576C166F}"/>
                  </a:ext>
                </a:extLst>
              </p:cNvPr>
              <p:cNvSpPr txBox="1"/>
              <p:nvPr/>
            </p:nvSpPr>
            <p:spPr>
              <a:xfrm>
                <a:off x="1351054" y="4831145"/>
                <a:ext cx="1549233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20XX</a:t>
                </a:r>
                <a:endPara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">
                <a:extLst>
                  <a:ext uri="{FF2B5EF4-FFF2-40B4-BE49-F238E27FC236}">
                    <a16:creationId xmlns:a16="http://schemas.microsoft.com/office/drawing/2014/main" id="{03D97B61-F0B1-4EDF-99F4-BD13A41159B6}"/>
                  </a:ext>
                </a:extLst>
              </p:cNvPr>
              <p:cNvSpPr/>
              <p:nvPr/>
            </p:nvSpPr>
            <p:spPr>
              <a:xfrm flipH="1">
                <a:off x="1351053" y="5325409"/>
                <a:ext cx="1549235" cy="40229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Theme color makes PPT more convenient to change. </a:t>
                </a:r>
              </a:p>
            </p:txBody>
          </p:sp>
          <p:cxnSp>
            <p:nvCxnSpPr>
              <p:cNvPr id="76" name="">
                <a:extLst>
                  <a:ext uri="{FF2B5EF4-FFF2-40B4-BE49-F238E27FC236}">
                    <a16:creationId xmlns:a16="http://schemas.microsoft.com/office/drawing/2014/main" id="{E064F50F-5EFF-4874-84E8-C6D6074206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63475" y="3819547"/>
                <a:ext cx="1360475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">
                <a:extLst>
                  <a:ext uri="{FF2B5EF4-FFF2-40B4-BE49-F238E27FC236}">
                    <a16:creationId xmlns:a16="http://schemas.microsoft.com/office/drawing/2014/main" id="{6F7F09A4-2E6C-4C51-972D-538B72BE2C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42555" y="3189547"/>
                <a:ext cx="1260003" cy="126000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">
                <a:extLst>
                  <a:ext uri="{FF2B5EF4-FFF2-40B4-BE49-F238E27FC236}">
                    <a16:creationId xmlns:a16="http://schemas.microsoft.com/office/drawing/2014/main" id="{61802DE3-F7CB-431E-B837-47EDE054592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502555" y="3549547"/>
                <a:ext cx="540002" cy="540000"/>
                <a:chOff x="2980071" y="1714401"/>
                <a:chExt cx="540002" cy="540000"/>
              </a:xfrm>
            </p:grpSpPr>
            <p:sp>
              <p:nvSpPr>
                <p:cNvPr id="11" name="">
                  <a:extLst>
                    <a:ext uri="{FF2B5EF4-FFF2-40B4-BE49-F238E27FC236}">
                      <a16:creationId xmlns:a16="http://schemas.microsoft.com/office/drawing/2014/main" id="{DF444DDB-9531-4557-9235-17B64015072A}"/>
                    </a:ext>
                  </a:extLst>
                </p:cNvPr>
                <p:cNvSpPr/>
                <p:nvPr/>
              </p:nvSpPr>
              <p:spPr>
                <a:xfrm>
                  <a:off x="2980071" y="1714401"/>
                  <a:ext cx="540002" cy="54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" name="">
                  <a:extLst>
                    <a:ext uri="{FF2B5EF4-FFF2-40B4-BE49-F238E27FC236}">
                      <a16:creationId xmlns:a16="http://schemas.microsoft.com/office/drawing/2014/main" id="{FF6B0337-B16B-4635-9C3F-1779207AA159}"/>
                    </a:ext>
                  </a:extLst>
                </p:cNvPr>
                <p:cNvSpPr/>
                <p:nvPr/>
              </p:nvSpPr>
              <p:spPr>
                <a:xfrm>
                  <a:off x="3132909" y="1896529"/>
                  <a:ext cx="234327" cy="175744"/>
                </a:xfrm>
                <a:custGeom>
                  <a:avLst/>
                  <a:gdLst>
                    <a:gd name="connsiteX0" fmla="*/ 505433 w 533400"/>
                    <a:gd name="connsiteY0" fmla="*/ 621 h 400050"/>
                    <a:gd name="connsiteX1" fmla="*/ 534008 w 533400"/>
                    <a:gd name="connsiteY1" fmla="*/ 29196 h 400050"/>
                    <a:gd name="connsiteX2" fmla="*/ 534008 w 533400"/>
                    <a:gd name="connsiteY2" fmla="*/ 372096 h 400050"/>
                    <a:gd name="connsiteX3" fmla="*/ 505433 w 533400"/>
                    <a:gd name="connsiteY3" fmla="*/ 400671 h 400050"/>
                    <a:gd name="connsiteX4" fmla="*/ 29183 w 533400"/>
                    <a:gd name="connsiteY4" fmla="*/ 400671 h 400050"/>
                    <a:gd name="connsiteX5" fmla="*/ 608 w 533400"/>
                    <a:gd name="connsiteY5" fmla="*/ 372096 h 400050"/>
                    <a:gd name="connsiteX6" fmla="*/ 608 w 533400"/>
                    <a:gd name="connsiteY6" fmla="*/ 29196 h 400050"/>
                    <a:gd name="connsiteX7" fmla="*/ 29183 w 533400"/>
                    <a:gd name="connsiteY7" fmla="*/ 621 h 400050"/>
                    <a:gd name="connsiteX8" fmla="*/ 505433 w 533400"/>
                    <a:gd name="connsiteY8" fmla="*/ 621 h 400050"/>
                    <a:gd name="connsiteX9" fmla="*/ 391419 w 533400"/>
                    <a:gd name="connsiteY9" fmla="*/ 198646 h 400050"/>
                    <a:gd name="connsiteX10" fmla="*/ 351414 w 533400"/>
                    <a:gd name="connsiteY10" fmla="*/ 204170 h 400050"/>
                    <a:gd name="connsiteX11" fmla="*/ 351414 w 533400"/>
                    <a:gd name="connsiteY11" fmla="*/ 204170 h 400050"/>
                    <a:gd name="connsiteX12" fmla="*/ 267118 w 533400"/>
                    <a:gd name="connsiteY12" fmla="*/ 315613 h 400050"/>
                    <a:gd name="connsiteX13" fmla="*/ 264641 w 533400"/>
                    <a:gd name="connsiteY13" fmla="*/ 318470 h 400050"/>
                    <a:gd name="connsiteX14" fmla="*/ 224255 w 533400"/>
                    <a:gd name="connsiteY14" fmla="*/ 318756 h 400050"/>
                    <a:gd name="connsiteX15" fmla="*/ 224255 w 533400"/>
                    <a:gd name="connsiteY15" fmla="*/ 318756 h 400050"/>
                    <a:gd name="connsiteX16" fmla="*/ 162152 w 533400"/>
                    <a:gd name="connsiteY16" fmla="*/ 257415 h 400050"/>
                    <a:gd name="connsiteX17" fmla="*/ 160247 w 533400"/>
                    <a:gd name="connsiteY17" fmla="*/ 255701 h 400050"/>
                    <a:gd name="connsiteX18" fmla="*/ 120052 w 533400"/>
                    <a:gd name="connsiteY18" fmla="*/ 259606 h 400050"/>
                    <a:gd name="connsiteX19" fmla="*/ 120052 w 533400"/>
                    <a:gd name="connsiteY19" fmla="*/ 259606 h 400050"/>
                    <a:gd name="connsiteX20" fmla="*/ 32517 w 533400"/>
                    <a:gd name="connsiteY20" fmla="*/ 366095 h 400050"/>
                    <a:gd name="connsiteX21" fmla="*/ 30326 w 533400"/>
                    <a:gd name="connsiteY21" fmla="*/ 372096 h 400050"/>
                    <a:gd name="connsiteX22" fmla="*/ 39851 w 533400"/>
                    <a:gd name="connsiteY22" fmla="*/ 381621 h 400050"/>
                    <a:gd name="connsiteX23" fmla="*/ 39851 w 533400"/>
                    <a:gd name="connsiteY23" fmla="*/ 381621 h 400050"/>
                    <a:gd name="connsiteX24" fmla="*/ 497242 w 533400"/>
                    <a:gd name="connsiteY24" fmla="*/ 381621 h 400050"/>
                    <a:gd name="connsiteX25" fmla="*/ 502480 w 533400"/>
                    <a:gd name="connsiteY25" fmla="*/ 380002 h 400050"/>
                    <a:gd name="connsiteX26" fmla="*/ 505147 w 533400"/>
                    <a:gd name="connsiteY26" fmla="*/ 366762 h 400050"/>
                    <a:gd name="connsiteX27" fmla="*/ 505147 w 533400"/>
                    <a:gd name="connsiteY27" fmla="*/ 366762 h 400050"/>
                    <a:gd name="connsiteX28" fmla="*/ 397991 w 533400"/>
                    <a:gd name="connsiteY28" fmla="*/ 205504 h 400050"/>
                    <a:gd name="connsiteX29" fmla="*/ 391419 w 533400"/>
                    <a:gd name="connsiteY29" fmla="*/ 198646 h 400050"/>
                    <a:gd name="connsiteX30" fmla="*/ 95858 w 533400"/>
                    <a:gd name="connsiteY30" fmla="*/ 57771 h 400050"/>
                    <a:gd name="connsiteX31" fmla="*/ 57758 w 533400"/>
                    <a:gd name="connsiteY31" fmla="*/ 95871 h 400050"/>
                    <a:gd name="connsiteX32" fmla="*/ 95858 w 533400"/>
                    <a:gd name="connsiteY32" fmla="*/ 133971 h 400050"/>
                    <a:gd name="connsiteX33" fmla="*/ 133958 w 533400"/>
                    <a:gd name="connsiteY33" fmla="*/ 95871 h 400050"/>
                    <a:gd name="connsiteX34" fmla="*/ 95858 w 533400"/>
                    <a:gd name="connsiteY34" fmla="*/ 57771 h 400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533400" h="400050">
                      <a:moveTo>
                        <a:pt x="505433" y="621"/>
                      </a:moveTo>
                      <a:cubicBezTo>
                        <a:pt x="521245" y="621"/>
                        <a:pt x="534008" y="13385"/>
                        <a:pt x="534008" y="29196"/>
                      </a:cubicBezTo>
                      <a:lnTo>
                        <a:pt x="534008" y="372096"/>
                      </a:lnTo>
                      <a:cubicBezTo>
                        <a:pt x="534008" y="387907"/>
                        <a:pt x="521245" y="400671"/>
                        <a:pt x="505433" y="400671"/>
                      </a:cubicBezTo>
                      <a:lnTo>
                        <a:pt x="29183" y="400671"/>
                      </a:lnTo>
                      <a:cubicBezTo>
                        <a:pt x="13371" y="400671"/>
                        <a:pt x="608" y="387907"/>
                        <a:pt x="608" y="372096"/>
                      </a:cubicBezTo>
                      <a:lnTo>
                        <a:pt x="608" y="29196"/>
                      </a:lnTo>
                      <a:cubicBezTo>
                        <a:pt x="608" y="13385"/>
                        <a:pt x="13371" y="621"/>
                        <a:pt x="29183" y="621"/>
                      </a:cubicBezTo>
                      <a:lnTo>
                        <a:pt x="505433" y="621"/>
                      </a:lnTo>
                      <a:close/>
                      <a:moveTo>
                        <a:pt x="391419" y="198646"/>
                      </a:moveTo>
                      <a:cubicBezTo>
                        <a:pt x="378846" y="189121"/>
                        <a:pt x="360939" y="191597"/>
                        <a:pt x="351414" y="204170"/>
                      </a:cubicBezTo>
                      <a:lnTo>
                        <a:pt x="351414" y="204170"/>
                      </a:lnTo>
                      <a:lnTo>
                        <a:pt x="267118" y="315613"/>
                      </a:lnTo>
                      <a:cubicBezTo>
                        <a:pt x="266355" y="316660"/>
                        <a:pt x="265498" y="317518"/>
                        <a:pt x="264641" y="318470"/>
                      </a:cubicBezTo>
                      <a:cubicBezTo>
                        <a:pt x="253592" y="329710"/>
                        <a:pt x="235495" y="329805"/>
                        <a:pt x="224255" y="318756"/>
                      </a:cubicBezTo>
                      <a:lnTo>
                        <a:pt x="224255" y="318756"/>
                      </a:lnTo>
                      <a:lnTo>
                        <a:pt x="162152" y="257415"/>
                      </a:lnTo>
                      <a:cubicBezTo>
                        <a:pt x="161485" y="256844"/>
                        <a:pt x="160914" y="256177"/>
                        <a:pt x="160247" y="255701"/>
                      </a:cubicBezTo>
                      <a:cubicBezTo>
                        <a:pt x="148055" y="245699"/>
                        <a:pt x="130053" y="247414"/>
                        <a:pt x="120052" y="259606"/>
                      </a:cubicBezTo>
                      <a:lnTo>
                        <a:pt x="120052" y="259606"/>
                      </a:lnTo>
                      <a:lnTo>
                        <a:pt x="32517" y="366095"/>
                      </a:lnTo>
                      <a:cubicBezTo>
                        <a:pt x="31088" y="367810"/>
                        <a:pt x="30326" y="369905"/>
                        <a:pt x="30326" y="372096"/>
                      </a:cubicBezTo>
                      <a:cubicBezTo>
                        <a:pt x="30326" y="377335"/>
                        <a:pt x="34612" y="381621"/>
                        <a:pt x="39851" y="381621"/>
                      </a:cubicBezTo>
                      <a:lnTo>
                        <a:pt x="39851" y="381621"/>
                      </a:lnTo>
                      <a:lnTo>
                        <a:pt x="497242" y="381621"/>
                      </a:lnTo>
                      <a:cubicBezTo>
                        <a:pt x="499146" y="381621"/>
                        <a:pt x="500956" y="381050"/>
                        <a:pt x="502480" y="380002"/>
                      </a:cubicBezTo>
                      <a:cubicBezTo>
                        <a:pt x="506862" y="377049"/>
                        <a:pt x="508005" y="371144"/>
                        <a:pt x="505147" y="366762"/>
                      </a:cubicBezTo>
                      <a:lnTo>
                        <a:pt x="505147" y="366762"/>
                      </a:lnTo>
                      <a:lnTo>
                        <a:pt x="397991" y="205504"/>
                      </a:lnTo>
                      <a:cubicBezTo>
                        <a:pt x="396181" y="202932"/>
                        <a:pt x="393990" y="200551"/>
                        <a:pt x="391419" y="198646"/>
                      </a:cubicBezTo>
                      <a:close/>
                      <a:moveTo>
                        <a:pt x="95858" y="57771"/>
                      </a:moveTo>
                      <a:cubicBezTo>
                        <a:pt x="74808" y="57771"/>
                        <a:pt x="57758" y="74821"/>
                        <a:pt x="57758" y="95871"/>
                      </a:cubicBezTo>
                      <a:cubicBezTo>
                        <a:pt x="57758" y="116921"/>
                        <a:pt x="74808" y="133971"/>
                        <a:pt x="95858" y="133971"/>
                      </a:cubicBezTo>
                      <a:cubicBezTo>
                        <a:pt x="116908" y="133971"/>
                        <a:pt x="133958" y="116921"/>
                        <a:pt x="133958" y="95871"/>
                      </a:cubicBezTo>
                      <a:cubicBezTo>
                        <a:pt x="133958" y="74821"/>
                        <a:pt x="116908" y="57771"/>
                        <a:pt x="95858" y="577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16" name="">
                <a:extLst>
                  <a:ext uri="{FF2B5EF4-FFF2-40B4-BE49-F238E27FC236}">
                    <a16:creationId xmlns:a16="http://schemas.microsoft.com/office/drawing/2014/main" id="{4D4A50D4-D23D-4791-9E3F-C41EEAF02151}"/>
                  </a:ext>
                </a:extLst>
              </p:cNvPr>
              <p:cNvSpPr txBox="1"/>
              <p:nvPr/>
            </p:nvSpPr>
            <p:spPr>
              <a:xfrm>
                <a:off x="3997940" y="4831145"/>
                <a:ext cx="1549233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20XX</a:t>
                </a:r>
                <a:endPara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">
                <a:extLst>
                  <a:ext uri="{FF2B5EF4-FFF2-40B4-BE49-F238E27FC236}">
                    <a16:creationId xmlns:a16="http://schemas.microsoft.com/office/drawing/2014/main" id="{38DA4427-9143-4C12-9654-7730935611A9}"/>
                  </a:ext>
                </a:extLst>
              </p:cNvPr>
              <p:cNvSpPr/>
              <p:nvPr/>
            </p:nvSpPr>
            <p:spPr>
              <a:xfrm flipH="1">
                <a:off x="3997939" y="5325409"/>
                <a:ext cx="1549235" cy="40229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Theme color makes PPT more convenient to change. </a:t>
                </a:r>
              </a:p>
            </p:txBody>
          </p:sp>
          <p:cxnSp>
            <p:nvCxnSpPr>
              <p:cNvPr id="120" name="">
                <a:extLst>
                  <a:ext uri="{FF2B5EF4-FFF2-40B4-BE49-F238E27FC236}">
                    <a16:creationId xmlns:a16="http://schemas.microsoft.com/office/drawing/2014/main" id="{9538970F-5EAE-4795-833F-5741E5C7B1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3775" y="3819547"/>
                <a:ext cx="1360475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">
                <a:extLst>
                  <a:ext uri="{FF2B5EF4-FFF2-40B4-BE49-F238E27FC236}">
                    <a16:creationId xmlns:a16="http://schemas.microsoft.com/office/drawing/2014/main" id="{3F5E0C34-A005-4799-A0BD-AB6D23B3D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9441" y="3189547"/>
                <a:ext cx="1260003" cy="12600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4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5" name="">
                <a:extLst>
                  <a:ext uri="{FF2B5EF4-FFF2-40B4-BE49-F238E27FC236}">
                    <a16:creationId xmlns:a16="http://schemas.microsoft.com/office/drawing/2014/main" id="{437D8285-ED87-45E9-BBE7-9438C9D9E32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149441" y="3549547"/>
                <a:ext cx="540002" cy="540000"/>
                <a:chOff x="5253160" y="2419251"/>
                <a:chExt cx="540002" cy="540000"/>
              </a:xfrm>
            </p:grpSpPr>
            <p:sp>
              <p:nvSpPr>
                <p:cNvPr id="15" name="">
                  <a:extLst>
                    <a:ext uri="{FF2B5EF4-FFF2-40B4-BE49-F238E27FC236}">
                      <a16:creationId xmlns:a16="http://schemas.microsoft.com/office/drawing/2014/main" id="{2ADF895E-5628-466D-AC3D-FF877D0A3BF7}"/>
                    </a:ext>
                  </a:extLst>
                </p:cNvPr>
                <p:cNvSpPr/>
                <p:nvPr/>
              </p:nvSpPr>
              <p:spPr>
                <a:xfrm>
                  <a:off x="5253160" y="2419251"/>
                  <a:ext cx="540002" cy="540000"/>
                </a:xfrm>
                <a:prstGeom prst="ellipse">
                  <a:avLst/>
                </a:prstGeom>
                <a:solidFill>
                  <a:schemeClr val="accent1">
                    <a:alpha val="49804"/>
                  </a:schemeClr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">
                  <a:extLst>
                    <a:ext uri="{FF2B5EF4-FFF2-40B4-BE49-F238E27FC236}">
                      <a16:creationId xmlns:a16="http://schemas.microsoft.com/office/drawing/2014/main" id="{17F462A9-D67F-470B-8561-73758BF2DCB1}"/>
                    </a:ext>
                  </a:extLst>
                </p:cNvPr>
                <p:cNvSpPr/>
                <p:nvPr/>
              </p:nvSpPr>
              <p:spPr>
                <a:xfrm>
                  <a:off x="5405997" y="2578359"/>
                  <a:ext cx="234327" cy="230142"/>
                </a:xfrm>
                <a:custGeom>
                  <a:avLst/>
                  <a:gdLst>
                    <a:gd name="connsiteX0" fmla="*/ 343764 w 533400"/>
                    <a:gd name="connsiteY0" fmla="*/ 276846 h 523875"/>
                    <a:gd name="connsiteX1" fmla="*/ 372339 w 533400"/>
                    <a:gd name="connsiteY1" fmla="*/ 305421 h 523875"/>
                    <a:gd name="connsiteX2" fmla="*/ 372339 w 533400"/>
                    <a:gd name="connsiteY2" fmla="*/ 495921 h 523875"/>
                    <a:gd name="connsiteX3" fmla="*/ 343764 w 533400"/>
                    <a:gd name="connsiteY3" fmla="*/ 524496 h 523875"/>
                    <a:gd name="connsiteX4" fmla="*/ 191364 w 533400"/>
                    <a:gd name="connsiteY4" fmla="*/ 524496 h 523875"/>
                    <a:gd name="connsiteX5" fmla="*/ 162789 w 533400"/>
                    <a:gd name="connsiteY5" fmla="*/ 495921 h 523875"/>
                    <a:gd name="connsiteX6" fmla="*/ 162789 w 533400"/>
                    <a:gd name="connsiteY6" fmla="*/ 305421 h 523875"/>
                    <a:gd name="connsiteX7" fmla="*/ 191364 w 533400"/>
                    <a:gd name="connsiteY7" fmla="*/ 276846 h 523875"/>
                    <a:gd name="connsiteX8" fmla="*/ 343764 w 533400"/>
                    <a:gd name="connsiteY8" fmla="*/ 276846 h 523875"/>
                    <a:gd name="connsiteX9" fmla="*/ 143739 w 533400"/>
                    <a:gd name="connsiteY9" fmla="*/ 114921 h 523875"/>
                    <a:gd name="connsiteX10" fmla="*/ 179934 w 533400"/>
                    <a:gd name="connsiteY10" fmla="*/ 153021 h 523875"/>
                    <a:gd name="connsiteX11" fmla="*/ 181839 w 533400"/>
                    <a:gd name="connsiteY11" fmla="*/ 153021 h 523875"/>
                    <a:gd name="connsiteX12" fmla="*/ 353289 w 533400"/>
                    <a:gd name="connsiteY12" fmla="*/ 153021 h 523875"/>
                    <a:gd name="connsiteX13" fmla="*/ 391389 w 533400"/>
                    <a:gd name="connsiteY13" fmla="*/ 116826 h 523875"/>
                    <a:gd name="connsiteX14" fmla="*/ 391389 w 533400"/>
                    <a:gd name="connsiteY14" fmla="*/ 114921 h 523875"/>
                    <a:gd name="connsiteX15" fmla="*/ 505689 w 533400"/>
                    <a:gd name="connsiteY15" fmla="*/ 114921 h 523875"/>
                    <a:gd name="connsiteX16" fmla="*/ 534264 w 533400"/>
                    <a:gd name="connsiteY16" fmla="*/ 143496 h 523875"/>
                    <a:gd name="connsiteX17" fmla="*/ 534264 w 533400"/>
                    <a:gd name="connsiteY17" fmla="*/ 381621 h 523875"/>
                    <a:gd name="connsiteX18" fmla="*/ 505689 w 533400"/>
                    <a:gd name="connsiteY18" fmla="*/ 410196 h 523875"/>
                    <a:gd name="connsiteX19" fmla="*/ 391389 w 533400"/>
                    <a:gd name="connsiteY19" fmla="*/ 410196 h 523875"/>
                    <a:gd name="connsiteX20" fmla="*/ 391389 w 533400"/>
                    <a:gd name="connsiteY20" fmla="*/ 295896 h 523875"/>
                    <a:gd name="connsiteX21" fmla="*/ 355194 w 533400"/>
                    <a:gd name="connsiteY21" fmla="*/ 257796 h 523875"/>
                    <a:gd name="connsiteX22" fmla="*/ 353289 w 533400"/>
                    <a:gd name="connsiteY22" fmla="*/ 257796 h 523875"/>
                    <a:gd name="connsiteX23" fmla="*/ 181839 w 533400"/>
                    <a:gd name="connsiteY23" fmla="*/ 257796 h 523875"/>
                    <a:gd name="connsiteX24" fmla="*/ 143739 w 533400"/>
                    <a:gd name="connsiteY24" fmla="*/ 293991 h 523875"/>
                    <a:gd name="connsiteX25" fmla="*/ 143739 w 533400"/>
                    <a:gd name="connsiteY25" fmla="*/ 295896 h 523875"/>
                    <a:gd name="connsiteX26" fmla="*/ 143739 w 533400"/>
                    <a:gd name="connsiteY26" fmla="*/ 410196 h 523875"/>
                    <a:gd name="connsiteX27" fmla="*/ 29439 w 533400"/>
                    <a:gd name="connsiteY27" fmla="*/ 410196 h 523875"/>
                    <a:gd name="connsiteX28" fmla="*/ 864 w 533400"/>
                    <a:gd name="connsiteY28" fmla="*/ 381621 h 523875"/>
                    <a:gd name="connsiteX29" fmla="*/ 864 w 533400"/>
                    <a:gd name="connsiteY29" fmla="*/ 201408 h 523875"/>
                    <a:gd name="connsiteX30" fmla="*/ 11151 w 533400"/>
                    <a:gd name="connsiteY30" fmla="*/ 175405 h 523875"/>
                    <a:gd name="connsiteX31" fmla="*/ 56300 w 533400"/>
                    <a:gd name="connsiteY31" fmla="*/ 127018 h 523875"/>
                    <a:gd name="connsiteX32" fmla="*/ 84112 w 533400"/>
                    <a:gd name="connsiteY32" fmla="*/ 114921 h 523875"/>
                    <a:gd name="connsiteX33" fmla="*/ 143739 w 533400"/>
                    <a:gd name="connsiteY33" fmla="*/ 114921 h 523875"/>
                    <a:gd name="connsiteX34" fmla="*/ 462827 w 533400"/>
                    <a:gd name="connsiteY34" fmla="*/ 172071 h 523875"/>
                    <a:gd name="connsiteX35" fmla="*/ 448539 w 533400"/>
                    <a:gd name="connsiteY35" fmla="*/ 186359 h 523875"/>
                    <a:gd name="connsiteX36" fmla="*/ 462827 w 533400"/>
                    <a:gd name="connsiteY36" fmla="*/ 200646 h 523875"/>
                    <a:gd name="connsiteX37" fmla="*/ 477114 w 533400"/>
                    <a:gd name="connsiteY37" fmla="*/ 186359 h 523875"/>
                    <a:gd name="connsiteX38" fmla="*/ 462827 w 533400"/>
                    <a:gd name="connsiteY38" fmla="*/ 172071 h 523875"/>
                    <a:gd name="connsiteX39" fmla="*/ 343764 w 533400"/>
                    <a:gd name="connsiteY39" fmla="*/ 621 h 523875"/>
                    <a:gd name="connsiteX40" fmla="*/ 372339 w 533400"/>
                    <a:gd name="connsiteY40" fmla="*/ 29196 h 523875"/>
                    <a:gd name="connsiteX41" fmla="*/ 372339 w 533400"/>
                    <a:gd name="connsiteY41" fmla="*/ 105396 h 523875"/>
                    <a:gd name="connsiteX42" fmla="*/ 343764 w 533400"/>
                    <a:gd name="connsiteY42" fmla="*/ 133971 h 523875"/>
                    <a:gd name="connsiteX43" fmla="*/ 191364 w 533400"/>
                    <a:gd name="connsiteY43" fmla="*/ 133971 h 523875"/>
                    <a:gd name="connsiteX44" fmla="*/ 162789 w 533400"/>
                    <a:gd name="connsiteY44" fmla="*/ 105396 h 523875"/>
                    <a:gd name="connsiteX45" fmla="*/ 162789 w 533400"/>
                    <a:gd name="connsiteY45" fmla="*/ 29196 h 523875"/>
                    <a:gd name="connsiteX46" fmla="*/ 191364 w 533400"/>
                    <a:gd name="connsiteY46" fmla="*/ 621 h 523875"/>
                    <a:gd name="connsiteX47" fmla="*/ 343764 w 533400"/>
                    <a:gd name="connsiteY47" fmla="*/ 621 h 52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33400" h="523875">
                      <a:moveTo>
                        <a:pt x="343764" y="276846"/>
                      </a:moveTo>
                      <a:cubicBezTo>
                        <a:pt x="359576" y="276846"/>
                        <a:pt x="372339" y="289610"/>
                        <a:pt x="372339" y="305421"/>
                      </a:cubicBezTo>
                      <a:lnTo>
                        <a:pt x="372339" y="495921"/>
                      </a:lnTo>
                      <a:cubicBezTo>
                        <a:pt x="372339" y="511732"/>
                        <a:pt x="359576" y="524496"/>
                        <a:pt x="343764" y="524496"/>
                      </a:cubicBezTo>
                      <a:lnTo>
                        <a:pt x="191364" y="524496"/>
                      </a:lnTo>
                      <a:cubicBezTo>
                        <a:pt x="175552" y="524496"/>
                        <a:pt x="162789" y="511732"/>
                        <a:pt x="162789" y="495921"/>
                      </a:cubicBezTo>
                      <a:lnTo>
                        <a:pt x="162789" y="305421"/>
                      </a:lnTo>
                      <a:cubicBezTo>
                        <a:pt x="162789" y="289610"/>
                        <a:pt x="175552" y="276846"/>
                        <a:pt x="191364" y="276846"/>
                      </a:cubicBezTo>
                      <a:lnTo>
                        <a:pt x="343764" y="276846"/>
                      </a:lnTo>
                      <a:close/>
                      <a:moveTo>
                        <a:pt x="143739" y="114921"/>
                      </a:moveTo>
                      <a:cubicBezTo>
                        <a:pt x="143739" y="135305"/>
                        <a:pt x="159741" y="151973"/>
                        <a:pt x="179934" y="153021"/>
                      </a:cubicBezTo>
                      <a:lnTo>
                        <a:pt x="181839" y="153021"/>
                      </a:lnTo>
                      <a:lnTo>
                        <a:pt x="353289" y="153021"/>
                      </a:lnTo>
                      <a:cubicBezTo>
                        <a:pt x="373673" y="153021"/>
                        <a:pt x="390341" y="137019"/>
                        <a:pt x="391389" y="116826"/>
                      </a:cubicBezTo>
                      <a:lnTo>
                        <a:pt x="391389" y="114921"/>
                      </a:lnTo>
                      <a:lnTo>
                        <a:pt x="505689" y="114921"/>
                      </a:lnTo>
                      <a:cubicBezTo>
                        <a:pt x="521501" y="114921"/>
                        <a:pt x="534264" y="127685"/>
                        <a:pt x="534264" y="143496"/>
                      </a:cubicBezTo>
                      <a:lnTo>
                        <a:pt x="534264" y="381621"/>
                      </a:lnTo>
                      <a:cubicBezTo>
                        <a:pt x="534264" y="397432"/>
                        <a:pt x="521501" y="410196"/>
                        <a:pt x="505689" y="410196"/>
                      </a:cubicBezTo>
                      <a:lnTo>
                        <a:pt x="391389" y="410196"/>
                      </a:lnTo>
                      <a:lnTo>
                        <a:pt x="391389" y="295896"/>
                      </a:lnTo>
                      <a:cubicBezTo>
                        <a:pt x="391389" y="275512"/>
                        <a:pt x="375387" y="258844"/>
                        <a:pt x="355194" y="257796"/>
                      </a:cubicBezTo>
                      <a:lnTo>
                        <a:pt x="353289" y="257796"/>
                      </a:lnTo>
                      <a:lnTo>
                        <a:pt x="181839" y="257796"/>
                      </a:lnTo>
                      <a:cubicBezTo>
                        <a:pt x="161455" y="257796"/>
                        <a:pt x="144787" y="273798"/>
                        <a:pt x="143739" y="293991"/>
                      </a:cubicBezTo>
                      <a:lnTo>
                        <a:pt x="143739" y="295896"/>
                      </a:lnTo>
                      <a:lnTo>
                        <a:pt x="143739" y="410196"/>
                      </a:lnTo>
                      <a:lnTo>
                        <a:pt x="29439" y="410196"/>
                      </a:lnTo>
                      <a:cubicBezTo>
                        <a:pt x="13627" y="410196"/>
                        <a:pt x="864" y="397432"/>
                        <a:pt x="864" y="381621"/>
                      </a:cubicBezTo>
                      <a:lnTo>
                        <a:pt x="864" y="201408"/>
                      </a:lnTo>
                      <a:cubicBezTo>
                        <a:pt x="864" y="191788"/>
                        <a:pt x="4484" y="182454"/>
                        <a:pt x="11151" y="175405"/>
                      </a:cubicBezTo>
                      <a:lnTo>
                        <a:pt x="56300" y="127018"/>
                      </a:lnTo>
                      <a:cubicBezTo>
                        <a:pt x="63538" y="119303"/>
                        <a:pt x="73635" y="114921"/>
                        <a:pt x="84112" y="114921"/>
                      </a:cubicBezTo>
                      <a:lnTo>
                        <a:pt x="143739" y="114921"/>
                      </a:lnTo>
                      <a:close/>
                      <a:moveTo>
                        <a:pt x="462827" y="172071"/>
                      </a:moveTo>
                      <a:cubicBezTo>
                        <a:pt x="454921" y="172071"/>
                        <a:pt x="448539" y="178453"/>
                        <a:pt x="448539" y="186359"/>
                      </a:cubicBezTo>
                      <a:cubicBezTo>
                        <a:pt x="448539" y="194264"/>
                        <a:pt x="454921" y="200646"/>
                        <a:pt x="462827" y="200646"/>
                      </a:cubicBezTo>
                      <a:cubicBezTo>
                        <a:pt x="470732" y="200646"/>
                        <a:pt x="477114" y="194264"/>
                        <a:pt x="477114" y="186359"/>
                      </a:cubicBezTo>
                      <a:cubicBezTo>
                        <a:pt x="477114" y="178453"/>
                        <a:pt x="470732" y="172071"/>
                        <a:pt x="462827" y="172071"/>
                      </a:cubicBezTo>
                      <a:close/>
                      <a:moveTo>
                        <a:pt x="343764" y="621"/>
                      </a:moveTo>
                      <a:cubicBezTo>
                        <a:pt x="359576" y="621"/>
                        <a:pt x="372339" y="13385"/>
                        <a:pt x="372339" y="29196"/>
                      </a:cubicBezTo>
                      <a:lnTo>
                        <a:pt x="372339" y="105396"/>
                      </a:lnTo>
                      <a:cubicBezTo>
                        <a:pt x="372339" y="121207"/>
                        <a:pt x="359576" y="133971"/>
                        <a:pt x="343764" y="133971"/>
                      </a:cubicBezTo>
                      <a:lnTo>
                        <a:pt x="191364" y="133971"/>
                      </a:lnTo>
                      <a:cubicBezTo>
                        <a:pt x="175552" y="133971"/>
                        <a:pt x="162789" y="121207"/>
                        <a:pt x="162789" y="105396"/>
                      </a:cubicBezTo>
                      <a:lnTo>
                        <a:pt x="162789" y="29196"/>
                      </a:lnTo>
                      <a:cubicBezTo>
                        <a:pt x="162789" y="13385"/>
                        <a:pt x="175552" y="621"/>
                        <a:pt x="191364" y="621"/>
                      </a:cubicBezTo>
                      <a:lnTo>
                        <a:pt x="343764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5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4" name="">
                <a:extLst>
                  <a:ext uri="{FF2B5EF4-FFF2-40B4-BE49-F238E27FC236}">
                    <a16:creationId xmlns:a16="http://schemas.microsoft.com/office/drawing/2014/main" id="{63E661ED-BC68-44E7-B148-3DA4A93757C9}"/>
                  </a:ext>
                </a:extLst>
              </p:cNvPr>
              <p:cNvSpPr txBox="1"/>
              <p:nvPr/>
            </p:nvSpPr>
            <p:spPr>
              <a:xfrm>
                <a:off x="6644826" y="4831145"/>
                <a:ext cx="1549233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20XX</a:t>
                </a:r>
                <a:endPara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">
                <a:extLst>
                  <a:ext uri="{FF2B5EF4-FFF2-40B4-BE49-F238E27FC236}">
                    <a16:creationId xmlns:a16="http://schemas.microsoft.com/office/drawing/2014/main" id="{5493A414-C7F9-4956-B868-580A2C857B07}"/>
                  </a:ext>
                </a:extLst>
              </p:cNvPr>
              <p:cNvSpPr/>
              <p:nvPr/>
            </p:nvSpPr>
            <p:spPr>
              <a:xfrm flipH="1">
                <a:off x="6644825" y="5325409"/>
                <a:ext cx="1549235" cy="40229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Theme color makes PPT more convenient to change. </a:t>
                </a:r>
              </a:p>
            </p:txBody>
          </p:sp>
          <p:cxnSp>
            <p:nvCxnSpPr>
              <p:cNvPr id="128" name="">
                <a:extLst>
                  <a:ext uri="{FF2B5EF4-FFF2-40B4-BE49-F238E27FC236}">
                    <a16:creationId xmlns:a16="http://schemas.microsoft.com/office/drawing/2014/main" id="{20A45BF4-1AF9-4001-9EB8-86FA3BD945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4075" y="3819547"/>
                <a:ext cx="1360475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">
                <a:extLst>
                  <a:ext uri="{FF2B5EF4-FFF2-40B4-BE49-F238E27FC236}">
                    <a16:creationId xmlns:a16="http://schemas.microsoft.com/office/drawing/2014/main" id="{890F72FD-9818-4F44-B7CA-09EA0786BD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436328" y="3189547"/>
                <a:ext cx="1260003" cy="126000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w="1639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solidFill>
                    <a:schemeClr val="tx1"/>
                  </a:solidFill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">
                <a:extLst>
                  <a:ext uri="{FF2B5EF4-FFF2-40B4-BE49-F238E27FC236}">
                    <a16:creationId xmlns:a16="http://schemas.microsoft.com/office/drawing/2014/main" id="{E5DDD89D-65BD-4E58-B0BC-6E47D08BCF62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9796328" y="3549547"/>
                <a:ext cx="540002" cy="540000"/>
                <a:chOff x="6325290" y="2419251"/>
                <a:chExt cx="540002" cy="540000"/>
              </a:xfrm>
            </p:grpSpPr>
            <p:sp>
              <p:nvSpPr>
                <p:cNvPr id="17" name="">
                  <a:extLst>
                    <a:ext uri="{FF2B5EF4-FFF2-40B4-BE49-F238E27FC236}">
                      <a16:creationId xmlns:a16="http://schemas.microsoft.com/office/drawing/2014/main" id="{65E06AA1-39A0-46EB-8C33-26DB03BCBB21}"/>
                    </a:ext>
                  </a:extLst>
                </p:cNvPr>
                <p:cNvSpPr/>
                <p:nvPr/>
              </p:nvSpPr>
              <p:spPr>
                <a:xfrm>
                  <a:off x="6325290" y="2419251"/>
                  <a:ext cx="540002" cy="540000"/>
                </a:xfrm>
                <a:prstGeom prst="ellipse">
                  <a:avLst/>
                </a:prstGeom>
                <a:solidFill>
                  <a:schemeClr val="accent1">
                    <a:alpha val="49804"/>
                  </a:schemeClr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">
                  <a:extLst>
                    <a:ext uri="{FF2B5EF4-FFF2-40B4-BE49-F238E27FC236}">
                      <a16:creationId xmlns:a16="http://schemas.microsoft.com/office/drawing/2014/main" id="{D439E457-97F6-4293-89A9-206062229892}"/>
                    </a:ext>
                  </a:extLst>
                </p:cNvPr>
                <p:cNvSpPr/>
                <p:nvPr/>
              </p:nvSpPr>
              <p:spPr>
                <a:xfrm>
                  <a:off x="6478128" y="2595889"/>
                  <a:ext cx="234327" cy="195080"/>
                </a:xfrm>
                <a:custGeom>
                  <a:avLst/>
                  <a:gdLst>
                    <a:gd name="connsiteX0" fmla="*/ 483573 w 526297"/>
                    <a:gd name="connsiteY0" fmla="*/ 133971 h 438150"/>
                    <a:gd name="connsiteX1" fmla="*/ 527674 w 526297"/>
                    <a:gd name="connsiteY1" fmla="*/ 178072 h 438150"/>
                    <a:gd name="connsiteX2" fmla="*/ 527579 w 526297"/>
                    <a:gd name="connsiteY2" fmla="*/ 181501 h 438150"/>
                    <a:gd name="connsiteX3" fmla="*/ 514244 w 526297"/>
                    <a:gd name="connsiteY3" fmla="*/ 355237 h 438150"/>
                    <a:gd name="connsiteX4" fmla="*/ 485764 w 526297"/>
                    <a:gd name="connsiteY4" fmla="*/ 381621 h 438150"/>
                    <a:gd name="connsiteX5" fmla="*/ 454998 w 526297"/>
                    <a:gd name="connsiteY5" fmla="*/ 381621 h 438150"/>
                    <a:gd name="connsiteX6" fmla="*/ 454998 w 526297"/>
                    <a:gd name="connsiteY6" fmla="*/ 438771 h 438150"/>
                    <a:gd name="connsiteX7" fmla="*/ 435948 w 526297"/>
                    <a:gd name="connsiteY7" fmla="*/ 438771 h 438150"/>
                    <a:gd name="connsiteX8" fmla="*/ 435948 w 526297"/>
                    <a:gd name="connsiteY8" fmla="*/ 381621 h 438150"/>
                    <a:gd name="connsiteX9" fmla="*/ 93048 w 526297"/>
                    <a:gd name="connsiteY9" fmla="*/ 381621 h 438150"/>
                    <a:gd name="connsiteX10" fmla="*/ 93048 w 526297"/>
                    <a:gd name="connsiteY10" fmla="*/ 438771 h 438150"/>
                    <a:gd name="connsiteX11" fmla="*/ 73998 w 526297"/>
                    <a:gd name="connsiteY11" fmla="*/ 438771 h 438150"/>
                    <a:gd name="connsiteX12" fmla="*/ 73998 w 526297"/>
                    <a:gd name="connsiteY12" fmla="*/ 381621 h 438150"/>
                    <a:gd name="connsiteX13" fmla="*/ 43328 w 526297"/>
                    <a:gd name="connsiteY13" fmla="*/ 381621 h 438150"/>
                    <a:gd name="connsiteX14" fmla="*/ 14848 w 526297"/>
                    <a:gd name="connsiteY14" fmla="*/ 355237 h 438150"/>
                    <a:gd name="connsiteX15" fmla="*/ 1513 w 526297"/>
                    <a:gd name="connsiteY15" fmla="*/ 181501 h 438150"/>
                    <a:gd name="connsiteX16" fmla="*/ 42089 w 526297"/>
                    <a:gd name="connsiteY16" fmla="*/ 134162 h 438150"/>
                    <a:gd name="connsiteX17" fmla="*/ 45518 w 526297"/>
                    <a:gd name="connsiteY17" fmla="*/ 134066 h 438150"/>
                    <a:gd name="connsiteX18" fmla="*/ 101906 w 526297"/>
                    <a:gd name="connsiteY18" fmla="*/ 180834 h 438150"/>
                    <a:gd name="connsiteX19" fmla="*/ 121623 w 526297"/>
                    <a:gd name="connsiteY19" fmla="*/ 286371 h 438150"/>
                    <a:gd name="connsiteX20" fmla="*/ 407373 w 526297"/>
                    <a:gd name="connsiteY20" fmla="*/ 286371 h 438150"/>
                    <a:gd name="connsiteX21" fmla="*/ 427185 w 526297"/>
                    <a:gd name="connsiteY21" fmla="*/ 180739 h 438150"/>
                    <a:gd name="connsiteX22" fmla="*/ 483573 w 526297"/>
                    <a:gd name="connsiteY22" fmla="*/ 133971 h 438150"/>
                    <a:gd name="connsiteX23" fmla="*/ 416898 w 526297"/>
                    <a:gd name="connsiteY23" fmla="*/ 621 h 438150"/>
                    <a:gd name="connsiteX24" fmla="*/ 483573 w 526297"/>
                    <a:gd name="connsiteY24" fmla="*/ 67296 h 438150"/>
                    <a:gd name="connsiteX25" fmla="*/ 483573 w 526297"/>
                    <a:gd name="connsiteY25" fmla="*/ 115397 h 438150"/>
                    <a:gd name="connsiteX26" fmla="*/ 476429 w 526297"/>
                    <a:gd name="connsiteY26" fmla="*/ 114921 h 438150"/>
                    <a:gd name="connsiteX27" fmla="*/ 412040 w 526297"/>
                    <a:gd name="connsiteY27" fmla="*/ 166451 h 438150"/>
                    <a:gd name="connsiteX28" fmla="*/ 411564 w 526297"/>
                    <a:gd name="connsiteY28" fmla="*/ 168737 h 438150"/>
                    <a:gd name="connsiteX29" fmla="*/ 393086 w 526297"/>
                    <a:gd name="connsiteY29" fmla="*/ 267321 h 438150"/>
                    <a:gd name="connsiteX30" fmla="*/ 135911 w 526297"/>
                    <a:gd name="connsiteY30" fmla="*/ 267321 h 438150"/>
                    <a:gd name="connsiteX31" fmla="*/ 117432 w 526297"/>
                    <a:gd name="connsiteY31" fmla="*/ 168737 h 438150"/>
                    <a:gd name="connsiteX32" fmla="*/ 52567 w 526297"/>
                    <a:gd name="connsiteY32" fmla="*/ 114921 h 438150"/>
                    <a:gd name="connsiteX33" fmla="*/ 54948 w 526297"/>
                    <a:gd name="connsiteY33" fmla="*/ 67296 h 438150"/>
                    <a:gd name="connsiteX34" fmla="*/ 121623 w 526297"/>
                    <a:gd name="connsiteY34" fmla="*/ 621 h 438150"/>
                    <a:gd name="connsiteX35" fmla="*/ 416898 w 526297"/>
                    <a:gd name="connsiteY35" fmla="*/ 621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526297" h="438150">
                      <a:moveTo>
                        <a:pt x="483573" y="133971"/>
                      </a:moveTo>
                      <a:cubicBezTo>
                        <a:pt x="507957" y="133971"/>
                        <a:pt x="527674" y="153688"/>
                        <a:pt x="527674" y="178072"/>
                      </a:cubicBezTo>
                      <a:cubicBezTo>
                        <a:pt x="527674" y="179215"/>
                        <a:pt x="527674" y="180358"/>
                        <a:pt x="527579" y="181501"/>
                      </a:cubicBezTo>
                      <a:lnTo>
                        <a:pt x="514244" y="355237"/>
                      </a:lnTo>
                      <a:cubicBezTo>
                        <a:pt x="513101" y="370096"/>
                        <a:pt x="500718" y="381621"/>
                        <a:pt x="485764" y="381621"/>
                      </a:cubicBezTo>
                      <a:lnTo>
                        <a:pt x="454998" y="381621"/>
                      </a:lnTo>
                      <a:lnTo>
                        <a:pt x="454998" y="438771"/>
                      </a:lnTo>
                      <a:lnTo>
                        <a:pt x="435948" y="438771"/>
                      </a:lnTo>
                      <a:lnTo>
                        <a:pt x="435948" y="381621"/>
                      </a:lnTo>
                      <a:lnTo>
                        <a:pt x="93048" y="381621"/>
                      </a:lnTo>
                      <a:lnTo>
                        <a:pt x="93048" y="438771"/>
                      </a:lnTo>
                      <a:lnTo>
                        <a:pt x="73998" y="438771"/>
                      </a:lnTo>
                      <a:lnTo>
                        <a:pt x="73998" y="381621"/>
                      </a:lnTo>
                      <a:lnTo>
                        <a:pt x="43328" y="381621"/>
                      </a:lnTo>
                      <a:cubicBezTo>
                        <a:pt x="28373" y="381621"/>
                        <a:pt x="15991" y="370096"/>
                        <a:pt x="14848" y="355237"/>
                      </a:cubicBezTo>
                      <a:lnTo>
                        <a:pt x="1513" y="181501"/>
                      </a:lnTo>
                      <a:cubicBezTo>
                        <a:pt x="-392" y="157212"/>
                        <a:pt x="17801" y="135971"/>
                        <a:pt x="42089" y="134162"/>
                      </a:cubicBezTo>
                      <a:cubicBezTo>
                        <a:pt x="43232" y="134066"/>
                        <a:pt x="44375" y="134066"/>
                        <a:pt x="45518" y="134066"/>
                      </a:cubicBezTo>
                      <a:cubicBezTo>
                        <a:pt x="73141" y="134066"/>
                        <a:pt x="96858" y="153688"/>
                        <a:pt x="101906" y="180834"/>
                      </a:cubicBezTo>
                      <a:lnTo>
                        <a:pt x="121623" y="286371"/>
                      </a:lnTo>
                      <a:lnTo>
                        <a:pt x="407373" y="286371"/>
                      </a:lnTo>
                      <a:lnTo>
                        <a:pt x="427185" y="180739"/>
                      </a:lnTo>
                      <a:cubicBezTo>
                        <a:pt x="432233" y="153592"/>
                        <a:pt x="455951" y="133971"/>
                        <a:pt x="483573" y="133971"/>
                      </a:cubicBezTo>
                      <a:close/>
                      <a:moveTo>
                        <a:pt x="416898" y="621"/>
                      </a:moveTo>
                      <a:cubicBezTo>
                        <a:pt x="453760" y="621"/>
                        <a:pt x="483573" y="30434"/>
                        <a:pt x="483573" y="67296"/>
                      </a:cubicBezTo>
                      <a:lnTo>
                        <a:pt x="483573" y="115397"/>
                      </a:lnTo>
                      <a:cubicBezTo>
                        <a:pt x="481192" y="115112"/>
                        <a:pt x="478811" y="114921"/>
                        <a:pt x="476429" y="114921"/>
                      </a:cubicBezTo>
                      <a:cubicBezTo>
                        <a:pt x="445473" y="114921"/>
                        <a:pt x="418803" y="136448"/>
                        <a:pt x="412040" y="166451"/>
                      </a:cubicBezTo>
                      <a:lnTo>
                        <a:pt x="411564" y="168737"/>
                      </a:lnTo>
                      <a:lnTo>
                        <a:pt x="393086" y="267321"/>
                      </a:lnTo>
                      <a:lnTo>
                        <a:pt x="135911" y="267321"/>
                      </a:lnTo>
                      <a:lnTo>
                        <a:pt x="117432" y="168737"/>
                      </a:lnTo>
                      <a:cubicBezTo>
                        <a:pt x="111622" y="137495"/>
                        <a:pt x="84285" y="114921"/>
                        <a:pt x="52567" y="114921"/>
                      </a:cubicBezTo>
                      <a:lnTo>
                        <a:pt x="54948" y="67296"/>
                      </a:lnTo>
                      <a:cubicBezTo>
                        <a:pt x="54948" y="30434"/>
                        <a:pt x="84761" y="621"/>
                        <a:pt x="121623" y="621"/>
                      </a:cubicBezTo>
                      <a:lnTo>
                        <a:pt x="416898" y="62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rnd">
                  <a:noFill/>
                  <a:prstDash val="solid"/>
                  <a:round/>
                  <a:headEnd/>
                  <a:tailE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rmAutofit fontScale="40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354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32" name="">
                <a:extLst>
                  <a:ext uri="{FF2B5EF4-FFF2-40B4-BE49-F238E27FC236}">
                    <a16:creationId xmlns:a16="http://schemas.microsoft.com/office/drawing/2014/main" id="{C8D2A60E-50E9-4192-9541-CC6F25EE919E}"/>
                  </a:ext>
                </a:extLst>
              </p:cNvPr>
              <p:cNvSpPr txBox="1"/>
              <p:nvPr/>
            </p:nvSpPr>
            <p:spPr>
              <a:xfrm>
                <a:off x="9291713" y="4831145"/>
                <a:ext cx="1549233" cy="402291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 anchor="b" anchorCtr="0">
                <a:spAutoFit/>
              </a:bodyPr>
              <a:lstStyle/>
              <a:p>
                <a:pPr algn="ctr"/>
                <a:r>
                  <a:rPr lang="en-US" altLang="zh-CN" sz="2000" b="1" dirty="0"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20XX</a:t>
                </a:r>
                <a:endParaRPr lang="zh-CN" altLang="en-US" sz="20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">
                <a:extLst>
                  <a:ext uri="{FF2B5EF4-FFF2-40B4-BE49-F238E27FC236}">
                    <a16:creationId xmlns:a16="http://schemas.microsoft.com/office/drawing/2014/main" id="{27DBDAC8-5F42-45A3-9665-5D9EBDEC3348}"/>
                  </a:ext>
                </a:extLst>
              </p:cNvPr>
              <p:cNvSpPr/>
              <p:nvPr/>
            </p:nvSpPr>
            <p:spPr>
              <a:xfrm flipH="1">
                <a:off x="9291712" y="5325409"/>
                <a:ext cx="1549235" cy="402291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0000" tIns="46800" rIns="90000" bIns="4680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800" dirty="0">
                    <a:solidFill>
                      <a:schemeClr val="tx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Theme color makes PPT more convenient to change. </a:t>
                </a:r>
              </a:p>
            </p:txBody>
          </p:sp>
          <p:cxnSp>
            <p:nvCxnSpPr>
              <p:cNvPr id="136" name="">
                <a:extLst>
                  <a:ext uri="{FF2B5EF4-FFF2-40B4-BE49-F238E27FC236}">
                    <a16:creationId xmlns:a16="http://schemas.microsoft.com/office/drawing/2014/main" id="{D3FC5BA0-53EE-4D17-B48E-1DCD5E3B6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6331" y="3819547"/>
                <a:ext cx="1495669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">
                <a:extLst>
                  <a:ext uri="{FF2B5EF4-FFF2-40B4-BE49-F238E27FC236}">
                    <a16:creationId xmlns:a16="http://schemas.microsoft.com/office/drawing/2014/main" id="{DA6DB291-0C42-4EEC-90BE-32C55655F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3819547"/>
                <a:ext cx="1495669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">
              <a:extLst>
                <a:ext uri="{FF2B5EF4-FFF2-40B4-BE49-F238E27FC236}">
                  <a16:creationId xmlns:a16="http://schemas.microsoft.com/office/drawing/2014/main" id="{DD416892-CCF1-4FEA-8DDC-08A5E1E23E49}"/>
                </a:ext>
              </a:extLst>
            </p:cNvPr>
            <p:cNvSpPr txBox="1"/>
            <p:nvPr/>
          </p:nvSpPr>
          <p:spPr>
            <a:xfrm>
              <a:off x="660400" y="1130300"/>
              <a:ext cx="10858499" cy="471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Theme color makes PPT more convenient to change. 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Adjust the spacing to adapt to Chinese typesetting, use the reference line in PPT……</a:t>
              </a:r>
            </a:p>
          </p:txBody>
        </p:sp>
      </p:grpSp>
      <p:sp>
        <p:nvSpPr>
          <p:cNvPr id="2" name="">
            <a:extLst>
              <a:ext uri="{FF2B5EF4-FFF2-40B4-BE49-F238E27FC236}">
                <a16:creationId xmlns:a16="http://schemas.microsoft.com/office/drawing/2014/main" id="{2B6C901A-B486-112B-3A2B-F519333A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Unified 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fonts</a:t>
            </a:r>
            <a:r>
              <a:rPr lang="zh-CN" altLang="en-US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make reading more fluent.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483605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">
            <a:extLst>
              <a:ext uri="{FF2B5EF4-FFF2-40B4-BE49-F238E27FC236}">
                <a16:creationId xmlns:a16="http://schemas.microsoft.com/office/drawing/2014/main" id="{CEF28D2A-D016-44FC-A33F-9A9954E28C50}"/>
              </a:ext>
            </a:extLst>
          </p:cNvPr>
          <p:cNvGrpSpPr/>
          <p:nvPr/>
        </p:nvGrpSpPr>
        <p:grpSpPr>
          <a:xfrm>
            <a:off x="808929" y="539365"/>
            <a:ext cx="10574143" cy="6185670"/>
            <a:chOff x="832322" y="336165"/>
            <a:chExt cx="10574143" cy="6185670"/>
          </a:xfrm>
        </p:grpSpPr>
        <p:grpSp>
          <p:nvGrpSpPr>
            <p:cNvPr id="46" name="">
              <a:extLst>
                <a:ext uri="{FF2B5EF4-FFF2-40B4-BE49-F238E27FC236}">
                  <a16:creationId xmlns:a16="http://schemas.microsoft.com/office/drawing/2014/main" id="{739BC106-52FE-43F6-B3D0-4E5E191DD676}"/>
                </a:ext>
              </a:extLst>
            </p:cNvPr>
            <p:cNvGrpSpPr/>
            <p:nvPr/>
          </p:nvGrpSpPr>
          <p:grpSpPr>
            <a:xfrm>
              <a:off x="832322" y="336165"/>
              <a:ext cx="6185692" cy="6185670"/>
              <a:chOff x="-1072648" y="488565"/>
              <a:chExt cx="6185692" cy="6185670"/>
            </a:xfrm>
          </p:grpSpPr>
          <p:sp>
            <p:nvSpPr>
              <p:cNvPr id="45" name="">
                <a:extLst>
                  <a:ext uri="{FF2B5EF4-FFF2-40B4-BE49-F238E27FC236}">
                    <a16:creationId xmlns:a16="http://schemas.microsoft.com/office/drawing/2014/main" id="{1DE129C4-73CE-444A-9F4B-8ABF4FECF4DA}"/>
                  </a:ext>
                </a:extLst>
              </p:cNvPr>
              <p:cNvSpPr/>
              <p:nvPr/>
            </p:nvSpPr>
            <p:spPr>
              <a:xfrm>
                <a:off x="-1072648" y="488565"/>
                <a:ext cx="6185692" cy="618567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10000"/>
                    </a:schemeClr>
                  </a:gs>
                </a:gsLst>
                <a:lin ang="0" scaled="0"/>
              </a:gra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ct val="25000"/>
                </a:pPr>
                <a:endParaRPr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">
                <a:extLst>
                  <a:ext uri="{FF2B5EF4-FFF2-40B4-BE49-F238E27FC236}">
                    <a16:creationId xmlns:a16="http://schemas.microsoft.com/office/drawing/2014/main" id="{2FEF4BE4-FE17-451C-9427-1CAABEA6D0E7}"/>
                  </a:ext>
                </a:extLst>
              </p:cNvPr>
              <p:cNvSpPr/>
              <p:nvPr/>
            </p:nvSpPr>
            <p:spPr>
              <a:xfrm>
                <a:off x="-600378" y="960833"/>
                <a:ext cx="5241152" cy="5241134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20000"/>
                    </a:schemeClr>
                  </a:gs>
                </a:gsLst>
                <a:lin ang="0" scaled="0"/>
              </a:gra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SzPct val="25000"/>
                </a:pPr>
                <a:endParaRPr lang="en-US" altLang="zh-CN" sz="2000" b="1" dirty="0">
                  <a:latin typeface="+mj-lt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">
              <a:extLst>
                <a:ext uri="{FF2B5EF4-FFF2-40B4-BE49-F238E27FC236}">
                  <a16:creationId xmlns:a16="http://schemas.microsoft.com/office/drawing/2014/main" id="{BA995BC7-43BE-4709-8915-5031F2BB7567}"/>
                </a:ext>
              </a:extLst>
            </p:cNvPr>
            <p:cNvGrpSpPr/>
            <p:nvPr/>
          </p:nvGrpSpPr>
          <p:grpSpPr>
            <a:xfrm>
              <a:off x="6370507" y="1376607"/>
              <a:ext cx="5035958" cy="4104787"/>
              <a:chOff x="6370507" y="1376607"/>
              <a:chExt cx="5035958" cy="4104787"/>
            </a:xfrm>
          </p:grpSpPr>
          <p:grpSp>
            <p:nvGrpSpPr>
              <p:cNvPr id="82" name="">
                <a:extLst>
                  <a:ext uri="{FF2B5EF4-FFF2-40B4-BE49-F238E27FC236}">
                    <a16:creationId xmlns:a16="http://schemas.microsoft.com/office/drawing/2014/main" id="{0887D6E0-3EFF-4FF1-8110-B82EB17AEDCD}"/>
                  </a:ext>
                </a:extLst>
              </p:cNvPr>
              <p:cNvGrpSpPr/>
              <p:nvPr/>
            </p:nvGrpSpPr>
            <p:grpSpPr>
              <a:xfrm>
                <a:off x="6370507" y="1376607"/>
                <a:ext cx="4516901" cy="544480"/>
                <a:chOff x="6370507" y="1376607"/>
                <a:chExt cx="4516901" cy="544480"/>
              </a:xfrm>
            </p:grpSpPr>
            <p:grpSp>
              <p:nvGrpSpPr>
                <p:cNvPr id="53" name="">
                  <a:extLst>
                    <a:ext uri="{FF2B5EF4-FFF2-40B4-BE49-F238E27FC236}">
                      <a16:creationId xmlns:a16="http://schemas.microsoft.com/office/drawing/2014/main" id="{53018446-E4D4-472F-A8F6-ABA94AD5217E}"/>
                    </a:ext>
                  </a:extLst>
                </p:cNvPr>
                <p:cNvGrpSpPr/>
                <p:nvPr/>
              </p:nvGrpSpPr>
              <p:grpSpPr>
                <a:xfrm>
                  <a:off x="6762437" y="1376607"/>
                  <a:ext cx="4124971" cy="544480"/>
                  <a:chOff x="6328868" y="2820543"/>
                  <a:chExt cx="6606140" cy="927582"/>
                </a:xfrm>
              </p:grpSpPr>
              <p:sp>
                <p:nvSpPr>
                  <p:cNvPr id="51" name="">
                    <a:extLst>
                      <a:ext uri="{FF2B5EF4-FFF2-40B4-BE49-F238E27FC236}">
                        <a16:creationId xmlns:a16="http://schemas.microsoft.com/office/drawing/2014/main" id="{0B9696C9-81FF-4F15-BADE-BDF9E4F4FCB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328868" y="2820543"/>
                    <a:ext cx="6606140" cy="92758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>
                      <a:lumMod val="20000"/>
                      <a:lumOff val="80000"/>
                      <a:alpha val="4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">
                    <a:extLst>
                      <a:ext uri="{FF2B5EF4-FFF2-40B4-BE49-F238E27FC236}">
                        <a16:creationId xmlns:a16="http://schemas.microsoft.com/office/drawing/2014/main" id="{7337528B-5A91-4410-94DA-DCECF62A062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566390" y="2977684"/>
                    <a:ext cx="2375218" cy="613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none" lIns="0" tIns="0" rIns="0" bIns="0" numCol="1" spcCol="0" rtlCol="0" fromWordArt="0" anchor="ctr" anchorCtr="0" forceAA="0" compatLnSpc="1">
                    <a:noAutofit/>
                  </a:bodyPr>
                  <a:lstStyle/>
                  <a:p>
                    <a:pPr algn="ctr" defTabSz="913765"/>
                    <a:r>
                      <a:rPr lang="en-US" altLang="zh-CN" sz="1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Step 1</a:t>
                    </a:r>
                    <a:endParaRPr lang="zh-CN" altLang="en-US" sz="16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2" name="">
                  <a:extLst>
                    <a:ext uri="{FF2B5EF4-FFF2-40B4-BE49-F238E27FC236}">
                      <a16:creationId xmlns:a16="http://schemas.microsoft.com/office/drawing/2014/main" id="{0C2BDB81-D3AA-447E-8277-B4E20D399506}"/>
                    </a:ext>
                  </a:extLst>
                </p:cNvPr>
                <p:cNvSpPr txBox="1"/>
                <p:nvPr/>
              </p:nvSpPr>
              <p:spPr>
                <a:xfrm>
                  <a:off x="8605798" y="1447702"/>
                  <a:ext cx="1809339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ctr" anchorCtr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50" name="">
                  <a:extLst>
                    <a:ext uri="{FF2B5EF4-FFF2-40B4-BE49-F238E27FC236}">
                      <a16:creationId xmlns:a16="http://schemas.microsoft.com/office/drawing/2014/main" id="{EC9F3F4F-D174-4B86-8793-806E75F99B6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70507" y="1558847"/>
                  <a:ext cx="180002" cy="18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3" name="">
                <a:extLst>
                  <a:ext uri="{FF2B5EF4-FFF2-40B4-BE49-F238E27FC236}">
                    <a16:creationId xmlns:a16="http://schemas.microsoft.com/office/drawing/2014/main" id="{4C8B9B6E-3440-4928-BECB-D173BF98DEE7}"/>
                  </a:ext>
                </a:extLst>
              </p:cNvPr>
              <p:cNvGrpSpPr/>
              <p:nvPr/>
            </p:nvGrpSpPr>
            <p:grpSpPr>
              <a:xfrm>
                <a:off x="6889564" y="2563376"/>
                <a:ext cx="4516901" cy="544480"/>
                <a:chOff x="6889564" y="2563376"/>
                <a:chExt cx="4516901" cy="544480"/>
              </a:xfrm>
            </p:grpSpPr>
            <p:grpSp>
              <p:nvGrpSpPr>
                <p:cNvPr id="64" name="">
                  <a:extLst>
                    <a:ext uri="{FF2B5EF4-FFF2-40B4-BE49-F238E27FC236}">
                      <a16:creationId xmlns:a16="http://schemas.microsoft.com/office/drawing/2014/main" id="{8F9662CE-B9E7-4EE4-BB4E-886196242AAA}"/>
                    </a:ext>
                  </a:extLst>
                </p:cNvPr>
                <p:cNvGrpSpPr/>
                <p:nvPr/>
              </p:nvGrpSpPr>
              <p:grpSpPr>
                <a:xfrm>
                  <a:off x="7281494" y="2563376"/>
                  <a:ext cx="4124971" cy="544480"/>
                  <a:chOff x="6328868" y="2820543"/>
                  <a:chExt cx="6606140" cy="927582"/>
                </a:xfrm>
              </p:grpSpPr>
              <p:sp>
                <p:nvSpPr>
                  <p:cNvPr id="65" name="">
                    <a:extLst>
                      <a:ext uri="{FF2B5EF4-FFF2-40B4-BE49-F238E27FC236}">
                        <a16:creationId xmlns:a16="http://schemas.microsoft.com/office/drawing/2014/main" id="{8FCC9286-B725-44AC-A50D-AC7FBE7252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328868" y="2820543"/>
                    <a:ext cx="6606140" cy="92758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alpha val="2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">
                    <a:extLst>
                      <a:ext uri="{FF2B5EF4-FFF2-40B4-BE49-F238E27FC236}">
                        <a16:creationId xmlns:a16="http://schemas.microsoft.com/office/drawing/2014/main" id="{8C9FBB35-7B00-493E-91FD-1FE6A0D638B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566390" y="2977684"/>
                    <a:ext cx="2375218" cy="613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alpha val="50000"/>
                    </a:schemeClr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none" lIns="0" tIns="0" rIns="0" bIns="0" numCol="1" spcCol="0" rtlCol="0" fromWordArt="0" anchor="ctr" anchorCtr="0" forceAA="0" compatLnSpc="1">
                    <a:noAutofit/>
                  </a:bodyPr>
                  <a:lstStyle/>
                  <a:p>
                    <a:pPr algn="ctr" defTabSz="913765"/>
                    <a:r>
                      <a:rPr lang="en-US" altLang="zh-CN" sz="1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Step 2</a:t>
                    </a:r>
                    <a:endParaRPr lang="zh-CN" altLang="en-US" sz="16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62" name="">
                  <a:extLst>
                    <a:ext uri="{FF2B5EF4-FFF2-40B4-BE49-F238E27FC236}">
                      <a16:creationId xmlns:a16="http://schemas.microsoft.com/office/drawing/2014/main" id="{3FFEF5B9-52DA-4FC1-AA52-F71C8E0843EB}"/>
                    </a:ext>
                  </a:extLst>
                </p:cNvPr>
                <p:cNvSpPr txBox="1"/>
                <p:nvPr/>
              </p:nvSpPr>
              <p:spPr>
                <a:xfrm>
                  <a:off x="9124855" y="2634470"/>
                  <a:ext cx="1809339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ctr" anchorCtr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63" name="">
                  <a:extLst>
                    <a:ext uri="{FF2B5EF4-FFF2-40B4-BE49-F238E27FC236}">
                      <a16:creationId xmlns:a16="http://schemas.microsoft.com/office/drawing/2014/main" id="{954CE326-82D9-436C-9B9B-BF98D8E0F6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9564" y="2745616"/>
                  <a:ext cx="180002" cy="180000"/>
                </a:xfrm>
                <a:prstGeom prst="ellipse">
                  <a:avLst/>
                </a:prstGeom>
                <a:solidFill>
                  <a:schemeClr val="accent1">
                    <a:alpha val="49804"/>
                  </a:schemeClr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4" name="">
                <a:extLst>
                  <a:ext uri="{FF2B5EF4-FFF2-40B4-BE49-F238E27FC236}">
                    <a16:creationId xmlns:a16="http://schemas.microsoft.com/office/drawing/2014/main" id="{61B94F9B-E108-47CE-A109-FCCBB392FC5F}"/>
                  </a:ext>
                </a:extLst>
              </p:cNvPr>
              <p:cNvGrpSpPr/>
              <p:nvPr/>
            </p:nvGrpSpPr>
            <p:grpSpPr>
              <a:xfrm>
                <a:off x="6889564" y="3750145"/>
                <a:ext cx="4516901" cy="544480"/>
                <a:chOff x="6889564" y="3750145"/>
                <a:chExt cx="4516901" cy="544480"/>
              </a:xfrm>
            </p:grpSpPr>
            <p:grpSp>
              <p:nvGrpSpPr>
                <p:cNvPr id="70" name="">
                  <a:extLst>
                    <a:ext uri="{FF2B5EF4-FFF2-40B4-BE49-F238E27FC236}">
                      <a16:creationId xmlns:a16="http://schemas.microsoft.com/office/drawing/2014/main" id="{F776A686-D5AC-4185-A608-5F726CBC3ACF}"/>
                    </a:ext>
                  </a:extLst>
                </p:cNvPr>
                <p:cNvGrpSpPr/>
                <p:nvPr/>
              </p:nvGrpSpPr>
              <p:grpSpPr>
                <a:xfrm>
                  <a:off x="7281494" y="3750145"/>
                  <a:ext cx="4124971" cy="544480"/>
                  <a:chOff x="6328868" y="2820543"/>
                  <a:chExt cx="6606140" cy="927582"/>
                </a:xfrm>
              </p:grpSpPr>
              <p:sp>
                <p:nvSpPr>
                  <p:cNvPr id="71" name="">
                    <a:extLst>
                      <a:ext uri="{FF2B5EF4-FFF2-40B4-BE49-F238E27FC236}">
                        <a16:creationId xmlns:a16="http://schemas.microsoft.com/office/drawing/2014/main" id="{0AA739E9-71FB-42A3-BB83-E145350DC87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328868" y="2820543"/>
                    <a:ext cx="6606140" cy="92758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>
                      <a:lumMod val="20000"/>
                      <a:lumOff val="80000"/>
                      <a:alpha val="4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">
                    <a:extLst>
                      <a:ext uri="{FF2B5EF4-FFF2-40B4-BE49-F238E27FC236}">
                        <a16:creationId xmlns:a16="http://schemas.microsoft.com/office/drawing/2014/main" id="{0F2E5F9B-F2BA-4745-B69C-2EB76CEC2F9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566390" y="2977684"/>
                    <a:ext cx="2375218" cy="613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/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none" lIns="0" tIns="0" rIns="0" bIns="0" numCol="1" spcCol="0" rtlCol="0" fromWordArt="0" anchor="ctr" anchorCtr="0" forceAA="0" compatLnSpc="1">
                    <a:noAutofit/>
                  </a:bodyPr>
                  <a:lstStyle/>
                  <a:p>
                    <a:pPr algn="ctr" defTabSz="913765"/>
                    <a:r>
                      <a:rPr lang="en-US" altLang="zh-CN" sz="1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Step 3</a:t>
                    </a:r>
                    <a:endParaRPr lang="zh-CN" altLang="en-US" sz="16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68" name="">
                  <a:extLst>
                    <a:ext uri="{FF2B5EF4-FFF2-40B4-BE49-F238E27FC236}">
                      <a16:creationId xmlns:a16="http://schemas.microsoft.com/office/drawing/2014/main" id="{5D7871EE-2338-4500-A9DA-9E05D47F99AD}"/>
                    </a:ext>
                  </a:extLst>
                </p:cNvPr>
                <p:cNvSpPr txBox="1"/>
                <p:nvPr/>
              </p:nvSpPr>
              <p:spPr>
                <a:xfrm>
                  <a:off x="9124855" y="3821239"/>
                  <a:ext cx="1809339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ctr" anchorCtr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69" name="">
                  <a:extLst>
                    <a:ext uri="{FF2B5EF4-FFF2-40B4-BE49-F238E27FC236}">
                      <a16:creationId xmlns:a16="http://schemas.microsoft.com/office/drawing/2014/main" id="{3EBA7306-6C6D-469A-B95C-AC0DB896F2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89564" y="3932385"/>
                  <a:ext cx="180002" cy="180000"/>
                </a:xfrm>
                <a:prstGeom prst="ellipse">
                  <a:avLst/>
                </a:prstGeom>
                <a:solidFill>
                  <a:schemeClr val="accent1"/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2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5" name="">
                <a:extLst>
                  <a:ext uri="{FF2B5EF4-FFF2-40B4-BE49-F238E27FC236}">
                    <a16:creationId xmlns:a16="http://schemas.microsoft.com/office/drawing/2014/main" id="{5BAEA0CC-06FA-4B34-9718-EB293BADF21C}"/>
                  </a:ext>
                </a:extLst>
              </p:cNvPr>
              <p:cNvGrpSpPr/>
              <p:nvPr/>
            </p:nvGrpSpPr>
            <p:grpSpPr>
              <a:xfrm>
                <a:off x="6370507" y="4936914"/>
                <a:ext cx="4516901" cy="544480"/>
                <a:chOff x="6370507" y="4936914"/>
                <a:chExt cx="4516901" cy="544480"/>
              </a:xfrm>
            </p:grpSpPr>
            <p:grpSp>
              <p:nvGrpSpPr>
                <p:cNvPr id="76" name="">
                  <a:extLst>
                    <a:ext uri="{FF2B5EF4-FFF2-40B4-BE49-F238E27FC236}">
                      <a16:creationId xmlns:a16="http://schemas.microsoft.com/office/drawing/2014/main" id="{17E13988-2066-407A-95C5-E7AD84875566}"/>
                    </a:ext>
                  </a:extLst>
                </p:cNvPr>
                <p:cNvGrpSpPr/>
                <p:nvPr/>
              </p:nvGrpSpPr>
              <p:grpSpPr>
                <a:xfrm>
                  <a:off x="6762437" y="4936914"/>
                  <a:ext cx="4124971" cy="544480"/>
                  <a:chOff x="6328868" y="2820543"/>
                  <a:chExt cx="6606140" cy="927582"/>
                </a:xfrm>
              </p:grpSpPr>
              <p:sp>
                <p:nvSpPr>
                  <p:cNvPr id="77" name="">
                    <a:extLst>
                      <a:ext uri="{FF2B5EF4-FFF2-40B4-BE49-F238E27FC236}">
                        <a16:creationId xmlns:a16="http://schemas.microsoft.com/office/drawing/2014/main" id="{DCC0077E-FDD6-41CA-8E35-855CD7069F2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328868" y="2820543"/>
                    <a:ext cx="6606140" cy="92758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alpha val="20000"/>
                    </a:schemeClr>
                  </a:solidFill>
                  <a:ln w="1639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8" name="">
                    <a:extLst>
                      <a:ext uri="{FF2B5EF4-FFF2-40B4-BE49-F238E27FC236}">
                        <a16:creationId xmlns:a16="http://schemas.microsoft.com/office/drawing/2014/main" id="{A2F87878-DABF-4E8A-B168-75C47A97C5D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566390" y="2977684"/>
                    <a:ext cx="2375218" cy="613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1">
                      <a:alpha val="50000"/>
                    </a:schemeClr>
                  </a:solidFill>
                  <a:ln w="57150" cap="rnd">
                    <a:noFill/>
                    <a:prstDash val="solid"/>
                    <a:round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none" lIns="0" tIns="0" rIns="0" bIns="0" numCol="1" spcCol="0" rtlCol="0" fromWordArt="0" anchor="ctr" anchorCtr="0" forceAA="0" compatLnSpc="1">
                    <a:noAutofit/>
                  </a:bodyPr>
                  <a:lstStyle/>
                  <a:p>
                    <a:pPr algn="ctr" defTabSz="913765"/>
                    <a:r>
                      <a:rPr lang="en-US" altLang="zh-CN" sz="16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rPr>
                      <a:t>Step 4</a:t>
                    </a:r>
                    <a:endParaRPr lang="zh-CN" altLang="en-US" sz="1600" b="1" dirty="0">
                      <a:solidFill>
                        <a:srgbClr val="FFFFFF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74" name="">
                  <a:extLst>
                    <a:ext uri="{FF2B5EF4-FFF2-40B4-BE49-F238E27FC236}">
                      <a16:creationId xmlns:a16="http://schemas.microsoft.com/office/drawing/2014/main" id="{AAC2CB01-B779-41D6-8960-75500946B15A}"/>
                    </a:ext>
                  </a:extLst>
                </p:cNvPr>
                <p:cNvSpPr txBox="1"/>
                <p:nvPr/>
              </p:nvSpPr>
              <p:spPr>
                <a:xfrm>
                  <a:off x="8605798" y="5008008"/>
                  <a:ext cx="1809339" cy="402291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rtlCol="0" anchor="ctr" anchorCtr="0">
                  <a:spAutoFit/>
                </a:bodyPr>
                <a:lstStyle/>
                <a:p>
                  <a:r>
                    <a:rPr lang="en-US" altLang="zh-CN" sz="1000" dirty="0">
                      <a:solidFill>
                        <a:schemeClr val="tx1"/>
                      </a:solidFill>
                      <a:ea typeface="微软雅黑" panose="020B0503020204020204" pitchFamily="34" charset="-122"/>
                      <a:sym typeface="Arial" panose="020B0604020202020204" pitchFamily="34" charset="0"/>
                    </a:rPr>
                    <a:t>Theme color makes PPT more convenient to change. </a:t>
                  </a:r>
                </a:p>
              </p:txBody>
            </p:sp>
            <p:sp>
              <p:nvSpPr>
                <p:cNvPr id="75" name="">
                  <a:extLst>
                    <a:ext uri="{FF2B5EF4-FFF2-40B4-BE49-F238E27FC236}">
                      <a16:creationId xmlns:a16="http://schemas.microsoft.com/office/drawing/2014/main" id="{C295A2AC-6428-4064-B70E-0D06B9E48F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70507" y="5119154"/>
                  <a:ext cx="180002" cy="180000"/>
                </a:xfrm>
                <a:prstGeom prst="ellipse">
                  <a:avLst/>
                </a:prstGeom>
                <a:solidFill>
                  <a:schemeClr val="accent1">
                    <a:alpha val="49804"/>
                  </a:schemeClr>
                </a:solidFill>
                <a:ln w="5715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3765"/>
                  <a:endParaRPr lang="zh-CN" alt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" name="">
            <a:extLst>
              <a:ext uri="{FF2B5EF4-FFF2-40B4-BE49-F238E27FC236}">
                <a16:creationId xmlns:a16="http://schemas.microsoft.com/office/drawing/2014/main" id="{EBFAD8B8-2ED1-903A-85B3-6C41EB88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973" y="2264228"/>
            <a:ext cx="2808514" cy="2320471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Unified </a:t>
            </a:r>
            <a:r>
              <a:rPr lang="en-US" altLang="zh-CN" sz="36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fonts</a:t>
            </a:r>
            <a:r>
              <a:rPr lang="zh-CN" altLang="en-US" sz="36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>
                <a:latin typeface="+mj-lt"/>
                <a:ea typeface="微软雅黑" panose="020B0503020204020204" pitchFamily="34" charset="-122"/>
                <a:sym typeface="Arial" panose="020B0604020202020204" pitchFamily="34" charset="0"/>
              </a:rPr>
              <a:t>make reading more fluent.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3341588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">
            <a:extLst>
              <a:ext uri="{FF2B5EF4-FFF2-40B4-BE49-F238E27FC236}">
                <a16:creationId xmlns:a16="http://schemas.microsoft.com/office/drawing/2014/main" id="{3E7816B9-4368-481C-AF7D-011CB1B5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归纳总结</a:t>
            </a:r>
          </a:p>
        </p:txBody>
      </p:sp>
      <p:sp>
        <p:nvSpPr>
          <p:cNvPr id="5" name="">
            <a:extLst>
              <a:ext uri="{FF2B5EF4-FFF2-40B4-BE49-F238E27FC236}">
                <a16:creationId xmlns:a16="http://schemas.microsoft.com/office/drawing/2014/main" id="{7239E965-33B6-4BC1-B1B3-CD2DC6B7E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zh-CN" dirty="0"/>
              <a:t>When you copy &amp; paste, choose "keep text only" option.</a:t>
            </a:r>
          </a:p>
        </p:txBody>
      </p:sp>
      <p:sp>
        <p:nvSpPr>
          <p:cNvPr id="2" name="">
            <a:extLst>
              <a:ext uri="{FF2B5EF4-FFF2-40B4-BE49-F238E27FC236}">
                <a16:creationId xmlns:a16="http://schemas.microsoft.com/office/drawing/2014/main" id="{1BC2B274-6096-4E6F-B8DF-3F118E2D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">
            <a:extLst>
              <a:ext uri="{FF2B5EF4-FFF2-40B4-BE49-F238E27FC236}">
                <a16:creationId xmlns:a16="http://schemas.microsoft.com/office/drawing/2014/main" id="{4868245E-C32B-4F2C-A435-77898F7CAB8A}"/>
              </a:ext>
            </a:extLst>
          </p:cNvPr>
          <p:cNvSpPr txBox="1"/>
          <p:nvPr/>
        </p:nvSpPr>
        <p:spPr>
          <a:xfrm>
            <a:off x="8942832" y="2148840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accent1"/>
                </a:solidFill>
              </a:rPr>
              <a:t>O3</a:t>
            </a:r>
            <a:endParaRPr lang="zh-CN" altLang="en-US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03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  <p:tag name="ISLIDE.TEMPLATE" val="37b37ff7-7df7-4967-842c-975ba3e6d962"/>
</p:tagLst>
</file>

<file path=ppt/theme/theme1.xml><?xml version="1.0" encoding="utf-8"?>
<a:theme xmlns:a="http://schemas.openxmlformats.org/drawingml/2006/main" name="Designed by iSlide">
  <a:themeElements>
    <a:clrScheme name="iSlide VI标准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357131"/>
      </a:accent1>
      <a:accent2>
        <a:srgbClr val="E8ED8E"/>
      </a:accent2>
      <a:accent3>
        <a:srgbClr val="ABE2A5"/>
      </a:accent3>
      <a:accent4>
        <a:srgbClr val="62D780"/>
      </a:accent4>
      <a:accent5>
        <a:srgbClr val="BCBCBC"/>
      </a:accent5>
      <a:accent6>
        <a:srgbClr val="DEDEDE"/>
      </a:accent6>
      <a:hlink>
        <a:srgbClr val="F84D4D"/>
      </a:hlink>
      <a:folHlink>
        <a:srgbClr val="979797"/>
      </a:folHlink>
    </a:clrScheme>
    <a:fontScheme name="标准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Default.potx" id="{1D9758C4-BF53-48D5-9F51-21F468A6C710}" vid="{F0E1EFAF-5478-48F0-8152-DA9350739A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357131"/>
    </a:accent1>
    <a:accent2>
      <a:srgbClr val="E8ED8E"/>
    </a:accent2>
    <a:accent3>
      <a:srgbClr val="ABE2A5"/>
    </a:accent3>
    <a:accent4>
      <a:srgbClr val="62D780"/>
    </a:accent4>
    <a:accent5>
      <a:srgbClr val="BCBCBC"/>
    </a:accent5>
    <a:accent6>
      <a:srgbClr val="DEDEDE"/>
    </a:accent6>
    <a:hlink>
      <a:srgbClr val="F84D4D"/>
    </a:hlink>
    <a:folHlink>
      <a:srgbClr val="979797"/>
    </a:folHlink>
  </a:clrScheme>
</a:themeOverride>
</file>

<file path=ppt/theme/themeOverride2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357131"/>
    </a:accent1>
    <a:accent2>
      <a:srgbClr val="E8ED8E"/>
    </a:accent2>
    <a:accent3>
      <a:srgbClr val="ABE2A5"/>
    </a:accent3>
    <a:accent4>
      <a:srgbClr val="62D780"/>
    </a:accent4>
    <a:accent5>
      <a:srgbClr val="BCBCBC"/>
    </a:accent5>
    <a:accent6>
      <a:srgbClr val="DEDEDE"/>
    </a:accent6>
    <a:hlink>
      <a:srgbClr val="F84D4D"/>
    </a:hlink>
    <a:folHlink>
      <a:srgbClr val="979797"/>
    </a:folHlink>
  </a:clrScheme>
</a:themeOverride>
</file>

<file path=ppt/theme/themeOverride3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357131"/>
    </a:accent1>
    <a:accent2>
      <a:srgbClr val="E8ED8E"/>
    </a:accent2>
    <a:accent3>
      <a:srgbClr val="ABE2A5"/>
    </a:accent3>
    <a:accent4>
      <a:srgbClr val="62D780"/>
    </a:accent4>
    <a:accent5>
      <a:srgbClr val="BCBCBC"/>
    </a:accent5>
    <a:accent6>
      <a:srgbClr val="DEDEDE"/>
    </a:accent6>
    <a:hlink>
      <a:srgbClr val="F84D4D"/>
    </a:hlink>
    <a:folHlink>
      <a:srgbClr val="9797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D1443A8EF62DE444B1FF07917E22EF72" ma:contentTypeVersion="15" ma:contentTypeDescription="新建文档。" ma:contentTypeScope="" ma:versionID="ae25f038f952c8cf9b493a213b142a30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19c9d36c0415c8517c82c0e92590e8d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图像标记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52302B1D-2AD8-4EA9-B71D-3BB0458A1ED2}"/>
</file>

<file path=customXml/itemProps2.xml><?xml version="1.0" encoding="utf-8"?>
<ds:datastoreItem xmlns:ds="http://schemas.openxmlformats.org/officeDocument/2006/customXml" ds:itemID="{90A163BB-C55E-40F9-8660-644FD673C911}"/>
</file>

<file path=customXml/itemProps3.xml><?xml version="1.0" encoding="utf-8"?>
<ds:datastoreItem xmlns:ds="http://schemas.openxmlformats.org/officeDocument/2006/customXml" ds:itemID="{CFD68D48-8BA8-4A38-8198-29604920C955}"/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Template>Nian</ap:Template>
  <ap:Manager>iSlide</ap:Manager>
  <ap:Company>iSlide</ap:Company>
  <ap:Words>1076</ap:Words>
  <ap:Application>Microsoft Office PowerPoint</ap:Application>
  <ap:PresentationFormat>宽屏</ap:PresentationFormat>
  <ap:Paragraphs>152</ap:Paragraphs>
  <ap:Slides>16</ap:Slides>
  <ap:Notes>1</ap:Notes>
  <ap:HiddenSlides>1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ap:HeadingPairs>
  <ap:TitlesOfParts>
    <vt:vector baseType="lpstr" size="19">
      <vt:lpstr>等线</vt:lpstr>
      <vt:lpstr>Arial</vt:lpstr>
      <vt:lpstr>Designed by iSlide</vt:lpstr>
      <vt:lpstr>环保 – 知识 主题教育班会活动 </vt:lpstr>
      <vt:lpstr>PowerPoint 演示文稿</vt:lpstr>
      <vt:lpstr>学习目标</vt:lpstr>
      <vt:lpstr>Unified fonts make reading more fluent.</vt:lpstr>
      <vt:lpstr>Unified fonts make reading more fluent.</vt:lpstr>
      <vt:lpstr>知识详解</vt:lpstr>
      <vt:lpstr>Unified fonts make reading more fluent.</vt:lpstr>
      <vt:lpstr>Unified fonts make reading more fluent.</vt:lpstr>
      <vt:lpstr>归纳总结</vt:lpstr>
      <vt:lpstr>Unified fonts make reading more fluent.</vt:lpstr>
      <vt:lpstr>Unified fonts make reading more fluent.</vt:lpstr>
      <vt:lpstr>课后拓展</vt:lpstr>
      <vt:lpstr>Unified fonts make reading more fluent.</vt:lpstr>
      <vt:lpstr>Unified fonts make reading more fluent.</vt:lpstr>
      <vt:lpstr>PowerPoint 演示文稿</vt:lpstr>
      <vt:lpstr>PowerPoint 演示文稿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Nian</dc:creator>
  <cp:lastModifiedBy>Nian</cp:lastModifiedBy>
  <cp:revision>1</cp:revision>
  <cp:lastPrinted>2022-05-04T16:00:00Z</cp:lastPrinted>
  <dcterms:created xsi:type="dcterms:W3CDTF">2022-05-04T16:00:00Z</dcterms:created>
  <dcterms:modified xsi:type="dcterms:W3CDTF">2022-05-04T16:00:00Z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EMPLATE">
    <vt:lpwstr>37b37ff7-7df7-4967-842c-975ba3e6d962</vt:lpwstr>
  </property>
  <property fmtid="{D5CDD505-2E9C-101B-9397-08002B2CF9AE}" pid="3" name="ContentTypeId">
    <vt:lpwstr>0x010100D1443A8EF62DE444B1FF07917E22EF72</vt:lpwstr>
  </property>
</Properties>
</file>