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25"/>
  </p:notesMasterIdLst>
  <p:sldIdLst>
    <p:sldId id="259" r:id="rId3"/>
    <p:sldId id="338" r:id="rId4"/>
    <p:sldId id="305" r:id="rId5"/>
    <p:sldId id="262" r:id="rId6"/>
    <p:sldId id="339" r:id="rId7"/>
    <p:sldId id="328" r:id="rId8"/>
    <p:sldId id="331" r:id="rId9"/>
    <p:sldId id="264" r:id="rId10"/>
    <p:sldId id="332" r:id="rId11"/>
    <p:sldId id="340" r:id="rId12"/>
    <p:sldId id="313" r:id="rId13"/>
    <p:sldId id="265" r:id="rId14"/>
    <p:sldId id="261" r:id="rId15"/>
    <p:sldId id="333" r:id="rId16"/>
    <p:sldId id="334" r:id="rId17"/>
    <p:sldId id="335" r:id="rId18"/>
    <p:sldId id="341" r:id="rId19"/>
    <p:sldId id="327" r:id="rId20"/>
    <p:sldId id="337" r:id="rId21"/>
    <p:sldId id="342" r:id="rId22"/>
    <p:sldId id="282" r:id="rId23"/>
    <p:sldId id="286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FE42C5E-EAC4-4A33-9E91-CA4E0AB7477D}">
          <p14:sldIdLst>
            <p14:sldId id="259"/>
            <p14:sldId id="338"/>
            <p14:sldId id="305"/>
            <p14:sldId id="262"/>
            <p14:sldId id="339"/>
            <p14:sldId id="328"/>
            <p14:sldId id="331"/>
            <p14:sldId id="264"/>
            <p14:sldId id="332"/>
            <p14:sldId id="340"/>
            <p14:sldId id="313"/>
            <p14:sldId id="265"/>
            <p14:sldId id="261"/>
            <p14:sldId id="333"/>
            <p14:sldId id="334"/>
            <p14:sldId id="335"/>
            <p14:sldId id="341"/>
            <p14:sldId id="327"/>
            <p14:sldId id="337"/>
            <p14:sldId id="342"/>
          </p14:sldIdLst>
        </p14:section>
        <p14:section name="可替换图标" id="{8B9F6138-1A8C-4A55-961F-00D58D86ED77}">
          <p14:sldIdLst>
            <p14:sldId id="282"/>
          </p14:sldIdLst>
        </p14:section>
        <p14:section name="标注页" id="{5C78C044-A55F-4B15-861D-E67A5B156E03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267"/>
    <a:srgbClr val="AB1F25"/>
    <a:srgbClr val="666666"/>
    <a:srgbClr val="FFFFFF"/>
    <a:srgbClr val="BCEB8B"/>
    <a:srgbClr val="FFCE43"/>
    <a:srgbClr val="FF6A43"/>
    <a:srgbClr val="FFC400"/>
    <a:srgbClr val="61C4F4"/>
    <a:srgbClr val="4C6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7C9D6C-D241-47EA-A32A-9B331A06CA3A}" v="87" dt="2022-01-17T03:46:14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744" autoAdjust="0"/>
    <p:restoredTop sz="86410" autoAdjust="0"/>
  </p:normalViewPr>
  <p:slideViewPr>
    <p:cSldViewPr snapToGrid="0" showGuides="1">
      <p:cViewPr varScale="1">
        <p:scale>
          <a:sx n="78" d="100"/>
          <a:sy n="78" d="100"/>
        </p:scale>
        <p:origin x="96" y="2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9E41A59E-EA92-4F45-ACD0-9CC1B6579E02}"/>
    <pc:docChg chg="undo redo custSel addSld delSld modSld sldOrd modMainMaster modSection">
      <pc:chgData name="Xin Zhang (FA Talent)" userId="474f572f-8271-4f60-858e-cee871e0aec6" providerId="ADAL" clId="{9E41A59E-EA92-4F45-ACD0-9CC1B6579E02}" dt="2021-12-22T07:04:47.937" v="8157" actId="6014"/>
      <pc:docMkLst>
        <pc:docMk/>
      </pc:docMkLst>
      <pc:sldChg chg="addSp delSp modSp mod setBg chgLayout modNotesTx">
        <pc:chgData name="Xin Zhang (FA Talent)" userId="474f572f-8271-4f60-858e-cee871e0aec6" providerId="ADAL" clId="{9E41A59E-EA92-4F45-ACD0-9CC1B6579E02}" dt="2021-12-22T06:57:08.127" v="7957" actId="478"/>
        <pc:sldMkLst>
          <pc:docMk/>
          <pc:sldMk cId="2325116254" sldId="259"/>
        </pc:sldMkLst>
        <pc:spChg chg="add del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2" creationId="{2A3B0E43-25F4-4795-8512-876F772F65DF}"/>
          </ac:spMkLst>
        </pc:spChg>
        <pc:spChg chg="add del mod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2" creationId="{5CB183C1-9180-423D-873A-20767D3B2860}"/>
          </ac:spMkLst>
        </pc:spChg>
        <pc:spChg chg="add del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4" creationId="{6AEE60E9-8C46-450A-B91A-A603BD708D95}"/>
          </ac:spMkLst>
        </pc:spChg>
        <pc:spChg chg="add del mod ord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4" creationId="{E4675AEF-8AFC-46F2-AA70-0324035971CA}"/>
          </ac:spMkLst>
        </pc:spChg>
        <pc:spChg chg="add del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5" creationId="{93AFA1F2-95DF-4417-B31D-DA610273EE18}"/>
          </ac:spMkLst>
        </pc:spChg>
        <pc:spChg chg="add del mod">
          <ac:chgData name="Xin Zhang (FA Talent)" userId="474f572f-8271-4f60-858e-cee871e0aec6" providerId="ADAL" clId="{9E41A59E-EA92-4F45-ACD0-9CC1B6579E02}" dt="2021-12-16T06:53:33.790" v="101"/>
          <ac:spMkLst>
            <pc:docMk/>
            <pc:sldMk cId="2325116254" sldId="259"/>
            <ac:spMk id="6" creationId="{99BBB470-E7CC-4AEC-AFB6-770C089A32E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9" creationId="{352E4070-9F2A-47DE-BD1C-B4D67F3DD525}"/>
          </ac:spMkLst>
        </pc:spChg>
        <pc:spChg chg="add del mod ord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10" creationId="{260FF7BC-D7C8-48F0-862E-729B798302D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1" creationId="{EA15F2A5-0EFD-4B2F-8A80-A95A7FBDDD1D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2" creationId="{6EABD7AF-41E4-4FFC-8082-6C92DB4C4D3D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13" creationId="{22A8271E-91BD-4BF7-91F2-3374E2EBABFC}"/>
          </ac:spMkLst>
        </pc:spChg>
        <pc:spChg chg="add del mod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14" creationId="{710BF84C-8028-409B-8DCC-1D34C783FDE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4" creationId="{88A84982-45FF-4215-A0B3-28BFF102B9BB}"/>
          </ac:spMkLst>
        </pc:spChg>
        <pc:spChg chg="del mod ord">
          <ac:chgData name="Xin Zhang (FA Talent)" userId="474f572f-8271-4f60-858e-cee871e0aec6" providerId="ADAL" clId="{9E41A59E-EA92-4F45-ACD0-9CC1B6579E02}" dt="2021-12-20T03:50:53.749" v="580" actId="21"/>
          <ac:spMkLst>
            <pc:docMk/>
            <pc:sldMk cId="2325116254" sldId="259"/>
            <ac:spMk id="16" creationId="{112F611C-6FA7-42E0-87EB-4551D900D2C8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6" creationId="{B422F25B-F530-49B5-9844-74820028DC7E}"/>
          </ac:spMkLst>
        </pc:spChg>
        <pc:spChg chg="del mod">
          <ac:chgData name="Xin Zhang (FA Talent)" userId="474f572f-8271-4f60-858e-cee871e0aec6" providerId="ADAL" clId="{9E41A59E-EA92-4F45-ACD0-9CC1B6579E02}" dt="2021-12-17T07:48:27.442" v="359" actId="21"/>
          <ac:spMkLst>
            <pc:docMk/>
            <pc:sldMk cId="2325116254" sldId="259"/>
            <ac:spMk id="16" creationId="{C408BD67-AEB1-4148-948D-99DA194B2AB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7" creationId="{9E1E0E61-1C49-4F18-A684-BCC7719F7A36}"/>
          </ac:spMkLst>
        </pc:spChg>
        <pc:spChg chg="add mod">
          <ac:chgData name="Xin Zhang (FA Talent)" userId="474f572f-8271-4f60-858e-cee871e0aec6" providerId="ADAL" clId="{9E41A59E-EA92-4F45-ACD0-9CC1B6579E02}" dt="2021-12-20T10:32:10.215" v="2632" actId="1076"/>
          <ac:spMkLst>
            <pc:docMk/>
            <pc:sldMk cId="2325116254" sldId="259"/>
            <ac:spMk id="18" creationId="{76D3BDDF-369C-4553-8ED0-F9BCF0C14BA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8" creationId="{8BBFF7AF-7C49-4FC7-AE61-C5B6C2D21516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9" creationId="{3F624476-CAC4-4C23-B174-DC4B4B42A784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19" creationId="{A214529C-E56C-48C2-A59C-1963549B2C94}"/>
          </ac:spMkLst>
        </pc:spChg>
        <pc:spChg chg="add mod">
          <ac:chgData name="Xin Zhang (FA Talent)" userId="474f572f-8271-4f60-858e-cee871e0aec6" providerId="ADAL" clId="{9E41A59E-EA92-4F45-ACD0-9CC1B6579E02}" dt="2021-12-20T04:24:12.300" v="1023" actId="571"/>
          <ac:spMkLst>
            <pc:docMk/>
            <pc:sldMk cId="2325116254" sldId="259"/>
            <ac:spMk id="20" creationId="{1B2B1682-3008-4821-93B6-AE99EFE7DC89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0" creationId="{CC6E8D93-9877-4C37-90F7-05D3A450F3EA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1" creationId="{3553D8A4-DD0F-4293-96CF-EB38C48FCDF0}"/>
          </ac:spMkLst>
        </pc:spChg>
        <pc:spChg chg="add del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21" creationId="{7BFD8FF4-EC01-4678-85AB-E2D06A9A1C42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2" creationId="{E05F7528-C24D-454E-A49A-3B9BB4109CAB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3" creationId="{06BE8A16-5C0F-4D79-B01F-DD3B14FE2DF5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5" creationId="{FBC3D79A-C36C-45C1-9A6D-6356F7C932B0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7" creationId="{55E19C23-C601-4D06-ACE3-8157FFC3AA6A}"/>
          </ac:spMkLst>
        </pc:spChg>
        <pc:spChg chg="add del mod or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8" creationId="{2C7D254B-8BBF-4876-9A25-F5C9B1F68FE7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30" creationId="{E3A4488C-A0E5-47F5-A594-13143AF95965}"/>
          </ac:spMkLst>
        </pc:spChg>
        <pc:spChg chg="add del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33" creationId="{A4610ACB-1BDD-4B3E-B272-D2E92EEBDCF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38" creationId="{A7F95A8E-3DC9-47D7-9CA5-1326942A7B60}"/>
          </ac:spMkLst>
        </pc:spChg>
        <pc:spChg chg="add del mod ord">
          <ac:chgData name="Xin Zhang (FA Talent)" userId="474f572f-8271-4f60-858e-cee871e0aec6" providerId="ADAL" clId="{9E41A59E-EA92-4F45-ACD0-9CC1B6579E02}" dt="2021-12-20T10:31:01.828" v="2610" actId="21"/>
          <ac:spMkLst>
            <pc:docMk/>
            <pc:sldMk cId="2325116254" sldId="259"/>
            <ac:spMk id="39" creationId="{D6B946F9-4AF2-4829-B10A-62ACDB061234}"/>
          </ac:spMkLst>
        </pc:spChg>
        <pc:spChg chg="add del mod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40" creationId="{501128FF-D1E0-4DD9-B6BF-F5C25F588F77}"/>
          </ac:spMkLst>
        </pc:spChg>
        <pc:spChg chg="del mod">
          <ac:chgData name="Xin Zhang (FA Talent)" userId="474f572f-8271-4f60-858e-cee871e0aec6" providerId="ADAL" clId="{9E41A59E-EA92-4F45-ACD0-9CC1B6579E02}" dt="2021-12-20T10:51:48.022" v="2645" actId="21"/>
          <ac:spMkLst>
            <pc:docMk/>
            <pc:sldMk cId="2325116254" sldId="259"/>
            <ac:spMk id="42" creationId="{BA304DC9-7340-4230-AAE2-4EC775E58A64}"/>
          </ac:spMkLst>
        </pc:spChg>
        <pc:spChg chg="del">
          <ac:chgData name="Xin Zhang (FA Talent)" userId="474f572f-8271-4f60-858e-cee871e0aec6" providerId="ADAL" clId="{9E41A59E-EA92-4F45-ACD0-9CC1B6579E02}" dt="2021-12-16T02:54:06.884" v="61" actId="478"/>
          <ac:spMkLst>
            <pc:docMk/>
            <pc:sldMk cId="2325116254" sldId="259"/>
            <ac:spMk id="44" creationId="{A218479E-AA23-403D-8E53-C1ECD742EFB5}"/>
          </ac:spMkLst>
        </pc:spChg>
        <pc:spChg chg="del mod">
          <ac:chgData name="Xin Zhang (FA Talent)" userId="474f572f-8271-4f60-858e-cee871e0aec6" providerId="ADAL" clId="{9E41A59E-EA92-4F45-ACD0-9CC1B6579E02}" dt="2021-12-20T03:55:11.399" v="624" actId="21"/>
          <ac:spMkLst>
            <pc:docMk/>
            <pc:sldMk cId="2325116254" sldId="259"/>
            <ac:spMk id="49" creationId="{B41CEE26-8968-472E-87B5-0A4EAF9421EF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6" creationId="{752289E8-82D3-4EA5-80EF-C2AB8926AEC7}"/>
          </ac:spMkLst>
        </pc:spChg>
        <pc:grpChg chg="del">
          <ac:chgData name="Xin Zhang (FA Talent)" userId="474f572f-8271-4f60-858e-cee871e0aec6" providerId="ADAL" clId="{9E41A59E-EA92-4F45-ACD0-9CC1B6579E02}" dt="2021-12-16T02:54:05.300" v="60" actId="478"/>
          <ac:grpSpMkLst>
            <pc:docMk/>
            <pc:sldMk cId="2325116254" sldId="259"/>
            <ac:grpSpMk id="16" creationId="{A94FD27B-63E3-437A-B640-17456A55D800}"/>
          </ac:grpSpMkLst>
        </pc:grpChg>
        <pc:grpChg chg="add del mod">
          <ac:chgData name="Xin Zhang (FA Talent)" userId="474f572f-8271-4f60-858e-cee871e0aec6" providerId="ADAL" clId="{9E41A59E-EA92-4F45-ACD0-9CC1B6579E02}" dt="2021-12-22T06:57:08.127" v="7957" actId="478"/>
          <ac:grpSpMkLst>
            <pc:docMk/>
            <pc:sldMk cId="2325116254" sldId="259"/>
            <ac:grpSpMk id="20" creationId="{BB375D79-D44E-405A-BCB9-7846C5F36F7A}"/>
          </ac:grpSpMkLst>
        </pc:grpChg>
        <pc:grpChg chg="mod">
          <ac:chgData name="Xin Zhang (FA Talent)" userId="474f572f-8271-4f60-858e-cee871e0aec6" providerId="ADAL" clId="{9E41A59E-EA92-4F45-ACD0-9CC1B6579E02}" dt="2021-12-22T06:57:00.659" v="7954"/>
          <ac:grpSpMkLst>
            <pc:docMk/>
            <pc:sldMk cId="2325116254" sldId="259"/>
            <ac:grpSpMk id="24" creationId="{1033DAA9-6A10-46EB-9578-555E24D4FB1B}"/>
          </ac:grpSpMkLst>
        </pc:grpChg>
        <pc:grpChg chg="add mod">
          <ac:chgData name="Xin Zhang (FA Talent)" userId="474f572f-8271-4f60-858e-cee871e0aec6" providerId="ADAL" clId="{9E41A59E-EA92-4F45-ACD0-9CC1B6579E02}" dt="2021-12-20T10:33:42.787" v="2635" actId="1076"/>
          <ac:grpSpMkLst>
            <pc:docMk/>
            <pc:sldMk cId="2325116254" sldId="259"/>
            <ac:grpSpMk id="31" creationId="{9AEDE2D5-CFF4-4A1B-A246-7B9D4A471698}"/>
          </ac:grpSpMkLst>
        </pc:grpChg>
        <pc:picChg chg="add del mod">
          <ac:chgData name="Xin Zhang (FA Talent)" userId="474f572f-8271-4f60-858e-cee871e0aec6" providerId="ADAL" clId="{9E41A59E-EA92-4F45-ACD0-9CC1B6579E02}" dt="2021-12-17T07:59:36.553" v="505" actId="21"/>
          <ac:picMkLst>
            <pc:docMk/>
            <pc:sldMk cId="2325116254" sldId="259"/>
            <ac:picMk id="3" creationId="{0BF318FD-8EE2-430A-9EBB-B2EAF5A5D415}"/>
          </ac:picMkLst>
        </pc:picChg>
        <pc:picChg chg="add del mod ord modCrop">
          <ac:chgData name="Xin Zhang (FA Talent)" userId="474f572f-8271-4f60-858e-cee871e0aec6" providerId="ADAL" clId="{9E41A59E-EA92-4F45-ACD0-9CC1B6579E02}" dt="2021-12-20T03:53:58.509" v="613" actId="21"/>
          <ac:picMkLst>
            <pc:docMk/>
            <pc:sldMk cId="2325116254" sldId="259"/>
            <ac:picMk id="4" creationId="{F15E0782-F510-4E31-B6B7-28A53A583064}"/>
          </ac:picMkLst>
        </pc:picChg>
        <pc:picChg chg="add del mod ord">
          <ac:chgData name="Xin Zhang (FA Talent)" userId="474f572f-8271-4f60-858e-cee871e0aec6" providerId="ADAL" clId="{9E41A59E-EA92-4F45-ACD0-9CC1B6579E02}" dt="2021-12-16T06:53:33.790" v="101"/>
          <ac:picMkLst>
            <pc:docMk/>
            <pc:sldMk cId="2325116254" sldId="259"/>
            <ac:picMk id="8" creationId="{EE5D3380-9737-4EEA-851F-BEEDC839DEB2}"/>
          </ac:picMkLst>
        </pc:picChg>
        <pc:picChg chg="add mod">
          <ac:chgData name="Xin Zhang (FA Talent)" userId="474f572f-8271-4f60-858e-cee871e0aec6" providerId="ADAL" clId="{9E41A59E-EA92-4F45-ACD0-9CC1B6579E02}" dt="2021-12-20T10:34:34.053" v="2640"/>
          <ac:picMkLst>
            <pc:docMk/>
            <pc:sldMk cId="2325116254" sldId="259"/>
            <ac:picMk id="13" creationId="{3CEB4863-3884-48E3-A0CB-910C8346B7A5}"/>
          </ac:picMkLst>
        </pc:picChg>
        <pc:picChg chg="add del mod modVis">
          <ac:chgData name="Xin Zhang (FA Talent)" userId="474f572f-8271-4f60-858e-cee871e0aec6" providerId="ADAL" clId="{9E41A59E-EA92-4F45-ACD0-9CC1B6579E02}" dt="2021-12-20T03:53:40.508" v="601"/>
          <ac:picMkLst>
            <pc:docMk/>
            <pc:sldMk cId="2325116254" sldId="259"/>
            <ac:picMk id="17" creationId="{4CA297CA-ED3C-4539-8730-9013A3A2C784}"/>
          </ac:picMkLst>
        </pc:picChg>
        <pc:picChg chg="add del mod ord">
          <ac:chgData name="Xin Zhang (FA Talent)" userId="474f572f-8271-4f60-858e-cee871e0aec6" providerId="ADAL" clId="{9E41A59E-EA92-4F45-ACD0-9CC1B6579E02}" dt="2021-12-16T09:54:27.886" v="249" actId="21"/>
          <ac:picMkLst>
            <pc:docMk/>
            <pc:sldMk cId="2325116254" sldId="259"/>
            <ac:picMk id="23" creationId="{EECA6C31-80B2-4401-9B44-B58688762D8A}"/>
          </ac:picMkLst>
        </pc:picChg>
        <pc:picChg chg="del mod ord">
          <ac:chgData name="Xin Zhang (FA Talent)" userId="474f572f-8271-4f60-858e-cee871e0aec6" providerId="ADAL" clId="{9E41A59E-EA92-4F45-ACD0-9CC1B6579E02}" dt="2021-12-16T06:58:00.936" v="225" actId="21"/>
          <ac:picMkLst>
            <pc:docMk/>
            <pc:sldMk cId="2325116254" sldId="259"/>
            <ac:picMk id="24" creationId="{0D3029B6-FED7-4FF1-83F9-021A6A2B63AB}"/>
          </ac:picMkLst>
        </pc:picChg>
        <pc:picChg chg="mod">
          <ac:chgData name="Xin Zhang (FA Talent)" userId="474f572f-8271-4f60-858e-cee871e0aec6" providerId="ADAL" clId="{9E41A59E-EA92-4F45-ACD0-9CC1B6579E02}" dt="2021-12-22T06:57:00.659" v="7954"/>
          <ac:picMkLst>
            <pc:docMk/>
            <pc:sldMk cId="2325116254" sldId="259"/>
            <ac:picMk id="27" creationId="{2989B2D3-FC61-47E0-84C3-2327101EA198}"/>
          </ac:picMkLst>
        </pc:picChg>
        <pc:cxnChg chg="add mod">
          <ac:chgData name="Xin Zhang (FA Talent)" userId="474f572f-8271-4f60-858e-cee871e0aec6" providerId="ADAL" clId="{9E41A59E-EA92-4F45-ACD0-9CC1B6579E02}" dt="2021-12-20T10:32:16.470" v="2633" actId="1076"/>
          <ac:cxnSpMkLst>
            <pc:docMk/>
            <pc:sldMk cId="2325116254" sldId="259"/>
            <ac:cxnSpMk id="6" creationId="{144F2788-B875-472E-A018-07F0C5881DD8}"/>
          </ac:cxnSpMkLst>
        </pc:cxnChg>
        <pc:cxnChg chg="add del mod">
          <ac:chgData name="Xin Zhang (FA Talent)" userId="474f572f-8271-4f60-858e-cee871e0aec6" providerId="ADAL" clId="{9E41A59E-EA92-4F45-ACD0-9CC1B6579E02}" dt="2021-12-20T04:28:33.662" v="1135" actId="11529"/>
          <ac:cxnSpMkLst>
            <pc:docMk/>
            <pc:sldMk cId="2325116254" sldId="259"/>
            <ac:cxnSpMk id="23" creationId="{2A24F005-5553-41BE-8D2D-FBB9752C1173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0T04:29:28.958" v="1148" actId="571"/>
          <ac:cxnSpMkLst>
            <pc:docMk/>
            <pc:sldMk cId="2325116254" sldId="259"/>
            <ac:cxnSpMk id="32" creationId="{EB73079D-F655-407A-AA6A-A6D11A28EF8B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34" creationId="{5253535E-0BE7-43C2-8DC4-656185FA4C7E}"/>
          </ac:cxnSpMkLst>
        </pc:cxnChg>
      </pc:sldChg>
      <pc:sldChg chg="addSp delSp modSp mod setBg">
        <pc:chgData name="Xin Zhang (FA Talent)" userId="474f572f-8271-4f60-858e-cee871e0aec6" providerId="ADAL" clId="{9E41A59E-EA92-4F45-ACD0-9CC1B6579E02}" dt="2021-12-22T04:51:25.639" v="6377"/>
        <pc:sldMkLst>
          <pc:docMk/>
          <pc:sldMk cId="3659766544" sldId="261"/>
        </pc:sldMkLst>
        <pc:spChg chg="add del mod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2" creationId="{4D362BA0-B9C6-4E13-9AEE-718CD702CD80}"/>
          </ac:spMkLst>
        </pc:spChg>
        <pc:spChg chg="add del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3" creationId="{A29A7378-9D80-4020-A38D-280416A84186}"/>
          </ac:spMkLst>
        </pc:spChg>
        <pc:spChg chg="del">
          <ac:chgData name="Xin Zhang (FA Talent)" userId="474f572f-8271-4f60-858e-cee871e0aec6" providerId="ADAL" clId="{9E41A59E-EA92-4F45-ACD0-9CC1B6579E02}" dt="2021-12-20T06:19:56.237" v="1574" actId="478"/>
          <ac:spMkLst>
            <pc:docMk/>
            <pc:sldMk cId="3659766544" sldId="261"/>
            <ac:spMk id="5" creationId="{4E1C5915-A52C-47A7-AB51-497EE1767E07}"/>
          </ac:spMkLst>
        </pc:spChg>
        <pc:spChg chg="add del mod ord">
          <ac:chgData name="Xin Zhang (FA Talent)" userId="474f572f-8271-4f60-858e-cee871e0aec6" providerId="ADAL" clId="{9E41A59E-EA92-4F45-ACD0-9CC1B6579E02}" dt="2021-12-21T07:11:15.397" v="3084" actId="478"/>
          <ac:spMkLst>
            <pc:docMk/>
            <pc:sldMk cId="3659766544" sldId="261"/>
            <ac:spMk id="5" creationId="{5E03B49F-94C1-4552-AC35-77D9A09B8F7E}"/>
          </ac:spMkLst>
        </pc:spChg>
        <pc:spChg chg="mod">
          <ac:chgData name="Xin Zhang (FA Talent)" userId="474f572f-8271-4f60-858e-cee871e0aec6" providerId="ADAL" clId="{9E41A59E-EA92-4F45-ACD0-9CC1B6579E02}" dt="2021-12-21T08:49:09.235" v="4290" actId="1076"/>
          <ac:spMkLst>
            <pc:docMk/>
            <pc:sldMk cId="3659766544" sldId="261"/>
            <ac:spMk id="7" creationId="{86FF1E7C-3521-441F-8C1C-09A1E56601BD}"/>
          </ac:spMkLst>
        </pc:spChg>
        <pc:spChg chg="add del mod ord topLvl">
          <ac:chgData name="Xin Zhang (FA Talent)" userId="474f572f-8271-4f60-858e-cee871e0aec6" providerId="ADAL" clId="{9E41A59E-EA92-4F45-ACD0-9CC1B6579E02}" dt="2021-12-21T07:30:58.396" v="3665" actId="478"/>
          <ac:spMkLst>
            <pc:docMk/>
            <pc:sldMk cId="3659766544" sldId="261"/>
            <ac:spMk id="9" creationId="{50C649AD-ABF9-415A-921F-F03E07B7A4B7}"/>
          </ac:spMkLst>
        </pc:spChg>
        <pc:spChg chg="mod topLvl">
          <ac:chgData name="Xin Zhang (FA Talent)" userId="474f572f-8271-4f60-858e-cee871e0aec6" providerId="ADAL" clId="{9E41A59E-EA92-4F45-ACD0-9CC1B6579E02}" dt="2021-12-21T15:05:16.010" v="4465" actId="165"/>
          <ac:spMkLst>
            <pc:docMk/>
            <pc:sldMk cId="3659766544" sldId="261"/>
            <ac:spMk id="15" creationId="{4CCD2D7F-2846-425E-8A39-B3BE8D1E4AEF}"/>
          </ac:spMkLst>
        </pc:spChg>
        <pc:spChg chg="add del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16" creationId="{7B695BBC-14B6-4F70-B94D-E056F08F26D2}"/>
          </ac:spMkLst>
        </pc:spChg>
        <pc:spChg chg="add del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17" creationId="{A85577D2-6ACA-47BE-9C3D-8DDF3FF27DAF}"/>
          </ac:spMkLst>
        </pc:spChg>
        <pc:spChg chg="add del mod">
          <ac:chgData name="Xin Zhang (FA Talent)" userId="474f572f-8271-4f60-858e-cee871e0aec6" providerId="ADAL" clId="{9E41A59E-EA92-4F45-ACD0-9CC1B6579E02}" dt="2021-12-21T06:26:17.699" v="2691" actId="478"/>
          <ac:spMkLst>
            <pc:docMk/>
            <pc:sldMk cId="3659766544" sldId="261"/>
            <ac:spMk id="19" creationId="{9031B16E-D018-4DA5-A699-0CC182DE8D2A}"/>
          </ac:spMkLst>
        </pc:spChg>
        <pc:spChg chg="del mod ord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24" creationId="{393EDF52-039C-4EC4-93DD-44FE48305744}"/>
          </ac:spMkLst>
        </pc:spChg>
        <pc:spChg chg="add del mod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25" creationId="{D837A1E4-FFF7-4580-9860-F178567727D0}"/>
          </ac:spMkLst>
        </pc:spChg>
        <pc:spChg chg="add del mod ord">
          <ac:chgData name="Xin Zhang (FA Talent)" userId="474f572f-8271-4f60-858e-cee871e0aec6" providerId="ADAL" clId="{9E41A59E-EA92-4F45-ACD0-9CC1B6579E02}" dt="2021-12-21T06:55:20.376" v="3071" actId="478"/>
          <ac:spMkLst>
            <pc:docMk/>
            <pc:sldMk cId="3659766544" sldId="261"/>
            <ac:spMk id="26" creationId="{F8C0AAD3-A62F-4565-8FF0-57146DBCB465}"/>
          </ac:spMkLst>
        </pc:spChg>
        <pc:spChg chg="add del mod ord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27" creationId="{3952F739-91FC-4FDC-BA71-252A5FD9A9A4}"/>
          </ac:spMkLst>
        </pc:spChg>
        <pc:spChg chg="add del mod">
          <ac:chgData name="Xin Zhang (FA Talent)" userId="474f572f-8271-4f60-858e-cee871e0aec6" providerId="ADAL" clId="{9E41A59E-EA92-4F45-ACD0-9CC1B6579E02}" dt="2021-12-21T07:15:14.196" v="3134" actId="478"/>
          <ac:spMkLst>
            <pc:docMk/>
            <pc:sldMk cId="3659766544" sldId="261"/>
            <ac:spMk id="28" creationId="{AC32870A-FF77-466B-8191-62CADC1592B3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1" creationId="{1C4E0D38-BC38-4165-84EE-B8957843BDDF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2" creationId="{39C2477F-3304-46D2-88CB-5B4D83AE7911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3" creationId="{6DA565C4-932C-4244-B892-7A9C549EBBF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4" creationId="{8A053429-C4DA-44EF-8EAB-9F9AEF7E09C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5" creationId="{08FF4B70-A5E4-4C81-B607-4F53B8DDE338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7" creationId="{7C7735F3-88C0-4DDC-8E47-CEA8390EC4F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8" creationId="{406F53FE-1A39-4E5F-9BBE-68A8A5E8F403}"/>
          </ac:spMkLst>
        </pc:spChg>
        <pc:spChg chg="del">
          <ac:chgData name="Xin Zhang (FA Talent)" userId="474f572f-8271-4f60-858e-cee871e0aec6" providerId="ADAL" clId="{9E41A59E-EA92-4F45-ACD0-9CC1B6579E02}" dt="2021-12-21T06:25:31.309" v="2679" actId="478"/>
          <ac:spMkLst>
            <pc:docMk/>
            <pc:sldMk cId="3659766544" sldId="261"/>
            <ac:spMk id="39" creationId="{A9901241-E984-42D9-89A0-D2CF0E040C92}"/>
          </ac:spMkLst>
        </pc:spChg>
        <pc:spChg chg="del">
          <ac:chgData name="Xin Zhang (FA Talent)" userId="474f572f-8271-4f60-858e-cee871e0aec6" providerId="ADAL" clId="{9E41A59E-EA92-4F45-ACD0-9CC1B6579E02}" dt="2021-12-21T06:25:30.949" v="2678" actId="478"/>
          <ac:spMkLst>
            <pc:docMk/>
            <pc:sldMk cId="3659766544" sldId="261"/>
            <ac:spMk id="40" creationId="{555CA476-4A54-420B-B3E4-084210A70225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1" creationId="{FD3AE673-AF8F-4694-BF2F-18A66BC78F7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2" creationId="{8B8720C6-B242-4F85-B074-C603BF969F8D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3" creationId="{5FCAB287-3066-423E-AAB4-373F89818BB2}"/>
          </ac:spMkLst>
        </pc:spChg>
        <pc:spChg chg="del">
          <ac:chgData name="Xin Zhang (FA Talent)" userId="474f572f-8271-4f60-858e-cee871e0aec6" providerId="ADAL" clId="{9E41A59E-EA92-4F45-ACD0-9CC1B6579E02}" dt="2021-12-21T06:25:29.959" v="2677" actId="478"/>
          <ac:spMkLst>
            <pc:docMk/>
            <pc:sldMk cId="3659766544" sldId="261"/>
            <ac:spMk id="44" creationId="{866F2CCF-177F-4BA1-BF60-0910D5EBA0B4}"/>
          </ac:spMkLst>
        </pc:spChg>
        <pc:spChg chg="add mod ord topLvl">
          <ac:chgData name="Xin Zhang (FA Talent)" userId="474f572f-8271-4f60-858e-cee871e0aec6" providerId="ADAL" clId="{9E41A59E-EA92-4F45-ACD0-9CC1B6579E02}" dt="2021-12-21T08:49:34.082" v="4297" actId="12788"/>
          <ac:spMkLst>
            <pc:docMk/>
            <pc:sldMk cId="3659766544" sldId="261"/>
            <ac:spMk id="46" creationId="{1070649E-0A41-4C97-B7F2-31EA54054381}"/>
          </ac:spMkLst>
        </pc:spChg>
        <pc:spChg chg="del">
          <ac:chgData name="Xin Zhang (FA Talent)" userId="474f572f-8271-4f60-858e-cee871e0aec6" providerId="ADAL" clId="{9E41A59E-EA92-4F45-ACD0-9CC1B6579E02}" dt="2021-12-21T06:25:32.008" v="2680" actId="478"/>
          <ac:spMkLst>
            <pc:docMk/>
            <pc:sldMk cId="3659766544" sldId="261"/>
            <ac:spMk id="47" creationId="{DCC6095C-FEBD-4DAF-B4FA-3ECD27119DB9}"/>
          </ac:spMkLst>
        </pc:spChg>
        <pc:spChg chg="add del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49" creationId="{57181B68-FBD5-43BD-9658-58925A01B22F}"/>
          </ac:spMkLst>
        </pc:spChg>
        <pc:spChg chg="add 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0" creationId="{23D86AAE-1134-4CFB-8B8A-6678987055E7}"/>
          </ac:spMkLst>
        </pc:spChg>
        <pc:spChg chg="del mod topLvl">
          <ac:chgData name="Xin Zhang (FA Talent)" userId="474f572f-8271-4f60-858e-cee871e0aec6" providerId="ADAL" clId="{9E41A59E-EA92-4F45-ACD0-9CC1B6579E02}" dt="2021-12-21T07:37:28.925" v="3711" actId="478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3" creationId="{5D1DBB76-78B1-403F-AC54-4BD159A6228F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56" creationId="{0D07DBB2-85FF-49B7-9AF6-84723BED4ADB}"/>
          </ac:spMkLst>
        </pc:spChg>
        <pc:spChg chg="mod ord">
          <ac:chgData name="Xin Zhang (FA Talent)" userId="474f572f-8271-4f60-858e-cee871e0aec6" providerId="ADAL" clId="{9E41A59E-EA92-4F45-ACD0-9CC1B6579E02}" dt="2021-12-21T07:44:18.480" v="3859"/>
          <ac:spMkLst>
            <pc:docMk/>
            <pc:sldMk cId="3659766544" sldId="261"/>
            <ac:spMk id="58" creationId="{3B61CCBE-0014-4C55-B03C-EBE0EF36E02F}"/>
          </ac:spMkLst>
        </pc:spChg>
        <pc:spChg chg="del mod">
          <ac:chgData name="Xin Zhang (FA Talent)" userId="474f572f-8271-4f60-858e-cee871e0aec6" providerId="ADAL" clId="{9E41A59E-EA92-4F45-ACD0-9CC1B6579E02}" dt="2021-12-21T07:23:41.123" v="3199" actId="478"/>
          <ac:spMkLst>
            <pc:docMk/>
            <pc:sldMk cId="3659766544" sldId="261"/>
            <ac:spMk id="60" creationId="{66F11FEE-945F-4B7D-9328-3D5BF9BE7A08}"/>
          </ac:spMkLst>
        </pc:spChg>
        <pc:spChg chg="add del mod">
          <ac:chgData name="Xin Zhang (FA Talent)" userId="474f572f-8271-4f60-858e-cee871e0aec6" providerId="ADAL" clId="{9E41A59E-EA92-4F45-ACD0-9CC1B6579E02}" dt="2021-12-21T07:15:51.692" v="3139" actId="478"/>
          <ac:spMkLst>
            <pc:docMk/>
            <pc:sldMk cId="3659766544" sldId="261"/>
            <ac:spMk id="61" creationId="{9666B28B-BBF7-4364-86CD-90599F2CA80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64" creationId="{EF21DC30-B9B3-411F-8F20-79AC82010187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6" creationId="{54DA8D2E-4E78-47EF-9763-CE50BDD7F23C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7" creationId="{F4CA5C48-3A37-43EB-9E3E-103EF7A56A99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69" creationId="{C29000FD-7F23-47A9-83A6-487C79D77120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71" creationId="{4F785B6D-F48F-4151-A398-86EDEF072254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73" creationId="{E2005666-A6F8-41E4-9044-E9CEAAD2C258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6" creationId="{E5CAA9B8-7188-46B8-B901-9A05A5513285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7" creationId="{9CA86BF0-3E2E-427A-97BD-EA891C094361}"/>
          </ac:spMkLst>
        </pc:spChg>
        <pc:spChg chg="del mod ord topLvl">
          <ac:chgData name="Xin Zhang (FA Talent)" userId="474f572f-8271-4f60-858e-cee871e0aec6" providerId="ADAL" clId="{9E41A59E-EA92-4F45-ACD0-9CC1B6579E02}" dt="2021-12-21T07:31:02.884" v="3690" actId="478"/>
          <ac:spMkLst>
            <pc:docMk/>
            <pc:sldMk cId="3659766544" sldId="261"/>
            <ac:spMk id="79" creationId="{EBB6D888-E7A3-4994-A7F1-73424C69BDD4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81" creationId="{775CF5F0-5695-4F3F-AF9D-38057D04512A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83" creationId="{940D9D42-6366-41A8-BAFB-906664D9646A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5" creationId="{E992A032-B1ED-4EF5-BEA3-A340DA51E79E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6" creationId="{05A94693-693D-499B-8CA5-7140DAB51D4B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7" creationId="{2046EF72-FBA9-4AE2-85F4-AD06373B19A5}"/>
          </ac:spMkLst>
        </pc:spChg>
        <pc:spChg chg="mod">
          <ac:chgData name="Xin Zhang (FA Talent)" userId="474f572f-8271-4f60-858e-cee871e0aec6" providerId="ADAL" clId="{9E41A59E-EA92-4F45-ACD0-9CC1B6579E02}" dt="2021-12-21T07:31:17.742" v="3692" actId="14100"/>
          <ac:spMkLst>
            <pc:docMk/>
            <pc:sldMk cId="3659766544" sldId="261"/>
            <ac:spMk id="90" creationId="{6E287936-9488-4C7C-8D2A-B566F7B4671B}"/>
          </ac:spMkLst>
        </pc:spChg>
        <pc:spChg chg="add del mod ord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92" creationId="{1E2279BD-D271-490B-9142-EE41C736C280}"/>
          </ac:spMkLst>
        </pc:spChg>
        <pc:spChg chg="add 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93" creationId="{A0D67830-086F-40D4-A86D-5D87D4865E1F}"/>
          </ac:spMkLst>
        </pc:spChg>
        <pc:spChg chg="add del mod">
          <ac:chgData name="Xin Zhang (FA Talent)" userId="474f572f-8271-4f60-858e-cee871e0aec6" providerId="ADAL" clId="{9E41A59E-EA92-4F45-ACD0-9CC1B6579E02}" dt="2021-12-21T07:41:09.690" v="3766" actId="478"/>
          <ac:spMkLst>
            <pc:docMk/>
            <pc:sldMk cId="3659766544" sldId="261"/>
            <ac:spMk id="99" creationId="{6A87563F-8CBE-4D67-9768-C4821E525E2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1" creationId="{CC8A99ED-16A7-4813-AC25-C48630AD8DB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2" creationId="{33B53871-02E4-4C89-853D-916D43EFEFBE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5" creationId="{B25A84E3-3F5A-46CF-BAEF-F60BAC93C1E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6" creationId="{756036FB-644E-4472-8F7F-E25D2445ED48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8" creationId="{D0355BBC-3845-4D46-B315-31FD819FD8E3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9" creationId="{22F56563-ACAB-40B6-AFDE-C1864F69C504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0" creationId="{333FB580-337F-4329-AC64-F622C75FD02B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1" creationId="{13B08F01-0DFA-49FD-B56C-338D7F40689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2" creationId="{75FAD6B2-1F70-4F0B-A56F-192E035979E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4" creationId="{135FD71F-7E6D-4264-9B8A-792395929C9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7" creationId="{998FDDDE-64BA-4580-91D4-E64C3028BFE2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8" creationId="{2E78BF4B-FB7C-40FC-9CB7-163D1FDC4641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0" creationId="{D73AB592-C268-428C-AE00-D89D5D66CD5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1" creationId="{2F28BE84-A833-4E1D-919C-DB22AC02F1D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2" creationId="{856D8C9F-6D1D-4A8E-A327-A4A673FA61CA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3" creationId="{C3733092-9AFB-4147-9B82-5D3A6B84EBF1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4" creationId="{F3EE068B-9422-4806-8473-7A428207C1DC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6" creationId="{F5761252-4BB7-4C29-9F3A-C996F8FB66C4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8" creationId="{ABB4FFA7-CDA8-4C60-AADC-C9BD91603FFD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9" creationId="{1CF8AD1A-637D-4D7F-AC7B-B887994700FC}"/>
          </ac:spMkLst>
        </pc:spChg>
        <pc:spChg chg="mod topLvl">
          <ac:chgData name="Xin Zhang (FA Talent)" userId="474f572f-8271-4f60-858e-cee871e0aec6" providerId="ADAL" clId="{9E41A59E-EA92-4F45-ACD0-9CC1B6579E02}" dt="2021-12-22T04:51:21.341" v="6375" actId="20577"/>
          <ac:spMkLst>
            <pc:docMk/>
            <pc:sldMk cId="3659766544" sldId="261"/>
            <ac:spMk id="131" creationId="{38DDA61D-5F61-4918-8437-BA798293F0AA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2" creationId="{33F630ED-63ED-41D6-86C6-E82E3C1721D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3" creationId="{9F4B905F-810F-4D50-9B96-3EA9D28AABC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4" creationId="{444DAB0B-C993-4C4C-B1CD-A4E920582AE0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5" creationId="{98BE00BE-29E8-4F06-A844-C496BAFDC28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37" creationId="{63BEA9FD-9A2F-4A8D-BD01-7052C035C069}"/>
          </ac:spMkLst>
        </pc:spChg>
        <pc:spChg chg="add del mod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38" creationId="{A52F5003-940C-4507-8967-99AE94934681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0" creationId="{3B6E6EBD-C4B2-4D95-B534-05D4942FA3B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2" creationId="{486BB567-B096-46B8-8207-5E1C8E2C8B43}"/>
          </ac:spMkLst>
        </pc:spChg>
        <pc:spChg chg="mod topLvl">
          <ac:chgData name="Xin Zhang (FA Talent)" userId="474f572f-8271-4f60-858e-cee871e0aec6" providerId="ADAL" clId="{9E41A59E-EA92-4F45-ACD0-9CC1B6579E02}" dt="2021-12-21T15:05:47.823" v="4473" actId="12788"/>
          <ac:spMkLst>
            <pc:docMk/>
            <pc:sldMk cId="3659766544" sldId="261"/>
            <ac:spMk id="144" creationId="{922EDD94-89C1-4E51-8C8F-98DA083C1AF0}"/>
          </ac:spMkLst>
        </pc:spChg>
        <pc:spChg chg="mod topLvl">
          <ac:chgData name="Xin Zhang (FA Talent)" userId="474f572f-8271-4f60-858e-cee871e0aec6" providerId="ADAL" clId="{9E41A59E-EA92-4F45-ACD0-9CC1B6579E02}" dt="2021-12-22T04:51:24.764" v="6376"/>
          <ac:spMkLst>
            <pc:docMk/>
            <pc:sldMk cId="3659766544" sldId="261"/>
            <ac:spMk id="145" creationId="{B2AD5B97-BF0A-4FF4-99E9-C0758CBCA15F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7" creationId="{A5AC8CEE-A478-45BF-B22B-77FCA2E0FF02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8" creationId="{6E8DE713-BA23-41CC-8AA2-52938EAEE03A}"/>
          </ac:spMkLst>
        </pc:spChg>
        <pc:spChg chg="mod topLvl">
          <ac:chgData name="Xin Zhang (FA Talent)" userId="474f572f-8271-4f60-858e-cee871e0aec6" providerId="ADAL" clId="{9E41A59E-EA92-4F45-ACD0-9CC1B6579E02}" dt="2021-12-21T14:47:29.643" v="4337" actId="20577"/>
          <ac:spMkLst>
            <pc:docMk/>
            <pc:sldMk cId="3659766544" sldId="261"/>
            <ac:spMk id="149" creationId="{50C03AFB-B227-4FDE-8900-DF157548CCA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0" creationId="{210F028C-8BDE-48B0-84E7-FC6DBA7546C7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1" creationId="{0591613C-D244-4B19-ACC9-48E7AF9C1F8D}"/>
          </ac:spMkLst>
        </pc:spChg>
        <pc:spChg chg="mod topLvl">
          <ac:chgData name="Xin Zhang (FA Talent)" userId="474f572f-8271-4f60-858e-cee871e0aec6" providerId="ADAL" clId="{9E41A59E-EA92-4F45-ACD0-9CC1B6579E02}" dt="2021-12-21T14:47:33.856" v="4343" actId="20577"/>
          <ac:spMkLst>
            <pc:docMk/>
            <pc:sldMk cId="3659766544" sldId="261"/>
            <ac:spMk id="152" creationId="{F0367D6C-BA6B-4DF6-B6F2-D98910962475}"/>
          </ac:spMkLst>
        </pc:spChg>
        <pc:spChg chg="del mod topLvl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53" creationId="{1830418E-341D-4ED8-B4B7-B08B740330BD}"/>
          </ac:spMkLst>
        </pc:spChg>
        <pc:spChg chg="mod">
          <ac:chgData name="Xin Zhang (FA Talent)" userId="474f572f-8271-4f60-858e-cee871e0aec6" providerId="ADAL" clId="{9E41A59E-EA92-4F45-ACD0-9CC1B6579E02}" dt="2021-12-21T07:44:47.304" v="3863" actId="165"/>
          <ac:spMkLst>
            <pc:docMk/>
            <pc:sldMk cId="3659766544" sldId="261"/>
            <ac:spMk id="155" creationId="{33810E56-3B15-4BA8-8BDB-714AE20608C4}"/>
          </ac:spMkLst>
        </pc:spChg>
        <pc:spChg chg="mod topLvl">
          <ac:chgData name="Xin Zhang (FA Talent)" userId="474f572f-8271-4f60-858e-cee871e0aec6" providerId="ADAL" clId="{9E41A59E-EA92-4F45-ACD0-9CC1B6579E02}" dt="2021-12-21T15:05:56.217" v="4475" actId="12788"/>
          <ac:spMkLst>
            <pc:docMk/>
            <pc:sldMk cId="3659766544" sldId="261"/>
            <ac:spMk id="158" creationId="{AE9CAB44-B479-41B8-AEA8-6E288B3CD7C3}"/>
          </ac:spMkLst>
        </pc:spChg>
        <pc:spChg chg="mod topLvl">
          <ac:chgData name="Xin Zhang (FA Talent)" userId="474f572f-8271-4f60-858e-cee871e0aec6" providerId="ADAL" clId="{9E41A59E-EA92-4F45-ACD0-9CC1B6579E02}" dt="2021-12-22T04:51:25.639" v="6377"/>
          <ac:spMkLst>
            <pc:docMk/>
            <pc:sldMk cId="3659766544" sldId="261"/>
            <ac:spMk id="159" creationId="{DAA354CC-9EFD-4453-93BB-526FF691BB7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1" creationId="{834BF664-DD15-40C0-B7C7-C10B5A1B8F44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2" creationId="{C418CFC3-51DC-4F4C-9BE5-A0EA0CF7C65F}"/>
          </ac:spMkLst>
        </pc:spChg>
        <pc:spChg chg="mod topLvl">
          <ac:chgData name="Xin Zhang (FA Talent)" userId="474f572f-8271-4f60-858e-cee871e0aec6" providerId="ADAL" clId="{9E41A59E-EA92-4F45-ACD0-9CC1B6579E02}" dt="2021-12-21T14:47:36.390" v="4347" actId="20577"/>
          <ac:spMkLst>
            <pc:docMk/>
            <pc:sldMk cId="3659766544" sldId="261"/>
            <ac:spMk id="163" creationId="{6810CF77-42FF-4E7F-B048-CB78BBEDA90D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4" creationId="{9340016D-09D7-4C9B-AE69-5E5B956D2A80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5" creationId="{2E55B3C1-99FA-47C9-92DC-2F5EE66F3EE9}"/>
          </ac:spMkLst>
        </pc:spChg>
        <pc:spChg chg="mod topLvl">
          <ac:chgData name="Xin Zhang (FA Talent)" userId="474f572f-8271-4f60-858e-cee871e0aec6" providerId="ADAL" clId="{9E41A59E-EA92-4F45-ACD0-9CC1B6579E02}" dt="2021-12-21T14:47:48.372" v="4351" actId="20577"/>
          <ac:spMkLst>
            <pc:docMk/>
            <pc:sldMk cId="3659766544" sldId="261"/>
            <ac:spMk id="166" creationId="{C8B1136C-F5A6-4F24-89A4-A077C78EDB2E}"/>
          </ac:spMkLst>
        </pc:spChg>
        <pc:spChg chg="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167" creationId="{388FEFCF-47CE-4FC3-BCDC-8970B12DF723}"/>
          </ac:spMkLst>
        </pc:spChg>
        <pc:spChg chg="mod">
          <ac:chgData name="Xin Zhang (FA Talent)" userId="474f572f-8271-4f60-858e-cee871e0aec6" providerId="ADAL" clId="{9E41A59E-EA92-4F45-ACD0-9CC1B6579E02}" dt="2021-12-21T07:44:43.249" v="3862" actId="165"/>
          <ac:spMkLst>
            <pc:docMk/>
            <pc:sldMk cId="3659766544" sldId="261"/>
            <ac:spMk id="169" creationId="{33223A0E-3248-4EDE-8ABD-8AC135B1C0A0}"/>
          </ac:spMkLst>
        </pc:spChg>
        <pc:spChg chg="add mod ord topLvl">
          <ac:chgData name="Xin Zhang (FA Talent)" userId="474f572f-8271-4f60-858e-cee871e0aec6" providerId="ADAL" clId="{9E41A59E-EA92-4F45-ACD0-9CC1B6579E02}" dt="2021-12-21T15:05:34.822" v="4468" actId="14100"/>
          <ac:spMkLst>
            <pc:docMk/>
            <pc:sldMk cId="3659766544" sldId="261"/>
            <ac:spMk id="171" creationId="{65E6191D-7E8E-41BD-922F-EF930415802C}"/>
          </ac:spMkLst>
        </pc:spChg>
        <pc:spChg chg="add del mod ord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72" creationId="{6A474EF4-E240-45B8-AF0B-CDADA25BB686}"/>
          </ac:spMkLst>
        </pc:spChg>
        <pc:spChg chg="mod">
          <ac:chgData name="Xin Zhang (FA Talent)" userId="474f572f-8271-4f60-858e-cee871e0aec6" providerId="ADAL" clId="{9E41A59E-EA92-4F45-ACD0-9CC1B6579E02}" dt="2021-12-21T08:49:21.721" v="4293" actId="571"/>
          <ac:spMkLst>
            <pc:docMk/>
            <pc:sldMk cId="3659766544" sldId="261"/>
            <ac:spMk id="174" creationId="{43BA20A4-8F8A-43FC-80A9-213CF2BD4EBE}"/>
          </ac:spMkLst>
        </pc:spChg>
        <pc:spChg chg="mod">
          <ac:chgData name="Xin Zhang (FA Talent)" userId="474f572f-8271-4f60-858e-cee871e0aec6" providerId="ADAL" clId="{9E41A59E-EA92-4F45-ACD0-9CC1B6579E02}" dt="2021-12-21T15:03:57.680" v="4426" actId="20577"/>
          <ac:spMkLst>
            <pc:docMk/>
            <pc:sldMk cId="3659766544" sldId="261"/>
            <ac:spMk id="176" creationId="{ACFFF4A1-2E32-4E7E-9B9B-033BBC3A8DC5}"/>
          </ac:spMkLst>
        </pc:spChg>
        <pc:spChg chg="mod">
          <ac:chgData name="Xin Zhang (FA Talent)" userId="474f572f-8271-4f60-858e-cee871e0aec6" providerId="ADAL" clId="{9E41A59E-EA92-4F45-ACD0-9CC1B6579E02}" dt="2021-12-21T08:49:23.605" v="4294" actId="571"/>
          <ac:spMkLst>
            <pc:docMk/>
            <pc:sldMk cId="3659766544" sldId="261"/>
            <ac:spMk id="179" creationId="{EDC4776F-06A5-4714-BA58-7989AA107524}"/>
          </ac:spMkLst>
        </pc:spChg>
        <pc:spChg chg="mod">
          <ac:chgData name="Xin Zhang (FA Talent)" userId="474f572f-8271-4f60-858e-cee871e0aec6" providerId="ADAL" clId="{9E41A59E-EA92-4F45-ACD0-9CC1B6579E02}" dt="2021-12-21T15:04:03.018" v="4438" actId="20577"/>
          <ac:spMkLst>
            <pc:docMk/>
            <pc:sldMk cId="3659766544" sldId="261"/>
            <ac:spMk id="181" creationId="{5A9803D4-73F3-4A51-87C2-346F846921EE}"/>
          </ac:spMkLst>
        </pc:spChg>
        <pc:spChg chg="mod">
          <ac:chgData name="Xin Zhang (FA Talent)" userId="474f572f-8271-4f60-858e-cee871e0aec6" providerId="ADAL" clId="{9E41A59E-EA92-4F45-ACD0-9CC1B6579E02}" dt="2021-12-21T15:05:45.952" v="4472" actId="571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9E41A59E-EA92-4F45-ACD0-9CC1B6579E02}" dt="2021-12-21T15:05:59.303" v="4476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9E41A59E-EA92-4F45-ACD0-9CC1B6579E02}" dt="2021-12-21T15:05:54.694" v="4474" actId="571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9E41A59E-EA92-4F45-ACD0-9CC1B6579E02}" dt="2021-12-21T15:06:01.590" v="4477"/>
          <ac:spMkLst>
            <pc:docMk/>
            <pc:sldMk cId="3659766544" sldId="261"/>
            <ac:spMk id="191" creationId="{93E735B2-F356-4914-81A7-E45B8035C1DB}"/>
          </ac:spMkLst>
        </pc:spChg>
        <pc:grpChg chg="add del mod">
          <ac:chgData name="Xin Zhang (FA Talent)" userId="474f572f-8271-4f60-858e-cee871e0aec6" providerId="ADAL" clId="{9E41A59E-EA92-4F45-ACD0-9CC1B6579E02}" dt="2021-12-21T06:43:23.161" v="2817" actId="165"/>
          <ac:grpSpMkLst>
            <pc:docMk/>
            <pc:sldMk cId="3659766544" sldId="261"/>
            <ac:grpSpMk id="4" creationId="{30CBE004-F776-45EF-8148-3DF1823F3C55}"/>
          </ac:grpSpMkLst>
        </pc:grpChg>
        <pc:grpChg chg="add del mod topLvl">
          <ac:chgData name="Xin Zhang (FA Talent)" userId="474f572f-8271-4f60-858e-cee871e0aec6" providerId="ADAL" clId="{9E41A59E-EA92-4F45-ACD0-9CC1B6579E02}" dt="2021-12-21T07:37:27.149" v="3710" actId="165"/>
          <ac:grpSpMkLst>
            <pc:docMk/>
            <pc:sldMk cId="3659766544" sldId="261"/>
            <ac:grpSpMk id="10" creationId="{2B678092-C092-4D1E-927B-31B07FE5FC20}"/>
          </ac:grpSpMkLst>
        </pc:grpChg>
        <pc:grpChg chg="add del mod topLvl">
          <ac:chgData name="Xin Zhang (FA Talent)" userId="474f572f-8271-4f60-858e-cee871e0aec6" providerId="ADAL" clId="{9E41A59E-EA92-4F45-ACD0-9CC1B6579E02}" dt="2021-12-21T07:16:49.296" v="3146" actId="165"/>
          <ac:grpSpMkLst>
            <pc:docMk/>
            <pc:sldMk cId="3659766544" sldId="261"/>
            <ac:grpSpMk id="11" creationId="{A50A0935-81B1-4941-94DC-8D1784D14501}"/>
          </ac:grpSpMkLst>
        </pc:grpChg>
        <pc:grpChg chg="add del mod">
          <ac:chgData name="Xin Zhang (FA Talent)" userId="474f572f-8271-4f60-858e-cee871e0aec6" providerId="ADAL" clId="{9E41A59E-EA92-4F45-ACD0-9CC1B6579E02}" dt="2021-12-21T07:12:58.740" v="3109" actId="165"/>
          <ac:grpSpMkLst>
            <pc:docMk/>
            <pc:sldMk cId="3659766544" sldId="261"/>
            <ac:grpSpMk id="13" creationId="{8B93CF99-68E3-478D-82FF-68C89196CE56}"/>
          </ac:grpSpMkLst>
        </pc:grpChg>
        <pc:grpChg chg="add del mod">
          <ac:chgData name="Xin Zhang (FA Talent)" userId="474f572f-8271-4f60-858e-cee871e0aec6" providerId="ADAL" clId="{9E41A59E-EA92-4F45-ACD0-9CC1B6579E02}" dt="2021-12-21T07:16:47.712" v="3145" actId="165"/>
          <ac:grpSpMkLst>
            <pc:docMk/>
            <pc:sldMk cId="3659766544" sldId="261"/>
            <ac:grpSpMk id="14" creationId="{71E1F803-CA8A-480F-AAA6-4710889350EC}"/>
          </ac:grpSpMkLst>
        </pc:grpChg>
        <pc:grpChg chg="add 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18" creationId="{E03E32CB-7834-433E-B524-35FD2A432897}"/>
          </ac:grpSpMkLst>
        </pc:grpChg>
        <pc:grpChg chg="add 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20" creationId="{89EAE5B5-2C90-4B70-8980-54D0D74D1B8E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23" creationId="{8C35837B-D315-4F1F-AB2D-0F89A3EB29D0}"/>
          </ac:grpSpMkLst>
        </pc:grpChg>
        <pc:grpChg chg="add mod">
          <ac:chgData name="Xin Zhang (FA Talent)" userId="474f572f-8271-4f60-858e-cee871e0aec6" providerId="ADAL" clId="{9E41A59E-EA92-4F45-ACD0-9CC1B6579E02}" dt="2021-12-21T07:12:08.335" v="3098" actId="571"/>
          <ac:grpSpMkLst>
            <pc:docMk/>
            <pc:sldMk cId="3659766544" sldId="261"/>
            <ac:grpSpMk id="52" creationId="{0C1F07E9-685E-4A6E-B036-3A6C2EB8A513}"/>
          </ac:grpSpMkLst>
        </pc:grpChg>
        <pc:grpChg chg="add del mod">
          <ac:chgData name="Xin Zhang (FA Talent)" userId="474f572f-8271-4f60-858e-cee871e0aec6" providerId="ADAL" clId="{9E41A59E-EA92-4F45-ACD0-9CC1B6579E02}" dt="2021-12-21T07:30:40.631" v="3617" actId="165"/>
          <ac:grpSpMkLst>
            <pc:docMk/>
            <pc:sldMk cId="3659766544" sldId="261"/>
            <ac:grpSpMk id="55" creationId="{EDDD5052-8FE8-4705-B0E9-8C7B6B022568}"/>
          </ac:grpSpMkLst>
        </pc:grpChg>
        <pc:grpChg chg="add del mod topLvl">
          <ac:chgData name="Xin Zhang (FA Talent)" userId="474f572f-8271-4f60-858e-cee871e0aec6" providerId="ADAL" clId="{9E41A59E-EA92-4F45-ACD0-9CC1B6579E02}" dt="2021-12-21T07:39:12.156" v="3741" actId="165"/>
          <ac:grpSpMkLst>
            <pc:docMk/>
            <pc:sldMk cId="3659766544" sldId="261"/>
            <ac:grpSpMk id="57" creationId="{1EEF40DA-44F9-4049-83F4-91CD9E0127A3}"/>
          </ac:grpSpMkLst>
        </pc:grpChg>
        <pc:grpChg chg="add del mod">
          <ac:chgData name="Xin Zhang (FA Talent)" userId="474f572f-8271-4f60-858e-cee871e0aec6" providerId="ADAL" clId="{9E41A59E-EA92-4F45-ACD0-9CC1B6579E02}" dt="2021-12-21T07:39:09.076" v="3740" actId="165"/>
          <ac:grpSpMkLst>
            <pc:docMk/>
            <pc:sldMk cId="3659766544" sldId="261"/>
            <ac:grpSpMk id="59" creationId="{54BC4120-D1CD-4A1A-91D3-B1ED9D6375E3}"/>
          </ac:grpSpMkLst>
        </pc:grpChg>
        <pc:grpChg chg="add mod topLvl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62" creationId="{1C2C9137-4604-4595-8879-7440EFDCB8D9}"/>
          </ac:grpSpMkLst>
        </pc:grpChg>
        <pc:grpChg chg="add del mod topLvl">
          <ac:chgData name="Xin Zhang (FA Talent)" userId="474f572f-8271-4f60-858e-cee871e0aec6" providerId="ADAL" clId="{9E41A59E-EA92-4F45-ACD0-9CC1B6579E02}" dt="2021-12-21T07:44:48.006" v="3864" actId="165"/>
          <ac:grpSpMkLst>
            <pc:docMk/>
            <pc:sldMk cId="3659766544" sldId="261"/>
            <ac:grpSpMk id="63" creationId="{CC90B141-D131-47FD-877B-8D8B95D7842B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65" creationId="{2B2EDE55-AFF4-4E0B-98E0-43B26E9BBD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68" creationId="{EE0D1691-D4B1-4B34-B9F6-D1FF3AA3C32F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70" creationId="{2FFB998A-0A7D-4769-8AD1-0F853633121A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72" creationId="{65BD600F-501A-4325-B6A1-DCB578ECCB70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75" creationId="{2342A8C3-EDCE-4E51-B691-16BD24B360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78" creationId="{AED263DD-47C8-46E5-BF6C-21C2552E6136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80" creationId="{2255CF91-CC9A-4DCB-B196-4EA68B7C4070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82" creationId="{6DBD5A77-3099-4A83-846E-E28E770CCC3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88" creationId="{E66618F4-3685-45CD-9545-2FD9A2025D6D}"/>
          </ac:grpSpMkLst>
        </pc:grpChg>
        <pc:grpChg chg="add del mod">
          <ac:chgData name="Xin Zhang (FA Talent)" userId="474f572f-8271-4f60-858e-cee871e0aec6" providerId="ADAL" clId="{9E41A59E-EA92-4F45-ACD0-9CC1B6579E02}" dt="2021-12-21T07:42:29.577" v="3812" actId="165"/>
          <ac:grpSpMkLst>
            <pc:docMk/>
            <pc:sldMk cId="3659766544" sldId="261"/>
            <ac:grpSpMk id="89" creationId="{75F6F790-BA20-45F0-AA51-7F5AECBB7B08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91" creationId="{97DB9077-CDA9-4F18-B755-EEE3B24E7A44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94" creationId="{1C73FC3E-EEC3-424F-95C6-1B8E14435E4E}"/>
          </ac:grpSpMkLst>
        </pc:grpChg>
        <pc:grpChg chg="add del mod">
          <ac:chgData name="Xin Zhang (FA Talent)" userId="474f572f-8271-4f60-858e-cee871e0aec6" providerId="ADAL" clId="{9E41A59E-EA92-4F45-ACD0-9CC1B6579E02}" dt="2021-12-21T15:05:16.010" v="4465" actId="165"/>
          <ac:grpSpMkLst>
            <pc:docMk/>
            <pc:sldMk cId="3659766544" sldId="261"/>
            <ac:grpSpMk id="95" creationId="{470D0FC4-B3B7-49D5-84AA-A2D2E07D9BDB}"/>
          </ac:grpSpMkLst>
        </pc:grpChg>
        <pc:grpChg chg="add mod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96" creationId="{260E25F4-FEF3-4CBC-877C-C691513A2BB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04" creationId="{FC80E91F-346C-40D5-ACFA-48C2A568B954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07" creationId="{B820AEA2-F1A1-42F5-8422-826CE032D8D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3" creationId="{42B53851-0576-4698-BF08-B615D77DE55C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6" creationId="{73593661-CCD5-40AB-886B-7E85C4937C49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19" creationId="{50577486-5276-4AB5-A0D5-954B95956CC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25" creationId="{D7B5299D-1B9F-4C8F-9692-8CB323FC3C8A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139" creationId="{FFC27B5E-5A8B-4EC0-ACCC-5B9EE164DBE0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43" creationId="{CC86DF8E-5F79-489C-917F-811A85F06495}"/>
          </ac:grpSpMkLst>
        </pc:grpChg>
        <pc:grpChg chg="del mod topLvl">
          <ac:chgData name="Xin Zhang (FA Talent)" userId="474f572f-8271-4f60-858e-cee871e0aec6" providerId="ADAL" clId="{9E41A59E-EA92-4F45-ACD0-9CC1B6579E02}" dt="2021-12-21T07:44:47.304" v="3863" actId="165"/>
          <ac:grpSpMkLst>
            <pc:docMk/>
            <pc:sldMk cId="3659766544" sldId="261"/>
            <ac:grpSpMk id="146" creationId="{53221FE8-32C3-4022-B5ED-F338ADD76D6F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54" creationId="{91A449A0-2695-4A0B-BC37-77250FD2A465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57" creationId="{787D3C31-BCCA-404C-8AD8-BC25CB7C03DB}"/>
          </ac:grpSpMkLst>
        </pc:grpChg>
        <pc:grpChg chg="del mod topLvl">
          <ac:chgData name="Xin Zhang (FA Talent)" userId="474f572f-8271-4f60-858e-cee871e0aec6" providerId="ADAL" clId="{9E41A59E-EA92-4F45-ACD0-9CC1B6579E02}" dt="2021-12-21T07:44:43.249" v="3862" actId="165"/>
          <ac:grpSpMkLst>
            <pc:docMk/>
            <pc:sldMk cId="3659766544" sldId="261"/>
            <ac:grpSpMk id="160" creationId="{3B0EEF83-74C3-4C17-904D-8C46B2147260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68" creationId="{48A9EE77-8F5B-47F2-9BE3-D3075D849AB5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3" creationId="{11024C50-0E45-49A8-B4B3-7DAF89DD7FAE}"/>
          </ac:grpSpMkLst>
        </pc:grpChg>
        <pc:grpChg chg="mod">
          <ac:chgData name="Xin Zhang (FA Talent)" userId="474f572f-8271-4f60-858e-cee871e0aec6" providerId="ADAL" clId="{9E41A59E-EA92-4F45-ACD0-9CC1B6579E02}" dt="2021-12-21T08:49:21.721" v="4293" actId="571"/>
          <ac:grpSpMkLst>
            <pc:docMk/>
            <pc:sldMk cId="3659766544" sldId="261"/>
            <ac:grpSpMk id="175" creationId="{C5E61B8A-7E29-4D9D-BF77-F7CBB195B76C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8" creationId="{08FE9D44-B826-4EC8-A406-16E16A373DD0}"/>
          </ac:grpSpMkLst>
        </pc:grpChg>
        <pc:grpChg chg="mod">
          <ac:chgData name="Xin Zhang (FA Talent)" userId="474f572f-8271-4f60-858e-cee871e0aec6" providerId="ADAL" clId="{9E41A59E-EA92-4F45-ACD0-9CC1B6579E02}" dt="2021-12-21T08:49:23.605" v="4294" actId="571"/>
          <ac:grpSpMkLst>
            <pc:docMk/>
            <pc:sldMk cId="3659766544" sldId="261"/>
            <ac:grpSpMk id="180" creationId="{FADCCE8D-498A-4A4F-8CCA-006DD2CD749C}"/>
          </ac:grpSpMkLst>
        </pc:grpChg>
        <pc:grpChg chg="add mod">
          <ac:chgData name="Xin Zhang (FA Talent)" userId="474f572f-8271-4f60-858e-cee871e0aec6" providerId="ADAL" clId="{9E41A59E-EA92-4F45-ACD0-9CC1B6579E02}" dt="2021-12-21T15:05:47.823" v="4473" actId="12788"/>
          <ac:grpSpMkLst>
            <pc:docMk/>
            <pc:sldMk cId="3659766544" sldId="261"/>
            <ac:grpSpMk id="183" creationId="{956156E9-DC31-4D11-8D2F-28D92B4D7FC5}"/>
          </ac:grpSpMkLst>
        </pc:grpChg>
        <pc:grpChg chg="mod">
          <ac:chgData name="Xin Zhang (FA Talent)" userId="474f572f-8271-4f60-858e-cee871e0aec6" providerId="ADAL" clId="{9E41A59E-EA92-4F45-ACD0-9CC1B6579E02}" dt="2021-12-21T15:05:45.952" v="4472" actId="571"/>
          <ac:grpSpMkLst>
            <pc:docMk/>
            <pc:sldMk cId="3659766544" sldId="261"/>
            <ac:grpSpMk id="185" creationId="{ED1AEF49-2D65-4BEB-8134-441D7E20F178}"/>
          </ac:grpSpMkLst>
        </pc:grpChg>
        <pc:grpChg chg="add mod">
          <ac:chgData name="Xin Zhang (FA Talent)" userId="474f572f-8271-4f60-858e-cee871e0aec6" providerId="ADAL" clId="{9E41A59E-EA92-4F45-ACD0-9CC1B6579E02}" dt="2021-12-21T15:05:56.217" v="4475" actId="12788"/>
          <ac:grpSpMkLst>
            <pc:docMk/>
            <pc:sldMk cId="3659766544" sldId="261"/>
            <ac:grpSpMk id="188" creationId="{B8256851-5AE7-4134-A961-7C61C0C832DD}"/>
          </ac:grpSpMkLst>
        </pc:grpChg>
        <pc:grpChg chg="mod">
          <ac:chgData name="Xin Zhang (FA Talent)" userId="474f572f-8271-4f60-858e-cee871e0aec6" providerId="ADAL" clId="{9E41A59E-EA92-4F45-ACD0-9CC1B6579E02}" dt="2021-12-21T15:05:54.694" v="4474" actId="571"/>
          <ac:grpSpMkLst>
            <pc:docMk/>
            <pc:sldMk cId="3659766544" sldId="261"/>
            <ac:grpSpMk id="190" creationId="{9A9F3E74-2B00-49CD-A8FE-013F649777EB}"/>
          </ac:grpSpMkLst>
        </pc:grpChg>
        <pc:picChg chg="add del mod">
          <ac:chgData name="Xin Zhang (FA Talent)" userId="474f572f-8271-4f60-858e-cee871e0aec6" providerId="ADAL" clId="{9E41A59E-EA92-4F45-ACD0-9CC1B6579E02}" dt="2021-12-21T07:22:49.788" v="3189" actId="478"/>
          <ac:picMkLst>
            <pc:docMk/>
            <pc:sldMk cId="3659766544" sldId="261"/>
            <ac:picMk id="8" creationId="{50D1B5BF-84D7-4F42-9652-6DC4C180DED6}"/>
          </ac:picMkLst>
        </pc:picChg>
        <pc:picChg chg="del mod topLvl">
          <ac:chgData name="Xin Zhang (FA Talent)" userId="474f572f-8271-4f60-858e-cee871e0aec6" providerId="ADAL" clId="{9E41A59E-EA92-4F45-ACD0-9CC1B6579E02}" dt="2021-12-21T06:43:25.638" v="2818" actId="478"/>
          <ac:picMkLst>
            <pc:docMk/>
            <pc:sldMk cId="3659766544" sldId="261"/>
            <ac:picMk id="12" creationId="{BB2466AF-89E8-48D1-AD49-AF43C47B018D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1" creationId="{7C77CA30-9D6B-4E65-BA2E-EAFF15FFF465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2" creationId="{870B7E7C-1FF5-4EF2-800F-A2ACE65A9E65}"/>
          </ac:picMkLst>
        </pc:picChg>
        <pc:picChg chg="add del mod">
          <ac:chgData name="Xin Zhang (FA Talent)" userId="474f572f-8271-4f60-858e-cee871e0aec6" providerId="ADAL" clId="{9E41A59E-EA92-4F45-ACD0-9CC1B6579E02}" dt="2021-12-21T06:48:46.142" v="2897" actId="478"/>
          <ac:picMkLst>
            <pc:docMk/>
            <pc:sldMk cId="3659766544" sldId="261"/>
            <ac:picMk id="29" creationId="{32A19547-BF65-4890-9B9D-87F8D9FC9C0A}"/>
          </ac:picMkLst>
        </pc:picChg>
        <pc:picChg chg="add mod ord topLvl">
          <ac:chgData name="Xin Zhang (FA Talent)" userId="474f572f-8271-4f60-858e-cee871e0aec6" providerId="ADAL" clId="{9E41A59E-EA92-4F45-ACD0-9CC1B6579E02}" dt="2021-12-21T15:05:16.010" v="4465" actId="165"/>
          <ac:picMkLst>
            <pc:docMk/>
            <pc:sldMk cId="3659766544" sldId="261"/>
            <ac:picMk id="30" creationId="{54F66823-2DDB-4880-A812-BB88CBD2E8F7}"/>
          </ac:picMkLst>
        </pc:picChg>
        <pc:picChg chg="add mod">
          <ac:chgData name="Xin Zhang (FA Talent)" userId="474f572f-8271-4f60-858e-cee871e0aec6" providerId="ADAL" clId="{9E41A59E-EA92-4F45-ACD0-9CC1B6579E02}" dt="2021-12-21T06:54:37.457" v="2907" actId="571"/>
          <ac:picMkLst>
            <pc:docMk/>
            <pc:sldMk cId="3659766544" sldId="261"/>
            <ac:picMk id="36" creationId="{6A4510EA-F148-4FEC-BA10-425E42E914B3}"/>
          </ac:picMkLst>
        </pc:picChg>
        <pc:picChg chg="add mod">
          <ac:chgData name="Xin Zhang (FA Talent)" userId="474f572f-8271-4f60-858e-cee871e0aec6" providerId="ADAL" clId="{9E41A59E-EA92-4F45-ACD0-9CC1B6579E02}" dt="2021-12-21T06:54:37.110" v="2906" actId="571"/>
          <ac:picMkLst>
            <pc:docMk/>
            <pc:sldMk cId="3659766544" sldId="261"/>
            <ac:picMk id="45" creationId="{8B625151-3DFB-465B-95D5-8647EE00B97C}"/>
          </ac:picMkLst>
        </pc:picChg>
        <pc:picChg chg="add del mod">
          <ac:chgData name="Xin Zhang (FA Talent)" userId="474f572f-8271-4f60-858e-cee871e0aec6" providerId="ADAL" clId="{9E41A59E-EA92-4F45-ACD0-9CC1B6579E02}" dt="2021-12-21T07:11:37.394" v="3088" actId="478"/>
          <ac:picMkLst>
            <pc:docMk/>
            <pc:sldMk cId="3659766544" sldId="261"/>
            <ac:picMk id="48" creationId="{6139DB64-26FD-44A1-856A-28888613FEB2}"/>
          </ac:picMkLst>
        </pc:picChg>
        <pc:picChg chg="mod">
          <ac:chgData name="Xin Zhang (FA Talent)" userId="474f572f-8271-4f60-858e-cee871e0aec6" providerId="ADAL" clId="{9E41A59E-EA92-4F45-ACD0-9CC1B6579E02}" dt="2021-12-21T07:12:08.335" v="3098" actId="571"/>
          <ac:picMkLst>
            <pc:docMk/>
            <pc:sldMk cId="3659766544" sldId="261"/>
            <ac:picMk id="54" creationId="{325C7E8E-529B-44F5-9468-3919F4B1311D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74" creationId="{DAB8AD45-DFE0-42BA-9B26-6C925CE2DB68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84" creationId="{88122435-21A6-409F-A643-E154A28F4172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15" creationId="{253224B8-C1E8-41F5-86E2-435F7334F755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27" creationId="{8974F14B-1FFB-4EFA-9814-8371FF6CF8B2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30" creationId="{B25BDBEA-864F-4062-B19E-F83C20519D37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36" creationId="{E3C8F7F2-AD75-4CA4-B5CE-496DA975AD2B}"/>
          </ac:picMkLst>
        </pc:picChg>
        <pc:picChg chg="mod">
          <ac:chgData name="Xin Zhang (FA Talent)" userId="474f572f-8271-4f60-858e-cee871e0aec6" providerId="ADAL" clId="{9E41A59E-EA92-4F45-ACD0-9CC1B6579E02}" dt="2021-12-21T07:44:47.304" v="3863" actId="165"/>
          <ac:picMkLst>
            <pc:docMk/>
            <pc:sldMk cId="3659766544" sldId="261"/>
            <ac:picMk id="156" creationId="{A379FDE6-5F00-44F7-BA97-ACF31FEE9F34}"/>
          </ac:picMkLst>
        </pc:picChg>
        <pc:picChg chg="mod">
          <ac:chgData name="Xin Zhang (FA Talent)" userId="474f572f-8271-4f60-858e-cee871e0aec6" providerId="ADAL" clId="{9E41A59E-EA92-4F45-ACD0-9CC1B6579E02}" dt="2021-12-21T07:44:43.249" v="3862" actId="165"/>
          <ac:picMkLst>
            <pc:docMk/>
            <pc:sldMk cId="3659766544" sldId="261"/>
            <ac:picMk id="170" creationId="{04CB91A6-67A6-46CC-A4AB-69E5C613BE02}"/>
          </ac:picMkLst>
        </pc:picChg>
        <pc:picChg chg="mod">
          <ac:chgData name="Xin Zhang (FA Talent)" userId="474f572f-8271-4f60-858e-cee871e0aec6" providerId="ADAL" clId="{9E41A59E-EA92-4F45-ACD0-9CC1B6579E02}" dt="2021-12-21T08:49:21.721" v="4293" actId="571"/>
          <ac:picMkLst>
            <pc:docMk/>
            <pc:sldMk cId="3659766544" sldId="261"/>
            <ac:picMk id="177" creationId="{CD875BD7-0C21-42FF-849D-15ABE4B7C5C9}"/>
          </ac:picMkLst>
        </pc:picChg>
        <pc:picChg chg="mod">
          <ac:chgData name="Xin Zhang (FA Talent)" userId="474f572f-8271-4f60-858e-cee871e0aec6" providerId="ADAL" clId="{9E41A59E-EA92-4F45-ACD0-9CC1B6579E02}" dt="2021-12-21T08:49:23.605" v="4294" actId="571"/>
          <ac:picMkLst>
            <pc:docMk/>
            <pc:sldMk cId="3659766544" sldId="261"/>
            <ac:picMk id="182" creationId="{62010125-01D1-456C-9265-EA1B481CBFBE}"/>
          </ac:picMkLst>
        </pc:picChg>
        <pc:picChg chg="mod">
          <ac:chgData name="Xin Zhang (FA Talent)" userId="474f572f-8271-4f60-858e-cee871e0aec6" providerId="ADAL" clId="{9E41A59E-EA92-4F45-ACD0-9CC1B6579E02}" dt="2021-12-21T15:05:45.952" v="4472" actId="571"/>
          <ac:picMkLst>
            <pc:docMk/>
            <pc:sldMk cId="3659766544" sldId="261"/>
            <ac:picMk id="187" creationId="{AF23FF43-324C-4DCF-9DF7-444756004C0C}"/>
          </ac:picMkLst>
        </pc:picChg>
        <pc:picChg chg="mod">
          <ac:chgData name="Xin Zhang (FA Talent)" userId="474f572f-8271-4f60-858e-cee871e0aec6" providerId="ADAL" clId="{9E41A59E-EA92-4F45-ACD0-9CC1B6579E02}" dt="2021-12-21T15:05:54.694" v="4474" actId="571"/>
          <ac:picMkLst>
            <pc:docMk/>
            <pc:sldMk cId="3659766544" sldId="261"/>
            <ac:picMk id="192" creationId="{8BA85E7B-5F61-469F-BFB2-F46F343E0771}"/>
          </ac:picMkLst>
        </pc:picChg>
      </pc:sldChg>
      <pc:sldChg chg="addSp delSp modSp mod setBg">
        <pc:chgData name="Xin Zhang (FA Talent)" userId="474f572f-8271-4f60-858e-cee871e0aec6" providerId="ADAL" clId="{9E41A59E-EA92-4F45-ACD0-9CC1B6579E02}" dt="2021-12-22T06:25:47.787" v="7366" actId="20577"/>
        <pc:sldMkLst>
          <pc:docMk/>
          <pc:sldMk cId="3477428530" sldId="262"/>
        </pc:sldMkLst>
        <pc:spChg chg="add del mod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2" creationId="{840186B0-5CB8-40DB-9F5C-229D0F9F138B}"/>
          </ac:spMkLst>
        </pc:spChg>
        <pc:spChg chg="add del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3" creationId="{FF1BBFAF-BFD3-40DD-8762-C750DE60DF82}"/>
          </ac:spMkLst>
        </pc:spChg>
        <pc:spChg chg="mod">
          <ac:chgData name="Xin Zhang (FA Talent)" userId="474f572f-8271-4f60-858e-cee871e0aec6" providerId="ADAL" clId="{9E41A59E-EA92-4F45-ACD0-9CC1B6579E02}" dt="2021-12-20T07:38:37.661" v="1823" actId="207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9E41A59E-EA92-4F45-ACD0-9CC1B6579E02}" dt="2021-12-20T06:19:50.509" v="1572" actId="478"/>
          <ac:spMkLst>
            <pc:docMk/>
            <pc:sldMk cId="3477428530" sldId="262"/>
            <ac:spMk id="5" creationId="{C992F508-C3D4-45F8-BC8A-FD4FF1AA6C9D}"/>
          </ac:spMkLst>
        </pc:spChg>
        <pc:spChg chg="add del mod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6" creationId="{478991FC-5F65-4735-8879-A5680CEE23B1}"/>
          </ac:spMkLst>
        </pc:spChg>
        <pc:spChg chg="add del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7" creationId="{AAFF2DCF-77C4-4E35-BF31-DE4CFB3CC24B}"/>
          </ac:spMkLst>
        </pc:spChg>
        <pc:spChg chg="add del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8" creationId="{FE7AFB3E-C411-4C37-A6B5-ACE3AE26620D}"/>
          </ac:spMkLst>
        </pc:spChg>
        <pc:spChg chg="add del">
          <ac:chgData name="Xin Zhang (FA Talent)" userId="474f572f-8271-4f60-858e-cee871e0aec6" providerId="ADAL" clId="{9E41A59E-EA92-4F45-ACD0-9CC1B6579E02}" dt="2021-12-20T07:36:06.948" v="1800" actId="11529"/>
          <ac:spMkLst>
            <pc:docMk/>
            <pc:sldMk cId="3477428530" sldId="262"/>
            <ac:spMk id="9" creationId="{D8CF9F8A-AEA8-4A4B-BEA8-11C1B8D3109C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0" creationId="{12BECA71-7ACD-4CFB-A6D1-7A0040D6680B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1" creationId="{FE0097ED-CAE1-4E77-8D09-46550961349A}"/>
          </ac:spMkLst>
        </pc:spChg>
        <pc:spChg chg="del mod">
          <ac:chgData name="Xin Zhang (FA Talent)" userId="474f572f-8271-4f60-858e-cee871e0aec6" providerId="ADAL" clId="{9E41A59E-EA92-4F45-ACD0-9CC1B6579E02}" dt="2021-12-20T04:03:47.364" v="712" actId="21"/>
          <ac:spMkLst>
            <pc:docMk/>
            <pc:sldMk cId="3477428530" sldId="262"/>
            <ac:spMk id="12" creationId="{439474A5-A6BC-4E7D-AC63-595CB912AD7B}"/>
          </ac:spMkLst>
        </pc:spChg>
        <pc:spChg chg="add del mod">
          <ac:chgData name="Xin Zhang (FA Talent)" userId="474f572f-8271-4f60-858e-cee871e0aec6" providerId="ADAL" clId="{9E41A59E-EA92-4F45-ACD0-9CC1B6579E02}" dt="2021-12-20T07:37:11.790" v="1809" actId="21"/>
          <ac:spMkLst>
            <pc:docMk/>
            <pc:sldMk cId="3477428530" sldId="262"/>
            <ac:spMk id="14" creationId="{6B8712A5-BE3D-4657-941B-DBA5B3892E05}"/>
          </ac:spMkLst>
        </pc:spChg>
        <pc:spChg chg="add del mod ord">
          <ac:chgData name="Xin Zhang (FA Talent)" userId="474f572f-8271-4f60-858e-cee871e0aec6" providerId="ADAL" clId="{9E41A59E-EA92-4F45-ACD0-9CC1B6579E02}" dt="2021-12-20T07:38:35.249" v="1822" actId="478"/>
          <ac:spMkLst>
            <pc:docMk/>
            <pc:sldMk cId="3477428530" sldId="262"/>
            <ac:spMk id="15" creationId="{A3C62D88-EF54-4939-8F30-BAE08F82958C}"/>
          </ac:spMkLst>
        </pc:spChg>
        <pc:spChg chg="del mod">
          <ac:chgData name="Xin Zhang (FA Talent)" userId="474f572f-8271-4f60-858e-cee871e0aec6" providerId="ADAL" clId="{9E41A59E-EA92-4F45-ACD0-9CC1B6579E02}" dt="2021-12-20T09:40:11.882" v="2134"/>
          <ac:spMkLst>
            <pc:docMk/>
            <pc:sldMk cId="3477428530" sldId="262"/>
            <ac:spMk id="16" creationId="{E4013C81-A8A1-4441-9FC7-D4316BC0CBF3}"/>
          </ac:spMkLst>
        </pc:spChg>
        <pc:spChg chg="add del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17" creationId="{70185F50-1DF4-48D8-9F3F-F1666974492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19" creationId="{53CA87B9-2B47-43A4-9EFB-1EF0833E38F8}"/>
          </ac:spMkLst>
        </pc:spChg>
        <pc:spChg chg="del mod">
          <ac:chgData name="Xin Zhang (FA Talent)" userId="474f572f-8271-4f60-858e-cee871e0aec6" providerId="ADAL" clId="{9E41A59E-EA92-4F45-ACD0-9CC1B6579E02}" dt="2021-12-20T07:37:48.794" v="1812" actId="478"/>
          <ac:spMkLst>
            <pc:docMk/>
            <pc:sldMk cId="3477428530" sldId="262"/>
            <ac:spMk id="21" creationId="{C0DBABE0-679F-4227-B41A-AAAB7DF0911C}"/>
          </ac:spMkLst>
        </pc:spChg>
        <pc:spChg chg="mod">
          <ac:chgData name="Xin Zhang (FA Talent)" userId="474f572f-8271-4f60-858e-cee871e0aec6" providerId="ADAL" clId="{9E41A59E-EA92-4F45-ACD0-9CC1B6579E02}" dt="2021-12-22T06:24:37.697" v="7300"/>
          <ac:spMkLst>
            <pc:docMk/>
            <pc:sldMk cId="3477428530" sldId="262"/>
            <ac:spMk id="23" creationId="{9642C838-0202-4909-9850-6DDAA66D3901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4" creationId="{2E26D44F-3503-42DD-AC6D-7FE530CD56F4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5" creationId="{4B758AB1-D6E2-4F75-9390-6B5F5F811243}"/>
          </ac:spMkLst>
        </pc:spChg>
        <pc:spChg chg="add del mod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25" creationId="{B04E8C0E-551B-4BF5-B042-0B0CE28D1D2E}"/>
          </ac:spMkLst>
        </pc:spChg>
        <pc:spChg chg="mod">
          <ac:chgData name="Xin Zhang (FA Talent)" userId="474f572f-8271-4f60-858e-cee871e0aec6" providerId="ADAL" clId="{9E41A59E-EA92-4F45-ACD0-9CC1B6579E02}" dt="2021-12-22T06:25:47.787" v="7366" actId="20577"/>
          <ac:spMkLst>
            <pc:docMk/>
            <pc:sldMk cId="3477428530" sldId="262"/>
            <ac:spMk id="25" creationId="{FF01E3D8-910A-4E67-B240-23AAAFC0AE77}"/>
          </ac:spMkLst>
        </pc:spChg>
        <pc:spChg chg="add del mod ord">
          <ac:chgData name="Xin Zhang (FA Talent)" userId="474f572f-8271-4f60-858e-cee871e0aec6" providerId="ADAL" clId="{9E41A59E-EA92-4F45-ACD0-9CC1B6579E02}" dt="2021-12-21T07:48:35.412" v="4096" actId="478"/>
          <ac:spMkLst>
            <pc:docMk/>
            <pc:sldMk cId="3477428530" sldId="262"/>
            <ac:spMk id="26" creationId="{7FAAA353-C5D7-4535-90F9-F95113595464}"/>
          </ac:spMkLst>
        </pc:spChg>
        <pc:spChg chg="add del mod ord">
          <ac:chgData name="Xin Zhang (FA Talent)" userId="474f572f-8271-4f60-858e-cee871e0aec6" providerId="ADAL" clId="{9E41A59E-EA92-4F45-ACD0-9CC1B6579E02}" dt="2021-12-21T07:48:53.724" v="4192" actId="478"/>
          <ac:spMkLst>
            <pc:docMk/>
            <pc:sldMk cId="3477428530" sldId="262"/>
            <ac:spMk id="27" creationId="{3359AE53-4EC7-44D3-8B63-CA297E92F265}"/>
          </ac:spMkLst>
        </pc:spChg>
        <pc:spChg chg="del mod">
          <ac:chgData name="Xin Zhang (FA Talent)" userId="474f572f-8271-4f60-858e-cee871e0aec6" providerId="ADAL" clId="{9E41A59E-EA92-4F45-ACD0-9CC1B6579E02}" dt="2021-12-20T07:39:53.322" v="1844" actId="21"/>
          <ac:spMkLst>
            <pc:docMk/>
            <pc:sldMk cId="3477428530" sldId="262"/>
            <ac:spMk id="27" creationId="{36E23066-A712-4419-AD64-7508C9D269D8}"/>
          </ac:spMkLst>
        </pc:spChg>
        <pc:spChg chg="add mod ord">
          <ac:chgData name="Xin Zhang (FA Talent)" userId="474f572f-8271-4f60-858e-cee871e0aec6" providerId="ADAL" clId="{9E41A59E-EA92-4F45-ACD0-9CC1B6579E02}" dt="2021-12-21T07:49:09.460" v="4196" actId="12789"/>
          <ac:spMkLst>
            <pc:docMk/>
            <pc:sldMk cId="3477428530" sldId="262"/>
            <ac:spMk id="28" creationId="{8150AA59-7BF8-4D98-8EC5-86CF66F2199B}"/>
          </ac:spMkLst>
        </pc:spChg>
        <pc:spChg chg="mod">
          <ac:chgData name="Xin Zhang (FA Talent)" userId="474f572f-8271-4f60-858e-cee871e0aec6" providerId="ADAL" clId="{9E41A59E-EA92-4F45-ACD0-9CC1B6579E02}" dt="2021-12-22T06:25:10.364" v="7328" actId="571"/>
          <ac:spMkLst>
            <pc:docMk/>
            <pc:sldMk cId="3477428530" sldId="262"/>
            <ac:spMk id="29" creationId="{F13F7CB1-1CA4-4DD0-A213-280CCFC1FDF6}"/>
          </ac:spMkLst>
        </pc:spChg>
        <pc:spChg chg="add mod ord">
          <ac:chgData name="Xin Zhang (FA Talent)" userId="474f572f-8271-4f60-858e-cee871e0aec6" providerId="ADAL" clId="{9E41A59E-EA92-4F45-ACD0-9CC1B6579E02}" dt="2021-12-21T07:49:24.674" v="4201" actId="12789"/>
          <ac:spMkLst>
            <pc:docMk/>
            <pc:sldMk cId="3477428530" sldId="262"/>
            <ac:spMk id="30" creationId="{21F833A4-543F-49FB-A577-57E44ED6C313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2" creationId="{74EAFA53-AB11-46CA-86F4-76D77167E39A}"/>
          </ac:spMkLst>
        </pc:spChg>
        <pc:spChg chg="mod">
          <ac:chgData name="Xin Zhang (FA Talent)" userId="474f572f-8271-4f60-858e-cee871e0aec6" providerId="ADAL" clId="{9E41A59E-EA92-4F45-ACD0-9CC1B6579E02}" dt="2021-12-22T06:25:40.392" v="7354" actId="20577"/>
          <ac:spMkLst>
            <pc:docMk/>
            <pc:sldMk cId="3477428530" sldId="262"/>
            <ac:spMk id="34" creationId="{BB08D203-7A26-40E7-ADA1-A79D96ADE52A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5" creationId="{90D16D7C-01A7-4C31-867E-197922B862D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6" creationId="{E82CBCA0-8105-4036-98D6-71EE976616EB}"/>
          </ac:spMkLst>
        </pc:spChg>
        <pc:spChg chg="mod ord">
          <ac:chgData name="Xin Zhang (FA Talent)" userId="474f572f-8271-4f60-858e-cee871e0aec6" providerId="ADAL" clId="{9E41A59E-EA92-4F45-ACD0-9CC1B6579E02}" dt="2021-12-20T09:57:52.178" v="2465"/>
          <ac:spMkLst>
            <pc:docMk/>
            <pc:sldMk cId="3477428530" sldId="262"/>
            <ac:spMk id="45" creationId="{DEE0469F-A375-4DA6-8BEF-E24796581334}"/>
          </ac:spMkLst>
        </pc:spChg>
        <pc:spChg chg="add del mod ord replST delST">
          <ac:chgData name="Xin Zhang (FA Talent)" userId="474f572f-8271-4f60-858e-cee871e0aec6" providerId="ADAL" clId="{9E41A59E-EA92-4F45-ACD0-9CC1B6579E02}" dt="2021-12-20T09:41:05.127" v="2165"/>
          <ac:spMkLst>
            <pc:docMk/>
            <pc:sldMk cId="3477428530" sldId="262"/>
            <ac:spMk id="49" creationId="{2B3A4884-6B30-44AA-83A1-F0EE23643D20}"/>
          </ac:spMkLst>
        </pc:spChg>
        <pc:spChg chg="add del mod topLvl">
          <ac:chgData name="Xin Zhang (FA Talent)" userId="474f572f-8271-4f60-858e-cee871e0aec6" providerId="ADAL" clId="{9E41A59E-EA92-4F45-ACD0-9CC1B6579E02}" dt="2021-12-22T06:25:05.934" v="7327" actId="478"/>
          <ac:spMkLst>
            <pc:docMk/>
            <pc:sldMk cId="3477428530" sldId="262"/>
            <ac:spMk id="54" creationId="{CEDF481A-593B-49B6-A42D-3A27E58C0B07}"/>
          </ac:spMkLst>
        </pc:spChg>
        <pc:spChg chg="add mod topLvl">
          <ac:chgData name="Xin Zhang (FA Talent)" userId="474f572f-8271-4f60-858e-cee871e0aec6" providerId="ADAL" clId="{9E41A59E-EA92-4F45-ACD0-9CC1B6579E02}" dt="2021-12-21T15:07:11.580" v="4526"/>
          <ac:spMkLst>
            <pc:docMk/>
            <pc:sldMk cId="3477428530" sldId="262"/>
            <ac:spMk id="59" creationId="{3E444057-FBA9-45FA-AF58-0024095C2639}"/>
          </ac:spMkLst>
        </pc:spChg>
        <pc:spChg chg="add del mod ord">
          <ac:chgData name="Xin Zhang (FA Talent)" userId="474f572f-8271-4f60-858e-cee871e0aec6" providerId="ADAL" clId="{9E41A59E-EA92-4F45-ACD0-9CC1B6579E02}" dt="2021-12-21T07:28:38.976" v="3471" actId="478"/>
          <ac:spMkLst>
            <pc:docMk/>
            <pc:sldMk cId="3477428530" sldId="262"/>
            <ac:spMk id="66" creationId="{740C14CA-7DB6-4339-8D84-75C3CC16B482}"/>
          </ac:spMkLst>
        </pc:spChg>
        <pc:spChg chg="add del mod ord">
          <ac:chgData name="Xin Zhang (FA Talent)" userId="474f572f-8271-4f60-858e-cee871e0aec6" providerId="ADAL" clId="{9E41A59E-EA92-4F45-ACD0-9CC1B6579E02}" dt="2021-12-21T07:28:53.130" v="3563" actId="478"/>
          <ac:spMkLst>
            <pc:docMk/>
            <pc:sldMk cId="3477428530" sldId="262"/>
            <ac:spMk id="67" creationId="{B0E72B52-E5AA-46B5-BD7A-05124C7DD1E6}"/>
          </ac:spMkLst>
        </pc:spChg>
        <pc:spChg chg="del mod topLvl">
          <ac:chgData name="Xin Zhang (FA Talent)" userId="474f572f-8271-4f60-858e-cee871e0aec6" providerId="ADAL" clId="{9E41A59E-EA92-4F45-ACD0-9CC1B6579E02}" dt="2021-12-22T06:24:42.168" v="7302" actId="478"/>
          <ac:spMkLst>
            <pc:docMk/>
            <pc:sldMk cId="3477428530" sldId="262"/>
            <ac:spMk id="195" creationId="{EB3C43C9-79D3-4332-9507-7577E393624A}"/>
          </ac:spMkLst>
        </pc:spChg>
        <pc:spChg chg="mod topLvl">
          <ac:chgData name="Xin Zhang (FA Talent)" userId="474f572f-8271-4f60-858e-cee871e0aec6" providerId="ADAL" clId="{9E41A59E-EA92-4F45-ACD0-9CC1B6579E02}" dt="2021-12-21T15:07:09.135" v="4525" actId="20577"/>
          <ac:spMkLst>
            <pc:docMk/>
            <pc:sldMk cId="3477428530" sldId="262"/>
            <ac:spMk id="196" creationId="{5B09E13F-FC50-49FF-8B05-2D220204DD7E}"/>
          </ac:spMkLst>
        </pc:spChg>
        <pc:spChg chg="del">
          <ac:chgData name="Xin Zhang (FA Talent)" userId="474f572f-8271-4f60-858e-cee871e0aec6" providerId="ADAL" clId="{9E41A59E-EA92-4F45-ACD0-9CC1B6579E02}" dt="2021-12-20T04:03:55.792" v="714" actId="478"/>
          <ac:spMkLst>
            <pc:docMk/>
            <pc:sldMk cId="3477428530" sldId="262"/>
            <ac:spMk id="199" creationId="{96C466E0-8CD1-4E30-8A83-3A8506A27D18}"/>
          </ac:spMkLst>
        </pc:spChg>
        <pc:spChg chg="del">
          <ac:chgData name="Xin Zhang (FA Talent)" userId="474f572f-8271-4f60-858e-cee871e0aec6" providerId="ADAL" clId="{9E41A59E-EA92-4F45-ACD0-9CC1B6579E02}" dt="2021-12-20T03:57:42.402" v="644" actId="478"/>
          <ac:spMkLst>
            <pc:docMk/>
            <pc:sldMk cId="3477428530" sldId="262"/>
            <ac:spMk id="200" creationId="{491B024D-3602-4D1B-989A-E66968FFB095}"/>
          </ac:spMkLst>
        </pc:spChg>
        <pc:spChg chg="del">
          <ac:chgData name="Xin Zhang (FA Talent)" userId="474f572f-8271-4f60-858e-cee871e0aec6" providerId="ADAL" clId="{9E41A59E-EA92-4F45-ACD0-9CC1B6579E02}" dt="2021-12-20T03:57:42.715" v="645" actId="478"/>
          <ac:spMkLst>
            <pc:docMk/>
            <pc:sldMk cId="3477428530" sldId="262"/>
            <ac:spMk id="201" creationId="{6F2866B8-ED5E-433D-8056-59A8A4CAB753}"/>
          </ac:spMkLst>
        </pc:spChg>
        <pc:spChg chg="del">
          <ac:chgData name="Xin Zhang (FA Talent)" userId="474f572f-8271-4f60-858e-cee871e0aec6" providerId="ADAL" clId="{9E41A59E-EA92-4F45-ACD0-9CC1B6579E02}" dt="2021-12-16T02:53:50.615" v="58" actId="478"/>
          <ac:spMkLst>
            <pc:docMk/>
            <pc:sldMk cId="3477428530" sldId="262"/>
            <ac:spMk id="205" creationId="{68A8FD38-CED1-48FB-9A0C-4E521CCF0D83}"/>
          </ac:spMkLst>
        </pc:spChg>
        <pc:spChg chg="del">
          <ac:chgData name="Xin Zhang (FA Talent)" userId="474f572f-8271-4f60-858e-cee871e0aec6" providerId="ADAL" clId="{9E41A59E-EA92-4F45-ACD0-9CC1B6579E02}" dt="2021-12-16T02:53:50.997" v="59" actId="478"/>
          <ac:spMkLst>
            <pc:docMk/>
            <pc:sldMk cId="3477428530" sldId="262"/>
            <ac:spMk id="217" creationId="{6BAEC3DB-7148-4895-A116-3AE904FC6022}"/>
          </ac:spMkLst>
        </pc:spChg>
        <pc:spChg chg="del mod topLvl">
          <ac:chgData name="Xin Zhang (FA Talent)" userId="474f572f-8271-4f60-858e-cee871e0aec6" providerId="ADAL" clId="{9E41A59E-EA92-4F45-ACD0-9CC1B6579E02}" dt="2021-12-20T08:08:17.233" v="2108" actId="478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2" creationId="{4B109A8D-A650-4F39-B9AA-75DC246E967B}"/>
          </ac:grpSpMkLst>
        </pc:gr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3" creationId="{7193B8F2-2FFD-4D2F-A50A-5C6FB92F5ECC}"/>
          </ac:grpSpMkLst>
        </pc:grpChg>
        <pc:grpChg chg="add mod">
          <ac:chgData name="Xin Zhang (FA Talent)" userId="474f572f-8271-4f60-858e-cee871e0aec6" providerId="ADAL" clId="{9E41A59E-EA92-4F45-ACD0-9CC1B6579E02}" dt="2021-12-22T06:24:52.137" v="7303" actId="1076"/>
          <ac:grpSpMkLst>
            <pc:docMk/>
            <pc:sldMk cId="3477428530" sldId="262"/>
            <ac:grpSpMk id="22" creationId="{42481BCE-16AD-4BCE-9EB7-DB9CE846A96C}"/>
          </ac:grpSpMkLst>
        </pc:grpChg>
        <pc:grpChg chg="add del mod">
          <ac:chgData name="Xin Zhang (FA Talent)" userId="474f572f-8271-4f60-858e-cee871e0aec6" providerId="ADAL" clId="{9E41A59E-EA92-4F45-ACD0-9CC1B6579E02}" dt="2021-12-20T08:08:13.697" v="2107" actId="165"/>
          <ac:grpSpMkLst>
            <pc:docMk/>
            <pc:sldMk cId="3477428530" sldId="262"/>
            <ac:grpSpMk id="23" creationId="{C1ED4A40-0EB5-45A1-912F-3B06026177BA}"/>
          </ac:grpSpMkLst>
        </pc:grpChg>
        <pc:grpChg chg="mod">
          <ac:chgData name="Xin Zhang (FA Talent)" userId="474f572f-8271-4f60-858e-cee871e0aec6" providerId="ADAL" clId="{9E41A59E-EA92-4F45-ACD0-9CC1B6579E02}" dt="2021-12-22T06:24:37.697" v="7300"/>
          <ac:grpSpMkLst>
            <pc:docMk/>
            <pc:sldMk cId="3477428530" sldId="262"/>
            <ac:grpSpMk id="24" creationId="{F3FECAAF-1740-4E99-AE5D-657CEA3839A7}"/>
          </ac:grpSpMkLst>
        </pc:grpChg>
        <pc:grpChg chg="add 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27" creationId="{2EC711AC-E5EE-4385-B0FB-397D514AB80F}"/>
          </ac:grpSpMkLst>
        </pc:grpChg>
        <pc:grpChg chg="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31" creationId="{D6663A63-CF55-468F-B827-78258CAB59F9}"/>
          </ac:grpSpMkLst>
        </pc:grpChg>
        <pc:grpChg chg="add del mo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3" creationId="{F7D44C11-EBA3-44DF-B2A3-8C5B4A3F04E9}"/>
          </ac:grpSpMkLst>
        </pc:grpChg>
        <pc:grpChg chg="add del mod or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6" creationId="{A4E8C46C-30A7-4B63-AF94-ED732C564368}"/>
          </ac:grpSpMkLst>
        </pc:grpChg>
        <pc:grpChg chg="add del mod">
          <ac:chgData name="Xin Zhang (FA Talent)" userId="474f572f-8271-4f60-858e-cee871e0aec6" providerId="ADAL" clId="{9E41A59E-EA92-4F45-ACD0-9CC1B6579E02}" dt="2021-12-20T09:52:39.868" v="2368" actId="21"/>
          <ac:grpSpMkLst>
            <pc:docMk/>
            <pc:sldMk cId="3477428530" sldId="262"/>
            <ac:grpSpMk id="60" creationId="{DB2CDFA2-9F9C-4F04-AE8C-B3C168A0EEC6}"/>
          </ac:grpSpMkLst>
        </pc:grpChg>
        <pc:grpChg chg="add del mod">
          <ac:chgData name="Xin Zhang (FA Talent)" userId="474f572f-8271-4f60-858e-cee871e0aec6" providerId="ADAL" clId="{9E41A59E-EA92-4F45-ACD0-9CC1B6579E02}" dt="2021-12-20T09:57:17.598" v="2425"/>
          <ac:grpSpMkLst>
            <pc:docMk/>
            <pc:sldMk cId="3477428530" sldId="262"/>
            <ac:grpSpMk id="63" creationId="{5D44A917-A8FB-43B6-9D6B-9A8DFE6E20E5}"/>
          </ac:grpSpMkLst>
        </pc:grpChg>
        <pc:graphicFrameChg chg="add mod">
          <ac:chgData name="Xin Zhang (FA Talent)" userId="474f572f-8271-4f60-858e-cee871e0aec6" providerId="ADAL" clId="{9E41A59E-EA92-4F45-ACD0-9CC1B6579E02}" dt="2021-12-22T03:19:49.980" v="4869" actId="2085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7:53:36.624" v="1980" actId="478"/>
          <ac:graphicFrameMkLst>
            <pc:docMk/>
            <pc:sldMk cId="3477428530" sldId="262"/>
            <ac:graphicFrameMk id="34" creationId="{D4A32581-921A-4B42-9F6E-61F8D7AFFA92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19:47.855" v="4868" actId="2085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0T09:42:34.785" v="2232" actId="571"/>
          <ac:graphicFrameMkLst>
            <pc:docMk/>
            <pc:sldMk cId="3477428530" sldId="262"/>
            <ac:graphicFrameMk id="58" creationId="{219643EB-FD9B-4F9F-A53D-E71E932207EB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2T03:23:53.527" v="4922" actId="21"/>
          <ac:picMkLst>
            <pc:docMk/>
            <pc:sldMk cId="3477428530" sldId="262"/>
            <ac:picMk id="13" creationId="{54558300-9A07-4663-A1D0-65B8CA959925}"/>
          </ac:picMkLst>
        </pc:picChg>
        <pc:picChg chg="add del mod ord">
          <ac:chgData name="Xin Zhang (FA Talent)" userId="474f572f-8271-4f60-858e-cee871e0aec6" providerId="ADAL" clId="{9E41A59E-EA92-4F45-ACD0-9CC1B6579E02}" dt="2021-12-20T07:40:56.468" v="1875" actId="21"/>
          <ac:picMkLst>
            <pc:docMk/>
            <pc:sldMk cId="3477428530" sldId="262"/>
            <ac:picMk id="22" creationId="{5A063718-C83C-4447-9492-F38907A3623D}"/>
          </ac:picMkLst>
        </pc:picChg>
        <pc:picChg chg="add del mod">
          <ac:chgData name="Xin Zhang (FA Talent)" userId="474f572f-8271-4f60-858e-cee871e0aec6" providerId="ADAL" clId="{9E41A59E-EA92-4F45-ACD0-9CC1B6579E02}" dt="2021-12-20T08:07:36.566" v="2101" actId="478"/>
          <ac:picMkLst>
            <pc:docMk/>
            <pc:sldMk cId="3477428530" sldId="262"/>
            <ac:picMk id="26" creationId="{9165A52B-83CD-42A3-AE60-A8554E1895ED}"/>
          </ac:picMkLst>
        </pc:picChg>
        <pc:picChg chg="mod">
          <ac:chgData name="Xin Zhang (FA Talent)" userId="474f572f-8271-4f60-858e-cee871e0aec6" providerId="ADAL" clId="{9E41A59E-EA92-4F45-ACD0-9CC1B6579E02}" dt="2021-12-22T06:24:37.697" v="7300"/>
          <ac:picMkLst>
            <pc:docMk/>
            <pc:sldMk cId="3477428530" sldId="262"/>
            <ac:picMk id="26" creationId="{FAD2DA93-1D9E-48C1-B142-6B6751758DC6}"/>
          </ac:picMkLst>
        </pc:picChg>
        <pc:picChg chg="add del mod ord">
          <ac:chgData name="Xin Zhang (FA Talent)" userId="474f572f-8271-4f60-858e-cee871e0aec6" providerId="ADAL" clId="{9E41A59E-EA92-4F45-ACD0-9CC1B6579E02}" dt="2021-12-20T09:40:11.882" v="2134"/>
          <ac:picMkLst>
            <pc:docMk/>
            <pc:sldMk cId="3477428530" sldId="262"/>
            <ac:picMk id="29" creationId="{55A43C50-A2C8-4761-85BD-5081FD1E87AA}"/>
          </ac:picMkLst>
        </pc:picChg>
        <pc:picChg chg="add del mod modVis">
          <ac:chgData name="Xin Zhang (FA Talent)" userId="474f572f-8271-4f60-858e-cee871e0aec6" providerId="ADAL" clId="{9E41A59E-EA92-4F45-ACD0-9CC1B6579E02}" dt="2021-12-20T07:40:44.818" v="1864"/>
          <ac:picMkLst>
            <pc:docMk/>
            <pc:sldMk cId="3477428530" sldId="262"/>
            <ac:picMk id="31" creationId="{3AA5212A-C2E5-48A3-BEAE-BD8F953F0FE2}"/>
          </ac:picMkLst>
        </pc:picChg>
        <pc:picChg chg="mod">
          <ac:chgData name="Xin Zhang (FA Talent)" userId="474f572f-8271-4f60-858e-cee871e0aec6" providerId="ADAL" clId="{9E41A59E-EA92-4F45-ACD0-9CC1B6579E02}" dt="2021-12-22T06:25:10.364" v="7328" actId="571"/>
          <ac:picMkLst>
            <pc:docMk/>
            <pc:sldMk cId="3477428530" sldId="262"/>
            <ac:picMk id="38" creationId="{7A7E07DD-C27F-4C9E-AF1D-3761CF3047A9}"/>
          </ac:picMkLst>
        </pc:picChg>
        <pc:picChg chg="add del mod or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38" creationId="{7AA6ED43-2832-4B4A-8ADB-FD90C13F8C08}"/>
          </ac:picMkLst>
        </pc:picChg>
        <pc:picChg chg="add del mod topLvl">
          <ac:chgData name="Xin Zhang (FA Talent)" userId="474f572f-8271-4f60-858e-cee871e0aec6" providerId="ADAL" clId="{9E41A59E-EA92-4F45-ACD0-9CC1B6579E02}" dt="2021-12-22T06:24:42.168" v="7302" actId="478"/>
          <ac:picMkLst>
            <pc:docMk/>
            <pc:sldMk cId="3477428530" sldId="262"/>
            <ac:picMk id="41" creationId="{9E1D04E2-741F-4ABF-B0B1-BBA3D8EFDA16}"/>
          </ac:picMkLst>
        </pc:picChg>
        <pc:picChg chg="add del mod modVis">
          <ac:chgData name="Xin Zhang (FA Talent)" userId="474f572f-8271-4f60-858e-cee871e0aec6" providerId="ADAL" clId="{9E41A59E-EA92-4F45-ACD0-9CC1B6579E02}" dt="2021-12-20T09:39:53.820" v="2125"/>
          <ac:picMkLst>
            <pc:docMk/>
            <pc:sldMk cId="3477428530" sldId="262"/>
            <ac:picMk id="44" creationId="{C3E3B978-8051-4BD5-ACA0-A6D2D610F577}"/>
          </ac:picMkLst>
        </pc:picChg>
        <pc:picChg chg="add del mod modVis">
          <ac:chgData name="Xin Zhang (FA Talent)" userId="474f572f-8271-4f60-858e-cee871e0aec6" providerId="ADAL" clId="{9E41A59E-EA92-4F45-ACD0-9CC1B6579E02}" dt="2021-12-20T09:40:30.263" v="2144"/>
          <ac:picMkLst>
            <pc:docMk/>
            <pc:sldMk cId="3477428530" sldId="262"/>
            <ac:picMk id="48" creationId="{98E28019-062F-4D17-8C1A-52F791960775}"/>
          </ac:picMkLst>
        </pc:picChg>
        <pc:picChg chg="mo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50" creationId="{04C36B16-0F72-4D79-B54E-998FE5CFF552}"/>
          </ac:picMkLst>
        </pc:picChg>
        <pc:picChg chg="add del mod topLvl">
          <ac:chgData name="Xin Zhang (FA Talent)" userId="474f572f-8271-4f60-858e-cee871e0aec6" providerId="ADAL" clId="{9E41A59E-EA92-4F45-ACD0-9CC1B6579E02}" dt="2021-12-22T06:25:05.934" v="7327" actId="478"/>
          <ac:picMkLst>
            <pc:docMk/>
            <pc:sldMk cId="3477428530" sldId="262"/>
            <ac:picMk id="55" creationId="{B44E5FC9-2E6A-4EF2-A6C4-3682654BC9F2}"/>
          </ac:picMkLst>
        </pc:picChg>
        <pc:picChg chg="del">
          <ac:chgData name="Xin Zhang (FA Talent)" userId="474f572f-8271-4f60-858e-cee871e0aec6" providerId="ADAL" clId="{9E41A59E-EA92-4F45-ACD0-9CC1B6579E02}" dt="2021-12-16T02:53:48.732" v="57" actId="478"/>
          <ac:picMkLst>
            <pc:docMk/>
            <pc:sldMk cId="3477428530" sldId="262"/>
            <ac:picMk id="203" creationId="{B3C9E725-56F4-451B-8078-3CD55E091C46}"/>
          </ac:picMkLst>
        </pc:picChg>
        <pc:cxnChg chg="add mod topLvl">
          <ac:chgData name="Xin Zhang (FA Talent)" userId="474f572f-8271-4f60-858e-cee871e0aec6" providerId="ADAL" clId="{9E41A59E-EA92-4F45-ACD0-9CC1B6579E02}" dt="2021-12-21T06:30:43.075" v="2777" actId="165"/>
          <ac:cxnSpMkLst>
            <pc:docMk/>
            <pc:sldMk cId="3477428530" sldId="262"/>
            <ac:cxnSpMk id="40" creationId="{22EB358B-4C22-4DD7-83BD-3DE4B09F8D40}"/>
          </ac:cxnSpMkLst>
        </pc:cxnChg>
        <pc:cxnChg chg="add mod">
          <ac:chgData name="Xin Zhang (FA Talent)" userId="474f572f-8271-4f60-858e-cee871e0aec6" providerId="ADAL" clId="{9E41A59E-EA92-4F45-ACD0-9CC1B6579E02}" dt="2021-12-20T09:42:20.570" v="2228" actId="571"/>
          <ac:cxnSpMkLst>
            <pc:docMk/>
            <pc:sldMk cId="3477428530" sldId="262"/>
            <ac:cxnSpMk id="53" creationId="{8797E37E-42A2-4B4C-BBFB-C4078493C1B1}"/>
          </ac:cxnSpMkLst>
        </pc:cxnChg>
        <pc:cxnChg chg="add mod topLvl">
          <ac:chgData name="Xin Zhang (FA Talent)" userId="474f572f-8271-4f60-858e-cee871e0aec6" providerId="ADAL" clId="{9E41A59E-EA92-4F45-ACD0-9CC1B6579E02}" dt="2021-12-21T07:49:31.755" v="4202" actId="165"/>
          <ac:cxnSpMkLst>
            <pc:docMk/>
            <pc:sldMk cId="3477428530" sldId="262"/>
            <ac:cxnSpMk id="56" creationId="{E0FD8240-EA19-43C4-A5FB-619C34503B34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1" creationId="{5140110F-27A7-4AAD-A96B-411BA3B5BBC7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2" creationId="{A7F7AE7F-012A-46DA-BE21-D88FC64F4621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4" creationId="{8502BBC2-40F5-4453-9BCE-3106C8EFC675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5" creationId="{31B5D406-E273-481C-8930-993BFEA6B3F7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2T02:16:37.082" v="4782"/>
        <pc:sldMkLst>
          <pc:docMk/>
          <pc:sldMk cId="693008337" sldId="264"/>
        </pc:sldMkLst>
        <pc:spChg chg="mod">
          <ac:chgData name="Xin Zhang (FA Talent)" userId="474f572f-8271-4f60-858e-cee871e0aec6" providerId="ADAL" clId="{9E41A59E-EA92-4F45-ACD0-9CC1B6579E02}" dt="2021-12-21T15:13:35.433" v="4702"/>
          <ac:spMkLst>
            <pc:docMk/>
            <pc:sldMk cId="693008337" sldId="264"/>
            <ac:spMk id="2" creationId="{406F07BE-A110-4D16-B09C-3A22263E81C7}"/>
          </ac:spMkLst>
        </pc:spChg>
        <pc:spChg chg="del">
          <ac:chgData name="Xin Zhang (FA Talent)" userId="474f572f-8271-4f60-858e-cee871e0aec6" providerId="ADAL" clId="{9E41A59E-EA92-4F45-ACD0-9CC1B6579E02}" dt="2021-12-20T06:19:57.996" v="1575" actId="478"/>
          <ac:spMkLst>
            <pc:docMk/>
            <pc:sldMk cId="693008337" sldId="264"/>
            <ac:spMk id="3" creationId="{F08EDFA4-97E9-431A-AAAC-39DDDBD04D56}"/>
          </ac:spMkLst>
        </pc:spChg>
        <pc:spChg chg="add del mod">
          <ac:chgData name="Xin Zhang (FA Talent)" userId="474f572f-8271-4f60-858e-cee871e0aec6" providerId="ADAL" clId="{9E41A59E-EA92-4F45-ACD0-9CC1B6579E02}" dt="2021-12-22T02:15:56.946" v="4751" actId="478"/>
          <ac:spMkLst>
            <pc:docMk/>
            <pc:sldMk cId="693008337" sldId="264"/>
            <ac:spMk id="7" creationId="{CC9C5D11-4D9C-4BE3-AB80-5986D7C1C458}"/>
          </ac:spMkLst>
        </pc:spChg>
        <pc:spChg chg="del">
          <ac:chgData name="Xin Zhang (FA Talent)" userId="474f572f-8271-4f60-858e-cee871e0aec6" providerId="ADAL" clId="{9E41A59E-EA92-4F45-ACD0-9CC1B6579E02}" dt="2021-12-21T06:27:14.964" v="2741" actId="478"/>
          <ac:spMkLst>
            <pc:docMk/>
            <pc:sldMk cId="693008337" sldId="264"/>
            <ac:spMk id="21" creationId="{C3E6D29D-B15D-470D-8D99-28E07A9D814F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9E41A59E-EA92-4F45-ACD0-9CC1B6579E02}" dt="2021-12-22T02:16:32.874" v="4779" actId="20577"/>
          <ac:spMkLst>
            <pc:docMk/>
            <pc:sldMk cId="693008337" sldId="264"/>
            <ac:spMk id="23" creationId="{111381DD-238F-421D-A76D-F249FA0CF2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26" creationId="{6E28BAD7-1F66-40AB-8958-EF9AAD539848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8" creationId="{F11D4F78-EF58-4E38-9560-1664F3BD575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29" creationId="{727957E8-1920-4FDB-8C80-B1C3DCD637AA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1" creationId="{25E0730C-8410-484D-901E-641C93A3B814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3" creationId="{AFFAF104-605F-44CE-B9DF-DD70255AEBA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4" creationId="{8C511EE9-95F5-4725-9F03-D66D28E1602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5" creationId="{D202ACCF-F732-4B9B-94A9-95742F2C1C3A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7" creationId="{88ABD9DC-DBF5-4890-85A2-8385E4A9341E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8" creationId="{D1FD3B5A-032D-432C-852C-2038D59ED64D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9" creationId="{E04C11B7-FE65-42F2-8398-080A0C676264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1" creationId="{2E6F5DB1-91A8-4D42-B10F-28598F7CA2D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2" creationId="{82750E31-9E5F-422A-A32D-EBEA8AFA45CB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2" creationId="{4FBA8AFA-AB81-4F5F-90CF-8C938040B40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3" creationId="{B85313F5-CBC7-4838-9A7A-B28AF21796F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4" creationId="{8B9ADB8A-C477-48EC-9062-1A46D7AC730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5" creationId="{56EC9C99-7123-4FD1-AD26-877E0FE498A9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6" creationId="{E24AB51C-64B9-4BAF-BA37-7A5BA8A5B9E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7" creationId="{70CC62C2-EF92-4D7E-BF94-48ECCBE1577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8" creationId="{D895684D-ED92-4568-AAAB-D3E8A1CAFF1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9" creationId="{BAD52ADA-B494-4332-8B93-B12CF45E61B2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60" creationId="{D4C34B0A-5210-4AAD-BFB0-3C173718D7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70" creationId="{CD12D641-CAB9-4277-8902-F1C9EC85F063}"/>
          </ac:spMkLst>
        </pc:spChg>
        <pc:spChg chg="add del mod ord topLvl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80" creationId="{59292C9A-0E48-45BC-8C4C-E1F5447F0740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4" creationId="{81292376-7B3E-4EC2-A3F1-A3F1FFE672D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9E41A59E-EA92-4F45-ACD0-9CC1B6579E02}" dt="2021-12-22T02:16:35.483" v="4780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9E41A59E-EA92-4F45-ACD0-9CC1B6579E02}" dt="2021-12-21T15:13:13.822" v="4659" actId="20577"/>
          <ac:spMkLst>
            <pc:docMk/>
            <pc:sldMk cId="693008337" sldId="264"/>
            <ac:spMk id="92" creationId="{B553FD8F-1F5C-48E4-979A-D0702FDF119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5" creationId="{75857539-DBDE-41EC-8BA0-CBC2A483E5C2}"/>
          </ac:spMkLst>
        </pc:spChg>
        <pc:spChg chg="mod topLvl">
          <ac:chgData name="Xin Zhang (FA Talent)" userId="474f572f-8271-4f60-858e-cee871e0aec6" providerId="ADAL" clId="{9E41A59E-EA92-4F45-ACD0-9CC1B6579E02}" dt="2021-12-22T02:16:37.082" v="4782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9E41A59E-EA92-4F45-ACD0-9CC1B6579E02}" dt="2021-12-22T02:14:26.836" v="4735" actId="20577"/>
          <ac:spMkLst>
            <pc:docMk/>
            <pc:sldMk cId="693008337" sldId="264"/>
            <ac:spMk id="100" creationId="{0C6549B7-60DF-4C11-B062-6CAC87F39E01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3" creationId="{E672A4C9-9426-4C54-8956-3FF0E1C0C0FA}"/>
          </ac:spMkLst>
        </pc:spChg>
        <pc:spChg chg="mod topLvl">
          <ac:chgData name="Xin Zhang (FA Talent)" userId="474f572f-8271-4f60-858e-cee871e0aec6" providerId="ADAL" clId="{9E41A59E-EA92-4F45-ACD0-9CC1B6579E02}" dt="2021-12-22T02:16:36.302" v="4781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9E41A59E-EA92-4F45-ACD0-9CC1B6579E02}" dt="2021-12-21T15:13:27.504" v="4701" actId="2057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110" creationId="{160DB26F-2928-4632-A681-4FEC353217AA}"/>
          </ac:spMkLst>
        </pc:spChg>
        <pc:spChg chg="add mod ord">
          <ac:chgData name="Xin Zhang (FA Talent)" userId="474f572f-8271-4f60-858e-cee871e0aec6" providerId="ADAL" clId="{9E41A59E-EA92-4F45-ACD0-9CC1B6579E02}" dt="2021-12-22T02:15:50.151" v="4749" actId="571"/>
          <ac:spMkLst>
            <pc:docMk/>
            <pc:sldMk cId="693008337" sldId="264"/>
            <ac:spMk id="111" creationId="{ED01790D-F9CE-4301-9F76-6598E95EA648}"/>
          </ac:spMkLst>
        </pc:spChg>
        <pc:grpChg chg="add del mod">
          <ac:chgData name="Xin Zhang (FA Talent)" userId="474f572f-8271-4f60-858e-cee871e0aec6" providerId="ADAL" clId="{9E41A59E-EA92-4F45-ACD0-9CC1B6579E02}" dt="2021-12-21T15:04:15.566" v="4450" actId="165"/>
          <ac:grpSpMkLst>
            <pc:docMk/>
            <pc:sldMk cId="693008337" sldId="264"/>
            <ac:grpSpMk id="3" creationId="{6DA527F5-373D-446C-A610-D0B3E1DFE747}"/>
          </ac:grpSpMkLst>
        </pc:grpChg>
        <pc:grpChg chg="add 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4" creationId="{2E680DAB-D61E-4AF3-8DD4-4CDED362990C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5" creationId="{05579759-9F9C-44DE-A317-09D7E6110E6C}"/>
          </ac:grpSpMkLst>
        </pc:grpChg>
        <pc:grpChg chg="add del 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6" creationId="{2228760E-927A-4ED2-86ED-94B059ADF32A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43" creationId="{D77783C7-3574-490B-82E2-84E39622B709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61" creationId="{E18E1278-5151-452B-B88C-E3149DAFD691}"/>
          </ac:grpSpMkLst>
        </pc:grpChg>
        <pc:grpChg chg="del">
          <ac:chgData name="Xin Zhang (FA Talent)" userId="474f572f-8271-4f60-858e-cee871e0aec6" providerId="ADAL" clId="{9E41A59E-EA92-4F45-ACD0-9CC1B6579E02}" dt="2021-12-21T14:46:38.283" v="4310" actId="478"/>
          <ac:grpSpMkLst>
            <pc:docMk/>
            <pc:sldMk cId="693008337" sldId="264"/>
            <ac:grpSpMk id="71" creationId="{0469AA5E-F336-404C-9AD4-CFCDD998AE34}"/>
          </ac:grpSpMkLst>
        </pc:grpChg>
        <pc:grpChg chg="add del mod ord topLvl">
          <ac:chgData name="Xin Zhang (FA Talent)" userId="474f572f-8271-4f60-858e-cee871e0aec6" providerId="ADAL" clId="{9E41A59E-EA92-4F45-ACD0-9CC1B6579E02}" dt="2021-12-21T15:04:16.849" v="4451" actId="165"/>
          <ac:grpSpMkLst>
            <pc:docMk/>
            <pc:sldMk cId="693008337" sldId="264"/>
            <ac:grpSpMk id="81" creationId="{939D1B40-8CCF-45C2-9339-7D7BBF42020C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3" creationId="{33111FED-7ABE-417E-AC93-531F7A056E4A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86" creationId="{1ED868C7-B478-42C6-A094-DAB7330559BB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8" creationId="{2967AFAB-D0EB-48C8-B837-620D0EF594F6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1" creationId="{F848A32A-0ADB-4740-84FB-5190B78AD997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94" creationId="{C51D66B0-63D2-48D0-A771-8FA9487BE684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6" creationId="{DEA60966-9663-4B5E-8D98-8B8033C4A8ED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9" creationId="{7EEE8DB7-2036-41D9-9F3E-13F65CB7F99D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102" creationId="{9E2132E3-C2E2-4AFF-97CE-7C9282C33943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4" creationId="{7AA11D69-2D17-47A7-A60D-117B7C5DC7F2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7" creationId="{A72C13E4-7C98-4B93-964B-DEF5032EA013}"/>
          </ac:grpSpMkLst>
        </pc:grp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85" creationId="{FE485C7A-0032-4CFF-9FCE-25FAA1E201DD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93" creationId="{1E707072-2BE0-423C-8B3F-4CCA5D3E56A3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1" creationId="{557F0307-04DC-4DE8-8299-A21B357E5249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9" creationId="{D4EA41BD-F487-494A-A17E-F27CF05429D5}"/>
          </ac:picMkLst>
        </pc:picChg>
      </pc:sldChg>
      <pc:sldChg chg="addSp delSp modSp mod">
        <pc:chgData name="Xin Zhang (FA Talent)" userId="474f572f-8271-4f60-858e-cee871e0aec6" providerId="ADAL" clId="{9E41A59E-EA92-4F45-ACD0-9CC1B6579E02}" dt="2021-12-22T06:26:25.090" v="7372" actId="1076"/>
        <pc:sldMkLst>
          <pc:docMk/>
          <pc:sldMk cId="2118544944" sldId="265"/>
        </pc:sldMkLst>
        <pc:spChg chg="mod">
          <ac:chgData name="Xin Zhang (FA Talent)" userId="474f572f-8271-4f60-858e-cee871e0aec6" providerId="ADAL" clId="{9E41A59E-EA92-4F45-ACD0-9CC1B6579E02}" dt="2021-12-21T06:46:44.936" v="2863"/>
          <ac:spMkLst>
            <pc:docMk/>
            <pc:sldMk cId="2118544944" sldId="265"/>
            <ac:spMk id="2" creationId="{5DF19C81-564C-419E-AC92-C0D7AFC1D1F7}"/>
          </ac:spMkLst>
        </pc:spChg>
        <pc:spChg chg="del">
          <ac:chgData name="Xin Zhang (FA Talent)" userId="474f572f-8271-4f60-858e-cee871e0aec6" providerId="ADAL" clId="{9E41A59E-EA92-4F45-ACD0-9CC1B6579E02}" dt="2021-12-20T06:19:54.638" v="1573" actId="478"/>
          <ac:spMkLst>
            <pc:docMk/>
            <pc:sldMk cId="2118544944" sldId="265"/>
            <ac:spMk id="3" creationId="{33D09062-49B8-4F48-958F-9AADDB171E83}"/>
          </ac:spMkLst>
        </pc:spChg>
        <pc:spChg chg="add del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3" creationId="{EBCA35C1-4F4F-4D2B-8045-D1EB111B3B68}"/>
          </ac:spMkLst>
        </pc:spChg>
        <pc:spChg chg="add del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4" creationId="{2BEE086B-16C7-4CB0-B5C7-B9D40C7F1911}"/>
          </ac:spMkLst>
        </pc:spChg>
        <pc:spChg chg="add del mod ord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7" creationId="{7F7B8E19-3A2F-4281-9675-E31AE8E8BB3A}"/>
          </ac:spMkLst>
        </pc:spChg>
        <pc:spChg chg="add del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8" creationId="{B7931168-E63A-4251-8EAC-471F1241505D}"/>
          </ac:spMkLst>
        </pc:spChg>
        <pc:spChg chg="add del mod ord">
          <ac:chgData name="Xin Zhang (FA Talent)" userId="474f572f-8271-4f60-858e-cee871e0aec6" providerId="ADAL" clId="{9E41A59E-EA92-4F45-ACD0-9CC1B6579E02}" dt="2021-12-21T07:29:57.113" v="3576" actId="478"/>
          <ac:spMkLst>
            <pc:docMk/>
            <pc:sldMk cId="2118544944" sldId="265"/>
            <ac:spMk id="9" creationId="{78FCF93C-539D-4337-9E77-DC053A509617}"/>
          </ac:spMkLst>
        </pc:spChg>
        <pc:spChg chg="add del mod ord">
          <ac:chgData name="Xin Zhang (FA Talent)" userId="474f572f-8271-4f60-858e-cee871e0aec6" providerId="ADAL" clId="{9E41A59E-EA92-4F45-ACD0-9CC1B6579E02}" dt="2021-12-20T10:03:04.934" v="2534" actId="478"/>
          <ac:spMkLst>
            <pc:docMk/>
            <pc:sldMk cId="2118544944" sldId="265"/>
            <ac:spMk id="9" creationId="{EFF04177-C48A-42B3-91CA-1BC475F63623}"/>
          </ac:spMkLst>
        </pc:spChg>
        <pc:spChg chg="add del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10" creationId="{2A7D3812-B942-4539-9E45-1ACE9DAD4CF5}"/>
          </ac:spMkLst>
        </pc:spChg>
        <pc:spChg chg="add del mod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23" creationId="{F944B469-68A0-40FA-86B3-15E7B7536365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4" creationId="{DF1EF1C8-27D0-438D-BD8D-8D49D912D3C2}"/>
          </ac:spMkLst>
        </pc:spChg>
        <pc:spChg chg="del mod ord topLvl">
          <ac:chgData name="Xin Zhang (FA Talent)" userId="474f572f-8271-4f60-858e-cee871e0aec6" providerId="ADAL" clId="{9E41A59E-EA92-4F45-ACD0-9CC1B6579E02}" dt="2021-12-21T07:27:30.253" v="3328" actId="478"/>
          <ac:spMkLst>
            <pc:docMk/>
            <pc:sldMk cId="2118544944" sldId="265"/>
            <ac:spMk id="25" creationId="{6BD13F5B-A7D7-4492-8744-9D4E8197FB1D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6" creationId="{DEFD7261-A3B9-4279-9AC7-B19AD7983736}"/>
          </ac:spMkLst>
        </pc:spChg>
        <pc:spChg chg="add del mod ord topLvl">
          <ac:chgData name="Xin Zhang (FA Talent)" userId="474f572f-8271-4f60-858e-cee871e0aec6" providerId="ADAL" clId="{9E41A59E-EA92-4F45-ACD0-9CC1B6579E02}" dt="2021-12-21T07:27:43.405" v="3373" actId="478"/>
          <ac:spMkLst>
            <pc:docMk/>
            <pc:sldMk cId="2118544944" sldId="265"/>
            <ac:spMk id="27" creationId="{5D68B17A-22BE-4AD3-B215-A963F4B7190D}"/>
          </ac:spMkLst>
        </pc:spChg>
        <pc:spChg chg="add mod topLvl">
          <ac:chgData name="Xin Zhang (FA Talent)" userId="474f572f-8271-4f60-858e-cee871e0aec6" providerId="ADAL" clId="{9E41A59E-EA92-4F45-ACD0-9CC1B6579E02}" dt="2021-12-21T15:07:00.979" v="4507"/>
          <ac:spMkLst>
            <pc:docMk/>
            <pc:sldMk cId="2118544944" sldId="265"/>
            <ac:spMk id="29" creationId="{80DA4F60-7EEB-44E6-A010-0D2B7508A99E}"/>
          </ac:spMkLst>
        </pc:spChg>
        <pc:spChg chg="add 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0" creationId="{ED37B973-CE07-4623-AECB-021BFCE96D8C}"/>
          </ac:spMkLst>
        </pc:spChg>
        <pc:spChg chg="del mod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9E41A59E-EA92-4F45-ACD0-9CC1B6579E02}" dt="2021-12-21T15:06:59.372" v="4506" actId="20577"/>
          <ac:spMkLst>
            <pc:docMk/>
            <pc:sldMk cId="2118544944" sldId="265"/>
            <ac:spMk id="36" creationId="{0D3BEB4A-7F81-4223-964A-F930D56E3187}"/>
          </ac:spMkLst>
        </pc:spChg>
        <pc:spChg chg="del mod">
          <ac:chgData name="Xin Zhang (FA Talent)" userId="474f572f-8271-4f60-858e-cee871e0aec6" providerId="ADAL" clId="{9E41A59E-EA92-4F45-ACD0-9CC1B6579E02}" dt="2021-12-20T09:47:08.993" v="2306" actId="478"/>
          <ac:spMkLst>
            <pc:docMk/>
            <pc:sldMk cId="2118544944" sldId="265"/>
            <ac:spMk id="37" creationId="{8D68F8B9-218C-4B0A-A474-ABF8A5E53CFD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7" creationId="{A2B43E5C-EABE-4705-988C-E4B68AB70211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37" creationId="{AFAEBBF4-1224-43FB-B3DE-F06855468658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8" creationId="{C5CEB8E0-E67B-4CD0-AC4D-8207D3E83C28}"/>
          </ac:spMkLst>
        </pc:spChg>
        <pc:spChg chg="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9" creationId="{618AFC26-EB3C-4B62-BA9C-043713F3CB19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40" creationId="{87047E94-1D59-40F0-9810-78780FF0955C}"/>
          </ac:spMkLst>
        </pc:spChg>
        <pc:spChg chg="add del mod ord">
          <ac:chgData name="Xin Zhang (FA Talent)" userId="474f572f-8271-4f60-858e-cee871e0aec6" providerId="ADAL" clId="{9E41A59E-EA92-4F45-ACD0-9CC1B6579E02}" dt="2021-12-21T07:30:19.636" v="3616" actId="478"/>
          <ac:spMkLst>
            <pc:docMk/>
            <pc:sldMk cId="2118544944" sldId="265"/>
            <ac:spMk id="41" creationId="{3E894D85-78A8-4925-997F-367A7E101339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2" creationId="{B5985B72-8C6C-4E49-A33F-DB3174EFB592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3" creationId="{14E83951-2CBF-483F-B57D-35E10FE7BC1E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4" creationId="{16767842-62C8-4FC1-B4FE-1973A8FC6F1D}"/>
          </ac:spMkLst>
        </pc:spChg>
        <pc:spChg chg="del mod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45" creationId="{183A1931-5CC8-4F6F-986C-44408F4C3E80}"/>
          </ac:spMkLst>
        </pc:spChg>
        <pc:spChg chg="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7" creationId="{318DD28B-958C-42C6-AB83-35F3874F818F}"/>
          </ac:spMkLst>
        </pc:spChg>
        <pc:spChg chg="add 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8" creationId="{414DB1FB-BC34-49F4-9F3F-4E6487ACB15D}"/>
          </ac:spMkLst>
        </pc:spChg>
        <pc:spChg chg="add mod ord">
          <ac:chgData name="Xin Zhang (FA Talent)" userId="474f572f-8271-4f60-858e-cee871e0aec6" providerId="ADAL" clId="{9E41A59E-EA92-4F45-ACD0-9CC1B6579E02}" dt="2021-12-21T07:50:30.399" v="4210"/>
          <ac:spMkLst>
            <pc:docMk/>
            <pc:sldMk cId="2118544944" sldId="265"/>
            <ac:spMk id="49" creationId="{5C527086-8EC9-4FAB-B991-1A8BB87654E9}"/>
          </ac:spMkLst>
        </pc:spChg>
        <pc:spChg chg="add mod ord">
          <ac:chgData name="Xin Zhang (FA Talent)" userId="474f572f-8271-4f60-858e-cee871e0aec6" providerId="ADAL" clId="{9E41A59E-EA92-4F45-ACD0-9CC1B6579E02}" dt="2021-12-21T07:47:00.095" v="4077" actId="14100"/>
          <ac:spMkLst>
            <pc:docMk/>
            <pc:sldMk cId="2118544944" sldId="265"/>
            <ac:spMk id="50" creationId="{880FC34A-C184-45A4-94BA-1B58ACE95098}"/>
          </ac:spMkLst>
        </pc:spChg>
        <pc:spChg chg="add mod ord topLvl">
          <ac:chgData name="Xin Zhang (FA Talent)" userId="474f572f-8271-4f60-858e-cee871e0aec6" providerId="ADAL" clId="{9E41A59E-EA92-4F45-ACD0-9CC1B6579E02}" dt="2021-12-21T08:17:01.082" v="4226" actId="408"/>
          <ac:spMkLst>
            <pc:docMk/>
            <pc:sldMk cId="2118544944" sldId="265"/>
            <ac:spMk id="53" creationId="{8F8B4777-77AE-43AA-B1D0-76052A32A52C}"/>
          </ac:spMkLst>
        </pc:spChg>
        <pc:spChg chg="add mod ord topLvl">
          <ac:chgData name="Xin Zhang (FA Talent)" userId="474f572f-8271-4f60-858e-cee871e0aec6" providerId="ADAL" clId="{9E41A59E-EA92-4F45-ACD0-9CC1B6579E02}" dt="2021-12-21T08:45:00.733" v="4260" actId="6549"/>
          <ac:spMkLst>
            <pc:docMk/>
            <pc:sldMk cId="2118544944" sldId="265"/>
            <ac:spMk id="55" creationId="{2F60DAF8-C43B-4998-A52F-2E73547F080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57" creationId="{2A0A637E-30AE-4ACB-951A-B3D047AB9B2D}"/>
          </ac:spMkLst>
        </pc:spChg>
        <pc:spChg chg="add mod">
          <ac:chgData name="Xin Zhang (FA Talent)" userId="474f572f-8271-4f60-858e-cee871e0aec6" providerId="ADAL" clId="{9E41A59E-EA92-4F45-ACD0-9CC1B6579E02}" dt="2021-12-21T08:16:34.165" v="4218" actId="571"/>
          <ac:spMkLst>
            <pc:docMk/>
            <pc:sldMk cId="2118544944" sldId="265"/>
            <ac:spMk id="57" creationId="{9AEC303C-025B-4350-B4AE-B3F52BAD49F5}"/>
          </ac:spMkLst>
        </pc:spChg>
        <pc:spChg chg="add mod">
          <ac:chgData name="Xin Zhang (FA Talent)" userId="474f572f-8271-4f60-858e-cee871e0aec6" providerId="ADAL" clId="{9E41A59E-EA92-4F45-ACD0-9CC1B6579E02}" dt="2021-12-21T08:44:37.254" v="4256" actId="3064"/>
          <ac:spMkLst>
            <pc:docMk/>
            <pc:sldMk cId="2118544944" sldId="265"/>
            <ac:spMk id="59" creationId="{CCC27E7D-3CF4-4FEC-88E2-C5AFA074C18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0" creationId="{F5E60E99-7DB4-4D49-92AD-63892AB16655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3" creationId="{0AA1D27C-F19C-468C-9892-9490EC963770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4" creationId="{96F4AA3A-AFEF-4754-98B5-610C70C1C62C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5" creationId="{03CEE35F-B096-4DA4-B9DB-27FDFE7CBC3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7" creationId="{6F9FC777-B628-471D-9286-C20DB4FBBDB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8" creationId="{36CBF29C-CAE2-4985-9E39-BA01356823A6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9" creationId="{EF60E543-4BE8-4AFD-ACF4-E5C98BCC7997}"/>
          </ac:spMkLst>
        </pc:spChg>
        <pc:spChg chg="add del mod ord">
          <ac:chgData name="Xin Zhang (FA Talent)" userId="474f572f-8271-4f60-858e-cee871e0aec6" providerId="ADAL" clId="{9E41A59E-EA92-4F45-ACD0-9CC1B6579E02}" dt="2021-12-21T06:36:37.497" v="2795" actId="478"/>
          <ac:spMkLst>
            <pc:docMk/>
            <pc:sldMk cId="2118544944" sldId="265"/>
            <ac:spMk id="71" creationId="{293FC1CF-DD75-4492-A0CF-B62B0C81BF7E}"/>
          </ac:spMkLst>
        </pc:spChg>
        <pc:spChg chg="mod ord">
          <ac:chgData name="Xin Zhang (FA Talent)" userId="474f572f-8271-4f60-858e-cee871e0aec6" providerId="ADAL" clId="{9E41A59E-EA92-4F45-ACD0-9CC1B6579E02}" dt="2021-12-21T07:50:24.916" v="4208"/>
          <ac:spMkLst>
            <pc:docMk/>
            <pc:sldMk cId="2118544944" sldId="265"/>
            <ac:spMk id="72" creationId="{757BF4B8-E3EE-4637-A9F8-F336B9B95670}"/>
          </ac:spMkLst>
        </pc:spChg>
        <pc:spChg chg="add del mod ord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73" creationId="{A3E73962-E422-4946-82D8-B48B54A0C880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4" creationId="{7217BDCA-AA50-4A60-A5BD-13A4B68EA02B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5" creationId="{F430513F-B9B0-4267-8844-AF6377A5518F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77" creationId="{C9011E3C-2213-4C8A-8771-58C40AEEE2CB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1" creationId="{56DBCBC0-EB24-461A-8369-68699BDB3CC7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3" creationId="{4D1D0AA0-C6CC-4E4B-A1DB-119C29AD8FF3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5" creationId="{D38AC439-7C28-483D-A16C-9924D64B4AA5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146" creationId="{6C4DE2BD-7C38-43D8-823F-AE4A38E22732}"/>
          </ac:spMkLst>
        </pc:spChg>
        <pc:spChg chg="del">
          <ac:chgData name="Xin Zhang (FA Talent)" userId="474f572f-8271-4f60-858e-cee871e0aec6" providerId="ADAL" clId="{9E41A59E-EA92-4F45-ACD0-9CC1B6579E02}" dt="2021-12-20T09:46:02.954" v="2282" actId="478"/>
          <ac:spMkLst>
            <pc:docMk/>
            <pc:sldMk cId="2118544944" sldId="265"/>
            <ac:spMk id="147" creationId="{3F1F4468-23E2-4172-B1A1-D3E3085E6BB0}"/>
          </ac:spMkLst>
        </pc:spChg>
        <pc:spChg chg="del">
          <ac:chgData name="Xin Zhang (FA Talent)" userId="474f572f-8271-4f60-858e-cee871e0aec6" providerId="ADAL" clId="{9E41A59E-EA92-4F45-ACD0-9CC1B6579E02}" dt="2021-12-20T09:46:01.967" v="2281" actId="478"/>
          <ac:spMkLst>
            <pc:docMk/>
            <pc:sldMk cId="2118544944" sldId="265"/>
            <ac:spMk id="148" creationId="{FE0CF2AB-060F-4D8C-98AB-FD66963933F3}"/>
          </ac:spMkLst>
        </pc:spChg>
        <pc:grpChg chg="add del mod">
          <ac:chgData name="Xin Zhang (FA Talent)" userId="474f572f-8271-4f60-858e-cee871e0aec6" providerId="ADAL" clId="{9E41A59E-EA92-4F45-ACD0-9CC1B6579E02}" dt="2021-12-20T09:52:05.631" v="2359" actId="165"/>
          <ac:grpSpMkLst>
            <pc:docMk/>
            <pc:sldMk cId="2118544944" sldId="265"/>
            <ac:grpSpMk id="4" creationId="{411E275A-4A4D-47B3-A980-B7ABAF68E4F0}"/>
          </ac:grpSpMkLst>
        </pc:grpChg>
        <pc:grpChg chg="add del mod">
          <ac:chgData name="Xin Zhang (FA Talent)" userId="474f572f-8271-4f60-858e-cee871e0aec6" providerId="ADAL" clId="{9E41A59E-EA92-4F45-ACD0-9CC1B6579E02}" dt="2021-12-21T06:26:40.354" v="2729" actId="165"/>
          <ac:grpSpMkLst>
            <pc:docMk/>
            <pc:sldMk cId="2118544944" sldId="265"/>
            <ac:grpSpMk id="5" creationId="{20F81B75-D49C-472F-B40F-F4963B3F97C1}"/>
          </ac:grpSpMkLst>
        </pc:grpChg>
        <pc:grpChg chg="add del mod">
          <ac:chgData name="Xin Zhang (FA Talent)" userId="474f572f-8271-4f60-858e-cee871e0aec6" providerId="ADAL" clId="{9E41A59E-EA92-4F45-ACD0-9CC1B6579E02}" dt="2021-12-21T06:38:08.220" v="2812" actId="165"/>
          <ac:grpSpMkLst>
            <pc:docMk/>
            <pc:sldMk cId="2118544944" sldId="265"/>
            <ac:grpSpMk id="6" creationId="{9A00F308-3C5E-472C-81D9-0A299C9170E5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7" creationId="{75675E83-CC4F-4BCE-A2FA-39BF66D1F5F4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8" creationId="{75ABF9A9-92FF-46F4-B392-4139103E9014}"/>
          </ac:grpSpMkLst>
        </pc:grpChg>
        <pc:grpChg chg="add del mod">
          <ac:chgData name="Xin Zhang (FA Talent)" userId="474f572f-8271-4f60-858e-cee871e0aec6" providerId="ADAL" clId="{9E41A59E-EA92-4F45-ACD0-9CC1B6579E02}" dt="2021-12-20T10:02:27.734" v="2525" actId="165"/>
          <ac:grpSpMkLst>
            <pc:docMk/>
            <pc:sldMk cId="2118544944" sldId="265"/>
            <ac:grpSpMk id="10" creationId="{2CAB2367-9AA4-46E9-88F9-A4B05F702D23}"/>
          </ac:grpSpMkLst>
        </pc:grpChg>
        <pc:grpChg chg="add del mod">
          <ac:chgData name="Xin Zhang (FA Talent)" userId="474f572f-8271-4f60-858e-cee871e0aec6" providerId="ADAL" clId="{9E41A59E-EA92-4F45-ACD0-9CC1B6579E02}" dt="2021-12-21T06:24:46.498" v="2670" actId="165"/>
          <ac:grpSpMkLst>
            <pc:docMk/>
            <pc:sldMk cId="2118544944" sldId="265"/>
            <ac:grpSpMk id="11" creationId="{97FC00CF-028F-4D54-8133-0FC913FBD55A}"/>
          </ac:grpSpMkLst>
        </pc:grpChg>
        <pc:grpChg chg="add del mod">
          <ac:chgData name="Xin Zhang (FA Talent)" userId="474f572f-8271-4f60-858e-cee871e0aec6" providerId="ADAL" clId="{9E41A59E-EA92-4F45-ACD0-9CC1B6579E02}" dt="2021-12-21T08:39:15.828" v="4237" actId="165"/>
          <ac:grpSpMkLst>
            <pc:docMk/>
            <pc:sldMk cId="2118544944" sldId="265"/>
            <ac:grpSpMk id="12" creationId="{F514242C-5920-49D3-88D8-6D9D34A49BD1}"/>
          </ac:grpSpMkLst>
        </pc:grpChg>
        <pc:grpChg chg="add del mod">
          <ac:chgData name="Xin Zhang (FA Talent)" userId="474f572f-8271-4f60-858e-cee871e0aec6" providerId="ADAL" clId="{9E41A59E-EA92-4F45-ACD0-9CC1B6579E02}" dt="2021-12-21T08:15:55.853" v="4214" actId="165"/>
          <ac:grpSpMkLst>
            <pc:docMk/>
            <pc:sldMk cId="2118544944" sldId="265"/>
            <ac:grpSpMk id="13" creationId="{70EC3A87-3903-4BD7-8811-7B7D3A2DC55F}"/>
          </ac:grpSpMkLst>
        </pc:grpChg>
        <pc:grpChg chg="add del mod">
          <ac:chgData name="Xin Zhang (FA Talent)" userId="474f572f-8271-4f60-858e-cee871e0aec6" providerId="ADAL" clId="{9E41A59E-EA92-4F45-ACD0-9CC1B6579E02}" dt="2021-12-21T08:16:47.173" v="4219" actId="165"/>
          <ac:grpSpMkLst>
            <pc:docMk/>
            <pc:sldMk cId="2118544944" sldId="265"/>
            <ac:grpSpMk id="14" creationId="{3492A547-3742-4275-818A-E71DF2BE0BA1}"/>
          </ac:grpSpMkLst>
        </pc:grpChg>
        <pc:grpChg chg="add mod">
          <ac:chgData name="Xin Zhang (FA Talent)" userId="474f572f-8271-4f60-858e-cee871e0aec6" providerId="ADAL" clId="{9E41A59E-EA92-4F45-ACD0-9CC1B6579E02}" dt="2021-12-22T06:26:25.090" v="7372" actId="1076"/>
          <ac:grpSpMkLst>
            <pc:docMk/>
            <pc:sldMk cId="2118544944" sldId="265"/>
            <ac:grpSpMk id="23" creationId="{52E972C6-95FB-4A2D-BBDA-770FC8BB9E6D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25" creationId="{DD6F28DD-E81F-4711-AA81-29F1D18CE002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31" creationId="{B5A5B0EB-464F-4184-B25D-E816E2F27E78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32" creationId="{A2A305D3-87B8-4FA9-82A7-01CCE6B91639}"/>
          </ac:grpSpMkLst>
        </pc:grpChg>
        <pc:grpChg chg="add mod">
          <ac:chgData name="Xin Zhang (FA Talent)" userId="474f572f-8271-4f60-858e-cee871e0aec6" providerId="ADAL" clId="{9E41A59E-EA92-4F45-ACD0-9CC1B6579E02}" dt="2021-12-22T06:26:13.486" v="7371" actId="1076"/>
          <ac:grpSpMkLst>
            <pc:docMk/>
            <pc:sldMk cId="2118544944" sldId="265"/>
            <ac:grpSpMk id="35" creationId="{EEBBD871-D692-479D-ADE8-503386C15843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38" creationId="{ACE28502-7A0B-427E-A283-439002E66896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62" creationId="{1CFE58EC-4BC5-428C-82A1-F5663C8B8906}"/>
          </ac:grpSpMkLst>
        </pc:grpChg>
        <pc:grpChg chg="add del mod topLvl">
          <ac:chgData name="Xin Zhang (FA Talent)" userId="474f572f-8271-4f60-858e-cee871e0aec6" providerId="ADAL" clId="{9E41A59E-EA92-4F45-ACD0-9CC1B6579E02}" dt="2021-12-21T06:36:36.733" v="2794" actId="478"/>
          <ac:grpSpMkLst>
            <pc:docMk/>
            <pc:sldMk cId="2118544944" sldId="265"/>
            <ac:grpSpMk id="79" creationId="{27BE31B8-3A9E-479D-A496-B4B90177A121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83" creationId="{74CA7F74-6970-4B5A-AF28-57F19EF51F63}"/>
          </ac:grpSpMkLst>
        </pc:grpChg>
        <pc:grpChg chg="del">
          <ac:chgData name="Xin Zhang (FA Talent)" userId="474f572f-8271-4f60-858e-cee871e0aec6" providerId="ADAL" clId="{9E41A59E-EA92-4F45-ACD0-9CC1B6579E02}" dt="2021-12-20T09:47:57.575" v="2326" actId="478"/>
          <ac:grpSpMkLst>
            <pc:docMk/>
            <pc:sldMk cId="2118544944" sldId="265"/>
            <ac:grpSpMk id="149" creationId="{D368AB27-AEDB-4305-B22C-24EF2FFEE8EC}"/>
          </ac:grpSpMkLst>
        </pc:grpChg>
        <pc:graphicFrameChg chg="add mod topLvl">
          <ac:chgData name="Xin Zhang (FA Talent)" userId="474f572f-8271-4f60-858e-cee871e0aec6" providerId="ADAL" clId="{9E41A59E-EA92-4F45-ACD0-9CC1B6579E02}" dt="2021-12-22T03:19:37.557" v="4866" actId="2085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1T08:16:34.165" v="4218" actId="571"/>
          <ac:graphicFrameMkLst>
            <pc:docMk/>
            <pc:sldMk cId="2118544944" sldId="265"/>
            <ac:graphicFrameMk id="56" creationId="{BCAAAC2F-BC59-4CD1-8A1C-C684002FAF45}"/>
          </ac:graphicFrameMkLst>
        </pc:graphicFrameChg>
        <pc:graphicFrameChg chg="add mod topLvl">
          <ac:chgData name="Xin Zhang (FA Talent)" userId="474f572f-8271-4f60-858e-cee871e0aec6" providerId="ADAL" clId="{9E41A59E-EA92-4F45-ACD0-9CC1B6579E02}" dt="2021-12-22T03:19:40.292" v="4867" actId="2085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9:50:35.401" v="2355" actId="478"/>
          <ac:graphicFrameMkLst>
            <pc:docMk/>
            <pc:sldMk cId="2118544944" sldId="265"/>
            <ac:graphicFrameMk id="59" creationId="{BCCB499C-83E9-4BF0-BCC7-537A6702E2D3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1T06:36:36.733" v="2794" actId="478"/>
          <ac:graphicFrameMkLst>
            <pc:docMk/>
            <pc:sldMk cId="2118544944" sldId="265"/>
            <ac:graphicFrameMk id="61" creationId="{06F6A3B1-AB9C-4C49-82BB-D660786B5B08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0T10:00:47.396" v="2520" actId="478"/>
          <ac:picMkLst>
            <pc:docMk/>
            <pc:sldMk cId="2118544944" sldId="265"/>
            <ac:picMk id="6" creationId="{7550C77E-A9DB-4F10-9FF5-94981B11FF80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27" creationId="{40EBF8E8-EC18-4567-9B19-7C2B37E99196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31" creationId="{2A03B11E-0379-48E5-9A71-B83237E9B12D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41" creationId="{54A7A292-154C-48EB-A8CD-81494641F6A2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54" creationId="{F80F4F7F-8259-4022-B9B2-34029635B76C}"/>
          </ac:picMkLst>
        </pc:picChg>
        <pc:picChg chg="add del mod topLvl">
          <ac:chgData name="Xin Zhang (FA Talent)" userId="474f572f-8271-4f60-858e-cee871e0aec6" providerId="ADAL" clId="{9E41A59E-EA92-4F45-ACD0-9CC1B6579E02}" dt="2021-12-21T06:36:36.733" v="2794" actId="478"/>
          <ac:picMkLst>
            <pc:docMk/>
            <pc:sldMk cId="2118544944" sldId="265"/>
            <ac:picMk id="76" creationId="{1D272F5A-B195-45CD-816B-838E12DD6271}"/>
          </ac:picMkLst>
        </pc:picChg>
        <pc:picChg chg="del mod">
          <ac:chgData name="Xin Zhang (FA Talent)" userId="474f572f-8271-4f60-858e-cee871e0aec6" providerId="ADAL" clId="{9E41A59E-EA92-4F45-ACD0-9CC1B6579E02}" dt="2021-12-20T06:08:11.214" v="1455" actId="478"/>
          <ac:picMkLst>
            <pc:docMk/>
            <pc:sldMk cId="2118544944" sldId="265"/>
            <ac:picMk id="97" creationId="{3BA8C634-256D-4331-A87F-D52795070E4D}"/>
          </ac:picMkLst>
        </pc:pic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3" creationId="{59E7A315-A178-4C42-925C-75B158413E0E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4" creationId="{8ED60E71-B7C9-437D-B945-DD364A6E9CEA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66" creationId="{444969CB-DB11-4AEC-BA89-088913215C73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70" creationId="{B2A44D6A-001D-42D1-9103-C8B0F708158C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1" creationId="{B960EB76-73FB-4B41-ACE9-9CEF0C5297EE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2" creationId="{F374C6EA-848E-4FF1-A6F7-59FD0E9CAFBF}"/>
          </ac:cxnSpMkLst>
        </pc:cxnChg>
      </pc:sldChg>
      <pc:sldChg chg="delSp del mod">
        <pc:chgData name="Xin Zhang (FA Talent)" userId="474f572f-8271-4f60-858e-cee871e0aec6" providerId="ADAL" clId="{9E41A59E-EA92-4F45-ACD0-9CC1B6579E02}" dt="2021-12-21T15:11:38.413" v="4620" actId="47"/>
        <pc:sldMkLst>
          <pc:docMk/>
          <pc:sldMk cId="3933288454" sldId="267"/>
        </pc:sldMkLst>
        <pc:spChg chg="del">
          <ac:chgData name="Xin Zhang (FA Talent)" userId="474f572f-8271-4f60-858e-cee871e0aec6" providerId="ADAL" clId="{9E41A59E-EA92-4F45-ACD0-9CC1B6579E02}" dt="2021-12-20T06:20:31.381" v="1586" actId="478"/>
          <ac:spMkLst>
            <pc:docMk/>
            <pc:sldMk cId="3933288454" sldId="267"/>
            <ac:spMk id="3" creationId="{379CAB2E-243A-4955-968B-C5B34A646668}"/>
          </ac:spMkLst>
        </pc:spChg>
      </pc:sldChg>
      <pc:sldChg chg="ord">
        <pc:chgData name="Xin Zhang (FA Talent)" userId="474f572f-8271-4f60-858e-cee871e0aec6" providerId="ADAL" clId="{9E41A59E-EA92-4F45-ACD0-9CC1B6579E02}" dt="2021-12-22T06:57:30.188" v="7959"/>
        <pc:sldMkLst>
          <pc:docMk/>
          <pc:sldMk cId="2583335624" sldId="283"/>
        </pc:sldMkLst>
      </pc:sldChg>
      <pc:sldChg chg="addSp delSp modSp mod modClrScheme chgLayout">
        <pc:chgData name="Xin Zhang (FA Talent)" userId="474f572f-8271-4f60-858e-cee871e0aec6" providerId="ADAL" clId="{9E41A59E-EA92-4F45-ACD0-9CC1B6579E02}" dt="2021-12-22T07:04:39.269" v="8156" actId="700"/>
        <pc:sldMkLst>
          <pc:docMk/>
          <pc:sldMk cId="338888228" sldId="286"/>
        </pc:sldMkLst>
        <pc:spChg chg="add del mod">
          <ac:chgData name="Xin Zhang (FA Talent)" userId="474f572f-8271-4f60-858e-cee871e0aec6" providerId="ADAL" clId="{9E41A59E-EA92-4F45-ACD0-9CC1B6579E02}" dt="2021-12-22T07:04:39.269" v="8156" actId="700"/>
          <ac:spMkLst>
            <pc:docMk/>
            <pc:sldMk cId="338888228" sldId="286"/>
            <ac:spMk id="2" creationId="{D35C001A-65AD-4CD9-A85F-F9CF16701E36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19.818" v="4610" actId="47"/>
        <pc:sldMkLst>
          <pc:docMk/>
          <pc:sldMk cId="4283612378" sldId="292"/>
        </pc:sldMkLst>
        <pc:spChg chg="del">
          <ac:chgData name="Xin Zhang (FA Talent)" userId="474f572f-8271-4f60-858e-cee871e0aec6" providerId="ADAL" clId="{9E41A59E-EA92-4F45-ACD0-9CC1B6579E02}" dt="2021-12-20T06:20:00.645" v="1576" actId="478"/>
          <ac:spMkLst>
            <pc:docMk/>
            <pc:sldMk cId="4283612378" sldId="292"/>
            <ac:spMk id="4" creationId="{88F3E4B6-5495-4C8C-8E05-AF8944EDA34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7" creationId="{98F05027-8CB1-47FA-8C81-CCCC7BEE0701}"/>
          </ac:spMkLst>
        </pc:sp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4" creationId="{320A2CD1-7907-437E-A22E-BFFBA6FE85C5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mod ord">
        <pc:chgData name="Xin Zhang (FA Talent)" userId="474f572f-8271-4f60-858e-cee871e0aec6" providerId="ADAL" clId="{9E41A59E-EA92-4F45-ACD0-9CC1B6579E02}" dt="2021-12-22T04:19:41.828" v="5655"/>
        <pc:sldMkLst>
          <pc:docMk/>
          <pc:sldMk cId="4096346115" sldId="302"/>
        </pc:sldMkLst>
        <pc:spChg chg="add del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2" creationId="{469B486B-93A6-4291-84C9-4B2A6B383D55}"/>
          </ac:spMkLst>
        </pc:spChg>
        <pc:spChg chg="add del mod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3" creationId="{661246C7-1A6F-447D-B7F0-9C194CE8C7B7}"/>
          </ac:spMkLst>
        </pc:spChg>
        <pc:spChg chg="add del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4" creationId="{83C16348-EE4F-4CE6-80BA-F5DF992741E9}"/>
          </ac:spMkLst>
        </pc:spChg>
        <pc:spChg chg="add del mod">
          <ac:chgData name="Xin Zhang (FA Talent)" userId="474f572f-8271-4f60-858e-cee871e0aec6" providerId="ADAL" clId="{9E41A59E-EA92-4F45-ACD0-9CC1B6579E02}" dt="2021-12-20T04:07:56.976" v="762" actId="21"/>
          <ac:spMkLst>
            <pc:docMk/>
            <pc:sldMk cId="4096346115" sldId="302"/>
            <ac:spMk id="5" creationId="{8D3C0317-888B-496B-BE09-8DAC5A41BF69}"/>
          </ac:spMkLst>
        </pc:spChg>
        <pc:spChg chg="add del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6" creationId="{BB9ED9A2-45A8-47B0-ACC7-5682ECC41A5E}"/>
          </ac:spMkLst>
        </pc:spChg>
        <pc:spChg chg="add del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7" creationId="{96FC056A-4CD7-45D5-A73B-DCC18A3B2C0C}"/>
          </ac:spMkLst>
        </pc:spChg>
        <pc:spChg chg="add del mod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8" creationId="{BF1FD281-664E-4A33-855A-ECF695F86F7D}"/>
          </ac:spMkLst>
        </pc:spChg>
        <pc:spChg chg="add del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9" creationId="{127B68BE-CA4F-40E4-8936-61D90644C7AC}"/>
          </ac:spMkLst>
        </pc:spChg>
        <pc:spChg chg="add del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10" creationId="{848DE17E-29F6-4C71-8932-A1FE43C85C01}"/>
          </ac:spMkLst>
        </pc:spChg>
        <pc:spChg chg="add del mod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16" creationId="{5AA1B541-CE22-48B7-B884-3348DA07C42B}"/>
          </ac:spMkLst>
        </pc:spChg>
        <pc:spChg chg="add del mod">
          <ac:chgData name="Xin Zhang (FA Talent)" userId="474f572f-8271-4f60-858e-cee871e0aec6" providerId="ADAL" clId="{9E41A59E-EA92-4F45-ACD0-9CC1B6579E02}" dt="2021-12-20T10:05:44.265" v="2551" actId="21"/>
          <ac:spMkLst>
            <pc:docMk/>
            <pc:sldMk cId="4096346115" sldId="302"/>
            <ac:spMk id="17" creationId="{EE27306E-F973-473A-811D-BF0F0B6CB281}"/>
          </ac:spMkLst>
        </pc:spChg>
        <pc:spChg chg="del mod">
          <ac:chgData name="Xin Zhang (FA Talent)" userId="474f572f-8271-4f60-858e-cee871e0aec6" providerId="ADAL" clId="{9E41A59E-EA92-4F45-ACD0-9CC1B6579E02}" dt="2021-12-20T03:57:32.340" v="641" actId="21"/>
          <ac:spMkLst>
            <pc:docMk/>
            <pc:sldMk cId="4096346115" sldId="302"/>
            <ac:spMk id="18" creationId="{9FF7E813-864E-422D-A53F-43C2A6DACF72}"/>
          </ac:spMkLst>
        </pc:spChg>
        <pc:spChg chg="mod topLvl">
          <ac:chgData name="Xin Zhang (FA Talent)" userId="474f572f-8271-4f60-858e-cee871e0aec6" providerId="ADAL" clId="{9E41A59E-EA92-4F45-ACD0-9CC1B6579E02}" dt="2021-12-21T15:09:53.648" v="4573" actId="20577"/>
          <ac:spMkLst>
            <pc:docMk/>
            <pc:sldMk cId="4096346115" sldId="302"/>
            <ac:spMk id="21" creationId="{F4EBD5E4-F67C-4A59-B0AF-AE043C7A6B4D}"/>
          </ac:spMkLst>
        </pc:spChg>
        <pc:spChg chg="del mod">
          <ac:chgData name="Xin Zhang (FA Talent)" userId="474f572f-8271-4f60-858e-cee871e0aec6" providerId="ADAL" clId="{9E41A59E-EA92-4F45-ACD0-9CC1B6579E02}" dt="2021-12-20T04:06:27.362" v="751" actId="21"/>
          <ac:spMkLst>
            <pc:docMk/>
            <pc:sldMk cId="4096346115" sldId="302"/>
            <ac:spMk id="22" creationId="{90068044-BB24-447C-B410-A6441AF6BF33}"/>
          </ac:spMkLst>
        </pc:spChg>
        <pc:spChg chg="add del mod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23" creationId="{78F67E95-979C-4F11-9845-B598A465BEB5}"/>
          </ac:spMkLst>
        </pc:spChg>
        <pc:spChg chg="del mod">
          <ac:chgData name="Xin Zhang (FA Talent)" userId="474f572f-8271-4f60-858e-cee871e0aec6" providerId="ADAL" clId="{9E41A59E-EA92-4F45-ACD0-9CC1B6579E02}" dt="2021-12-20T04:38:37.174" v="1407" actId="21"/>
          <ac:spMkLst>
            <pc:docMk/>
            <pc:sldMk cId="4096346115" sldId="302"/>
            <ac:spMk id="25" creationId="{78DF05EC-7EF1-4004-84F0-60776365E213}"/>
          </ac:spMkLst>
        </pc:spChg>
        <pc:spChg chg="add del mod replST delST">
          <ac:chgData name="Xin Zhang (FA Talent)" userId="474f572f-8271-4f60-858e-cee871e0aec6" providerId="ADAL" clId="{9E41A59E-EA92-4F45-ACD0-9CC1B6579E02}" dt="2021-12-20T04:38:20.779" v="1402"/>
          <ac:spMkLst>
            <pc:docMk/>
            <pc:sldMk cId="4096346115" sldId="302"/>
            <ac:spMk id="26" creationId="{96CA715D-4D3C-458E-8F73-EB3EF3847AF9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5" v="1687"/>
          <ac:spMkLst>
            <pc:docMk/>
            <pc:sldMk cId="4096346115" sldId="302"/>
            <ac:spMk id="27" creationId="{A0D68EDA-7CB5-4AD1-8A2B-5268873E7A75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6" v="1689"/>
          <ac:spMkLst>
            <pc:docMk/>
            <pc:sldMk cId="4096346115" sldId="302"/>
            <ac:spMk id="28" creationId="{6985B705-54BE-43E5-9D06-84FB29D83974}"/>
          </ac:spMkLst>
        </pc:spChg>
        <pc:spChg chg="add del mod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29" creationId="{71FCD720-104C-4280-B1D0-C58E1E551B15}"/>
          </ac:spMkLst>
        </pc:spChg>
        <pc:spChg chg="del mod">
          <ac:chgData name="Xin Zhang (FA Talent)" userId="474f572f-8271-4f60-858e-cee871e0aec6" providerId="ADAL" clId="{9E41A59E-EA92-4F45-ACD0-9CC1B6579E02}" dt="2021-12-20T04:40:20.901" v="1427" actId="21"/>
          <ac:spMkLst>
            <pc:docMk/>
            <pc:sldMk cId="4096346115" sldId="302"/>
            <ac:spMk id="31" creationId="{60F962ED-F87E-437D-B761-B697910133ED}"/>
          </ac:spMkLst>
        </pc:spChg>
        <pc:spChg chg="del mod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34" creationId="{70BA4698-4C9A-4589-8CE4-84E0BBAF13F7}"/>
          </ac:spMkLst>
        </pc:spChg>
        <pc:spChg chg="del mod">
          <ac:chgData name="Xin Zhang (FA Talent)" userId="474f572f-8271-4f60-858e-cee871e0aec6" providerId="ADAL" clId="{9E41A59E-EA92-4F45-ACD0-9CC1B6579E02}" dt="2021-12-20T04:41:13.806" v="1442" actId="21"/>
          <ac:spMkLst>
            <pc:docMk/>
            <pc:sldMk cId="4096346115" sldId="302"/>
            <ac:spMk id="36" creationId="{245412B2-D80E-4167-A2EB-AE306A8F6BB7}"/>
          </ac:spMkLst>
        </pc:spChg>
        <pc:spChg chg="add del mod">
          <ac:chgData name="Xin Zhang (FA Talent)" userId="474f572f-8271-4f60-858e-cee871e0aec6" providerId="ADAL" clId="{9E41A59E-EA92-4F45-ACD0-9CC1B6579E02}" dt="2021-12-20T10:30:15.601" v="2594" actId="478"/>
          <ac:spMkLst>
            <pc:docMk/>
            <pc:sldMk cId="4096346115" sldId="302"/>
            <ac:spMk id="40" creationId="{DD3421E4-9F6B-44EC-B883-8EDCD98555BE}"/>
          </ac:spMkLst>
        </pc:spChg>
        <pc:spChg chg="add del mod">
          <ac:chgData name="Xin Zhang (FA Talent)" userId="474f572f-8271-4f60-858e-cee871e0aec6" providerId="ADAL" clId="{9E41A59E-EA92-4F45-ACD0-9CC1B6579E02}" dt="2021-12-20T06:52:54.968" v="1644" actId="478"/>
          <ac:spMkLst>
            <pc:docMk/>
            <pc:sldMk cId="4096346115" sldId="302"/>
            <ac:spMk id="41" creationId="{D8CC7662-7228-48CA-B456-7D9342372094}"/>
          </ac:spMkLst>
        </pc:spChg>
        <pc:spChg chg="add mod">
          <ac:chgData name="Xin Zhang (FA Talent)" userId="474f572f-8271-4f60-858e-cee871e0aec6" providerId="ADAL" clId="{9E41A59E-EA92-4F45-ACD0-9CC1B6579E02}" dt="2021-12-20T06:53:18.803" v="1655" actId="571"/>
          <ac:spMkLst>
            <pc:docMk/>
            <pc:sldMk cId="4096346115" sldId="302"/>
            <ac:spMk id="42" creationId="{E6042211-ACA3-4EB3-BC6B-C4E56CBCBA86}"/>
          </ac:spMkLst>
        </pc:spChg>
        <pc:spChg chg="add del mod">
          <ac:chgData name="Xin Zhang (FA Talent)" userId="474f572f-8271-4f60-858e-cee871e0aec6" providerId="ADAL" clId="{9E41A59E-EA92-4F45-ACD0-9CC1B6579E02}" dt="2021-12-20T06:55:55.792" v="1671" actId="478"/>
          <ac:spMkLst>
            <pc:docMk/>
            <pc:sldMk cId="4096346115" sldId="302"/>
            <ac:spMk id="45" creationId="{1EB23F26-DCC4-4590-B926-D5F1D5E2BD48}"/>
          </ac:spMkLst>
        </pc:spChg>
        <pc:spChg chg="add mod ord topLvl">
          <ac:chgData name="Xin Zhang (FA Talent)" userId="474f572f-8271-4f60-858e-cee871e0aec6" providerId="ADAL" clId="{9E41A59E-EA92-4F45-ACD0-9CC1B6579E02}" dt="2021-12-20T10:30:04.413" v="2593" actId="1076"/>
          <ac:spMkLst>
            <pc:docMk/>
            <pc:sldMk cId="4096346115" sldId="302"/>
            <ac:spMk id="47" creationId="{4389C8E1-6E95-447C-AB66-6E950AA1C064}"/>
          </ac:spMkLst>
        </pc:spChg>
        <pc:spChg chg="mod topLvl">
          <ac:chgData name="Xin Zhang (FA Talent)" userId="474f572f-8271-4f60-858e-cee871e0aec6" providerId="ADAL" clId="{9E41A59E-EA92-4F45-ACD0-9CC1B6579E02}" dt="2021-12-21T06:31:01.071" v="2783" actId="6549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9E41A59E-EA92-4F45-ACD0-9CC1B6579E02}" dt="2021-12-21T06:30:56.254" v="2779" actId="3064"/>
          <ac:spMkLst>
            <pc:docMk/>
            <pc:sldMk cId="4096346115" sldId="302"/>
            <ac:spMk id="59" creationId="{C5F4AFD8-E5EF-4397-ABA4-239E57222923}"/>
          </ac:spMkLst>
        </pc:spChg>
        <pc:spChg chg="del mod">
          <ac:chgData name="Xin Zhang (FA Talent)" userId="474f572f-8271-4f60-858e-cee871e0aec6" providerId="ADAL" clId="{9E41A59E-EA92-4F45-ACD0-9CC1B6579E02}" dt="2021-12-20T04:04:24.695" v="718" actId="478"/>
          <ac:spMkLst>
            <pc:docMk/>
            <pc:sldMk cId="4096346115" sldId="302"/>
            <ac:spMk id="60" creationId="{9425DCCF-BA41-4AF0-9500-993CBC3773FC}"/>
          </ac:spMkLst>
        </pc:spChg>
        <pc:grpChg chg="add mod">
          <ac:chgData name="Xin Zhang (FA Talent)" userId="474f572f-8271-4f60-858e-cee871e0aec6" providerId="ADAL" clId="{9E41A59E-EA92-4F45-ACD0-9CC1B6579E02}" dt="2021-12-20T06:52:11.802" v="1615" actId="164"/>
          <ac:grpSpMkLst>
            <pc:docMk/>
            <pc:sldMk cId="4096346115" sldId="302"/>
            <ac:grpSpMk id="11" creationId="{BE8A6A4C-95EE-4455-A3C2-7B38D1516FCD}"/>
          </ac:grpSpMkLst>
        </pc:grpChg>
        <pc:grpChg chg="add mod">
          <ac:chgData name="Xin Zhang (FA Talent)" userId="474f572f-8271-4f60-858e-cee871e0aec6" providerId="ADAL" clId="{9E41A59E-EA92-4F45-ACD0-9CC1B6579E02}" dt="2021-12-20T06:52:08.260" v="1611" actId="164"/>
          <ac:grpSpMkLst>
            <pc:docMk/>
            <pc:sldMk cId="4096346115" sldId="302"/>
            <ac:grpSpMk id="12" creationId="{23919C2C-1C62-4A4B-80C3-A3B2FFB38181}"/>
          </ac:grpSpMkLst>
        </pc:grpChg>
        <pc:grpChg chg="add mod">
          <ac:chgData name="Xin Zhang (FA Talent)" userId="474f572f-8271-4f60-858e-cee871e0aec6" providerId="ADAL" clId="{9E41A59E-EA92-4F45-ACD0-9CC1B6579E02}" dt="2021-12-20T06:52:07.626" v="1609" actId="164"/>
          <ac:grpSpMkLst>
            <pc:docMk/>
            <pc:sldMk cId="4096346115" sldId="302"/>
            <ac:grpSpMk id="13" creationId="{DDF7391B-0E22-4030-BADA-BC4906B6013B}"/>
          </ac:grpSpMkLst>
        </pc:grpChg>
        <pc:grpChg chg="add del mod">
          <ac:chgData name="Xin Zhang (FA Talent)" userId="474f572f-8271-4f60-858e-cee871e0aec6" providerId="ADAL" clId="{9E41A59E-EA92-4F45-ACD0-9CC1B6579E02}" dt="2021-12-20T07:18:45.351" v="1672" actId="165"/>
          <ac:grpSpMkLst>
            <pc:docMk/>
            <pc:sldMk cId="4096346115" sldId="302"/>
            <ac:grpSpMk id="14" creationId="{303FB282-5366-49C5-9834-C20F8F039B40}"/>
          </ac:grpSpMkLst>
        </pc:grpChg>
        <pc:grpChg chg="add del mod topLvl">
          <ac:chgData name="Xin Zhang (FA Talent)" userId="474f572f-8271-4f60-858e-cee871e0aec6" providerId="ADAL" clId="{9E41A59E-EA92-4F45-ACD0-9CC1B6579E02}" dt="2021-12-20T10:29:51.226" v="2592" actId="165"/>
          <ac:grpSpMkLst>
            <pc:docMk/>
            <pc:sldMk cId="4096346115" sldId="302"/>
            <ac:grpSpMk id="15" creationId="{ACFF9A44-EB74-4AFE-B63B-AEC01DCD24F7}"/>
          </ac:grpSpMkLst>
        </pc:grpChg>
        <pc:grpChg chg="add del mod">
          <ac:chgData name="Xin Zhang (FA Talent)" userId="474f572f-8271-4f60-858e-cee871e0aec6" providerId="ADAL" clId="{9E41A59E-EA92-4F45-ACD0-9CC1B6579E02}" dt="2021-12-20T10:29:51.023" v="2591" actId="165"/>
          <ac:grpSpMkLst>
            <pc:docMk/>
            <pc:sldMk cId="4096346115" sldId="302"/>
            <ac:grpSpMk id="20" creationId="{89A9F259-F89B-4B3A-90C6-F3F9B0853760}"/>
          </ac:grpSpMkLst>
        </pc:grpChg>
        <pc:grpChg chg="del mod">
          <ac:chgData name="Xin Zhang (FA Talent)" userId="474f572f-8271-4f60-858e-cee871e0aec6" providerId="ADAL" clId="{9E41A59E-EA92-4F45-ACD0-9CC1B6579E02}" dt="2021-12-20T04:04:35.840" v="723" actId="478"/>
          <ac:grpSpMkLst>
            <pc:docMk/>
            <pc:sldMk cId="4096346115" sldId="302"/>
            <ac:grpSpMk id="49" creationId="{0E803FB2-B6F3-4097-B2B6-C3E43A523290}"/>
          </ac:grpSpMkLst>
        </pc:grpChg>
        <pc:cxnChg chg="del">
          <ac:chgData name="Xin Zhang (FA Talent)" userId="474f572f-8271-4f60-858e-cee871e0aec6" providerId="ADAL" clId="{9E41A59E-EA92-4F45-ACD0-9CC1B6579E02}" dt="2021-12-20T04:04:10.464" v="716" actId="478"/>
          <ac:cxnSpMkLst>
            <pc:docMk/>
            <pc:sldMk cId="4096346115" sldId="302"/>
            <ac:cxnSpMk id="19" creationId="{1A6F51A9-E2AB-41DD-AB83-7985C1D0FF75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1T06:31:24.303" v="2786" actId="3064"/>
        <pc:sldMkLst>
          <pc:docMk/>
          <pc:sldMk cId="1640398797" sldId="305"/>
        </pc:sldMkLst>
        <pc:spChg chg="add del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" creationId="{6F4074F3-E53A-4392-B44D-94FEFA173F7E}"/>
          </ac:spMkLst>
        </pc:spChg>
        <pc:spChg chg="add del mod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2" creationId="{A670665D-808C-4532-98D6-D41CBEC313B5}"/>
          </ac:spMkLst>
        </pc:spChg>
        <pc:spChg chg="add del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3" creationId="{5E4CD8CB-9587-4B21-81F5-7769FB2C2BEB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" creationId="{19623374-5F6B-4018-B21B-F6035F348278}"/>
          </ac:spMkLst>
        </pc:spChg>
        <pc:spChg chg="add del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11" creationId="{A11E34D1-F718-4F4E-AC1E-3190D89E0AAA}"/>
          </ac:spMkLst>
        </pc:spChg>
        <pc:spChg chg="add 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14" creationId="{66B8F9ED-306A-4771-90BE-F0FDBBBEAFE1}"/>
          </ac:spMkLst>
        </pc:spChg>
        <pc:spChg chg="add del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17" creationId="{4374ED08-AA8A-42F2-897F-E74718CE8592}"/>
          </ac:spMkLst>
        </pc:spChg>
        <pc:spChg chg="add del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19" creationId="{50644D06-83FF-4C28-A36F-218B839DD1E6}"/>
          </ac:spMkLst>
        </pc:spChg>
        <pc:spChg chg="add del mod ord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0" creationId="{5B1DBA7D-E184-470C-A156-E51B66F39878}"/>
          </ac:spMkLst>
        </pc:spChg>
        <pc:spChg chg="add del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20" creationId="{5DB32153-8C7C-4A58-B28B-9C4D72F2B8E6}"/>
          </ac:spMkLst>
        </pc:spChg>
        <pc:spChg chg="del mod">
          <ac:chgData name="Xin Zhang (FA Talent)" userId="474f572f-8271-4f60-858e-cee871e0aec6" providerId="ADAL" clId="{9E41A59E-EA92-4F45-ACD0-9CC1B6579E02}" dt="2021-12-21T03:52:27.768" v="2659" actId="21"/>
          <ac:spMkLst>
            <pc:docMk/>
            <pc:sldMk cId="1640398797" sldId="305"/>
            <ac:spMk id="22" creationId="{B557175C-58C6-445D-95F9-D1FA6054C9FE}"/>
          </ac:spMkLst>
        </pc:spChg>
        <pc:spChg chg="del mod">
          <ac:chgData name="Xin Zhang (FA Talent)" userId="474f572f-8271-4f60-858e-cee871e0aec6" providerId="ADAL" clId="{9E41A59E-EA92-4F45-ACD0-9CC1B6579E02}" dt="2021-12-20T03:51:44.092" v="587" actId="21"/>
          <ac:spMkLst>
            <pc:docMk/>
            <pc:sldMk cId="1640398797" sldId="305"/>
            <ac:spMk id="28" creationId="{95978E94-C730-47F7-8C8C-E666722B3CB7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2" creationId="{BE54BFFB-F17F-466B-A0EC-EBBAE5BEDFE3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3" creationId="{EB803000-B690-454E-AB9A-73753B3E64C4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6" creationId="{C1F6B8BD-C3FF-4C16-B3A0-466FD770166D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7" creationId="{AB12BDB5-49FA-4F1C-8C53-2B0577987210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8" creationId="{BFB91F34-D0F4-4394-98A4-DE34C5CBE4B7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9" creationId="{4A78D3A1-5EE8-433F-9C15-C676B8C6124A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0" creationId="{1886D014-5F93-4441-9FA4-91EEDB5EA041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44" creationId="{CD7DBAA5-B353-453E-914D-EDF8BE3B3D1B}"/>
          </ac:spMkLst>
        </pc:spChg>
        <pc:spChg chg="del mod">
          <ac:chgData name="Xin Zhang (FA Talent)" userId="474f572f-8271-4f60-858e-cee871e0aec6" providerId="ADAL" clId="{9E41A59E-EA92-4F45-ACD0-9CC1B6579E02}" dt="2021-12-20T04:12:02.329" v="817" actId="21"/>
          <ac:spMkLst>
            <pc:docMk/>
            <pc:sldMk cId="1640398797" sldId="305"/>
            <ac:spMk id="46" creationId="{1C4164D4-2090-4982-9E07-1FC02598872D}"/>
          </ac:spMkLst>
        </pc:spChg>
        <pc:spChg chg="add del 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55" creationId="{1C320EC8-48F4-4ABA-9922-BE08AD9A8277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6" creationId="{F247DA2B-2641-4FD8-BA54-DE48B27B5466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7" creationId="{1656D143-8C5D-40DD-A91A-1F52CB268E37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8" creationId="{F373BA7D-1F6D-486D-96EF-ED52D80A06C0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9" creationId="{80224DD9-D6FC-40BD-92D4-CFE28992C60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0" creationId="{CBB663AE-A1DE-41DA-BACA-66FA00F4600C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1" creationId="{675DB5DF-7A56-43B2-9E4D-330589495DCC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2" creationId="{BC4FE2D0-3823-463C-9F5D-FD41C47C5E67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63" creationId="{9AF63649-4E23-4366-968D-E91E4BD4B62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4" creationId="{C1E97393-35F9-484D-974F-44159917EE9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5" creationId="{12E1E8A8-83C2-4211-AE92-A04AEA701852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9" creationId="{BB9318C6-C091-4614-8F95-A5DF73A0787E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0" creationId="{C90F6F9A-2992-44F7-95F9-BD26913196EF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1" creationId="{3E217046-43B8-4406-8EB8-5C1496CA0155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2" creationId="{D2BD101F-3ED4-482F-8236-AC776A2BA5C7}"/>
          </ac:spMkLst>
        </pc:spChg>
        <pc:spChg chg="mod topLvl">
          <ac:chgData name="Xin Zhang (FA Talent)" userId="474f572f-8271-4f60-858e-cee871e0aec6" providerId="ADAL" clId="{9E41A59E-EA92-4F45-ACD0-9CC1B6579E02}" dt="2021-12-20T04:32:42.927" v="1187" actId="165"/>
          <ac:spMkLst>
            <pc:docMk/>
            <pc:sldMk cId="1640398797" sldId="305"/>
            <ac:spMk id="76" creationId="{96CF801F-5D36-4C51-B7BC-66D75AC65C83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7" creationId="{F9E3139D-3223-4FDD-9D7C-6DBBF365BAA4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9" creationId="{A46D08DF-9F03-4C54-A747-54552EEE3A07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81" creationId="{D6A624F1-6035-469B-BEAF-D98FFDD2AF2C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2" creationId="{CF8FA8DD-BB31-4B96-8306-51352E903861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3" creationId="{80B703CA-B1D2-4A00-81B1-460C583A8186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4" creationId="{EA12BA4A-811F-445D-842A-90777BF0512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85" creationId="{3F9A39B8-DF66-459C-AFC4-46EC35E72F6D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6" creationId="{8FE59EBC-9453-4C55-8DBD-92A360DB2DC5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87" creationId="{CC5F1A96-8581-4FC8-A5AC-37C6C40E9915}"/>
          </ac:spMkLst>
        </pc:spChg>
        <pc:spChg chg="add del mod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88" creationId="{12A6F253-75ED-4A60-A83A-F303D0617DA7}"/>
          </ac:spMkLst>
        </pc:spChg>
        <pc:spChg chg="del mod">
          <ac:chgData name="Xin Zhang (FA Talent)" userId="474f572f-8271-4f60-858e-cee871e0aec6" providerId="ADAL" clId="{9E41A59E-EA92-4F45-ACD0-9CC1B6579E02}" dt="2021-12-20T04:19:30.178" v="938" actId="21"/>
          <ac:spMkLst>
            <pc:docMk/>
            <pc:sldMk cId="1640398797" sldId="305"/>
            <ac:spMk id="91" creationId="{EC2D1B93-FD13-404C-9EC5-C7741D87B7C4}"/>
          </ac:spMkLst>
        </pc:spChg>
        <pc:spChg chg="add mod">
          <ac:chgData name="Xin Zhang (FA Talent)" userId="474f572f-8271-4f60-858e-cee871e0aec6" providerId="ADAL" clId="{9E41A59E-EA92-4F45-ACD0-9CC1B6579E02}" dt="2021-12-21T06:31:24.303" v="2786" actId="3064"/>
          <ac:spMkLst>
            <pc:docMk/>
            <pc:sldMk cId="1640398797" sldId="305"/>
            <ac:spMk id="93" creationId="{CD7F5AA5-9259-4E4B-94D0-E6C9358F1204}"/>
          </ac:spMkLst>
        </pc:spChg>
        <pc:spChg chg="add del mod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95" creationId="{9844CAA0-FEB5-4B25-BDF5-11878A06035C}"/>
          </ac:spMkLst>
        </pc:spChg>
        <pc:spChg chg="del mod">
          <ac:chgData name="Xin Zhang (FA Talent)" userId="474f572f-8271-4f60-858e-cee871e0aec6" providerId="ADAL" clId="{9E41A59E-EA92-4F45-ACD0-9CC1B6579E02}" dt="2021-12-20T04:21:46.642" v="965" actId="21"/>
          <ac:spMkLst>
            <pc:docMk/>
            <pc:sldMk cId="1640398797" sldId="305"/>
            <ac:spMk id="96" creationId="{95778053-813E-44DE-B483-289F33E62B05}"/>
          </ac:spMkLst>
        </pc:spChg>
        <pc:spChg chg="add del mod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97" creationId="{82DCC1EC-172E-4470-AB32-447DF9E78E01}"/>
          </ac:spMkLst>
        </pc:spChg>
        <pc:spChg chg="del mod">
          <ac:chgData name="Xin Zhang (FA Talent)" userId="474f572f-8271-4f60-858e-cee871e0aec6" providerId="ADAL" clId="{9E41A59E-EA92-4F45-ACD0-9CC1B6579E02}" dt="2021-12-20T04:22:39.976" v="981" actId="21"/>
          <ac:spMkLst>
            <pc:docMk/>
            <pc:sldMk cId="1640398797" sldId="305"/>
            <ac:spMk id="98" creationId="{5B4C8DC0-F6F4-4FB4-B36A-7EA9BEFD2501}"/>
          </ac:spMkLst>
        </pc:spChg>
        <pc:grpChg chg="add del mod">
          <ac:chgData name="Xin Zhang (FA Talent)" userId="474f572f-8271-4f60-858e-cee871e0aec6" providerId="ADAL" clId="{9E41A59E-EA92-4F45-ACD0-9CC1B6579E02}" dt="2021-12-20T04:00:17.764" v="680" actId="165"/>
          <ac:grpSpMkLst>
            <pc:docMk/>
            <pc:sldMk cId="1640398797" sldId="305"/>
            <ac:grpSpMk id="5" creationId="{7F725A6A-3A1C-43A4-A6E6-4E43EB5C3D23}"/>
          </ac:grpSpMkLst>
        </pc:grpChg>
        <pc:grpChg chg="add del mod">
          <ac:chgData name="Xin Zhang (FA Talent)" userId="474f572f-8271-4f60-858e-cee871e0aec6" providerId="ADAL" clId="{9E41A59E-EA92-4F45-ACD0-9CC1B6579E02}" dt="2021-12-20T04:00:27.635" v="683" actId="165"/>
          <ac:grpSpMkLst>
            <pc:docMk/>
            <pc:sldMk cId="1640398797" sldId="305"/>
            <ac:grpSpMk id="6" creationId="{E3607069-511B-4727-8357-121322EDDC18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7" creationId="{E6BD376C-C285-4A51-839C-BD900286B143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8" creationId="{6527BC8C-A580-4D77-9567-1048DAD01291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9" creationId="{730B620F-6DB8-4DE5-B52D-1CFC4A6AB34C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10" creationId="{D637678F-D380-44D7-993E-4BB269C3AFC0}"/>
          </ac:grpSpMkLst>
        </pc:grpChg>
        <pc:grpChg chg="add del mod">
          <ac:chgData name="Xin Zhang (FA Talent)" userId="474f572f-8271-4f60-858e-cee871e0aec6" providerId="ADAL" clId="{9E41A59E-EA92-4F45-ACD0-9CC1B6579E02}" dt="2021-12-20T04:13:28.255" v="829" actId="165"/>
          <ac:grpSpMkLst>
            <pc:docMk/>
            <pc:sldMk cId="1640398797" sldId="305"/>
            <ac:grpSpMk id="12" creationId="{B120CFE1-74B8-4B50-9163-05145B19F859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4.016" v="1189" actId="165"/>
          <ac:grpSpMkLst>
            <pc:docMk/>
            <pc:sldMk cId="1640398797" sldId="305"/>
            <ac:grpSpMk id="13" creationId="{A28DC5F9-FEA0-4E07-94E5-1A19D1CB31FF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15" creationId="{88EB4906-9649-41E6-A836-519AFFF7802D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16" creationId="{231467A9-16AE-40E8-81B7-A16B7F3EBDA7}"/>
          </ac:grpSpMkLst>
        </pc:grpChg>
        <pc:grpChg chg="del">
          <ac:chgData name="Xin Zhang (FA Talent)" userId="474f572f-8271-4f60-858e-cee871e0aec6" providerId="ADAL" clId="{9E41A59E-EA92-4F45-ACD0-9CC1B6579E02}" dt="2021-12-20T03:58:48.768" v="663" actId="478"/>
          <ac:grpSpMkLst>
            <pc:docMk/>
            <pc:sldMk cId="1640398797" sldId="305"/>
            <ac:grpSpMk id="22" creationId="{A1D9F9DC-EA05-477D-8330-0CE1F515A27A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52" creationId="{F8C26660-7A58-4AE6-AA04-696D251F169D}"/>
          </ac:grpSpMkLst>
        </pc:grpChg>
        <pc:grpChg chg="del mod topLvl">
          <ac:chgData name="Xin Zhang (FA Talent)" userId="474f572f-8271-4f60-858e-cee871e0aec6" providerId="ADAL" clId="{9E41A59E-EA92-4F45-ACD0-9CC1B6579E02}" dt="2021-12-20T04:32:43.296" v="1188" actId="165"/>
          <ac:grpSpMkLst>
            <pc:docMk/>
            <pc:sldMk cId="1640398797" sldId="305"/>
            <ac:grpSpMk id="53" creationId="{96CF43BF-C3A9-41B9-A234-EB83F11E1F58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54" creationId="{9B160357-8FA2-4244-86B3-63CB5A33D5CC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66" creationId="{831D5991-2183-4891-B3B3-D45DEAFCE24D}"/>
          </ac:grpSpMkLst>
        </pc:grpChg>
        <pc:grpChg chg="del mod topLvl">
          <ac:chgData name="Xin Zhang (FA Talent)" userId="474f572f-8271-4f60-858e-cee871e0aec6" providerId="ADAL" clId="{9E41A59E-EA92-4F45-ACD0-9CC1B6579E02}" dt="2021-12-20T04:32:44.494" v="1190" actId="165"/>
          <ac:grpSpMkLst>
            <pc:docMk/>
            <pc:sldMk cId="1640398797" sldId="305"/>
            <ac:grpSpMk id="67" creationId="{F0AF78EB-EE17-447D-A7A9-89926E1B0F80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68" creationId="{3EA1E1C4-7176-47F7-83A2-4CA3707163F2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73" creationId="{398E1C14-1C55-4D47-8FC2-136B7201251C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4" creationId="{F2EFA2FF-F80B-4133-BBBA-9560B628A4A1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5" creationId="{48E36767-3DD5-4C18-8589-2357DC34666C}"/>
          </ac:grpSpMkLst>
        </pc:grpChg>
        <pc:picChg chg="del">
          <ac:chgData name="Xin Zhang (FA Talent)" userId="474f572f-8271-4f60-858e-cee871e0aec6" providerId="ADAL" clId="{9E41A59E-EA92-4F45-ACD0-9CC1B6579E02}" dt="2021-12-20T03:58:49.979" v="664" actId="478"/>
          <ac:picMkLst>
            <pc:docMk/>
            <pc:sldMk cId="1640398797" sldId="305"/>
            <ac:picMk id="18" creationId="{5BCEF827-5F70-4AF4-9823-CC12A209D230}"/>
          </ac:picMkLst>
        </pc:picChg>
        <pc:picChg chg="add del mod">
          <ac:chgData name="Xin Zhang (FA Talent)" userId="474f572f-8271-4f60-858e-cee871e0aec6" providerId="ADAL" clId="{9E41A59E-EA92-4F45-ACD0-9CC1B6579E02}" dt="2021-12-20T07:32:25.109" v="1761" actId="21"/>
          <ac:picMkLst>
            <pc:docMk/>
            <pc:sldMk cId="1640398797" sldId="305"/>
            <ac:picMk id="29" creationId="{2A7BFCFE-22C7-47F6-AB5E-096CE2C8D33D}"/>
          </ac:picMkLst>
        </pc:picChg>
        <pc:picChg chg="del">
          <ac:chgData name="Xin Zhang (FA Talent)" userId="474f572f-8271-4f60-858e-cee871e0aec6" providerId="ADAL" clId="{9E41A59E-EA92-4F45-ACD0-9CC1B6579E02}" dt="2021-12-20T03:58:51.048" v="665" actId="478"/>
          <ac:picMkLst>
            <pc:docMk/>
            <pc:sldMk cId="1640398797" sldId="305"/>
            <ac:picMk id="92" creationId="{1631434C-B9AF-473A-87C0-8CF1F50E6131}"/>
          </ac:picMkLst>
        </pc:picChg>
        <pc:picChg chg="del">
          <ac:chgData name="Xin Zhang (FA Talent)" userId="474f572f-8271-4f60-858e-cee871e0aec6" providerId="ADAL" clId="{9E41A59E-EA92-4F45-ACD0-9CC1B6579E02}" dt="2021-12-20T03:58:52.385" v="666" actId="478"/>
          <ac:picMkLst>
            <pc:docMk/>
            <pc:sldMk cId="1640398797" sldId="305"/>
            <ac:picMk id="94" creationId="{9F3CB971-D5A9-477F-9DEF-43541BAC51AD}"/>
          </ac:picMkLst>
        </pc:picChg>
        <pc:cxnChg chg="add mod">
          <ac:chgData name="Xin Zhang (FA Talent)" userId="474f572f-8271-4f60-858e-cee871e0aec6" providerId="ADAL" clId="{9E41A59E-EA92-4F45-ACD0-9CC1B6579E02}" dt="2021-12-20T04:32:16.272" v="1184" actId="692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del">
        <pc:chgData name="Xin Zhang (FA Talent)" userId="474f572f-8271-4f60-858e-cee871e0aec6" providerId="ADAL" clId="{9E41A59E-EA92-4F45-ACD0-9CC1B6579E02}" dt="2021-12-21T15:09:26.190" v="4546" actId="47"/>
        <pc:sldMkLst>
          <pc:docMk/>
          <pc:sldMk cId="2230827692" sldId="307"/>
        </pc:sldMkLst>
      </pc:sldChg>
      <pc:sldChg chg="del">
        <pc:chgData name="Xin Zhang (FA Talent)" userId="474f572f-8271-4f60-858e-cee871e0aec6" providerId="ADAL" clId="{9E41A59E-EA92-4F45-ACD0-9CC1B6579E02}" dt="2021-12-21T15:11:27.218" v="4614" actId="47"/>
        <pc:sldMkLst>
          <pc:docMk/>
          <pc:sldMk cId="1035047920" sldId="308"/>
        </pc:sldMkLst>
      </pc:sldChg>
      <pc:sldChg chg="del">
        <pc:chgData name="Xin Zhang (FA Talent)" userId="474f572f-8271-4f60-858e-cee871e0aec6" providerId="ADAL" clId="{9E41A59E-EA92-4F45-ACD0-9CC1B6579E02}" dt="2021-12-21T15:11:36.458" v="4618" actId="47"/>
        <pc:sldMkLst>
          <pc:docMk/>
          <pc:sldMk cId="503868236" sldId="309"/>
        </pc:sldMkLst>
      </pc:sldChg>
      <pc:sldChg chg="del">
        <pc:chgData name="Xin Zhang (FA Talent)" userId="474f572f-8271-4f60-858e-cee871e0aec6" providerId="ADAL" clId="{9E41A59E-EA92-4F45-ACD0-9CC1B6579E02}" dt="2021-12-20T06:08:44.328" v="1457" actId="47"/>
        <pc:sldMkLst>
          <pc:docMk/>
          <pc:sldMk cId="505565602" sldId="312"/>
        </pc:sldMkLst>
      </pc:sldChg>
      <pc:sldChg chg="addSp delSp modSp mod setBg">
        <pc:chgData name="Xin Zhang (FA Talent)" userId="474f572f-8271-4f60-858e-cee871e0aec6" providerId="ADAL" clId="{9E41A59E-EA92-4F45-ACD0-9CC1B6579E02}" dt="2021-12-22T07:02:36.568" v="8154" actId="20577"/>
        <pc:sldMkLst>
          <pc:docMk/>
          <pc:sldMk cId="759320008" sldId="313"/>
        </pc:sldMkLst>
        <pc:spChg chg="mod">
          <ac:chgData name="Xin Zhang (FA Talent)" userId="474f572f-8271-4f60-858e-cee871e0aec6" providerId="ADAL" clId="{9E41A59E-EA92-4F45-ACD0-9CC1B6579E02}" dt="2021-12-21T15:13:52.859" v="4707" actId="120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9E41A59E-EA92-4F45-ACD0-9CC1B6579E02}" dt="2021-12-20T06:20:11.134" v="1581" actId="478"/>
          <ac:spMkLst>
            <pc:docMk/>
            <pc:sldMk cId="759320008" sldId="313"/>
            <ac:spMk id="3" creationId="{88E01BEF-09DF-4597-8C66-9F6769098428}"/>
          </ac:spMkLst>
        </pc:spChg>
        <pc:spChg chg="add del mod">
          <ac:chgData name="Xin Zhang (FA Talent)" userId="474f572f-8271-4f60-858e-cee871e0aec6" providerId="ADAL" clId="{9E41A59E-EA92-4F45-ACD0-9CC1B6579E02}" dt="2021-12-22T03:20:13.744" v="4871" actId="21"/>
          <ac:spMkLst>
            <pc:docMk/>
            <pc:sldMk cId="759320008" sldId="313"/>
            <ac:spMk id="3" creationId="{C4AE1871-F2D0-47A5-82D7-6E556E87F7C5}"/>
          </ac:spMkLst>
        </pc:spChg>
        <pc:spChg chg="add del mod">
          <ac:chgData name="Xin Zhang (FA Talent)" userId="474f572f-8271-4f60-858e-cee871e0aec6" providerId="ADAL" clId="{9E41A59E-EA92-4F45-ACD0-9CC1B6579E02}" dt="2021-12-22T06:23:53.663" v="7295" actId="478"/>
          <ac:spMkLst>
            <pc:docMk/>
            <pc:sldMk cId="759320008" sldId="313"/>
            <ac:spMk id="4" creationId="{66400283-DB86-4319-AB95-C5DDB8149215}"/>
          </ac:spMkLst>
        </pc:spChg>
        <pc:spChg chg="add mod ord">
          <ac:chgData name="Xin Zhang (FA Talent)" userId="474f572f-8271-4f60-858e-cee871e0aec6" providerId="ADAL" clId="{9E41A59E-EA92-4F45-ACD0-9CC1B6579E02}" dt="2021-12-22T06:24:16.599" v="7298" actId="14100"/>
          <ac:spMkLst>
            <pc:docMk/>
            <pc:sldMk cId="759320008" sldId="313"/>
            <ac:spMk id="13" creationId="{2D7842C1-A22A-4F82-8892-C5859273A13A}"/>
          </ac:spMkLst>
        </pc:spChg>
        <pc:spChg chg="add mod ord">
          <ac:chgData name="Xin Zhang (FA Talent)" userId="474f572f-8271-4f60-858e-cee871e0aec6" providerId="ADAL" clId="{9E41A59E-EA92-4F45-ACD0-9CC1B6579E02}" dt="2021-12-22T06:24:19.846" v="7299" actId="14100"/>
          <ac:spMkLst>
            <pc:docMk/>
            <pc:sldMk cId="759320008" sldId="313"/>
            <ac:spMk id="14" creationId="{AE9DB215-5025-4449-BEC8-D1DA24F6CD3A}"/>
          </ac:spMkLst>
        </pc:spChg>
        <pc:spChg chg="add del mod">
          <ac:chgData name="Xin Zhang (FA Talent)" userId="474f572f-8271-4f60-858e-cee871e0aec6" providerId="ADAL" clId="{9E41A59E-EA92-4F45-ACD0-9CC1B6579E02}" dt="2021-12-22T03:20:34.504" v="4876" actId="21"/>
          <ac:spMkLst>
            <pc:docMk/>
            <pc:sldMk cId="759320008" sldId="313"/>
            <ac:spMk id="16" creationId="{7664A4D0-AFCF-49AD-8F12-F040C592C120}"/>
          </ac:spMkLst>
        </pc:spChg>
        <pc:spChg chg="mod topLvl">
          <ac:chgData name="Xin Zhang (FA Talent)" userId="474f572f-8271-4f60-858e-cee871e0aec6" providerId="ADAL" clId="{9E41A59E-EA92-4F45-ACD0-9CC1B6579E02}" dt="2021-12-22T03:50:43.096" v="5280" actId="1278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9E41A59E-EA92-4F45-ACD0-9CC1B6579E02}" dt="2021-12-22T03:22:22.485" v="4919" actId="14100"/>
          <ac:spMkLst>
            <pc:docMk/>
            <pc:sldMk cId="759320008" sldId="313"/>
            <ac:spMk id="20" creationId="{798E3B0C-5CF5-475C-8208-E9D7721EB4D0}"/>
          </ac:spMkLst>
        </pc:spChg>
        <pc:spChg chg="mod">
          <ac:chgData name="Xin Zhang (FA Talent)" userId="474f572f-8271-4f60-858e-cee871e0aec6" providerId="ADAL" clId="{9E41A59E-EA92-4F45-ACD0-9CC1B6579E02}" dt="2021-12-22T03:49:26.163" v="5265"/>
          <ac:spMkLst>
            <pc:docMk/>
            <pc:sldMk cId="759320008" sldId="313"/>
            <ac:spMk id="24" creationId="{C305D32D-780D-4793-8F12-2D58321F99B1}"/>
          </ac:spMkLst>
        </pc:spChg>
        <pc:spChg chg="mod">
          <ac:chgData name="Xin Zhang (FA Talent)" userId="474f572f-8271-4f60-858e-cee871e0aec6" providerId="ADAL" clId="{9E41A59E-EA92-4F45-ACD0-9CC1B6579E02}" dt="2021-12-22T07:02:33.033" v="8142" actId="20577"/>
          <ac:spMkLst>
            <pc:docMk/>
            <pc:sldMk cId="759320008" sldId="313"/>
            <ac:spMk id="26" creationId="{765613BB-2B9B-4DE1-B2D2-8CCA2C407C7C}"/>
          </ac:spMkLst>
        </pc:spChg>
        <pc:spChg chg="add mod">
          <ac:chgData name="Xin Zhang (FA Talent)" userId="474f572f-8271-4f60-858e-cee871e0aec6" providerId="ADAL" clId="{9E41A59E-EA92-4F45-ACD0-9CC1B6579E02}" dt="2021-12-22T04:51:02.655" v="6363"/>
          <ac:spMkLst>
            <pc:docMk/>
            <pc:sldMk cId="759320008" sldId="313"/>
            <ac:spMk id="28" creationId="{2548DF32-52FC-4D23-AF91-03AACC076FB1}"/>
          </ac:spMkLst>
        </pc:spChg>
        <pc:spChg chg="del mod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0" creationId="{2866C50A-3027-4B2F-A5E2-6B2A2E526373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3" creationId="{2F5527C5-55A2-4102-AB7C-A2FA76AC1C96}"/>
          </ac:spMkLst>
        </pc:spChg>
        <pc:spChg chg="mod">
          <ac:chgData name="Xin Zhang (FA Talent)" userId="474f572f-8271-4f60-858e-cee871e0aec6" providerId="ADAL" clId="{9E41A59E-EA92-4F45-ACD0-9CC1B6579E02}" dt="2021-12-22T03:49:44.811" v="5270" actId="571"/>
          <ac:spMkLst>
            <pc:docMk/>
            <pc:sldMk cId="759320008" sldId="313"/>
            <ac:spMk id="34" creationId="{69C9C37E-7D79-4C85-A663-3B7C2E0500E9}"/>
          </ac:spMkLst>
        </pc:spChg>
        <pc:spChg chg="mod">
          <ac:chgData name="Xin Zhang (FA Talent)" userId="474f572f-8271-4f60-858e-cee871e0aec6" providerId="ADAL" clId="{9E41A59E-EA92-4F45-ACD0-9CC1B6579E02}" dt="2021-12-22T07:02:36.568" v="8154" actId="20577"/>
          <ac:spMkLst>
            <pc:docMk/>
            <pc:sldMk cId="759320008" sldId="313"/>
            <ac:spMk id="36" creationId="{9647B77E-634C-435A-A5ED-164502789B5F}"/>
          </ac:spMkLst>
        </pc:spChg>
        <pc:spChg chg="add mod">
          <ac:chgData name="Xin Zhang (FA Talent)" userId="474f572f-8271-4f60-858e-cee871e0aec6" providerId="ADAL" clId="{9E41A59E-EA92-4F45-ACD0-9CC1B6579E02}" dt="2021-12-22T04:51:04.431" v="6364"/>
          <ac:spMkLst>
            <pc:docMk/>
            <pc:sldMk cId="759320008" sldId="313"/>
            <ac:spMk id="38" creationId="{22017C81-1DF7-4BDA-88B1-5699668DF034}"/>
          </ac:spMkLst>
        </pc:spChg>
        <pc:spChg chg="add mod ord">
          <ac:chgData name="Xin Zhang (FA Talent)" userId="474f572f-8271-4f60-858e-cee871e0aec6" providerId="ADAL" clId="{9E41A59E-EA92-4F45-ACD0-9CC1B6579E02}" dt="2021-12-22T06:24:12.747" v="7297" actId="14100"/>
          <ac:spMkLst>
            <pc:docMk/>
            <pc:sldMk cId="759320008" sldId="313"/>
            <ac:spMk id="39" creationId="{78D67855-B3D0-428F-971B-BF6D67607DC9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43" creationId="{62C60A64-098C-488E-AD7B-2C1F4C552386}"/>
          </ac:spMkLst>
        </pc:spChg>
        <pc:spChg chg="del mod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4" creationId="{F7DDD100-F397-479E-8705-DED24C92FE3F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5" creationId="{ACDCA0BB-CDAA-41A5-915A-8A3E4966B113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6" creationId="{400AF757-C558-48BE-8477-F3680303C76F}"/>
          </ac:spMkLst>
        </pc:spChg>
        <pc:spChg chg="del">
          <ac:chgData name="Xin Zhang (FA Talent)" userId="474f572f-8271-4f60-858e-cee871e0aec6" providerId="ADAL" clId="{9E41A59E-EA92-4F45-ACD0-9CC1B6579E02}" dt="2021-12-21T15:14:02.086" v="4708" actId="478"/>
          <ac:spMkLst>
            <pc:docMk/>
            <pc:sldMk cId="759320008" sldId="313"/>
            <ac:spMk id="55" creationId="{D53CF814-1652-480A-9F94-60F9668944DB}"/>
          </ac:spMkLst>
        </pc:spChg>
        <pc:spChg chg="del mod">
          <ac:chgData name="Xin Zhang (FA Talent)" userId="474f572f-8271-4f60-858e-cee871e0aec6" providerId="ADAL" clId="{9E41A59E-EA92-4F45-ACD0-9CC1B6579E02}" dt="2021-12-22T03:21:48.636" v="4911"/>
          <ac:spMkLst>
            <pc:docMk/>
            <pc:sldMk cId="759320008" sldId="313"/>
            <ac:spMk id="56" creationId="{6FB59166-46DC-45F6-BC9E-90259E4FCCA0}"/>
          </ac:spMkLst>
        </pc:spChg>
        <pc:grpChg chg="add del mod">
          <ac:chgData name="Xin Zhang (FA Talent)" userId="474f572f-8271-4f60-858e-cee871e0aec6" providerId="ADAL" clId="{9E41A59E-EA92-4F45-ACD0-9CC1B6579E02}" dt="2021-12-22T03:22:01.807" v="4914" actId="165"/>
          <ac:grpSpMkLst>
            <pc:docMk/>
            <pc:sldMk cId="759320008" sldId="313"/>
            <ac:grpSpMk id="17" creationId="{7FCDB746-FDCB-47F3-8106-9B27801859DE}"/>
          </ac:grpSpMkLst>
        </pc:grpChg>
        <pc:grpChg chg="mod topLvl">
          <ac:chgData name="Xin Zhang (FA Talent)" userId="474f572f-8271-4f60-858e-cee871e0aec6" providerId="ADAL" clId="{9E41A59E-EA92-4F45-ACD0-9CC1B6579E02}" dt="2021-12-22T03:22:26.479" v="4920" actId="12788"/>
          <ac:grpSpMkLst>
            <pc:docMk/>
            <pc:sldMk cId="759320008" sldId="313"/>
            <ac:grpSpMk id="19" creationId="{9363A848-6293-45E3-9541-EF21B8A06B96}"/>
          </ac:grpSpMkLst>
        </pc:grpChg>
        <pc:grpChg chg="add mod">
          <ac:chgData name="Xin Zhang (FA Talent)" userId="474f572f-8271-4f60-858e-cee871e0aec6" providerId="ADAL" clId="{9E41A59E-EA92-4F45-ACD0-9CC1B6579E02}" dt="2021-12-22T03:49:29.422" v="5266" actId="1076"/>
          <ac:grpSpMkLst>
            <pc:docMk/>
            <pc:sldMk cId="759320008" sldId="313"/>
            <ac:grpSpMk id="23" creationId="{5255FD0B-AE5E-44F2-A5CA-38577B6BC261}"/>
          </ac:grpSpMkLst>
        </pc:grpChg>
        <pc:grpChg chg="mod">
          <ac:chgData name="Xin Zhang (FA Talent)" userId="474f572f-8271-4f60-858e-cee871e0aec6" providerId="ADAL" clId="{9E41A59E-EA92-4F45-ACD0-9CC1B6579E02}" dt="2021-12-22T03:49:26.163" v="5265"/>
          <ac:grpSpMkLst>
            <pc:docMk/>
            <pc:sldMk cId="759320008" sldId="313"/>
            <ac:grpSpMk id="25" creationId="{90ADDEB3-CF1B-4CEB-8275-78D0F52C4C40}"/>
          </ac:grpSpMkLst>
        </pc:grpChg>
        <pc:grpChg chg="add mod">
          <ac:chgData name="Xin Zhang (FA Talent)" userId="474f572f-8271-4f60-858e-cee871e0aec6" providerId="ADAL" clId="{9E41A59E-EA92-4F45-ACD0-9CC1B6579E02}" dt="2021-12-22T03:50:57.380" v="5281" actId="1076"/>
          <ac:grpSpMkLst>
            <pc:docMk/>
            <pc:sldMk cId="759320008" sldId="313"/>
            <ac:grpSpMk id="32" creationId="{3A0B1261-2DDD-43D5-9133-D99584B7D388}"/>
          </ac:grpSpMkLst>
        </pc:grpChg>
        <pc:grpChg chg="mod">
          <ac:chgData name="Xin Zhang (FA Talent)" userId="474f572f-8271-4f60-858e-cee871e0aec6" providerId="ADAL" clId="{9E41A59E-EA92-4F45-ACD0-9CC1B6579E02}" dt="2021-12-22T03:49:44.811" v="5270" actId="571"/>
          <ac:grpSpMkLst>
            <pc:docMk/>
            <pc:sldMk cId="759320008" sldId="313"/>
            <ac:grpSpMk id="35" creationId="{68F21109-0653-4132-AF40-AF81C6604938}"/>
          </ac:grpSpMkLst>
        </pc:grpChg>
        <pc:graphicFrameChg chg="add mod">
          <ac:chgData name="Xin Zhang (FA Talent)" userId="474f572f-8271-4f60-858e-cee871e0aec6" providerId="ADAL" clId="{9E41A59E-EA92-4F45-ACD0-9CC1B6579E02}" dt="2021-12-22T03:49:10.447" v="5264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2:28:21.429" v="4799" actId="571"/>
          <ac:graphicFrameMkLst>
            <pc:docMk/>
            <pc:sldMk cId="759320008" sldId="313"/>
            <ac:graphicFrameMk id="11" creationId="{D455E4DD-AD08-45EA-BFBE-3A3ACDF90BF6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50:57.380" v="5281" actId="1076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9E41A59E-EA92-4F45-ACD0-9CC1B6579E02}" dt="2021-12-22T03:50:43.096" v="5280" actId="12788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">
          <ac:chgData name="Xin Zhang (FA Talent)" userId="474f572f-8271-4f60-858e-cee871e0aec6" providerId="ADAL" clId="{9E41A59E-EA92-4F45-ACD0-9CC1B6579E02}" dt="2021-12-22T03:22:06.815" v="4915" actId="1076"/>
          <ac:picMkLst>
            <pc:docMk/>
            <pc:sldMk cId="759320008" sldId="313"/>
            <ac:picMk id="21" creationId="{1656D353-9A54-454E-A969-E7821C4F997C}"/>
          </ac:picMkLst>
        </pc:picChg>
        <pc:picChg chg="add del mod">
          <ac:chgData name="Xin Zhang (FA Talent)" userId="474f572f-8271-4f60-858e-cee871e0aec6" providerId="ADAL" clId="{9E41A59E-EA92-4F45-ACD0-9CC1B6579E02}" dt="2021-12-22T04:34:07.094" v="6065" actId="21"/>
          <ac:picMkLst>
            <pc:docMk/>
            <pc:sldMk cId="759320008" sldId="313"/>
            <ac:picMk id="22" creationId="{227290B4-AB18-49B5-89DB-0BF255109C5F}"/>
          </ac:picMkLst>
        </pc:picChg>
        <pc:picChg chg="mod">
          <ac:chgData name="Xin Zhang (FA Talent)" userId="474f572f-8271-4f60-858e-cee871e0aec6" providerId="ADAL" clId="{9E41A59E-EA92-4F45-ACD0-9CC1B6579E02}" dt="2021-12-22T03:49:26.163" v="5265"/>
          <ac:picMkLst>
            <pc:docMk/>
            <pc:sldMk cId="759320008" sldId="313"/>
            <ac:picMk id="27" creationId="{5A333C36-CA53-4F3D-A898-379D59F239F5}"/>
          </ac:picMkLst>
        </pc:picChg>
        <pc:picChg chg="mod">
          <ac:chgData name="Xin Zhang (FA Talent)" userId="474f572f-8271-4f60-858e-cee871e0aec6" providerId="ADAL" clId="{9E41A59E-EA92-4F45-ACD0-9CC1B6579E02}" dt="2021-12-22T03:49:44.811" v="5270" actId="571"/>
          <ac:picMkLst>
            <pc:docMk/>
            <pc:sldMk cId="759320008" sldId="313"/>
            <ac:picMk id="37" creationId="{158E5438-571A-4B14-949A-93C5F0F4FDCC}"/>
          </ac:picMkLst>
        </pc:picChg>
        <pc:picChg chg="del">
          <ac:chgData name="Xin Zhang (FA Talent)" userId="474f572f-8271-4f60-858e-cee871e0aec6" providerId="ADAL" clId="{9E41A59E-EA92-4F45-ACD0-9CC1B6579E02}" dt="2021-12-22T02:25:51.996" v="4795" actId="478"/>
          <ac:picMkLst>
            <pc:docMk/>
            <pc:sldMk cId="759320008" sldId="313"/>
            <ac:picMk id="57" creationId="{DE07218F-D6CC-47D2-9023-2C08AFB3388F}"/>
          </ac:picMkLst>
        </pc:picChg>
        <pc:picChg chg="del">
          <ac:chgData name="Xin Zhang (FA Talent)" userId="474f572f-8271-4f60-858e-cee871e0aec6" providerId="ADAL" clId="{9E41A59E-EA92-4F45-ACD0-9CC1B6579E02}" dt="2021-12-21T15:14:04.477" v="4709" actId="478"/>
          <ac:picMkLst>
            <pc:docMk/>
            <pc:sldMk cId="759320008" sldId="313"/>
            <ac:picMk id="59" creationId="{81C15895-41B9-4129-B798-073BB4207810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31.916" v="4615" actId="47"/>
        <pc:sldMkLst>
          <pc:docMk/>
          <pc:sldMk cId="4199231862" sldId="315"/>
        </pc:sldMkLst>
        <pc:spChg chg="del">
          <ac:chgData name="Xin Zhang (FA Talent)" userId="474f572f-8271-4f60-858e-cee871e0aec6" providerId="ADAL" clId="{9E41A59E-EA92-4F45-ACD0-9CC1B6579E02}" dt="2021-12-20T06:20:12.917" v="1582" actId="478"/>
          <ac:spMkLst>
            <pc:docMk/>
            <pc:sldMk cId="4199231862" sldId="315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4.352" v="4616" actId="47"/>
        <pc:sldMkLst>
          <pc:docMk/>
          <pc:sldMk cId="1237219856" sldId="316"/>
        </pc:sldMkLst>
        <pc:spChg chg="del">
          <ac:chgData name="Xin Zhang (FA Talent)" userId="474f572f-8271-4f60-858e-cee871e0aec6" providerId="ADAL" clId="{9E41A59E-EA92-4F45-ACD0-9CC1B6579E02}" dt="2021-12-20T06:20:19.117" v="1583" actId="478"/>
          <ac:spMkLst>
            <pc:docMk/>
            <pc:sldMk cId="1237219856" sldId="316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5.530" v="4617" actId="47"/>
        <pc:sldMkLst>
          <pc:docMk/>
          <pc:sldMk cId="2883582093" sldId="317"/>
        </pc:sldMkLst>
        <pc:spChg chg="del">
          <ac:chgData name="Xin Zhang (FA Talent)" userId="474f572f-8271-4f60-858e-cee871e0aec6" providerId="ADAL" clId="{9E41A59E-EA92-4F45-ACD0-9CC1B6579E02}" dt="2021-12-20T06:20:24.540" v="1584" actId="478"/>
          <ac:spMkLst>
            <pc:docMk/>
            <pc:sldMk cId="2883582093" sldId="317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21.631" v="4612" actId="47"/>
        <pc:sldMkLst>
          <pc:docMk/>
          <pc:sldMk cId="2981864292" sldId="319"/>
        </pc:sldMkLst>
        <pc:spChg chg="del">
          <ac:chgData name="Xin Zhang (FA Talent)" userId="474f572f-8271-4f60-858e-cee871e0aec6" providerId="ADAL" clId="{9E41A59E-EA92-4F45-ACD0-9CC1B6579E02}" dt="2021-12-20T06:20:04.574" v="1578" actId="478"/>
          <ac:spMkLst>
            <pc:docMk/>
            <pc:sldMk cId="2981864292" sldId="319"/>
            <ac:spMk id="4" creationId="{88F3E4B6-5495-4C8C-8E05-AF8944EDA347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26.394" v="4613" actId="47"/>
        <pc:sldMkLst>
          <pc:docMk/>
          <pc:sldMk cId="3264548069" sldId="320"/>
        </pc:sldMkLst>
        <pc:spChg chg="del mod">
          <ac:chgData name="Xin Zhang (FA Talent)" userId="474f572f-8271-4f60-858e-cee871e0aec6" providerId="ADAL" clId="{9E41A59E-EA92-4F45-ACD0-9CC1B6579E02}" dt="2021-12-20T06:20:08.412" v="1580" actId="478"/>
          <ac:spMkLst>
            <pc:docMk/>
            <pc:sldMk cId="3264548069" sldId="320"/>
            <ac:spMk id="4" creationId="{88F3E4B6-5495-4C8C-8E05-AF8944EDA347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7.375" v="4619" actId="47"/>
        <pc:sldMkLst>
          <pc:docMk/>
          <pc:sldMk cId="4057719977" sldId="321"/>
        </pc:sldMkLst>
        <pc:spChg chg="del">
          <ac:chgData name="Xin Zhang (FA Talent)" userId="474f572f-8271-4f60-858e-cee871e0aec6" providerId="ADAL" clId="{9E41A59E-EA92-4F45-ACD0-9CC1B6579E02}" dt="2021-12-20T06:20:27.131" v="1585" actId="478"/>
          <ac:spMkLst>
            <pc:docMk/>
            <pc:sldMk cId="4057719977" sldId="321"/>
            <ac:spMk id="3" creationId="{379CAB2E-243A-4955-968B-C5B34A64666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9.395" v="4621" actId="47"/>
        <pc:sldMkLst>
          <pc:docMk/>
          <pc:sldMk cId="4128931269" sldId="322"/>
        </pc:sldMkLst>
        <pc:spChg chg="del">
          <ac:chgData name="Xin Zhang (FA Talent)" userId="474f572f-8271-4f60-858e-cee871e0aec6" providerId="ADAL" clId="{9E41A59E-EA92-4F45-ACD0-9CC1B6579E02}" dt="2021-12-20T06:20:33.844" v="1587" actId="478"/>
          <ac:spMkLst>
            <pc:docMk/>
            <pc:sldMk cId="4128931269" sldId="322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8" creationId="{71A9DC05-C6C8-45E8-A7AD-D7B0027C4F23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09" creationId="{91A4274F-D782-4AF2-84B0-9CFDCC829AED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17" creationId="{5DBD9CC1-839E-4C8C-9109-CE6CF7541447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25" creationId="{1A042E04-9033-4040-9CCB-E105F09AE57A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40.464" v="4622" actId="47"/>
        <pc:sldMkLst>
          <pc:docMk/>
          <pc:sldMk cId="2329003052" sldId="323"/>
        </pc:sldMkLst>
        <pc:spChg chg="del">
          <ac:chgData name="Xin Zhang (FA Talent)" userId="474f572f-8271-4f60-858e-cee871e0aec6" providerId="ADAL" clId="{9E41A59E-EA92-4F45-ACD0-9CC1B6579E02}" dt="2021-12-20T06:20:36.245" v="1588" actId="478"/>
          <ac:spMkLst>
            <pc:docMk/>
            <pc:sldMk cId="2329003052" sldId="323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4:27.286" v="1569" actId="478"/>
          <ac:spMkLst>
            <pc:docMk/>
            <pc:sldMk cId="2329003052" sldId="323"/>
            <ac:spMk id="10" creationId="{7E929D83-03D2-4FF5-9C96-574183847F7F}"/>
          </ac:spMkLst>
        </pc:spChg>
        <pc:spChg chg="del">
          <ac:chgData name="Xin Zhang (FA Talent)" userId="474f572f-8271-4f60-858e-cee871e0aec6" providerId="ADAL" clId="{9E41A59E-EA92-4F45-ACD0-9CC1B6579E02}" dt="2021-12-20T06:14:27.029" v="1568" actId="478"/>
          <ac:spMkLst>
            <pc:docMk/>
            <pc:sldMk cId="2329003052" sldId="323"/>
            <ac:spMk id="11" creationId="{B13F9CE2-1D65-4829-B094-74A98D01FA2D}"/>
          </ac:spMkLst>
        </pc:spChg>
        <pc:picChg chg="del">
          <ac:chgData name="Xin Zhang (FA Talent)" userId="474f572f-8271-4f60-858e-cee871e0aec6" providerId="ADAL" clId="{9E41A59E-EA92-4F45-ACD0-9CC1B6579E02}" dt="2021-12-20T06:14:25.574" v="1567" actId="478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20.907" v="4611" actId="47"/>
        <pc:sldMkLst>
          <pc:docMk/>
          <pc:sldMk cId="3515592739" sldId="324"/>
        </pc:sldMkLst>
        <pc:spChg chg="del">
          <ac:chgData name="Xin Zhang (FA Talent)" userId="474f572f-8271-4f60-858e-cee871e0aec6" providerId="ADAL" clId="{9E41A59E-EA92-4F45-ACD0-9CC1B6579E02}" dt="2021-12-20T06:20:02.564" v="1577" actId="478"/>
          <ac:spMkLst>
            <pc:docMk/>
            <pc:sldMk cId="3515592739" sldId="324"/>
            <ac:spMk id="4" creationId="{88F3E4B6-5495-4C8C-8E05-AF8944EDA347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1T06:45:33.071" v="2854" actId="3064"/>
        <pc:sldMkLst>
          <pc:docMk/>
          <pc:sldMk cId="3610442592" sldId="325"/>
        </pc:sldMkLst>
        <pc:spChg chg="add mod">
          <ac:chgData name="Xin Zhang (FA Talent)" userId="474f572f-8271-4f60-858e-cee871e0aec6" providerId="ADAL" clId="{9E41A59E-EA92-4F45-ACD0-9CC1B6579E02}" dt="2021-12-21T06:44:28.200" v="2847" actId="20577"/>
          <ac:spMkLst>
            <pc:docMk/>
            <pc:sldMk cId="3610442592" sldId="325"/>
            <ac:spMk id="3" creationId="{A90E0F26-6BE4-4695-A8A8-15C5A09F5F75}"/>
          </ac:spMkLst>
        </pc:spChg>
        <pc:spChg chg="add mod">
          <ac:chgData name="Xin Zhang (FA Talent)" userId="474f572f-8271-4f60-858e-cee871e0aec6" providerId="ADAL" clId="{9E41A59E-EA92-4F45-ACD0-9CC1B6579E02}" dt="2021-12-21T06:44:45.278" v="2849" actId="20577"/>
          <ac:spMkLst>
            <pc:docMk/>
            <pc:sldMk cId="3610442592" sldId="325"/>
            <ac:spMk id="5" creationId="{F0D1A987-B8DF-40F7-8602-5D64D3145D28}"/>
          </ac:spMkLst>
        </pc:spChg>
        <pc:spChg chg="add mod">
          <ac:chgData name="Xin Zhang (FA Talent)" userId="474f572f-8271-4f60-858e-cee871e0aec6" providerId="ADAL" clId="{9E41A59E-EA92-4F45-ACD0-9CC1B6579E02}" dt="2021-12-21T06:44:14.538" v="2828"/>
          <ac:spMkLst>
            <pc:docMk/>
            <pc:sldMk cId="3610442592" sldId="325"/>
            <ac:spMk id="8" creationId="{7AE2A615-5B96-4590-AEC3-052F594B8882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1" creationId="{EA15F2A5-0EFD-4B2F-8A80-A95A7FBDDD1D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8" creationId="{76D3BDDF-369C-4553-8ED0-F9BCF0C14BAB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9" creationId="{A214529C-E56C-48C2-A59C-1963549B2C94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1" creationId="{3553D8A4-DD0F-4293-96CF-EB38C48FCDF0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2" creationId="{E05F7528-C24D-454E-A49A-3B9BB4109CAB}"/>
          </ac:spMkLst>
        </pc:spChg>
        <pc:spChg chg="add mod">
          <ac:chgData name="Xin Zhang (FA Talent)" userId="474f572f-8271-4f60-858e-cee871e0aec6" providerId="ADAL" clId="{9E41A59E-EA92-4F45-ACD0-9CC1B6579E02}" dt="2021-12-21T06:44:01.471" v="2821" actId="21"/>
          <ac:spMkLst>
            <pc:docMk/>
            <pc:sldMk cId="3610442592" sldId="325"/>
            <ac:spMk id="24" creationId="{532A14A7-7F64-4F49-9655-C604018E0859}"/>
          </ac:spMkLst>
        </pc:spChg>
        <pc:spChg chg="add mod">
          <ac:chgData name="Xin Zhang (FA Talent)" userId="474f572f-8271-4f60-858e-cee871e0aec6" providerId="ADAL" clId="{9E41A59E-EA92-4F45-ACD0-9CC1B6579E02}" dt="2021-12-21T06:44:05.177" v="2823" actId="21"/>
          <ac:spMkLst>
            <pc:docMk/>
            <pc:sldMk cId="3610442592" sldId="325"/>
            <ac:spMk id="25" creationId="{CB154FDE-0393-4086-BE66-4ADA04D09C82}"/>
          </ac:spMkLst>
        </pc:spChg>
        <pc:spChg chg="add del mod">
          <ac:chgData name="Xin Zhang (FA Talent)" userId="474f572f-8271-4f60-858e-cee871e0aec6" providerId="ADAL" clId="{9E41A59E-EA92-4F45-ACD0-9CC1B6579E02}" dt="2021-12-21T06:44:13.769" v="2827"/>
          <ac:spMkLst>
            <pc:docMk/>
            <pc:sldMk cId="3610442592" sldId="325"/>
            <ac:spMk id="27" creationId="{4C13AF7C-0485-4204-8930-9C05EFFB11B9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8" creationId="{B006BD09-24D5-42EE-A82F-5FA25344D8BC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9" creationId="{EE6DCEB1-EC1A-4437-B3F3-56B07A7957C6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30" creationId="{1772E101-2473-4C44-84C8-8A17C54790E6}"/>
          </ac:spMkLst>
        </pc:spChg>
        <pc:spChg chg="add mod">
          <ac:chgData name="Xin Zhang (FA Talent)" userId="474f572f-8271-4f60-858e-cee871e0aec6" providerId="ADAL" clId="{9E41A59E-EA92-4F45-ACD0-9CC1B6579E02}" dt="2021-12-21T06:45:19.817" v="2853" actId="20577"/>
          <ac:spMkLst>
            <pc:docMk/>
            <pc:sldMk cId="3610442592" sldId="325"/>
            <ac:spMk id="31" creationId="{71307E4F-9092-4CCE-A7AA-64587189C3A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6" creationId="{752289E8-82D3-4EA5-80EF-C2AB8926AEC7}"/>
          </ac:spMkLst>
        </pc:spChg>
        <pc:grpChg chg="add mod">
          <ac:chgData name="Xin Zhang (FA Talent)" userId="474f572f-8271-4f60-858e-cee871e0aec6" providerId="ADAL" clId="{9E41A59E-EA92-4F45-ACD0-9CC1B6579E02}" dt="2021-12-21T06:43:56.464" v="2820"/>
          <ac:grpSpMkLst>
            <pc:docMk/>
            <pc:sldMk cId="3610442592" sldId="325"/>
            <ac:grpSpMk id="33" creationId="{5218CBD0-2016-4F30-B6AC-2C627927AF99}"/>
          </ac:grpSpMkLst>
        </pc:grp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6" creationId="{144F2788-B875-472E-A018-07F0C5881DD8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2" creationId="{6F95C684-6AA5-4E9B-A224-F7C325A0C520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34" creationId="{5253535E-0BE7-43C2-8DC4-656185FA4C7E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5" creationId="{E5E33900-3A00-482F-934B-5644E9B0A90B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6" creationId="{809F1D31-6910-4A46-91CA-06578AA77DDB}"/>
          </ac:cxnSpMkLst>
        </pc:cxnChg>
      </pc:sldChg>
      <pc:sldChg chg="modSp add mod">
        <pc:chgData name="Xin Zhang (FA Talent)" userId="474f572f-8271-4f60-858e-cee871e0aec6" providerId="ADAL" clId="{9E41A59E-EA92-4F45-ACD0-9CC1B6579E02}" dt="2021-12-21T15:11:08.441" v="4608"/>
        <pc:sldMkLst>
          <pc:docMk/>
          <pc:sldMk cId="1131408462" sldId="326"/>
        </pc:sldMkLst>
        <pc:spChg chg="mod">
          <ac:chgData name="Xin Zhang (FA Talent)" userId="474f572f-8271-4f60-858e-cee871e0aec6" providerId="ADAL" clId="{9E41A59E-EA92-4F45-ACD0-9CC1B6579E02}" dt="2021-12-21T15:10:01.715" v="4590" actId="20577"/>
          <ac:spMkLst>
            <pc:docMk/>
            <pc:sldMk cId="1131408462" sldId="326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1T15:09:34.336" v="4558" actId="20577"/>
          <ac:spMkLst>
            <pc:docMk/>
            <pc:sldMk cId="1131408462" sldId="326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1T15:09:31.179" v="4556" actId="20577"/>
          <ac:spMkLst>
            <pc:docMk/>
            <pc:sldMk cId="1131408462" sldId="326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1T15:10:12.044" v="4607" actId="20577"/>
          <ac:spMkLst>
            <pc:docMk/>
            <pc:sldMk cId="1131408462" sldId="326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1T15:11:08.441" v="4608"/>
          <ac:spMkLst>
            <pc:docMk/>
            <pc:sldMk cId="1131408462" sldId="326"/>
            <ac:spMk id="59" creationId="{C5F4AFD8-E5EF-4397-ABA4-239E57222923}"/>
          </ac:spMkLst>
        </pc:spChg>
      </pc:sldChg>
      <pc:sldChg chg="addSp delSp modSp new mod">
        <pc:chgData name="Xin Zhang (FA Talent)" userId="474f572f-8271-4f60-858e-cee871e0aec6" providerId="ADAL" clId="{9E41A59E-EA92-4F45-ACD0-9CC1B6579E02}" dt="2021-12-22T04:21:35.888" v="5709" actId="14100"/>
        <pc:sldMkLst>
          <pc:docMk/>
          <pc:sldMk cId="1256794081" sldId="327"/>
        </pc:sldMkLst>
        <pc:spChg chg="mod">
          <ac:chgData name="Xin Zhang (FA Talent)" userId="474f572f-8271-4f60-858e-cee871e0aec6" providerId="ADAL" clId="{9E41A59E-EA92-4F45-ACD0-9CC1B6579E02}" dt="2021-12-22T04:00:57.910" v="5532" actId="1076"/>
          <ac:spMkLst>
            <pc:docMk/>
            <pc:sldMk cId="1256794081" sldId="32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" creationId="{DB67FC6B-4572-4977-9013-2F268E4059F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" creationId="{DBE1CBB0-0042-4A11-8897-E7EA6036B7C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6" creationId="{AC565858-4ADC-4CA6-97FE-EF76C1BA383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7" creationId="{5DD3AA7F-747F-4182-B0EB-B60D1B791EF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8" creationId="{59956B67-5C60-42D0-A977-F9F4813B375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9" creationId="{7BBA2E5A-477A-4262-8079-9CC62B4F89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0" creationId="{00DC12CC-076C-4D8D-8B50-2A06604E264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1" creationId="{F381C801-4D53-4342-B928-467817C5AC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2" creationId="{595AABCB-5669-412A-B60C-EA16FADCCF4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3" creationId="{60449586-A743-429D-BD13-E6C0A6DBFFC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4" creationId="{911C45DC-3CAF-4047-9429-E455075551E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5" creationId="{1BFCA62B-BB49-4F10-9629-B547EC29055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6" creationId="{AC3ABAC5-47F4-4AAD-BE80-C958E69855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7" creationId="{734C10A8-A698-42E8-8481-B436A9E29C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8" creationId="{D2634B3E-5FF1-4C4F-9233-3E4D982A18C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9" creationId="{BB2F937A-9685-4050-8E96-70992670EE6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0" creationId="{7601C0F5-4655-405D-8C70-8AB84ECD50D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1" creationId="{30E47E30-B755-43FD-B71E-1A5467EBBC9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2" creationId="{6AEA0673-E926-4BBC-AEB4-84EFCAF1C7E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3" creationId="{0DF923D5-8C6D-43FD-8EC5-B75D5D0B384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4" creationId="{BDCD9350-34BB-44F0-92B3-8C63CF1214D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5" creationId="{61C73FB5-FF0D-475A-A12B-E5AC3F63416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6" creationId="{76BACAFF-07B9-46A6-8A7F-FFE8D68829F7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7" creationId="{0E4C1743-5151-401B-BAB3-3ACFF757261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8" creationId="{57152A54-B61A-442F-956B-12AAA95C207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9" creationId="{AD81EA85-B8A8-404C-B003-62100764976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0" creationId="{569A6F11-FF3D-4BBB-B45D-6A8F40D8998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1" creationId="{3406E306-9879-4D30-AB2D-4F7B384165A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2" creationId="{95ED2C2A-DF2C-4B88-8ECC-1C023C67691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3" creationId="{8882A849-846E-46CF-AD47-9AFB9C05541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4" creationId="{AB0E7C31-B393-4A6A-ADB4-8089213AE1B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5" creationId="{F72BA3F2-6062-4955-90CA-A5B08ACEC71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7" creationId="{59F0A8B1-6EA3-4519-9DF3-61F894602E8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8" creationId="{E52A343E-90BC-4AAC-9216-6BBB7C17B0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9" creationId="{FCA0E66D-E838-4314-A18E-2CEBD69AF1E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0" creationId="{3EEBEDE7-35D5-4E8B-91D8-62E1EBF2B75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1" creationId="{10D96395-1324-4642-882C-998B88D7281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2" creationId="{33804DD2-B192-4751-8E39-EAA6DEE859F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3" creationId="{C08F2C78-7AB8-49E8-BCF5-7A48722AEA9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4" creationId="{32602125-51F4-46AC-8BD7-761917989C2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5" creationId="{19121534-AE42-44EE-A3ED-0FBE7D4D9BC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6" creationId="{02C37327-422F-402E-B754-6F5A3A3CE0F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7" creationId="{F0664CB3-6280-48C7-B5E4-E78EB7CCED5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8" creationId="{4F0B90D5-9797-403D-9474-EC38D3B5AB1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9" creationId="{D419157F-05E0-4876-8C12-1AA7611A676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0" creationId="{F13D9611-F26A-4EB2-8E1A-39D75C80AFA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1" creationId="{E9C7AB1A-7D7B-4E98-AF53-2477089D2F5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2" creationId="{61E28B30-0F39-4DF6-8D17-481C5B89977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3" creationId="{019ABDBC-8AD0-416F-94EE-35C263BC853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4" creationId="{881085B3-CF00-43F5-8561-D79C05A42B9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5" creationId="{83655FEE-E51B-4983-85B4-9AFB291A79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6" creationId="{DA71AEED-A363-42FB-9446-02D089BD187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8" creationId="{2B984406-BAD1-462D-BFE5-D2C1A19CCB7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9" creationId="{9B327981-848D-41EF-9865-F1FE72C1708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0" creationId="{E4D34651-787B-4EA4-AF0A-AE7F4F6450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1" creationId="{2194E03C-6F6C-4198-BFF9-692AFE430DF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2" creationId="{E45F6EA2-536A-4DE7-8980-343E44AFF64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3" creationId="{7B8DBB41-C2D9-4388-AA65-240583D5B26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4" creationId="{E432E2F7-1684-48E9-9B39-36E718F558B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5" creationId="{0FDD9187-9B3D-490A-A7F9-2131D3B4E29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6" creationId="{A843B03E-9730-4B7C-B619-63C7FC2905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7" creationId="{85B576F6-6F34-4E3C-9A76-C0581201018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8" creationId="{7BB4F7A3-1FDD-4651-A72D-51126663DC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9" creationId="{59C0398F-AD72-47DC-B09A-70521494E981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0" creationId="{6CA11555-627D-400A-B550-095164A2A3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1" creationId="{57FE9608-A361-4B42-A4CD-EC79F00EDF4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2" creationId="{589446E3-D875-4147-BE53-5EA95CF7318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3" creationId="{4C2F0DA4-AC57-4D04-8651-3CCCCD083AC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4" creationId="{8768AFE0-4273-4264-B25F-E8B21FF56F8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5" creationId="{144B2312-1938-49EB-97EA-20852845A2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6" creationId="{BA31A770-9987-48F4-B1AA-EA86C60B0D5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7" creationId="{C843E77D-5C54-4D7B-A6E0-85CB78934F1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8" creationId="{542ECE24-1BAD-4144-9707-DD22C840311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9" creationId="{28B40F13-B334-4FF9-B065-0EA3E83126F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0" creationId="{3CA353F4-9DE3-4B6D-BB93-52B2A8D8B0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1" creationId="{52649F2A-E6B7-4720-9EF2-04354979B5F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2" creationId="{2895A69B-803A-435E-A917-24C89FD1177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3" creationId="{396D47BE-DE6D-45A8-B093-F86AB410CA3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4" creationId="{43A44801-4E74-4CB4-86AD-D4AB998818C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5" creationId="{7BE11461-3083-4DDB-AFAA-64DB83AC2FF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6" creationId="{AA6001B1-74B6-4DFA-A831-1BF06E4825E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7" creationId="{CECECDB1-C59F-4C6C-81B8-C0B175F71D7E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8" creationId="{835B8211-BA7A-4DF6-8D88-B6DC9D203C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9" creationId="{BF5C6F91-D8B7-40D3-8D73-6E121AA7E43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1" creationId="{11D6636C-0B6A-4F90-9B17-75DA53A600E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2" creationId="{A41D6626-459E-494D-8F8F-B0FB8E8134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3" creationId="{6033580A-AF74-41B3-A9A2-5948BA7730B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4" creationId="{EE4A905E-DACC-44C6-A3AC-2AD3A618A2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5" creationId="{994F3535-4551-4084-8D93-E6C0D4EAD8E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6" creationId="{E7BF5118-97CB-4AC4-B192-7457666D4FF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7" creationId="{294F0888-F0C1-4D7D-ACC9-724C2F64B8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8" creationId="{A991C4BD-A4F8-460B-A39E-63011DC9BA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9" creationId="{6D0D7FEA-C544-4187-A300-554C0DC16DE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0" creationId="{6488C849-6A20-46F1-9ADF-8F38E20D157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1" creationId="{74BDFD68-93C5-4ECC-8DAE-5E23CF17B3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2" creationId="{E292898D-6C77-4F98-93E0-32B3300E15B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3" creationId="{F0DD1C23-C9E6-41DC-BB48-B22C8D33C3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4" creationId="{DA91208C-3662-4BA1-B06A-0BC6417DE59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5" creationId="{7C0804F2-BF0A-472C-818B-64995B50073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6" creationId="{008EB510-662C-4F45-AD92-7A8B696938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7" creationId="{20D38B22-4B23-4AB1-BB92-619DBADA2B5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8" creationId="{D9EE2E5C-8F5E-448B-878D-CA230A81ED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9" creationId="{63E9F16B-DEBC-4B3D-B070-CBDE8E798D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10" creationId="{939E4CE3-08A1-4CCD-8DDF-840B6F20AAEE}"/>
          </ac:spMkLst>
        </pc:spChg>
        <pc:spChg chg="del mod topLvl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5" creationId="{EDF90F36-394C-4B66-951E-83B67DEB4D5D}"/>
          </ac:spMkLst>
        </pc:spChg>
        <pc:spChg chg="mod">
          <ac:chgData name="Xin Zhang (FA Talent)" userId="474f572f-8271-4f60-858e-cee871e0aec6" providerId="ADAL" clId="{9E41A59E-EA92-4F45-ACD0-9CC1B6579E02}" dt="2021-12-22T03:51:49.843" v="5287" actId="165"/>
          <ac:spMkLst>
            <pc:docMk/>
            <pc:sldMk cId="1256794081" sldId="327"/>
            <ac:spMk id="117" creationId="{E0F4F071-0791-4A5D-95EA-8C408D1AD4B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9" creationId="{E9FF3CCA-7A11-4615-851A-5D1F3E964E5B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0" creationId="{48C6EF12-ECE6-4121-A83C-E650591BC54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1" creationId="{F5001013-F8B6-42B4-ABA4-C3A0FDA0AD46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2" creationId="{C1003AFB-5279-4963-83DE-0A3E0C93A4E4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3" creationId="{EEC18C1A-DDFC-479D-974B-FADFF1F962D0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4" creationId="{17CD1C5F-5E1A-4468-A2AB-67F4CCFD14EF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5" creationId="{64D0BA21-A005-49E1-8CE7-8DD1700C82A0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6" creationId="{0D8CCAB8-620D-4B47-A6BF-6DC0556C2CF5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7" creationId="{80181424-C629-4D0E-B818-FBFAAF80F2B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8" creationId="{51CD3C9D-20FD-45F4-A9E9-386A7D1961B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9" creationId="{56ABB978-6CBF-4350-A5B0-A0C557D7E13A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0" creationId="{0DAB0E33-A7A0-431D-A715-B7378C65A6F6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1" creationId="{CDDA9804-DA52-4315-AE9D-2A8784EB3712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2" creationId="{5C37DA63-992C-4DA2-9764-B163388849F9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3" creationId="{10D6FE5C-0B5E-40DF-BC3B-B015D9B4A5EB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4" creationId="{A56EAAC8-69E0-4243-B397-0A1C47BDC7F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5" creationId="{919119A1-EF55-4483-8205-054D3F340DE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6" creationId="{69147EC3-CAEF-4761-BD76-AAE3F9A71ADB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7" creationId="{353E65CA-2B7E-4134-B4BB-64EFEB02E395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8" creationId="{62A19D4F-08B9-47A0-804E-E96FCACB158E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9" creationId="{54B92C14-CC79-4089-A47C-A0440DD2F37F}"/>
          </ac:spMkLst>
        </pc:spChg>
        <pc:spChg chg="mod">
          <ac:chgData name="Xin Zhang (FA Talent)" userId="474f572f-8271-4f60-858e-cee871e0aec6" providerId="ADAL" clId="{9E41A59E-EA92-4F45-ACD0-9CC1B6579E02}" dt="2021-12-22T04:01:33.315" v="5539"/>
          <ac:spMkLst>
            <pc:docMk/>
            <pc:sldMk cId="1256794081" sldId="327"/>
            <ac:spMk id="144" creationId="{2BD12B4B-346C-4677-BD0F-47C9ABF18526}"/>
          </ac:spMkLst>
        </pc:spChg>
        <pc:spChg chg="mod">
          <ac:chgData name="Xin Zhang (FA Talent)" userId="474f572f-8271-4f60-858e-cee871e0aec6" providerId="ADAL" clId="{9E41A59E-EA92-4F45-ACD0-9CC1B6579E02}" dt="2021-12-22T04:02:57.143" v="5579" actId="20577"/>
          <ac:spMkLst>
            <pc:docMk/>
            <pc:sldMk cId="1256794081" sldId="327"/>
            <ac:spMk id="146" creationId="{E80F8211-4931-49E8-B4AB-9985B575EF99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9E41A59E-EA92-4F45-ACD0-9CC1B6579E02}" dt="2021-12-22T04:02:08.617" v="5546" actId="571"/>
          <ac:spMkLst>
            <pc:docMk/>
            <pc:sldMk cId="1256794081" sldId="327"/>
            <ac:spMk id="150" creationId="{0089C099-137E-42B5-ADAF-A81011FD4E9F}"/>
          </ac:spMkLst>
        </pc:spChg>
        <pc:spChg chg="mod">
          <ac:chgData name="Xin Zhang (FA Talent)" userId="474f572f-8271-4f60-858e-cee871e0aec6" providerId="ADAL" clId="{9E41A59E-EA92-4F45-ACD0-9CC1B6579E02}" dt="2021-12-22T04:03:03.902" v="5592" actId="20577"/>
          <ac:spMkLst>
            <pc:docMk/>
            <pc:sldMk cId="1256794081" sldId="327"/>
            <ac:spMk id="152" creationId="{028E128C-92B5-4C0E-82F0-E0EA41F9227D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3:29:15.111" v="4931"/>
          <ac:grpSpMkLst>
            <pc:docMk/>
            <pc:sldMk cId="1256794081" sldId="327"/>
            <ac:grpSpMk id="3" creationId="{933BD1E9-CA37-4A61-B90C-694263BADE74}"/>
          </ac:grpSpMkLst>
        </pc:grpChg>
        <pc:grpChg chg="add del mod">
          <ac:chgData name="Xin Zhang (FA Talent)" userId="474f572f-8271-4f60-858e-cee871e0aec6" providerId="ADAL" clId="{9E41A59E-EA92-4F45-ACD0-9CC1B6579E02}" dt="2021-12-22T03:29:25.875" v="4934" actId="478"/>
          <ac:grpSpMkLst>
            <pc:docMk/>
            <pc:sldMk cId="1256794081" sldId="327"/>
            <ac:grpSpMk id="57" creationId="{3D97384B-737F-432C-8E2E-0D0C5AA99A6A}"/>
          </ac:grpSpMkLst>
        </pc:grpChg>
        <pc:grpChg chg="add del mod">
          <ac:chgData name="Xin Zhang (FA Talent)" userId="474f572f-8271-4f60-858e-cee871e0aec6" providerId="ADAL" clId="{9E41A59E-EA92-4F45-ACD0-9CC1B6579E02}" dt="2021-12-22T03:51:49.843" v="5287" actId="165"/>
          <ac:grpSpMkLst>
            <pc:docMk/>
            <pc:sldMk cId="1256794081" sldId="327"/>
            <ac:grpSpMk id="114" creationId="{18322E64-FD78-4370-8B94-68F3223FE553}"/>
          </ac:grpSpMkLst>
        </pc:grpChg>
        <pc:grpChg chg="del mod topLvl">
          <ac:chgData name="Xin Zhang (FA Talent)" userId="474f572f-8271-4f60-858e-cee871e0aec6" providerId="ADAL" clId="{9E41A59E-EA92-4F45-ACD0-9CC1B6579E02}" dt="2021-12-22T03:51:51.830" v="5288" actId="478"/>
          <ac:grpSpMkLst>
            <pc:docMk/>
            <pc:sldMk cId="1256794081" sldId="327"/>
            <ac:grpSpMk id="116" creationId="{230C55B3-E6D6-4BAF-A9D9-912415063332}"/>
          </ac:grpSpMkLst>
        </pc:grpChg>
        <pc:grpChg chg="add del mod">
          <ac:chgData name="Xin Zhang (FA Talent)" userId="474f572f-8271-4f60-858e-cee871e0aec6" providerId="ADAL" clId="{9E41A59E-EA92-4F45-ACD0-9CC1B6579E02}" dt="2021-12-22T03:58:57.717" v="5446" actId="165"/>
          <ac:grpSpMkLst>
            <pc:docMk/>
            <pc:sldMk cId="1256794081" sldId="327"/>
            <ac:grpSpMk id="140" creationId="{F3E80CF9-D6F3-4B44-8AB3-73479EDAE641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1" creationId="{4DFB5654-4553-4D44-8905-10B7A9BD950F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2" creationId="{C3AB0E00-BC61-420B-B571-5524DEEFF038}"/>
          </ac:grpSpMkLst>
        </pc:grpChg>
        <pc:grpChg chg="add mod">
          <ac:chgData name="Xin Zhang (FA Talent)" userId="474f572f-8271-4f60-858e-cee871e0aec6" providerId="ADAL" clId="{9E41A59E-EA92-4F45-ACD0-9CC1B6579E02}" dt="2021-12-22T04:01:37.902" v="5540" actId="1076"/>
          <ac:grpSpMkLst>
            <pc:docMk/>
            <pc:sldMk cId="1256794081" sldId="327"/>
            <ac:grpSpMk id="143" creationId="{72FD5C23-7697-48FE-83DD-319B8A9F6549}"/>
          </ac:grpSpMkLst>
        </pc:grpChg>
        <pc:grpChg chg="mod">
          <ac:chgData name="Xin Zhang (FA Talent)" userId="474f572f-8271-4f60-858e-cee871e0aec6" providerId="ADAL" clId="{9E41A59E-EA92-4F45-ACD0-9CC1B6579E02}" dt="2021-12-22T04:01:33.315" v="5539"/>
          <ac:grpSpMkLst>
            <pc:docMk/>
            <pc:sldMk cId="1256794081" sldId="327"/>
            <ac:grpSpMk id="145" creationId="{3810BFB2-5CD9-460C-94F9-DE1E825094FB}"/>
          </ac:grpSpMkLst>
        </pc:grpChg>
        <pc:grpChg chg="add 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49" creationId="{F73DAA69-3AEF-4236-A0FD-5E83403EFBDD}"/>
          </ac:grpSpMkLst>
        </pc:grpChg>
        <pc:grpChg chg="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51" creationId="{23DA1A1A-C3A8-4493-B161-343556042BA1}"/>
          </ac:grpSpMkLst>
        </pc:grpChg>
        <pc:graphicFrameChg chg="add mod ord modGraphic">
          <ac:chgData name="Xin Zhang (FA Talent)" userId="474f572f-8271-4f60-858e-cee871e0aec6" providerId="ADAL" clId="{9E41A59E-EA92-4F45-ACD0-9CC1B6579E02}" dt="2021-12-22T04:21:16.091" v="5707" actId="14861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picChg chg="mod">
          <ac:chgData name="Xin Zhang (FA Talent)" userId="474f572f-8271-4f60-858e-cee871e0aec6" providerId="ADAL" clId="{9E41A59E-EA92-4F45-ACD0-9CC1B6579E02}" dt="2021-12-22T03:29:13.954" v="4930"/>
          <ac:picMkLst>
            <pc:docMk/>
            <pc:sldMk cId="1256794081" sldId="327"/>
            <ac:picMk id="36" creationId="{7FED3756-88C2-46A6-869A-48FD5EA685E8}"/>
          </ac:picMkLst>
        </pc:picChg>
        <pc:picChg chg="mod">
          <ac:chgData name="Xin Zhang (FA Talent)" userId="474f572f-8271-4f60-858e-cee871e0aec6" providerId="ADAL" clId="{9E41A59E-EA92-4F45-ACD0-9CC1B6579E02}" dt="2021-12-22T03:29:16.105" v="4932"/>
          <ac:picMkLst>
            <pc:docMk/>
            <pc:sldMk cId="1256794081" sldId="327"/>
            <ac:picMk id="90" creationId="{8E6EE136-43D0-4174-A701-6451D0F416B5}"/>
          </ac:picMkLst>
        </pc:picChg>
        <pc:picChg chg="mod">
          <ac:chgData name="Xin Zhang (FA Talent)" userId="474f572f-8271-4f60-858e-cee871e0aec6" providerId="ADAL" clId="{9E41A59E-EA92-4F45-ACD0-9CC1B6579E02}" dt="2021-12-22T03:51:49.843" v="5287" actId="165"/>
          <ac:picMkLst>
            <pc:docMk/>
            <pc:sldMk cId="1256794081" sldId="327"/>
            <ac:picMk id="118" creationId="{59E5C0BE-33BA-4F80-B1A6-215F530E8898}"/>
          </ac:picMkLst>
        </pc:picChg>
        <pc:picChg chg="mod">
          <ac:chgData name="Xin Zhang (FA Talent)" userId="474f572f-8271-4f60-858e-cee871e0aec6" providerId="ADAL" clId="{9E41A59E-EA92-4F45-ACD0-9CC1B6579E02}" dt="2021-12-22T04:01:33.315" v="5539"/>
          <ac:picMkLst>
            <pc:docMk/>
            <pc:sldMk cId="1256794081" sldId="327"/>
            <ac:picMk id="147" creationId="{CBD98568-83BB-4574-8FDD-6B14A0DB3C3E}"/>
          </ac:picMkLst>
        </pc:picChg>
        <pc:picChg chg="mod">
          <ac:chgData name="Xin Zhang (FA Talent)" userId="474f572f-8271-4f60-858e-cee871e0aec6" providerId="ADAL" clId="{9E41A59E-EA92-4F45-ACD0-9CC1B6579E02}" dt="2021-12-22T04:02:08.617" v="5546" actId="571"/>
          <ac:picMkLst>
            <pc:docMk/>
            <pc:sldMk cId="1256794081" sldId="327"/>
            <ac:picMk id="153" creationId="{35350BE4-0431-4FA0-BA70-3F656CA2C2BF}"/>
          </ac:picMkLst>
        </pc:picChg>
      </pc:sldChg>
      <pc:sldChg chg="addSp delSp modSp new mod">
        <pc:chgData name="Xin Zhang (FA Talent)" userId="474f572f-8271-4f60-858e-cee871e0aec6" providerId="ADAL" clId="{9E41A59E-EA92-4F45-ACD0-9CC1B6579E02}" dt="2021-12-22T06:58:07.677" v="7960" actId="165"/>
        <pc:sldMkLst>
          <pc:docMk/>
          <pc:sldMk cId="2849847010" sldId="328"/>
        </pc:sldMkLst>
        <pc:spChg chg="mod">
          <ac:chgData name="Xin Zhang (FA Talent)" userId="474f572f-8271-4f60-858e-cee871e0aec6" providerId="ADAL" clId="{9E41A59E-EA92-4F45-ACD0-9CC1B6579E02}" dt="2021-12-22T03:48:03.602" v="5257" actId="20577"/>
          <ac:spMkLst>
            <pc:docMk/>
            <pc:sldMk cId="2849847010" sldId="328"/>
            <ac:spMk id="2" creationId="{25EB6799-50D8-4CD9-82C1-0DC7EA353230}"/>
          </ac:spMkLst>
        </pc:spChg>
        <pc:spChg chg="add del mod">
          <ac:chgData name="Xin Zhang (FA Talent)" userId="474f572f-8271-4f60-858e-cee871e0aec6" providerId="ADAL" clId="{9E41A59E-EA92-4F45-ACD0-9CC1B6579E02}" dt="2021-12-22T04:23:29.515" v="5733"/>
          <ac:spMkLst>
            <pc:docMk/>
            <pc:sldMk cId="2849847010" sldId="328"/>
            <ac:spMk id="3" creationId="{A28A506A-073F-4B6D-9F1B-53879C8096E0}"/>
          </ac:spMkLst>
        </pc:spChg>
        <pc:spChg chg="add del mod">
          <ac:chgData name="Xin Zhang (FA Talent)" userId="474f572f-8271-4f60-858e-cee871e0aec6" providerId="ADAL" clId="{9E41A59E-EA92-4F45-ACD0-9CC1B6579E02}" dt="2021-12-22T04:24:04.953" v="5747"/>
          <ac:spMkLst>
            <pc:docMk/>
            <pc:sldMk cId="2849847010" sldId="328"/>
            <ac:spMk id="4" creationId="{929E0D93-A9CB-46A9-824A-1467F9284503}"/>
          </ac:spMkLst>
        </pc:spChg>
        <pc:spChg chg="add del mod">
          <ac:chgData name="Xin Zhang (FA Talent)" userId="474f572f-8271-4f60-858e-cee871e0aec6" providerId="ADAL" clId="{9E41A59E-EA92-4F45-ACD0-9CC1B6579E02}" dt="2021-12-22T04:23:53.793" v="5742"/>
          <ac:spMkLst>
            <pc:docMk/>
            <pc:sldMk cId="2849847010" sldId="328"/>
            <ac:spMk id="5" creationId="{894F7072-E7B6-4C6E-871A-D6A7C6E05CFC}"/>
          </ac:spMkLst>
        </pc:spChg>
        <pc:spChg chg="add 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8" creationId="{C37AB744-3B17-48E5-B8E8-31E741E3408F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20" creationId="{9C13C475-744C-420C-879C-5DD0EEE79A31}"/>
          </ac:spMkLst>
        </pc:spChg>
        <pc:spChg chg="add del mod topLvl">
          <ac:chgData name="Xin Zhang (FA Talent)" userId="474f572f-8271-4f60-858e-cee871e0aec6" providerId="ADAL" clId="{9E41A59E-EA92-4F45-ACD0-9CC1B6579E02}" dt="2021-12-22T04:33:43.380" v="6064" actId="478"/>
          <ac:spMkLst>
            <pc:docMk/>
            <pc:sldMk cId="2849847010" sldId="328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4" creationId="{5B6906CA-397F-48F3-9384-7F3308F93F57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6" creationId="{30F41899-4A81-4700-B829-5A701AB4294C}"/>
          </ac:spMkLst>
        </pc:spChg>
        <pc:spChg chg="add 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28" creationId="{0E8BEFCA-7E09-41B5-9FAE-BD8EE595A52C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0" creationId="{CDB59652-1F07-4F6F-A986-476F01242007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2" creationId="{995AF5F7-BC91-447D-A722-C3E8FA72E1F5}"/>
          </ac:spMkLst>
        </pc:spChg>
        <pc:spChg chg="add 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4" creationId="{C363D432-EE27-4822-8A4E-2A5DE865C80A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6" creationId="{13A2AC2F-4F5C-4D0D-8533-3661C10C68F2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8" creationId="{1272CF82-7E1B-4D13-BE87-81C1F9C3174C}"/>
          </ac:spMkLst>
        </pc:spChg>
        <pc:spChg chg="add mod">
          <ac:chgData name="Xin Zhang (FA Talent)" userId="474f572f-8271-4f60-858e-cee871e0aec6" providerId="ADAL" clId="{9E41A59E-EA92-4F45-ACD0-9CC1B6579E02}" dt="2021-12-22T04:27:18.748" v="5905" actId="164"/>
          <ac:spMkLst>
            <pc:docMk/>
            <pc:sldMk cId="2849847010" sldId="328"/>
            <ac:spMk id="40" creationId="{016978F8-344B-49E4-931C-2E7A0DC8B83F}"/>
          </ac:spMkLst>
        </pc:spChg>
        <pc:spChg chg="add mod">
          <ac:chgData name="Xin Zhang (FA Talent)" userId="474f572f-8271-4f60-858e-cee871e0aec6" providerId="ADAL" clId="{9E41A59E-EA92-4F45-ACD0-9CC1B6579E02}" dt="2021-12-22T04:28:42.746" v="5984" actId="14100"/>
          <ac:spMkLst>
            <pc:docMk/>
            <pc:sldMk cId="2849847010" sldId="328"/>
            <ac:spMk id="41" creationId="{5EE62756-7C06-4F8B-983C-E6E267EEE7BC}"/>
          </ac:spMkLst>
        </pc:spChg>
        <pc:spChg chg="add mod">
          <ac:chgData name="Xin Zhang (FA Talent)" userId="474f572f-8271-4f60-858e-cee871e0aec6" providerId="ADAL" clId="{9E41A59E-EA92-4F45-ACD0-9CC1B6579E02}" dt="2021-12-22T04:28:34.372" v="5965" actId="20577"/>
          <ac:spMkLst>
            <pc:docMk/>
            <pc:sldMk cId="2849847010" sldId="328"/>
            <ac:spMk id="42" creationId="{549EBB9B-FFE1-4B99-A63E-A0015006E5BD}"/>
          </ac:spMkLst>
        </pc:spChg>
        <pc:spChg chg="add mod">
          <ac:chgData name="Xin Zhang (FA Talent)" userId="474f572f-8271-4f60-858e-cee871e0aec6" providerId="ADAL" clId="{9E41A59E-EA92-4F45-ACD0-9CC1B6579E02}" dt="2021-12-22T04:27:28.861" v="5908" actId="164"/>
          <ac:spMkLst>
            <pc:docMk/>
            <pc:sldMk cId="2849847010" sldId="328"/>
            <ac:spMk id="43" creationId="{C35F2653-597A-416E-976A-D90ED96BC2E5}"/>
          </ac:spMkLst>
        </pc:spChg>
        <pc:spChg chg="add mod">
          <ac:chgData name="Xin Zhang (FA Talent)" userId="474f572f-8271-4f60-858e-cee871e0aec6" providerId="ADAL" clId="{9E41A59E-EA92-4F45-ACD0-9CC1B6579E02}" dt="2021-12-22T04:30:38.437" v="6014" actId="14100"/>
          <ac:spMkLst>
            <pc:docMk/>
            <pc:sldMk cId="2849847010" sldId="328"/>
            <ac:spMk id="44" creationId="{BD39AEC4-32E0-4938-9AF4-BB984BDEAE16}"/>
          </ac:spMkLst>
        </pc:spChg>
        <pc:spChg chg="add mod">
          <ac:chgData name="Xin Zhang (FA Talent)" userId="474f572f-8271-4f60-858e-cee871e0aec6" providerId="ADAL" clId="{9E41A59E-EA92-4F45-ACD0-9CC1B6579E02}" dt="2021-12-22T04:30:59.616" v="6017" actId="20577"/>
          <ac:spMkLst>
            <pc:docMk/>
            <pc:sldMk cId="2849847010" sldId="328"/>
            <ac:spMk id="45" creationId="{F08F3C82-D1B4-47FB-B3E5-AC93E09E864B}"/>
          </ac:spMkLst>
        </pc:spChg>
        <pc:spChg chg="mod">
          <ac:chgData name="Xin Zhang (FA Talent)" userId="474f572f-8271-4f60-858e-cee871e0aec6" providerId="ADAL" clId="{9E41A59E-EA92-4F45-ACD0-9CC1B6579E02}" dt="2021-12-22T04:27:24.997" v="5907" actId="571"/>
          <ac:spMkLst>
            <pc:docMk/>
            <pc:sldMk cId="2849847010" sldId="328"/>
            <ac:spMk id="48" creationId="{875C091D-B616-47CE-B55C-5E1D6DBF0ADA}"/>
          </ac:spMkLst>
        </pc:spChg>
        <pc:spChg chg="mod">
          <ac:chgData name="Xin Zhang (FA Talent)" userId="474f572f-8271-4f60-858e-cee871e0aec6" providerId="ADAL" clId="{9E41A59E-EA92-4F45-ACD0-9CC1B6579E02}" dt="2021-12-22T04:28:01.638" v="5939" actId="20577"/>
          <ac:spMkLst>
            <pc:docMk/>
            <pc:sldMk cId="2849847010" sldId="328"/>
            <ac:spMk id="49" creationId="{B01B7258-DB46-4D89-A25C-18237CB4999E}"/>
          </ac:spMkLst>
        </pc:spChg>
        <pc:spChg chg="mod">
          <ac:chgData name="Xin Zhang (FA Talent)" userId="474f572f-8271-4f60-858e-cee871e0aec6" providerId="ADAL" clId="{9E41A59E-EA92-4F45-ACD0-9CC1B6579E02}" dt="2021-12-22T04:28:20.990" v="5950" actId="404"/>
          <ac:spMkLst>
            <pc:docMk/>
            <pc:sldMk cId="2849847010" sldId="328"/>
            <ac:spMk id="50" creationId="{B268E936-0B20-464D-BEA3-4716B9D90F9F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5" creationId="{720F1D79-7E83-4C6E-8BF9-5D28B1BD9740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7" creationId="{6FD6841E-42D7-4093-8670-49B502E4CC4D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9" creationId="{6AC73147-65E0-4422-BABA-EAACFE0F2F3C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4" creationId="{E9B3B2EA-48BA-4A25-949E-F415809E3CA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6" creationId="{2B47A13F-0BCA-4D61-B497-A04FD141F62A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9" creationId="{6F243359-F9D4-4C90-B299-290164A974E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1" creationId="{07BABE70-E2D7-4344-9DA6-75AE4BEB49F6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3" creationId="{EF2118D1-3F6A-4EAF-AD97-6EB6128C7122}"/>
          </ac:spMkLst>
        </pc:spChg>
        <pc:grpChg chg="add 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7" creationId="{DB419057-36C1-4108-B338-836BE27D6AB1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9" creationId="{80F90353-7D6F-4C63-BC3E-48513A2A7862}"/>
          </ac:grpSpMkLst>
        </pc:grpChg>
        <pc:grpChg chg="add del mod topLvl">
          <ac:chgData name="Xin Zhang (FA Talent)" userId="474f572f-8271-4f60-858e-cee871e0aec6" providerId="ADAL" clId="{9E41A59E-EA92-4F45-ACD0-9CC1B6579E02}" dt="2021-12-22T04:33:43.380" v="6064" actId="478"/>
          <ac:grpSpMkLst>
            <pc:docMk/>
            <pc:sldMk cId="2849847010" sldId="328"/>
            <ac:grpSpMk id="23" creationId="{A43E070A-9EF3-4762-83B7-0673368E9AEA}"/>
          </ac:grpSpMkLst>
        </pc:grpChg>
        <pc:grpChg chg="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25" creationId="{EAB32693-34BA-4B7D-8E22-DD9F046DEB4A}"/>
          </ac:grpSpMkLst>
        </pc:grpChg>
        <pc:grpChg chg="add 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29" creationId="{D124EBA8-1E6C-41CC-9C30-F82E23CE7708}"/>
          </ac:grpSpMkLst>
        </pc:grpChg>
        <pc:grpChg chg="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31" creationId="{49B91240-A03E-4539-A403-ED7E38AD1205}"/>
          </ac:grpSpMkLst>
        </pc:grpChg>
        <pc:grpChg chg="add 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5" creationId="{E51BAECC-763C-49F6-9BE7-9CBB6109F507}"/>
          </ac:grpSpMkLst>
        </pc:grpChg>
        <pc:grpChg chg="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7" creationId="{36CDE58A-DD81-4BF6-A4A4-BF08C60490E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6" creationId="{FD474418-45B0-42AD-9C81-958E133FFEA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7" creationId="{8F1BE19B-3C89-4929-9C8E-964ABF0E4DFE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52" creationId="{EE82651F-6658-4967-8F2A-7305DA515E80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3" creationId="{80EAC38B-7E86-42F2-A02B-42A544CC5E21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4" creationId="{D55A7E3B-2935-44CB-94DE-F9BAF016DED7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6" creationId="{F9806D90-59E5-462B-8565-816FFBC7EEEC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8" creationId="{F1615EC7-6A02-48B3-AA40-CD74600B511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1" creationId="{824110C7-F187-4B43-AFFF-D8A15F80BFC8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3" creationId="{C8EB695E-A2FC-40BC-A4E8-AB2A30FCC614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5" creationId="{70158AEA-BFE8-45C8-B647-FFDFE93C21C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8" creationId="{8DD361BA-6B74-42D5-BD72-53C0DA6C7671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0" creationId="{EE41EC8C-0DF7-44F3-9A81-07509C1F680D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2" creationId="{7AFCEAD2-280E-43B6-B168-51B51A5CAE4F}"/>
          </ac:grpSpMkLst>
        </pc:grpChg>
        <pc:picChg chg="add del mod ord">
          <ac:chgData name="Xin Zhang (FA Talent)" userId="474f572f-8271-4f60-858e-cee871e0aec6" providerId="ADAL" clId="{9E41A59E-EA92-4F45-ACD0-9CC1B6579E02}" dt="2021-12-22T04:23:29.515" v="5733"/>
          <ac:picMkLst>
            <pc:docMk/>
            <pc:sldMk cId="2849847010" sldId="328"/>
            <ac:picMk id="7" creationId="{380C00C0-5E5E-4AF9-B626-6040F2F68CA1}"/>
          </ac:picMkLst>
        </pc:picChg>
        <pc:picChg chg="add del mod ord">
          <ac:chgData name="Xin Zhang (FA Talent)" userId="474f572f-8271-4f60-858e-cee871e0aec6" providerId="ADAL" clId="{9E41A59E-EA92-4F45-ACD0-9CC1B6579E02}" dt="2021-12-22T04:24:04.953" v="5747"/>
          <ac:picMkLst>
            <pc:docMk/>
            <pc:sldMk cId="2849847010" sldId="328"/>
            <ac:picMk id="9" creationId="{A1726654-4E89-4270-922F-F667D31459BF}"/>
          </ac:picMkLst>
        </pc:picChg>
        <pc:picChg chg="add del mod ord">
          <ac:chgData name="Xin Zhang (FA Talent)" userId="474f572f-8271-4f60-858e-cee871e0aec6" providerId="ADAL" clId="{9E41A59E-EA92-4F45-ACD0-9CC1B6579E02}" dt="2021-12-22T04:23:53.793" v="5742"/>
          <ac:picMkLst>
            <pc:docMk/>
            <pc:sldMk cId="2849847010" sldId="328"/>
            <ac:picMk id="11" creationId="{A6384FBC-ED5F-44D5-9C2A-B27BA266C63E}"/>
          </ac:picMkLst>
        </pc:picChg>
        <pc:picChg chg="mod ord">
          <ac:chgData name="Xin Zhang (FA Talent)" userId="474f572f-8271-4f60-858e-cee871e0aec6" providerId="ADAL" clId="{9E41A59E-EA92-4F45-ACD0-9CC1B6579E02}" dt="2021-12-22T04:33:19.176" v="6059" actId="1076"/>
          <ac:picMkLst>
            <pc:docMk/>
            <pc:sldMk cId="2849847010" sldId="328"/>
            <ac:picMk id="12" creationId="{9A749A00-567E-4FC7-B696-C412BADD46A3}"/>
          </ac:picMkLst>
        </pc:picChg>
        <pc:picChg chg="del mod ord">
          <ac:chgData name="Xin Zhang (FA Talent)" userId="474f572f-8271-4f60-858e-cee871e0aec6" providerId="ADAL" clId="{9E41A59E-EA92-4F45-ACD0-9CC1B6579E02}" dt="2021-12-22T04:24:18.820" v="5821" actId="478"/>
          <ac:picMkLst>
            <pc:docMk/>
            <pc:sldMk cId="2849847010" sldId="328"/>
            <ac:picMk id="13" creationId="{401BA568-635B-4476-A469-02D6D24AEF6B}"/>
          </ac:picMkLst>
        </pc:picChg>
        <pc:picChg chg="mod ord">
          <ac:chgData name="Xin Zhang (FA Talent)" userId="474f572f-8271-4f60-858e-cee871e0aec6" providerId="ADAL" clId="{9E41A59E-EA92-4F45-ACD0-9CC1B6579E02}" dt="2021-12-22T04:33:38.955" v="6063" actId="14100"/>
          <ac:picMkLst>
            <pc:docMk/>
            <pc:sldMk cId="2849847010" sldId="328"/>
            <ac:picMk id="14" creationId="{8F93F5F4-F87D-4CC4-A666-F909B4121F1B}"/>
          </ac:picMkLst>
        </pc:picChg>
        <pc:picChg chg="add mod ord">
          <ac:chgData name="Xin Zhang (FA Talent)" userId="474f572f-8271-4f60-858e-cee871e0aec6" providerId="ADAL" clId="{9E41A59E-EA92-4F45-ACD0-9CC1B6579E02}" dt="2021-12-22T04:33:17.506" v="6058" actId="1076"/>
          <ac:picMkLst>
            <pc:docMk/>
            <pc:sldMk cId="2849847010" sldId="328"/>
            <ac:picMk id="15" creationId="{6B2F214A-E738-445F-B130-9878FE2AC2F0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21" creationId="{C2B424DC-7B10-48F8-9085-0194B9A6A24D}"/>
          </ac:picMkLst>
        </pc:picChg>
        <pc:picChg chg="mod">
          <ac:chgData name="Xin Zhang (FA Talent)" userId="474f572f-8271-4f60-858e-cee871e0aec6" providerId="ADAL" clId="{9E41A59E-EA92-4F45-ACD0-9CC1B6579E02}" dt="2021-12-22T04:32:22.751" v="6042" actId="165"/>
          <ac:picMkLst>
            <pc:docMk/>
            <pc:sldMk cId="2849847010" sldId="328"/>
            <ac:picMk id="27" creationId="{B8957FC8-BFA3-462F-AD9A-B6B4C5DF27C0}"/>
          </ac:picMkLst>
        </pc:picChg>
        <pc:picChg chg="mod">
          <ac:chgData name="Xin Zhang (FA Talent)" userId="474f572f-8271-4f60-858e-cee871e0aec6" providerId="ADAL" clId="{9E41A59E-EA92-4F45-ACD0-9CC1B6579E02}" dt="2021-12-22T04:26:16.184" v="5892" actId="571"/>
          <ac:picMkLst>
            <pc:docMk/>
            <pc:sldMk cId="2849847010" sldId="328"/>
            <ac:picMk id="33" creationId="{D6508613-0871-4024-A0B6-0228E1A4390F}"/>
          </ac:picMkLst>
        </pc:picChg>
        <pc:picChg chg="mod">
          <ac:chgData name="Xin Zhang (FA Talent)" userId="474f572f-8271-4f60-858e-cee871e0aec6" providerId="ADAL" clId="{9E41A59E-EA92-4F45-ACD0-9CC1B6579E02}" dt="2021-12-22T04:26:41.919" v="5899" actId="571"/>
          <ac:picMkLst>
            <pc:docMk/>
            <pc:sldMk cId="2849847010" sldId="328"/>
            <ac:picMk id="39" creationId="{D8EC489B-9B82-4F96-869F-BA8E70E3CCC8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0" creationId="{E66BD7D6-310F-44F9-B964-E50020E1C662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7" creationId="{50A88C30-8FDC-451A-9425-226E5D9FAFDD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74" creationId="{EA4E6CBC-624A-4543-AF5F-3A36B78381F4}"/>
          </ac:picMkLst>
        </pc:picChg>
      </pc:sldChg>
      <pc:sldChg chg="modSp add mod">
        <pc:chgData name="Xin Zhang (FA Talent)" userId="474f572f-8271-4f60-858e-cee871e0aec6" providerId="ADAL" clId="{9E41A59E-EA92-4F45-ACD0-9CC1B6579E02}" dt="2021-12-22T04:19:56.680" v="5658"/>
        <pc:sldMkLst>
          <pc:docMk/>
          <pc:sldMk cId="3384991098" sldId="329"/>
        </pc:sldMkLst>
        <pc:spChg chg="mod">
          <ac:chgData name="Xin Zhang (FA Talent)" userId="474f572f-8271-4f60-858e-cee871e0aec6" providerId="ADAL" clId="{9E41A59E-EA92-4F45-ACD0-9CC1B6579E02}" dt="2021-12-22T04:19:29.044" v="5653" actId="20577"/>
          <ac:spMkLst>
            <pc:docMk/>
            <pc:sldMk cId="3384991098" sldId="329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19:03.964" v="5619" actId="20577"/>
          <ac:spMkLst>
            <pc:docMk/>
            <pc:sldMk cId="3384991098" sldId="329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19:01.840" v="5617" actId="20577"/>
          <ac:spMkLst>
            <pc:docMk/>
            <pc:sldMk cId="3384991098" sldId="329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19:47.305" v="5657"/>
          <ac:spMkLst>
            <pc:docMk/>
            <pc:sldMk cId="3384991098" sldId="329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19:56.680" v="5658"/>
          <ac:spMkLst>
            <pc:docMk/>
            <pc:sldMk cId="3384991098" sldId="329"/>
            <ac:spMk id="59" creationId="{C5F4AFD8-E5EF-4397-ABA4-239E57222923}"/>
          </ac:spMkLst>
        </pc:spChg>
      </pc:sldChg>
      <pc:sldChg chg="modSp add mod">
        <pc:chgData name="Xin Zhang (FA Talent)" userId="474f572f-8271-4f60-858e-cee871e0aec6" providerId="ADAL" clId="{9E41A59E-EA92-4F45-ACD0-9CC1B6579E02}" dt="2021-12-22T04:20:32.957" v="5695" actId="20577"/>
        <pc:sldMkLst>
          <pc:docMk/>
          <pc:sldMk cId="1521709753" sldId="330"/>
        </pc:sldMkLst>
        <pc:spChg chg="mod">
          <ac:chgData name="Xin Zhang (FA Talent)" userId="474f572f-8271-4f60-858e-cee871e0aec6" providerId="ADAL" clId="{9E41A59E-EA92-4F45-ACD0-9CC1B6579E02}" dt="2021-12-22T04:20:32.957" v="5695" actId="20577"/>
          <ac:spMkLst>
            <pc:docMk/>
            <pc:sldMk cId="1521709753" sldId="330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20:03.795" v="5660" actId="20577"/>
          <ac:spMkLst>
            <pc:docMk/>
            <pc:sldMk cId="1521709753" sldId="330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20:06.573" v="5664" actId="20577"/>
          <ac:spMkLst>
            <pc:docMk/>
            <pc:sldMk cId="1521709753" sldId="330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20:11.957" v="5686" actId="20577"/>
          <ac:spMkLst>
            <pc:docMk/>
            <pc:sldMk cId="1521709753" sldId="330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20:21.212" v="5687"/>
          <ac:spMkLst>
            <pc:docMk/>
            <pc:sldMk cId="1521709753" sldId="330"/>
            <ac:spMk id="59" creationId="{C5F4AFD8-E5EF-4397-ABA4-239E57222923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2T06:29:07.248" v="7493" actId="478"/>
        <pc:sldMkLst>
          <pc:docMk/>
          <pc:sldMk cId="3648977336" sldId="331"/>
        </pc:sldMkLst>
        <pc:spChg chg="mod">
          <ac:chgData name="Xin Zhang (FA Talent)" userId="474f572f-8271-4f60-858e-cee871e0aec6" providerId="ADAL" clId="{9E41A59E-EA92-4F45-ACD0-9CC1B6579E02}" dt="2021-12-22T04:50:50.555" v="6357"/>
          <ac:spMkLst>
            <pc:docMk/>
            <pc:sldMk cId="3648977336" sldId="331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4:50:51.538" v="6358"/>
          <ac:spMkLst>
            <pc:docMk/>
            <pc:sldMk cId="3648977336" sldId="331"/>
            <ac:spMk id="22" creationId="{09585630-5C42-46F7-ACD5-60187FFF9315}"/>
          </ac:spMkLst>
        </pc:spChg>
        <pc:spChg chg="add del mod">
          <ac:chgData name="Xin Zhang (FA Talent)" userId="474f572f-8271-4f60-858e-cee871e0aec6" providerId="ADAL" clId="{9E41A59E-EA92-4F45-ACD0-9CC1B6579E02}" dt="2021-12-22T04:44:31.163" v="6228"/>
          <ac:spMkLst>
            <pc:docMk/>
            <pc:sldMk cId="3648977336" sldId="331"/>
            <ac:spMk id="31" creationId="{0FBD686E-6927-449B-AFAE-01172C9AF674}"/>
          </ac:spMkLst>
        </pc:spChg>
        <pc:picChg chg="add del mod">
          <ac:chgData name="Xin Zhang (FA Talent)" userId="474f572f-8271-4f60-858e-cee871e0aec6" providerId="ADAL" clId="{9E41A59E-EA92-4F45-ACD0-9CC1B6579E02}" dt="2021-12-22T06:29:07.248" v="7493" actId="478"/>
          <ac:picMkLst>
            <pc:docMk/>
            <pc:sldMk cId="3648977336" sldId="331"/>
            <ac:picMk id="30" creationId="{7F3A078B-752A-4FA9-8748-E5062FFBA36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23:28.653" v="7281" actId="14100"/>
        <pc:sldMkLst>
          <pc:docMk/>
          <pc:sldMk cId="105442551" sldId="332"/>
        </pc:sldMkLst>
        <pc:spChg chg="add 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3" creationId="{FBE4EB5D-D627-4FC9-B426-BF20A57C48A5}"/>
          </ac:spMkLst>
        </pc:spChg>
        <pc:spChg chg="add mod or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4" creationId="{3D319787-3740-45AD-A8C9-66AD9A736AE7}"/>
          </ac:spMkLst>
        </pc:spChg>
        <pc:spChg chg="add 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" creationId="{25031731-C243-440C-A767-748A580ECF62}"/>
          </ac:spMkLst>
        </pc:spChg>
        <pc:spChg chg="add mod ord">
          <ac:chgData name="Xin Zhang (FA Talent)" userId="474f572f-8271-4f60-858e-cee871e0aec6" providerId="ADAL" clId="{9E41A59E-EA92-4F45-ACD0-9CC1B6579E02}" dt="2021-12-22T06:23:28.653" v="7281" actId="14100"/>
          <ac:spMkLst>
            <pc:docMk/>
            <pc:sldMk cId="105442551" sldId="332"/>
            <ac:spMk id="8" creationId="{C64877BD-1E64-4292-9029-CB41DF92F09E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16" creationId="{411EDFF8-D364-4D57-BA8C-AF21D5B38067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22" creationId="{09585630-5C42-46F7-ACD5-60187FFF9315}"/>
          </ac:spMkLst>
        </pc:spChg>
        <pc:spChg chg="add mod">
          <ac:chgData name="Xin Zhang (FA Talent)" userId="474f572f-8271-4f60-858e-cee871e0aec6" providerId="ADAL" clId="{9E41A59E-EA92-4F45-ACD0-9CC1B6579E02}" dt="2021-12-22T04:35:42.949" v="6090" actId="571"/>
          <ac:spMkLst>
            <pc:docMk/>
            <pc:sldMk cId="105442551" sldId="332"/>
            <ac:spMk id="35" creationId="{E4671B0B-AF57-480D-BE02-B8455FBED63A}"/>
          </ac:spMkLst>
        </pc:spChg>
        <pc:spChg chg="add 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2" creationId="{82BDF668-8F20-4C23-94AF-03AE797809B4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8" creationId="{25D951A8-080F-494B-935D-B057C9B45358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4" creationId="{4E0F949B-542C-4A97-A025-1A279B59B6FC}"/>
          </ac:spMkLst>
        </pc:spChg>
        <pc:spChg chg="add mod">
          <ac:chgData name="Xin Zhang (FA Talent)" userId="474f572f-8271-4f60-858e-cee871e0aec6" providerId="ADAL" clId="{9E41A59E-EA92-4F45-ACD0-9CC1B6579E02}" dt="2021-12-22T04:50:29.156" v="6339" actId="20577"/>
          <ac:spMkLst>
            <pc:docMk/>
            <pc:sldMk cId="105442551" sldId="332"/>
            <ac:spMk id="65" creationId="{82D43B8D-247B-4682-A2C8-0B2ABC2A326E}"/>
          </ac:spMkLst>
        </pc:spChg>
        <pc:spChg chg="add mod">
          <ac:chgData name="Xin Zhang (FA Talent)" userId="474f572f-8271-4f60-858e-cee871e0aec6" providerId="ADAL" clId="{9E41A59E-EA92-4F45-ACD0-9CC1B6579E02}" dt="2021-12-22T04:50:47.464" v="6356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9E41A59E-EA92-4F45-ACD0-9CC1B6579E02}" dt="2021-12-22T04:45:12.963" v="6238"/>
          <ac:spMkLst>
            <pc:docMk/>
            <pc:sldMk cId="105442551" sldId="332"/>
            <ac:spMk id="68" creationId="{D517541F-26C7-4ACC-B8F2-15686C13CFFC}"/>
          </ac:spMkLst>
        </pc:spChg>
        <pc:spChg chg="mod">
          <ac:chgData name="Xin Zhang (FA Talent)" userId="474f572f-8271-4f60-858e-cee871e0aec6" providerId="ADAL" clId="{9E41A59E-EA92-4F45-ACD0-9CC1B6579E02}" dt="2021-12-22T04:48:10.612" v="6319" actId="20577"/>
          <ac:spMkLst>
            <pc:docMk/>
            <pc:sldMk cId="105442551" sldId="332"/>
            <ac:spMk id="70" creationId="{8900CB76-0596-4611-A0E2-96E84E49FFFA}"/>
          </ac:spMkLst>
        </pc:spChg>
        <pc:spChg chg="add mod">
          <ac:chgData name="Xin Zhang (FA Talent)" userId="474f572f-8271-4f60-858e-cee871e0aec6" providerId="ADAL" clId="{9E41A59E-EA92-4F45-ACD0-9CC1B6579E02}" dt="2021-12-22T04:50:45.453" v="6355" actId="20577"/>
          <ac:spMkLst>
            <pc:docMk/>
            <pc:sldMk cId="105442551" sldId="332"/>
            <ac:spMk id="72" creationId="{72D9919C-12AC-4173-9963-C08AFA15AA03}"/>
          </ac:spMkLst>
        </pc:spChg>
        <pc:spChg chg="mod">
          <ac:chgData name="Xin Zhang (FA Talent)" userId="474f572f-8271-4f60-858e-cee871e0aec6" providerId="ADAL" clId="{9E41A59E-EA92-4F45-ACD0-9CC1B6579E02}" dt="2021-12-22T04:45:27.733" v="6240" actId="571"/>
          <ac:spMkLst>
            <pc:docMk/>
            <pc:sldMk cId="105442551" sldId="332"/>
            <ac:spMk id="74" creationId="{85CC7F0C-3846-434F-B492-817B164A4771}"/>
          </ac:spMkLst>
        </pc:spChg>
        <pc:spChg chg="mod">
          <ac:chgData name="Xin Zhang (FA Talent)" userId="474f572f-8271-4f60-858e-cee871e0aec6" providerId="ADAL" clId="{9E41A59E-EA92-4F45-ACD0-9CC1B6579E02}" dt="2021-12-22T04:48:06.740" v="6311" actId="20577"/>
          <ac:spMkLst>
            <pc:docMk/>
            <pc:sldMk cId="105442551" sldId="332"/>
            <ac:spMk id="76" creationId="{72699454-370A-4AAA-BF89-235326CB0A62}"/>
          </ac:spMkLst>
        </pc:spChg>
        <pc:grpChg chg="add mod topLvl">
          <ac:chgData name="Xin Zhang (FA Talent)" userId="474f572f-8271-4f60-858e-cee871e0aec6" providerId="ADAL" clId="{9E41A59E-EA92-4F45-ACD0-9CC1B6579E02}" dt="2021-12-22T04:47:16.425" v="6290" actId="164"/>
          <ac:grpSpMkLst>
            <pc:docMk/>
            <pc:sldMk cId="105442551" sldId="332"/>
            <ac:grpSpMk id="5" creationId="{A877C235-68DD-4820-B86E-A11ED3744C73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7" creationId="{4025F1B3-DBD7-41F4-A510-57A1F7241B92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9" creationId="{38AD6AF3-D5C5-4596-A03E-9E7E7D01B5B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0" creationId="{A8B02126-4D83-44B4-9389-2EA385A27B8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23" creationId="{A43E070A-9EF3-4762-83B7-0673368E9AEA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3" creationId="{962914C3-8315-4B29-A86C-DE773F08A587}"/>
          </ac:grpSpMkLst>
        </pc:grpChg>
        <pc:grpChg chg="mod topLvl">
          <ac:chgData name="Xin Zhang (FA Talent)" userId="474f572f-8271-4f60-858e-cee871e0aec6" providerId="ADAL" clId="{9E41A59E-EA92-4F45-ACD0-9CC1B6579E02}" dt="2021-12-22T04:47:14.653" v="6289" actId="164"/>
          <ac:grpSpMkLst>
            <pc:docMk/>
            <pc:sldMk cId="105442551" sldId="332"/>
            <ac:grpSpMk id="54" creationId="{56E80E9E-A562-41BA-806D-59ABBD499244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9" creationId="{DD3D5306-A9C0-45F4-8B01-965DCCD805A5}"/>
          </ac:grpSpMkLst>
        </pc:grpChg>
        <pc:grpChg chg="mod topLvl">
          <ac:chgData name="Xin Zhang (FA Talent)" userId="474f572f-8271-4f60-858e-cee871e0aec6" providerId="ADAL" clId="{9E41A59E-EA92-4F45-ACD0-9CC1B6579E02}" dt="2021-12-22T04:47:13.428" v="6288" actId="164"/>
          <ac:grpSpMkLst>
            <pc:docMk/>
            <pc:sldMk cId="105442551" sldId="332"/>
            <ac:grpSpMk id="60" creationId="{37D0812C-1FA1-4F54-A6E6-187933D35327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67" creationId="{03428852-4364-4AC2-8E83-65063B709B00}"/>
          </ac:grpSpMkLst>
        </pc:grpChg>
        <pc:grpChg chg="mod">
          <ac:chgData name="Xin Zhang (FA Talent)" userId="474f572f-8271-4f60-858e-cee871e0aec6" providerId="ADAL" clId="{9E41A59E-EA92-4F45-ACD0-9CC1B6579E02}" dt="2021-12-22T04:45:12.963" v="6238"/>
          <ac:grpSpMkLst>
            <pc:docMk/>
            <pc:sldMk cId="105442551" sldId="332"/>
            <ac:grpSpMk id="69" creationId="{4FA7EFF0-0E48-4E07-B905-0B095ABED3AE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73" creationId="{BA8AC2A0-7D52-40A2-92E7-0DF05D6D407E}"/>
          </ac:grpSpMkLst>
        </pc:grpChg>
        <pc:grpChg chg="mod">
          <ac:chgData name="Xin Zhang (FA Talent)" userId="474f572f-8271-4f60-858e-cee871e0aec6" providerId="ADAL" clId="{9E41A59E-EA92-4F45-ACD0-9CC1B6579E02}" dt="2021-12-22T04:45:27.733" v="6240" actId="571"/>
          <ac:grpSpMkLst>
            <pc:docMk/>
            <pc:sldMk cId="105442551" sldId="332"/>
            <ac:grpSpMk id="75" creationId="{D1843CDD-5177-4B39-89D7-D481EF2803AC}"/>
          </ac:grpSpMkLst>
        </pc:grpChg>
        <pc:graphicFrameChg chg="add del mod">
          <ac:chgData name="Xin Zhang (FA Talent)" userId="474f572f-8271-4f60-858e-cee871e0aec6" providerId="ADAL" clId="{9E41A59E-EA92-4F45-ACD0-9CC1B6579E02}" dt="2021-12-22T04:37:10.257" v="6114" actId="478"/>
          <ac:graphicFrameMkLst>
            <pc:docMk/>
            <pc:sldMk cId="105442551" sldId="332"/>
            <ac:graphicFrameMk id="31" creationId="{A760F8BE-45BE-45DB-A462-25F6887B0F4A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2" creationId="{E3A5D282-3050-4DD5-BE1D-2D917408A335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3" creationId="{03F7501B-2582-4AD5-A21C-EC0857B306D8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4:45:58.307" v="6245" actId="403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5" creationId="{6B2F214A-E738-445F-B130-9878FE2AC2F0}"/>
          </ac:picMkLst>
        </pc:picChg>
        <pc:picChg chg="del mod ord">
          <ac:chgData name="Xin Zhang (FA Talent)" userId="474f572f-8271-4f60-858e-cee871e0aec6" providerId="ADAL" clId="{9E41A59E-EA92-4F45-ACD0-9CC1B6579E02}" dt="2021-12-22T06:15:19.511" v="7147" actId="478"/>
          <ac:picMkLst>
            <pc:docMk/>
            <pc:sldMk cId="105442551" sldId="332"/>
            <ac:picMk id="30" creationId="{7F3A078B-752A-4FA9-8748-E5062FFBA36C}"/>
          </ac:picMkLst>
        </pc:picChg>
        <pc:picChg chg="mod">
          <ac:chgData name="Xin Zhang (FA Talent)" userId="474f572f-8271-4f60-858e-cee871e0aec6" providerId="ADAL" clId="{9E41A59E-EA92-4F45-ACD0-9CC1B6579E02}" dt="2021-12-22T04:45:12.963" v="6238"/>
          <ac:picMkLst>
            <pc:docMk/>
            <pc:sldMk cId="105442551" sldId="332"/>
            <ac:picMk id="71" creationId="{9DCA7A28-E24D-4E75-AD00-592213541D93}"/>
          </ac:picMkLst>
        </pc:picChg>
        <pc:picChg chg="mod">
          <ac:chgData name="Xin Zhang (FA Talent)" userId="474f572f-8271-4f60-858e-cee871e0aec6" providerId="ADAL" clId="{9E41A59E-EA92-4F45-ACD0-9CC1B6579E02}" dt="2021-12-22T04:45:27.733" v="6240" actId="571"/>
          <ac:picMkLst>
            <pc:docMk/>
            <pc:sldMk cId="105442551" sldId="332"/>
            <ac:picMk id="77" creationId="{88D4C5AB-3277-4A8C-8DFF-8379CEA61CF1}"/>
          </ac:picMkLst>
        </pc:picChg>
      </pc:sldChg>
      <pc:sldChg chg="addSp delSp modSp new mod ord">
        <pc:chgData name="Xin Zhang (FA Talent)" userId="474f572f-8271-4f60-858e-cee871e0aec6" providerId="ADAL" clId="{9E41A59E-EA92-4F45-ACD0-9CC1B6579E02}" dt="2021-12-22T06:23:18.771" v="7280" actId="14100"/>
        <pc:sldMkLst>
          <pc:docMk/>
          <pc:sldMk cId="1947737852" sldId="333"/>
        </pc:sldMkLst>
        <pc:spChg chg="mod">
          <ac:chgData name="Xin Zhang (FA Talent)" userId="474f572f-8271-4f60-858e-cee871e0aec6" providerId="ADAL" clId="{9E41A59E-EA92-4F45-ACD0-9CC1B6579E02}" dt="2021-12-22T04:59:00.149" v="6657" actId="20577"/>
          <ac:spMkLst>
            <pc:docMk/>
            <pc:sldMk cId="1947737852" sldId="333"/>
            <ac:spMk id="2" creationId="{C20940F4-E694-40BD-9D06-A131BF771D6B}"/>
          </ac:spMkLst>
        </pc:spChg>
        <pc:spChg chg="add del mod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3" creationId="{78C0D429-1619-425A-9063-C80CEC57E977}"/>
          </ac:spMkLst>
        </pc:spChg>
        <pc:spChg chg="add del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4" creationId="{4691D9B8-FDB8-4A33-ADD8-D01D601F7C8D}"/>
          </ac:spMkLst>
        </pc:spChg>
        <pc:spChg chg="mod">
          <ac:chgData name="Xin Zhang (FA Talent)" userId="474f572f-8271-4f60-858e-cee871e0aec6" providerId="ADAL" clId="{9E41A59E-EA92-4F45-ACD0-9CC1B6579E02}" dt="2021-12-22T04:54:01.499" v="6444" actId="207"/>
          <ac:spMkLst>
            <pc:docMk/>
            <pc:sldMk cId="1947737852" sldId="333"/>
            <ac:spMk id="5" creationId="{78A6C84C-986C-484C-8968-412656DB6D18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4:53:49.120" v="6422"/>
          <ac:spMkLst>
            <pc:docMk/>
            <pc:sldMk cId="1947737852" sldId="333"/>
            <ac:spMk id="9" creationId="{DCE3C639-1740-4CC6-B2F3-353D4FEC53EA}"/>
          </ac:spMkLst>
        </pc:spChg>
        <pc:spChg chg="add del mod ord">
          <ac:chgData name="Xin Zhang (FA Talent)" userId="474f572f-8271-4f60-858e-cee871e0aec6" providerId="ADAL" clId="{9E41A59E-EA92-4F45-ACD0-9CC1B6579E02}" dt="2021-12-22T06:23:16.800" v="7279" actId="478"/>
          <ac:spMkLst>
            <pc:docMk/>
            <pc:sldMk cId="1947737852" sldId="333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4:54:29.595" v="6446"/>
          <ac:spMkLst>
            <pc:docMk/>
            <pc:sldMk cId="1947737852" sldId="333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4:59:11.054" v="6682" actId="20577"/>
          <ac:spMkLst>
            <pc:docMk/>
            <pc:sldMk cId="1947737852" sldId="333"/>
            <ac:spMk id="15" creationId="{4CE20C86-D249-48A6-A01A-C1777F558154}"/>
          </ac:spMkLst>
        </pc:spChg>
        <pc:spChg chg="add mod">
          <ac:chgData name="Xin Zhang (FA Talent)" userId="474f572f-8271-4f60-858e-cee871e0aec6" providerId="ADAL" clId="{9E41A59E-EA92-4F45-ACD0-9CC1B6579E02}" dt="2021-12-22T04:59:17.287" v="6691"/>
          <ac:spMkLst>
            <pc:docMk/>
            <pc:sldMk cId="1947737852" sldId="333"/>
            <ac:spMk id="17" creationId="{761CCA8E-3A8F-495A-A8FA-B296D1374650}"/>
          </ac:spMkLst>
        </pc:spChg>
        <pc:spChg chg="add mod ord">
          <ac:chgData name="Xin Zhang (FA Talent)" userId="474f572f-8271-4f60-858e-cee871e0aec6" providerId="ADAL" clId="{9E41A59E-EA92-4F45-ACD0-9CC1B6579E02}" dt="2021-12-22T04:57:38.954" v="6603" actId="555"/>
          <ac:spMkLst>
            <pc:docMk/>
            <pc:sldMk cId="1947737852" sldId="333"/>
            <ac:spMk id="18" creationId="{C3524C83-52FE-4540-9743-FABA6E0916D4}"/>
          </ac:spMkLst>
        </pc:spChg>
        <pc:spChg chg="mod">
          <ac:chgData name="Xin Zhang (FA Talent)" userId="474f572f-8271-4f60-858e-cee871e0aec6" providerId="ADAL" clId="{9E41A59E-EA92-4F45-ACD0-9CC1B6579E02}" dt="2021-12-22T04:55:30.048" v="6461"/>
          <ac:spMkLst>
            <pc:docMk/>
            <pc:sldMk cId="1947737852" sldId="333"/>
            <ac:spMk id="20" creationId="{A7A71D23-79A5-467F-977E-98A1E25EF778}"/>
          </ac:spMkLst>
        </pc:spChg>
        <pc:spChg chg="mod">
          <ac:chgData name="Xin Zhang (FA Talent)" userId="474f572f-8271-4f60-858e-cee871e0aec6" providerId="ADAL" clId="{9E41A59E-EA92-4F45-ACD0-9CC1B6579E02}" dt="2021-12-22T04:59:06.183" v="6670" actId="20577"/>
          <ac:spMkLst>
            <pc:docMk/>
            <pc:sldMk cId="1947737852" sldId="333"/>
            <ac:spMk id="22" creationId="{076E5A6C-33E4-434F-97CB-D6E74229A34D}"/>
          </ac:spMkLst>
        </pc:spChg>
        <pc:spChg chg="add mod">
          <ac:chgData name="Xin Zhang (FA Talent)" userId="474f572f-8271-4f60-858e-cee871e0aec6" providerId="ADAL" clId="{9E41A59E-EA92-4F45-ACD0-9CC1B6579E02}" dt="2021-12-22T04:59:15.036" v="6690" actId="20577"/>
          <ac:spMkLst>
            <pc:docMk/>
            <pc:sldMk cId="1947737852" sldId="333"/>
            <ac:spMk id="24" creationId="{7D362F0F-B648-496B-997B-FD248A494A47}"/>
          </ac:spMkLst>
        </pc:spChg>
        <pc:spChg chg="add mod">
          <ac:chgData name="Xin Zhang (FA Talent)" userId="474f572f-8271-4f60-858e-cee871e0aec6" providerId="ADAL" clId="{9E41A59E-EA92-4F45-ACD0-9CC1B6579E02}" dt="2021-12-22T04:58:15.421" v="6636" actId="207"/>
          <ac:spMkLst>
            <pc:docMk/>
            <pc:sldMk cId="1947737852" sldId="333"/>
            <ac:spMk id="28" creationId="{071F9338-3408-460A-ABB0-10B09C256E95}"/>
          </ac:spMkLst>
        </pc:spChg>
        <pc:spChg chg="add mod ord">
          <ac:chgData name="Xin Zhang (FA Talent)" userId="474f572f-8271-4f60-858e-cee871e0aec6" providerId="ADAL" clId="{9E41A59E-EA92-4F45-ACD0-9CC1B6579E02}" dt="2021-12-22T06:23:18.771" v="7280" actId="14100"/>
          <ac:spMkLst>
            <pc:docMk/>
            <pc:sldMk cId="1947737852" sldId="333"/>
            <ac:spMk id="29" creationId="{9A98E9AA-4E90-4C65-8174-1EF53A833A0B}"/>
          </ac:spMkLst>
        </pc:spChg>
        <pc:grpChg chg="add mod">
          <ac:chgData name="Xin Zhang (FA Talent)" userId="474f572f-8271-4f60-858e-cee871e0aec6" providerId="ADAL" clId="{9E41A59E-EA92-4F45-ACD0-9CC1B6579E02}" dt="2021-12-22T04:54:33.329" v="6447" actId="1076"/>
          <ac:grpSpMkLst>
            <pc:docMk/>
            <pc:sldMk cId="1947737852" sldId="333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4:54:29.595" v="6446"/>
          <ac:grpSpMkLst>
            <pc:docMk/>
            <pc:sldMk cId="1947737852" sldId="333"/>
            <ac:grpSpMk id="14" creationId="{445788D5-54C6-4498-AB75-17324FB15669}"/>
          </ac:grpSpMkLst>
        </pc:grpChg>
        <pc:grpChg chg="add mod">
          <ac:chgData name="Xin Zhang (FA Talent)" userId="474f572f-8271-4f60-858e-cee871e0aec6" providerId="ADAL" clId="{9E41A59E-EA92-4F45-ACD0-9CC1B6579E02}" dt="2021-12-22T04:55:39.618" v="6464" actId="1076"/>
          <ac:grpSpMkLst>
            <pc:docMk/>
            <pc:sldMk cId="1947737852" sldId="333"/>
            <ac:grpSpMk id="19" creationId="{6082DE7D-5941-4BB7-B601-188652C59711}"/>
          </ac:grpSpMkLst>
        </pc:grpChg>
        <pc:grpChg chg="mod">
          <ac:chgData name="Xin Zhang (FA Talent)" userId="474f572f-8271-4f60-858e-cee871e0aec6" providerId="ADAL" clId="{9E41A59E-EA92-4F45-ACD0-9CC1B6579E02}" dt="2021-12-22T04:55:30.048" v="6461"/>
          <ac:grpSpMkLst>
            <pc:docMk/>
            <pc:sldMk cId="1947737852" sldId="333"/>
            <ac:grpSpMk id="21" creationId="{C41B36E0-2932-4383-AB7E-DA51DD3B20B2}"/>
          </ac:grpSpMkLst>
        </pc:grpChg>
        <pc:picChg chg="add del mod or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7" creationId="{69C3F840-C32D-4691-AA39-874945415CE9}"/>
          </ac:picMkLst>
        </pc:picChg>
        <pc:picChg chg="add del mod modVis">
          <ac:chgData name="Xin Zhang (FA Talent)" userId="474f572f-8271-4f60-858e-cee871e0aec6" providerId="ADAL" clId="{9E41A59E-EA92-4F45-ACD0-9CC1B6579E02}" dt="2021-12-22T04:53:21.255" v="6402"/>
          <ac:picMkLst>
            <pc:docMk/>
            <pc:sldMk cId="1947737852" sldId="333"/>
            <ac:picMk id="8" creationId="{3D552578-6580-43B9-AD34-E02CEB1A01B6}"/>
          </ac:picMkLst>
        </pc:picChg>
        <pc:picChg chg="mo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4:54:29.595" v="6446"/>
          <ac:picMkLst>
            <pc:docMk/>
            <pc:sldMk cId="1947737852" sldId="333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4:55:30.048" v="6461"/>
          <ac:picMkLst>
            <pc:docMk/>
            <pc:sldMk cId="1947737852" sldId="333"/>
            <ac:picMk id="23" creationId="{2A961263-2298-47FE-B7F1-109A3CF9875C}"/>
          </ac:picMkLst>
        </pc:picChg>
        <pc:picChg chg="add mod">
          <ac:chgData name="Xin Zhang (FA Talent)" userId="474f572f-8271-4f60-858e-cee871e0aec6" providerId="ADAL" clId="{9E41A59E-EA92-4F45-ACD0-9CC1B6579E02}" dt="2021-12-22T04:57:38.954" v="6603" actId="555"/>
          <ac:picMkLst>
            <pc:docMk/>
            <pc:sldMk cId="1947737852" sldId="333"/>
            <ac:picMk id="26" creationId="{29686E06-BAEC-4846-9E7A-22BC83AA908E}"/>
          </ac:picMkLst>
        </pc:picChg>
        <pc:picChg chg="add del mod modVis">
          <ac:chgData name="Xin Zhang (FA Talent)" userId="474f572f-8271-4f60-858e-cee871e0aec6" providerId="ADAL" clId="{9E41A59E-EA92-4F45-ACD0-9CC1B6579E02}" dt="2021-12-22T04:57:26.619" v="6584"/>
          <ac:picMkLst>
            <pc:docMk/>
            <pc:sldMk cId="1947737852" sldId="333"/>
            <ac:picMk id="27" creationId="{C985D8EF-912D-4D89-BF37-537E3515F0F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43:10.568" v="7562"/>
        <pc:sldMkLst>
          <pc:docMk/>
          <pc:sldMk cId="1053374254" sldId="334"/>
        </pc:sldMkLst>
        <pc:spChg chg="add del 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3" creationId="{8E556509-9EF1-4293-8FFF-C50BC6CA8537}"/>
          </ac:spMkLst>
        </pc:spChg>
        <pc:spChg chg="add del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4" creationId="{CAA75A31-BECE-4DDF-AFB7-828C46B4DB8C}"/>
          </ac:spMkLst>
        </pc:spChg>
        <pc:spChg chg="del">
          <ac:chgData name="Xin Zhang (FA Talent)" userId="474f572f-8271-4f60-858e-cee871e0aec6" providerId="ADAL" clId="{9E41A59E-EA92-4F45-ACD0-9CC1B6579E02}" dt="2021-12-22T04:59:40.075" v="6693" actId="478"/>
          <ac:spMkLst>
            <pc:docMk/>
            <pc:sldMk cId="1053374254" sldId="334"/>
            <ac:spMk id="5" creationId="{78A6C84C-986C-484C-8968-412656DB6D18}"/>
          </ac:spMkLst>
        </pc:spChg>
        <pc:spChg chg="add del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6" creationId="{0EA04755-E306-408D-AB1D-5D0D7F656ADF}"/>
          </ac:spMkLst>
        </pc:spChg>
        <pc:spChg chg="del mod ord topLvl">
          <ac:chgData name="Xin Zhang (FA Talent)" userId="474f572f-8271-4f60-858e-cee871e0aec6" providerId="ADAL" clId="{9E41A59E-EA92-4F45-ACD0-9CC1B6579E02}" dt="2021-12-22T05:05:08.737" v="6879" actId="478"/>
          <ac:spMkLst>
            <pc:docMk/>
            <pc:sldMk cId="1053374254" sldId="334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28:22.339" v="7423" actId="2057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5:05:34.634" v="6922" actId="478"/>
          <ac:spMkLst>
            <pc:docMk/>
            <pc:sldMk cId="1053374254" sldId="334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9E41A59E-EA92-4F45-ACD0-9CC1B6579E02}" dt="2021-12-22T05:05:31.581" v="6920" actId="478"/>
          <ac:spMkLst>
            <pc:docMk/>
            <pc:sldMk cId="1053374254" sldId="334"/>
            <ac:spMk id="24" creationId="{7D362F0F-B648-496B-997B-FD248A494A47}"/>
          </ac:spMkLst>
        </pc:spChg>
        <pc:spChg chg="mod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25" creationId="{9FE890E8-0C29-4EB4-BB51-8CF284C22233}"/>
          </ac:spMkLst>
        </pc:spChg>
        <pc:spChg chg="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27" creationId="{7206DD87-7CD5-4243-BA89-4DC2C34EC8A2}"/>
          </ac:spMkLst>
        </pc:spChg>
        <pc:spChg chg="del">
          <ac:chgData name="Xin Zhang (FA Talent)" userId="474f572f-8271-4f60-858e-cee871e0aec6" providerId="ADAL" clId="{9E41A59E-EA92-4F45-ACD0-9CC1B6579E02}" dt="2021-12-22T04:59:42.377" v="6695" actId="478"/>
          <ac:spMkLst>
            <pc:docMk/>
            <pc:sldMk cId="1053374254" sldId="334"/>
            <ac:spMk id="28" creationId="{071F9338-3408-460A-ABB0-10B09C256E95}"/>
          </ac:spMkLst>
        </pc:spChg>
        <pc:spChg chg="del mod ord topLvl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30" creationId="{C8886759-657F-4688-9102-CEA174D03803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8:28.251" v="7435" actId="20577"/>
          <ac:spMkLst>
            <pc:docMk/>
            <pc:sldMk cId="1053374254" sldId="334"/>
            <ac:spMk id="35" creationId="{9422549A-301A-4A55-BE83-BC8ECB0AE379}"/>
          </ac:spMkLst>
        </pc:spChg>
        <pc:spChg chg="del mod ord topLvl">
          <ac:chgData name="Xin Zhang (FA Talent)" userId="474f572f-8271-4f60-858e-cee871e0aec6" providerId="ADAL" clId="{9E41A59E-EA92-4F45-ACD0-9CC1B6579E02}" dt="2021-12-22T05:05:16.312" v="6919" actId="478"/>
          <ac:spMkLst>
            <pc:docMk/>
            <pc:sldMk cId="1053374254" sldId="334"/>
            <ac:spMk id="38" creationId="{57858931-8E62-43B1-85B7-B96CB9FBE70E}"/>
          </ac:spMkLst>
        </pc:spChg>
        <pc:spChg chg="mod topLvl">
          <ac:chgData name="Xin Zhang (FA Talent)" userId="474f572f-8271-4f60-858e-cee871e0aec6" providerId="ADAL" clId="{9E41A59E-EA92-4F45-ACD0-9CC1B6579E02}" dt="2021-12-22T05:02:19.821" v="6756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5:01:52.419" v="6746" actId="165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31.715" v="7446" actId="20577"/>
          <ac:spMkLst>
            <pc:docMk/>
            <pc:sldMk cId="1053374254" sldId="334"/>
            <ac:spMk id="43" creationId="{53C1B90C-D297-4FCF-B646-8B9CCBD4130D}"/>
          </ac:spMkLst>
        </pc:spChg>
        <pc:spChg chg="add mod ord">
          <ac:chgData name="Xin Zhang (FA Talent)" userId="474f572f-8271-4f60-858e-cee871e0aec6" providerId="ADAL" clId="{9E41A59E-EA92-4F45-ACD0-9CC1B6579E02}" dt="2021-12-22T05:04:53.195" v="6826"/>
          <ac:spMkLst>
            <pc:docMk/>
            <pc:sldMk cId="1053374254" sldId="334"/>
            <ac:spMk id="45" creationId="{541D0176-DA98-4726-AC62-D589F84BF214}"/>
          </ac:spMkLst>
        </pc:spChg>
        <pc:spChg chg="add del mod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46" creationId="{C82E7CE0-69DE-4330-92A7-D084475A8D97}"/>
          </ac:spMkLst>
        </pc:spChg>
        <pc:spChg chg="add mod ord">
          <ac:chgData name="Xin Zhang (FA Talent)" userId="474f572f-8271-4f60-858e-cee871e0aec6" providerId="ADAL" clId="{9E41A59E-EA92-4F45-ACD0-9CC1B6579E02}" dt="2021-12-22T05:05:03.741" v="6872"/>
          <ac:spMkLst>
            <pc:docMk/>
            <pc:sldMk cId="1053374254" sldId="334"/>
            <ac:spMk id="47" creationId="{B451E6E2-78C2-4CA3-A15F-C95CD2774A21}"/>
          </ac:spMkLst>
        </pc:spChg>
        <pc:spChg chg="add mod ord">
          <ac:chgData name="Xin Zhang (FA Talent)" userId="474f572f-8271-4f60-858e-cee871e0aec6" providerId="ADAL" clId="{9E41A59E-EA92-4F45-ACD0-9CC1B6579E02}" dt="2021-12-22T05:05:14.600" v="6918"/>
          <ac:spMkLst>
            <pc:docMk/>
            <pc:sldMk cId="1053374254" sldId="334"/>
            <ac:spMk id="48" creationId="{68F0EBAD-CE96-47EC-818B-145CDC5F5E49}"/>
          </ac:spMkLst>
        </pc:spChg>
        <pc:spChg chg="add 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49" creationId="{CE959224-0705-490F-A130-4FCD35B5C231}"/>
          </ac:spMkLst>
        </pc:spChg>
        <pc:spChg chg="add 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0" creationId="{844C561A-3566-4365-9A57-B3C0C539F5EE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3" creationId="{75F0BC51-74AF-48C5-9888-F51CD9E2ABA9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4" creationId="{68265A6B-87E2-4810-8D17-BA929DCB3F7A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6" creationId="{D577FBD3-BAB5-4C15-8AEB-6F48638A7545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59" creationId="{17CABE4A-98EA-479A-9EB6-CF82F196918E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60" creationId="{8CEEA572-F803-4A5C-810D-4295E64206D3}"/>
          </ac:spMkLst>
        </pc:spChg>
        <pc:spChg chg="add del mod ord">
          <ac:chgData name="Xin Zhang (FA Talent)" userId="474f572f-8271-4f60-858e-cee871e0aec6" providerId="ADAL" clId="{9E41A59E-EA92-4F45-ACD0-9CC1B6579E02}" dt="2021-12-22T05:12:02.444" v="7146" actId="478"/>
          <ac:spMkLst>
            <pc:docMk/>
            <pc:sldMk cId="1053374254" sldId="334"/>
            <ac:spMk id="64" creationId="{A9A74711-E6B6-4E1F-BEF6-A6BD40453F35}"/>
          </ac:spMkLst>
        </pc:spChg>
        <pc:spChg chg="add mod ord">
          <ac:chgData name="Xin Zhang (FA Talent)" userId="474f572f-8271-4f60-858e-cee871e0aec6" providerId="ADAL" clId="{9E41A59E-EA92-4F45-ACD0-9CC1B6579E02}" dt="2021-12-22T05:10:05.512" v="7107"/>
          <ac:spMkLst>
            <pc:docMk/>
            <pc:sldMk cId="1053374254" sldId="334"/>
            <ac:spMk id="65" creationId="{68020FF0-B4E6-465E-9228-22D868AF8BBC}"/>
          </ac:spMkLst>
        </pc:spChg>
        <pc:spChg chg="add mod">
          <ac:chgData name="Xin Zhang (FA Talent)" userId="474f572f-8271-4f60-858e-cee871e0aec6" providerId="ADAL" clId="{9E41A59E-EA92-4F45-ACD0-9CC1B6579E02}" dt="2021-12-22T05:11:43.069" v="7142" actId="20577"/>
          <ac:spMkLst>
            <pc:docMk/>
            <pc:sldMk cId="1053374254" sldId="334"/>
            <ac:spMk id="66" creationId="{03AA5E81-E172-4C7A-8C4A-1AACC8A0CD75}"/>
          </ac:spMkLst>
        </pc:spChg>
        <pc:spChg chg="add mod">
          <ac:chgData name="Xin Zhang (FA Talent)" userId="474f572f-8271-4f60-858e-cee871e0aec6" providerId="ADAL" clId="{9E41A59E-EA92-4F45-ACD0-9CC1B6579E02}" dt="2021-12-22T05:11:40.691" v="7141" actId="20577"/>
          <ac:spMkLst>
            <pc:docMk/>
            <pc:sldMk cId="1053374254" sldId="334"/>
            <ac:spMk id="67" creationId="{0A64A371-ABD0-498E-A44F-8594C56A32D6}"/>
          </ac:spMkLst>
        </pc:spChg>
        <pc:spChg chg="add mod">
          <ac:chgData name="Xin Zhang (FA Talent)" userId="474f572f-8271-4f60-858e-cee871e0aec6" providerId="ADAL" clId="{9E41A59E-EA92-4F45-ACD0-9CC1B6579E02}" dt="2021-12-22T05:11:45.218" v="7143" actId="20577"/>
          <ac:spMkLst>
            <pc:docMk/>
            <pc:sldMk cId="1053374254" sldId="334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5:00:42.211" v="6719" actId="165"/>
          <ac:grpSpMkLst>
            <pc:docMk/>
            <pc:sldMk cId="1053374254" sldId="334"/>
            <ac:grpSpMk id="7" creationId="{0B95FE58-30BB-48B0-B102-3955B49D18A1}"/>
          </ac:grpSpMkLst>
        </pc:grpChg>
        <pc:grpChg chg="add del mod">
          <ac:chgData name="Xin Zhang (FA Talent)" userId="474f572f-8271-4f60-858e-cee871e0aec6" providerId="ADAL" clId="{9E41A59E-EA92-4F45-ACD0-9CC1B6579E02}" dt="2021-12-22T05:00:52.044" v="6724" actId="165"/>
          <ac:grpSpMkLst>
            <pc:docMk/>
            <pc:sldMk cId="1053374254" sldId="334"/>
            <ac:grpSpMk id="8" creationId="{418B7035-71D2-4895-8098-F3759259B926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9" creationId="{1BC9263C-B2BA-4AB2-A188-1ECBA1AC85BC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4" creationId="{445788D5-54C6-4498-AB75-17324FB15669}"/>
          </ac:grpSpMkLst>
        </pc:grpChg>
        <pc:grpChg chg="del">
          <ac:chgData name="Xin Zhang (FA Talent)" userId="474f572f-8271-4f60-858e-cee871e0aec6" providerId="ADAL" clId="{9E41A59E-EA92-4F45-ACD0-9CC1B6579E02}" dt="2021-12-22T05:05:31.581" v="6920" actId="478"/>
          <ac:grpSpMkLst>
            <pc:docMk/>
            <pc:sldMk cId="1053374254" sldId="334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29" creationId="{626923D1-2831-4180-949A-040F4F1EC5C2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4" creationId="{3F13F83D-61C6-4405-AF84-0C96026FB93B}"/>
          </ac:grpSpMkLst>
        </pc:grpChg>
        <pc:grpChg chg="add del 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37" creationId="{14E2BCB6-E6A9-41D2-A5A3-562525DEC49F}"/>
          </ac:grpSpMkLst>
        </pc:grpChg>
        <pc:grpChg chg="mod topLvl">
          <ac:chgData name="Xin Zhang (FA Talent)" userId="474f572f-8271-4f60-858e-cee871e0aec6" providerId="ADAL" clId="{9E41A59E-EA92-4F45-ACD0-9CC1B6579E02}" dt="2021-12-22T05:02:09.966" v="6751" actId="1076"/>
          <ac:grpSpMkLst>
            <pc:docMk/>
            <pc:sldMk cId="1053374254" sldId="334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42" creationId="{6CDF881C-90B7-44C2-97C6-C26A4ADE9CA9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1" creationId="{182AF381-F614-4065-B6FA-BAFD536B2DC3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2" creationId="{0E698ED2-11BE-4ADF-8174-9F6382FD3F2C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5" creationId="{AF2603CD-2FB7-4EE2-8036-8572DDAC5D93}"/>
          </ac:grpSpMkLst>
        </pc:grpChg>
        <pc:grpChg chg="add del mod">
          <ac:chgData name="Xin Zhang (FA Talent)" userId="474f572f-8271-4f60-858e-cee871e0aec6" providerId="ADAL" clId="{9E41A59E-EA92-4F45-ACD0-9CC1B6579E02}" dt="2021-12-22T05:06:45.641" v="6953" actId="478"/>
          <ac:grpSpMkLst>
            <pc:docMk/>
            <pc:sldMk cId="1053374254" sldId="334"/>
            <ac:grpSpMk id="58" creationId="{A1F27F0E-952C-4BF4-9646-2600A067CCE7}"/>
          </ac:grpSpMkLst>
        </pc:grpChg>
        <pc:picChg chg="del">
          <ac:chgData name="Xin Zhang (FA Talent)" userId="474f572f-8271-4f60-858e-cee871e0aec6" providerId="ADAL" clId="{9E41A59E-EA92-4F45-ACD0-9CC1B6579E02}" dt="2021-12-22T04:59:40.905" v="6694" actId="478"/>
          <ac:picMkLst>
            <pc:docMk/>
            <pc:sldMk cId="1053374254" sldId="334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16" creationId="{EA5E5199-9F49-493E-9904-7E782384A85F}"/>
          </ac:picMkLst>
        </pc:picChg>
        <pc:picChg chg="del">
          <ac:chgData name="Xin Zhang (FA Talent)" userId="474f572f-8271-4f60-858e-cee871e0aec6" providerId="ADAL" clId="{9E41A59E-EA92-4F45-ACD0-9CC1B6579E02}" dt="2021-12-22T05:05:33.408" v="6921" actId="478"/>
          <ac:picMkLst>
            <pc:docMk/>
            <pc:sldMk cId="1053374254" sldId="334"/>
            <ac:picMk id="26" creationId="{29686E06-BAEC-4846-9E7A-22BC83AA908E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5:01:52.419" v="6746" actId="165"/>
          <ac:picMkLst>
            <pc:docMk/>
            <pc:sldMk cId="1053374254" sldId="334"/>
            <ac:picMk id="44" creationId="{D14F4A0A-45FD-460D-BD99-34A833D47E38}"/>
          </ac:picMkLst>
        </pc:picChg>
        <pc:picChg chg="add mod modCrop">
          <ac:chgData name="Xin Zhang (FA Talent)" userId="474f572f-8271-4f60-858e-cee871e0aec6" providerId="ADAL" clId="{9E41A59E-EA92-4F45-ACD0-9CC1B6579E02}" dt="2021-12-22T06:43:10.568" v="7562"/>
          <ac:picMkLst>
            <pc:docMk/>
            <pc:sldMk cId="1053374254" sldId="334"/>
            <ac:picMk id="62" creationId="{55225241-FE4C-48B0-BFA8-C5AE1711C66C}"/>
          </ac:picMkLst>
        </pc:picChg>
        <pc:picChg chg="add del mod modVis">
          <ac:chgData name="Xin Zhang (FA Talent)" userId="474f572f-8271-4f60-858e-cee871e0aec6" providerId="ADAL" clId="{9E41A59E-EA92-4F45-ACD0-9CC1B6579E02}" dt="2021-12-22T05:07:19.597" v="6981"/>
          <ac:picMkLst>
            <pc:docMk/>
            <pc:sldMk cId="1053374254" sldId="334"/>
            <ac:picMk id="63" creationId="{C6858E40-E418-48A5-AEEC-B1418F435678}"/>
          </ac:picMkLst>
        </pc:picChg>
      </pc:sldChg>
      <pc:sldChg chg="new del">
        <pc:chgData name="Xin Zhang (FA Talent)" userId="474f572f-8271-4f60-858e-cee871e0aec6" providerId="ADAL" clId="{9E41A59E-EA92-4F45-ACD0-9CC1B6579E02}" dt="2021-12-22T06:15:49.031" v="7149" actId="680"/>
        <pc:sldMkLst>
          <pc:docMk/>
          <pc:sldMk cId="1658968688" sldId="335"/>
        </pc:sldMkLst>
      </pc:sldChg>
      <pc:sldChg chg="addSp delSp modSp add mod ord">
        <pc:chgData name="Xin Zhang (FA Talent)" userId="474f572f-8271-4f60-858e-cee871e0aec6" providerId="ADAL" clId="{9E41A59E-EA92-4F45-ACD0-9CC1B6579E02}" dt="2021-12-22T06:58:28.128" v="7961" actId="165"/>
        <pc:sldMkLst>
          <pc:docMk/>
          <pc:sldMk cId="3419391038" sldId="335"/>
        </pc:sldMkLst>
        <pc:spChg chg="add del">
          <ac:chgData name="Xin Zhang (FA Talent)" userId="474f572f-8271-4f60-858e-cee871e0aec6" providerId="ADAL" clId="{9E41A59E-EA92-4F45-ACD0-9CC1B6579E02}" dt="2021-12-22T06:20:14.975" v="7177"/>
          <ac:spMkLst>
            <pc:docMk/>
            <pc:sldMk cId="3419391038" sldId="335"/>
            <ac:spMk id="9" creationId="{F40EA8CC-7164-41B8-9187-8F12BC9B8B31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6:18:31.050" v="7151" actId="478"/>
          <ac:spMkLst>
            <pc:docMk/>
            <pc:sldMk cId="3419391038" sldId="335"/>
            <ac:spMk id="27" creationId="{7206DD87-7CD5-4243-BA89-4DC2C34EC8A2}"/>
          </ac:spMkLst>
        </pc:spChg>
        <pc:spChg chg="del mod topLvl">
          <ac:chgData name="Xin Zhang (FA Talent)" userId="474f572f-8271-4f60-858e-cee871e0aec6" providerId="ADAL" clId="{9E41A59E-EA92-4F45-ACD0-9CC1B6579E02}" dt="2021-12-22T06:21:43.355" v="7197" actId="478"/>
          <ac:spMkLst>
            <pc:docMk/>
            <pc:sldMk cId="3419391038" sldId="335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5" creationId="{9422549A-301A-4A55-BE83-BC8ECB0AE379}"/>
          </ac:spMkLst>
        </pc:spChg>
        <pc:spChg chg="mod topLvl">
          <ac:chgData name="Xin Zhang (FA Talent)" userId="474f572f-8271-4f60-858e-cee871e0aec6" providerId="ADAL" clId="{9E41A59E-EA92-4F45-ACD0-9CC1B6579E02}" dt="2021-12-22T06:28:10.136" v="7408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6:20:50.435" v="7184" actId="165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50.660" v="7491" actId="20577"/>
          <ac:spMkLst>
            <pc:docMk/>
            <pc:sldMk cId="3419391038" sldId="335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45" creationId="{541D0176-DA98-4726-AC62-D589F84BF214}"/>
          </ac:spMkLst>
        </pc:spChg>
        <pc:spChg chg="del mod topLvl">
          <ac:chgData name="Xin Zhang (FA Talent)" userId="474f572f-8271-4f60-858e-cee871e0aec6" providerId="ADAL" clId="{9E41A59E-EA92-4F45-ACD0-9CC1B6579E02}" dt="2021-12-22T06:22:27.521" v="7217"/>
          <ac:spMkLst>
            <pc:docMk/>
            <pc:sldMk cId="3419391038" sldId="335"/>
            <ac:spMk id="47" creationId="{B451E6E2-78C2-4CA3-A15F-C95CD2774A21}"/>
          </ac:spMkLst>
        </pc:spChg>
        <pc:spChg chg="mod topLvl">
          <ac:chgData name="Xin Zhang (FA Talent)" userId="474f572f-8271-4f60-858e-cee871e0aec6" providerId="ADAL" clId="{9E41A59E-EA92-4F45-ACD0-9CC1B6579E02}" dt="2021-12-22T06:22:52.259" v="7219" actId="1076"/>
          <ac:spMkLst>
            <pc:docMk/>
            <pc:sldMk cId="3419391038" sldId="335"/>
            <ac:spMk id="48" creationId="{68F0EBAD-CE96-47EC-818B-145CDC5F5E49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0" creationId="{844C561A-3566-4365-9A57-B3C0C539F5EE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4" creationId="{68265A6B-87E2-4810-8D17-BA929DCB3F7A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7" creationId="{83ECC2F6-0ECD-4295-80B9-CEC2FC4DB637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5" creationId="{68020FF0-B4E6-465E-9228-22D868AF8BBC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6" creationId="{03AA5E81-E172-4C7A-8C4A-1AACC8A0CD75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7" creationId="{0A64A371-ABD0-498E-A44F-8594C56A32D6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" creationId="{00BB25A4-C6C7-47B5-88D2-0A2CD5EDC1F2}"/>
          </ac:grpSpMkLst>
        </pc:grpChg>
        <pc:grpChg chg="add del mod or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4" creationId="{40946C12-A36E-45D2-BF76-269997802718}"/>
          </ac:grpSpMkLst>
        </pc:grpChg>
        <pc:grpChg chg="add del mod">
          <ac:chgData name="Xin Zhang (FA Talent)" userId="474f572f-8271-4f60-858e-cee871e0aec6" providerId="ADAL" clId="{9E41A59E-EA92-4F45-ACD0-9CC1B6579E02}" dt="2021-12-22T06:19:15.902" v="7161" actId="165"/>
          <ac:grpSpMkLst>
            <pc:docMk/>
            <pc:sldMk cId="3419391038" sldId="335"/>
            <ac:grpSpMk id="5" creationId="{F97093DE-D2E8-47F4-83D5-B373F8EC61BB}"/>
          </ac:grpSpMkLst>
        </pc:grpChg>
        <pc:grpChg chg="add del mod or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6" creationId="{91A0A86F-B90E-46B5-B25D-D29957BAF16D}"/>
          </ac:grpSpMkLst>
        </pc:grpChg>
        <pc:grpChg chg="mod topLvl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4" creationId="{445788D5-54C6-4498-AB75-17324FB15669}"/>
          </ac:grpSpMkLst>
        </pc:grpChg>
        <pc:grpChg chg="del mod topLvl">
          <ac:chgData name="Xin Zhang (FA Talent)" userId="474f572f-8271-4f60-858e-cee871e0aec6" providerId="ADAL" clId="{9E41A59E-EA92-4F45-ACD0-9CC1B6579E02}" dt="2021-12-22T06:21:43.355" v="7197" actId="478"/>
          <ac:grpSpMkLst>
            <pc:docMk/>
            <pc:sldMk cId="3419391038" sldId="335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4" creationId="{3F13F83D-61C6-4405-AF84-0C96026FB93B}"/>
          </ac:grpSpMkLst>
        </pc:grpChg>
        <pc:grpChg chg="mod topLvl">
          <ac:chgData name="Xin Zhang (FA Talent)" userId="474f572f-8271-4f60-858e-cee871e0aec6" providerId="ADAL" clId="{9E41A59E-EA92-4F45-ACD0-9CC1B6579E02}" dt="2021-12-22T06:22:52.259" v="7219" actId="1076"/>
          <ac:grpSpMkLst>
            <pc:docMk/>
            <pc:sldMk cId="3419391038" sldId="335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42" creationId="{6CDF881C-90B7-44C2-97C6-C26A4ADE9CA9}"/>
          </ac:grpSpMkLst>
        </pc:grpChg>
        <pc:picChg chg="add del mod">
          <ac:chgData name="Xin Zhang (FA Talent)" userId="474f572f-8271-4f60-858e-cee871e0aec6" providerId="ADAL" clId="{9E41A59E-EA92-4F45-ACD0-9CC1B6579E02}" dt="2021-12-22T06:20:14.975" v="7177"/>
          <ac:picMkLst>
            <pc:docMk/>
            <pc:sldMk cId="3419391038" sldId="335"/>
            <ac:picMk id="8" creationId="{7F2F407B-D90B-44E2-BB80-A99BCBD38ED4}"/>
          </ac:picMkLst>
        </pc:picChg>
        <pc:picChg chg="add del mod ord">
          <ac:chgData name="Xin Zhang (FA Talent)" userId="474f572f-8271-4f60-858e-cee871e0aec6" providerId="ADAL" clId="{9E41A59E-EA92-4F45-ACD0-9CC1B6579E02}" dt="2021-12-22T06:22:27.521" v="7217"/>
          <ac:picMkLst>
            <pc:docMk/>
            <pc:sldMk cId="3419391038" sldId="335"/>
            <ac:picMk id="11" creationId="{1CAC4F71-8F77-4A11-8211-EA5B579C2B38}"/>
          </ac:picMkLst>
        </pc:picChg>
        <pc:picChg chg="mod">
          <ac:chgData name="Xin Zhang (FA Talent)" userId="474f572f-8271-4f60-858e-cee871e0aec6" providerId="ADAL" clId="{9E41A59E-EA92-4F45-ACD0-9CC1B6579E02}" dt="2021-12-22T06:58:28.128" v="7961" actId="165"/>
          <ac:picMkLst>
            <pc:docMk/>
            <pc:sldMk cId="3419391038" sldId="335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6:21:30.649" v="7194" actId="165"/>
          <ac:picMkLst>
            <pc:docMk/>
            <pc:sldMk cId="3419391038" sldId="335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6:20:50.435" v="7184" actId="165"/>
          <ac:picMkLst>
            <pc:docMk/>
            <pc:sldMk cId="3419391038" sldId="335"/>
            <ac:picMk id="44" creationId="{D14F4A0A-45FD-460D-BD99-34A833D47E38}"/>
          </ac:picMkLst>
        </pc:picChg>
        <pc:picChg chg="mod">
          <ac:chgData name="Xin Zhang (FA Talent)" userId="474f572f-8271-4f60-858e-cee871e0aec6" providerId="ADAL" clId="{9E41A59E-EA92-4F45-ACD0-9CC1B6579E02}" dt="2021-12-22T06:20:30.318" v="7182" actId="196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9E41A59E-EA92-4F45-ACD0-9CC1B6579E02}" dt="2021-12-22T06:22:52.259" v="7219" actId="1076"/>
          <ac:picMkLst>
            <pc:docMk/>
            <pc:sldMk cId="3419391038" sldId="335"/>
            <ac:picMk id="49" creationId="{FC99AD93-3961-431E-B1D7-E99AE0EF90DF}"/>
          </ac:picMkLst>
        </pc:picChg>
        <pc:picChg chg="del">
          <ac:chgData name="Xin Zhang (FA Talent)" userId="474f572f-8271-4f60-858e-cee871e0aec6" providerId="ADAL" clId="{9E41A59E-EA92-4F45-ACD0-9CC1B6579E02}" dt="2021-12-22T06:18:36.180" v="7152" actId="478"/>
          <ac:picMkLst>
            <pc:docMk/>
            <pc:sldMk cId="3419391038" sldId="335"/>
            <ac:picMk id="62" creationId="{55225241-FE4C-48B0-BFA8-C5AE1711C66C}"/>
          </ac:picMkLst>
        </pc:picChg>
      </pc:sldChg>
      <pc:sldChg chg="new del">
        <pc:chgData name="Xin Zhang (FA Talent)" userId="474f572f-8271-4f60-858e-cee871e0aec6" providerId="ADAL" clId="{9E41A59E-EA92-4F45-ACD0-9CC1B6579E02}" dt="2021-12-22T06:29:39.705" v="7495" actId="680"/>
        <pc:sldMkLst>
          <pc:docMk/>
          <pc:sldMk cId="1591879146" sldId="336"/>
        </pc:sldMkLst>
      </pc:sldChg>
      <pc:sldChg chg="addSp delSp modSp add mod">
        <pc:chgData name="Xin Zhang (FA Talent)" userId="474f572f-8271-4f60-858e-cee871e0aec6" providerId="ADAL" clId="{9E41A59E-EA92-4F45-ACD0-9CC1B6579E02}" dt="2021-12-22T06:49:33.966" v="7755" actId="1076"/>
        <pc:sldMkLst>
          <pc:docMk/>
          <pc:sldMk cId="3709342264" sldId="336"/>
        </pc:sldMkLst>
        <pc:spChg chg="add del mod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5" creationId="{2CEA0411-2CB6-48B9-A5C8-0197EA376864}"/>
          </ac:spMkLst>
        </pc:spChg>
        <pc:spChg chg="add del mod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6" creationId="{8646D0CE-2D61-4CD5-AE96-2F34EC51E1EC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19" creationId="{B2D940C6-7F31-4319-9937-AC72D04786BD}"/>
          </ac:spMkLst>
        </pc:spChg>
        <pc:spChg chg="del mod">
          <ac:chgData name="Xin Zhang (FA Talent)" userId="474f572f-8271-4f60-858e-cee871e0aec6" providerId="ADAL" clId="{9E41A59E-EA92-4F45-ACD0-9CC1B6579E02}" dt="2021-12-22T06:31:06.954" v="7521"/>
          <ac:spMkLst>
            <pc:docMk/>
            <pc:sldMk cId="3709342264" sldId="336"/>
            <ac:spMk id="20" creationId="{0739314E-1C82-41EB-91E1-FB0438046B2E}"/>
          </ac:spMkLst>
        </pc:spChg>
        <pc:spChg chg="add mod">
          <ac:chgData name="Xin Zhang (FA Talent)" userId="474f572f-8271-4f60-858e-cee871e0aec6" providerId="ADAL" clId="{9E41A59E-EA92-4F45-ACD0-9CC1B6579E02}" dt="2021-12-22T06:31:04.208" v="7520" actId="571"/>
          <ac:spMkLst>
            <pc:docMk/>
            <pc:sldMk cId="3709342264" sldId="336"/>
            <ac:spMk id="22" creationId="{C47D1DD9-FB50-4C48-8070-786EC2AA9179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25" creationId="{F98495B5-622E-421F-806B-2CE2101E76A8}"/>
          </ac:spMkLst>
        </pc:spChg>
        <pc:spChg chg="mod ord">
          <ac:chgData name="Xin Zhang (FA Talent)" userId="474f572f-8271-4f60-858e-cee871e0aec6" providerId="ADAL" clId="{9E41A59E-EA92-4F45-ACD0-9CC1B6579E02}" dt="2021-12-22T06:48:05.406" v="7686" actId="1076"/>
          <ac:spMkLst>
            <pc:docMk/>
            <pc:sldMk cId="3709342264" sldId="336"/>
            <ac:spMk id="26" creationId="{203A6A4B-7477-4C23-92B0-EA152FF2126A}"/>
          </ac:spMkLst>
        </pc:spChg>
        <pc:spChg chg="add mod">
          <ac:chgData name="Xin Zhang (FA Talent)" userId="474f572f-8271-4f60-858e-cee871e0aec6" providerId="ADAL" clId="{9E41A59E-EA92-4F45-ACD0-9CC1B6579E02}" dt="2021-12-22T06:44:58.432" v="7571" actId="571"/>
          <ac:spMkLst>
            <pc:docMk/>
            <pc:sldMk cId="3709342264" sldId="336"/>
            <ac:spMk id="29" creationId="{2A115C4D-621C-449C-B65F-66C063C8BE18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1" creationId="{027CAB1C-EBB6-4F49-A705-DBC5CCBD5BF4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4" creationId="{38DF1D35-C30A-46ED-AC0C-3E3E8B8375B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5" creationId="{8256D51F-E135-4BD7-BABF-1C8A7D65EC12}"/>
          </ac:spMkLst>
        </pc:spChg>
        <pc:spChg chg="add mod">
          <ac:chgData name="Xin Zhang (FA Talent)" userId="474f572f-8271-4f60-858e-cee871e0aec6" providerId="ADAL" clId="{9E41A59E-EA92-4F45-ACD0-9CC1B6579E02}" dt="2021-12-22T06:48:59.754" v="7740" actId="20577"/>
          <ac:spMkLst>
            <pc:docMk/>
            <pc:sldMk cId="3709342264" sldId="336"/>
            <ac:spMk id="44" creationId="{0487F265-CA9E-44FD-8606-481C704E7284}"/>
          </ac:spMkLst>
        </pc:spChg>
        <pc:spChg chg="add mod">
          <ac:chgData name="Xin Zhang (FA Talent)" userId="474f572f-8271-4f60-858e-cee871e0aec6" providerId="ADAL" clId="{9E41A59E-EA92-4F45-ACD0-9CC1B6579E02}" dt="2021-12-22T06:49:07.618" v="7749" actId="20577"/>
          <ac:spMkLst>
            <pc:docMk/>
            <pc:sldMk cId="3709342264" sldId="336"/>
            <ac:spMk id="45" creationId="{EB42BD7E-EE0C-4A48-91EB-99CBF5F4B33B}"/>
          </ac:spMkLst>
        </pc:spChg>
        <pc:spChg chg="add mod">
          <ac:chgData name="Xin Zhang (FA Talent)" userId="474f572f-8271-4f60-858e-cee871e0aec6" providerId="ADAL" clId="{9E41A59E-EA92-4F45-ACD0-9CC1B6579E02}" dt="2021-12-22T06:48:02.417" v="7684" actId="1076"/>
          <ac:spMkLst>
            <pc:docMk/>
            <pc:sldMk cId="3709342264" sldId="336"/>
            <ac:spMk id="46" creationId="{7A6DB8EF-D6BE-4496-9CD9-1DDD3776BC09}"/>
          </ac:spMkLst>
        </pc:spChg>
        <pc:spChg chg="add mod">
          <ac:chgData name="Xin Zhang (FA Talent)" userId="474f572f-8271-4f60-858e-cee871e0aec6" providerId="ADAL" clId="{9E41A59E-EA92-4F45-ACD0-9CC1B6579E02}" dt="2021-12-22T06:48:29.656" v="7701" actId="20577"/>
          <ac:spMkLst>
            <pc:docMk/>
            <pc:sldMk cId="3709342264" sldId="336"/>
            <ac:spMk id="47" creationId="{9F50F86A-9BA5-470E-855C-846E51BA0569}"/>
          </ac:spMkLst>
        </pc:spChg>
        <pc:spChg chg="add mod">
          <ac:chgData name="Xin Zhang (FA Talent)" userId="474f572f-8271-4f60-858e-cee871e0aec6" providerId="ADAL" clId="{9E41A59E-EA92-4F45-ACD0-9CC1B6579E02}" dt="2021-12-22T06:49:14.634" v="7751" actId="20577"/>
          <ac:spMkLst>
            <pc:docMk/>
            <pc:sldMk cId="3709342264" sldId="336"/>
            <ac:spMk id="48" creationId="{795AF630-5675-4AC8-BB09-7F9FE36B204D}"/>
          </ac:spMkLst>
        </pc:spChg>
        <pc:spChg chg="add mod">
          <ac:chgData name="Xin Zhang (FA Talent)" userId="474f572f-8271-4f60-858e-cee871e0aec6" providerId="ADAL" clId="{9E41A59E-EA92-4F45-ACD0-9CC1B6579E02}" dt="2021-12-22T06:48:43.871" v="7719" actId="20577"/>
          <ac:spMkLst>
            <pc:docMk/>
            <pc:sldMk cId="3709342264" sldId="336"/>
            <ac:spMk id="49" creationId="{4C81BBBA-8F60-4A9B-BCD3-C6DF767F3C3F}"/>
          </ac:spMkLst>
        </pc:spChg>
        <pc:spChg chg="mod">
          <ac:chgData name="Xin Zhang (FA Talent)" userId="474f572f-8271-4f60-858e-cee871e0aec6" providerId="ADAL" clId="{9E41A59E-EA92-4F45-ACD0-9CC1B6579E02}" dt="2021-12-22T06:49:33.966" v="7755" actId="1076"/>
          <ac:spMkLst>
            <pc:docMk/>
            <pc:sldMk cId="3709342264" sldId="336"/>
            <ac:spMk id="148" creationId="{E6BEC7E9-5D49-4A39-A6D1-A8F133EB175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150" creationId="{0089C099-137E-42B5-ADAF-A81011FD4E9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152" creationId="{028E128C-92B5-4C0E-82F0-E0EA41F9227D}"/>
          </ac:spMkLst>
        </pc:spChg>
        <pc:spChg chg="del mod">
          <ac:chgData name="Xin Zhang (FA Talent)" userId="474f572f-8271-4f60-858e-cee871e0aec6" providerId="ADAL" clId="{9E41A59E-EA92-4F45-ACD0-9CC1B6579E02}" dt="2021-12-22T06:32:07.255" v="7547" actId="478"/>
          <ac:spMkLst>
            <pc:docMk/>
            <pc:sldMk cId="3709342264" sldId="336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0" creationId="{9B0C0B1E-FADD-4863-B5F8-A0E1B615C0FA}"/>
          </ac:grpSpMkLst>
        </pc:gr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3" creationId="{AE0DB73F-D5D3-4BD6-A0AE-74B9728EBC4A}"/>
          </ac:grpSpMkLst>
        </pc:grpChg>
        <pc:grpChg chg="mod">
          <ac:chgData name="Xin Zhang (FA Talent)" userId="474f572f-8271-4f60-858e-cee871e0aec6" providerId="ADAL" clId="{9E41A59E-EA92-4F45-ACD0-9CC1B6579E02}" dt="2021-12-22T06:49:33.966" v="7755" actId="1076"/>
          <ac:grpSpMkLst>
            <pc:docMk/>
            <pc:sldMk cId="3709342264" sldId="336"/>
            <ac:grpSpMk id="143" creationId="{72FD5C23-7697-48FE-83DD-319B8A9F6549}"/>
          </ac:grpSpMkLst>
        </pc:grpChg>
        <pc:grpChg chg="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149" creationId="{F73DAA69-3AEF-4236-A0FD-5E83403EFBDD}"/>
          </ac:grpSpMkLst>
        </pc:grpChg>
        <pc:grpChg chg="del">
          <ac:chgData name="Xin Zhang (FA Talent)" userId="474f572f-8271-4f60-858e-cee871e0aec6" providerId="ADAL" clId="{9E41A59E-EA92-4F45-ACD0-9CC1B6579E02}" dt="2021-12-22T06:32:35.163" v="7553" actId="478"/>
          <ac:grpSpMkLst>
            <pc:docMk/>
            <pc:sldMk cId="3709342264" sldId="336"/>
            <ac:grpSpMk id="151" creationId="{23DA1A1A-C3A8-4493-B161-343556042BA1}"/>
          </ac:grpSpMkLst>
        </pc:grpChg>
        <pc:graphicFrameChg chg="del">
          <ac:chgData name="Xin Zhang (FA Talent)" userId="474f572f-8271-4f60-858e-cee871e0aec6" providerId="ADAL" clId="{9E41A59E-EA92-4F45-ACD0-9CC1B6579E02}" dt="2021-12-22T06:29:43.302" v="7497" actId="478"/>
          <ac:graphicFrameMkLst>
            <pc:docMk/>
            <pc:sldMk cId="3709342264" sldId="336"/>
            <ac:graphicFrameMk id="113" creationId="{A7CA7BDF-7D5A-43FD-A2E4-D2F69F1986AA}"/>
          </ac:graphicFrameMkLst>
        </pc:graphicFrameChg>
        <pc:picChg chg="add del mod">
          <ac:chgData name="Xin Zhang (FA Talent)" userId="474f572f-8271-4f60-858e-cee871e0aec6" providerId="ADAL" clId="{9E41A59E-EA92-4F45-ACD0-9CC1B6579E02}" dt="2021-12-22T06:31:06.954" v="7521"/>
          <ac:picMkLst>
            <pc:docMk/>
            <pc:sldMk cId="3709342264" sldId="336"/>
            <ac:picMk id="4" creationId="{3470AE57-39DC-488F-AA3E-E4006C67A57D}"/>
          </ac:picMkLst>
        </pc:picChg>
        <pc:picChg chg="add mod">
          <ac:chgData name="Xin Zhang (FA Talent)" userId="474f572f-8271-4f60-858e-cee871e0aec6" providerId="ADAL" clId="{9E41A59E-EA92-4F45-ACD0-9CC1B6579E02}" dt="2021-12-22T06:31:04.208" v="7520" actId="571"/>
          <ac:picMkLst>
            <pc:docMk/>
            <pc:sldMk cId="3709342264" sldId="336"/>
            <ac:picMk id="21" creationId="{9B8EF8A6-F565-4880-8C6C-D1EDEFAEB59D}"/>
          </ac:picMkLst>
        </pc:picChg>
        <pc:picChg chg="mod ord">
          <ac:chgData name="Xin Zhang (FA Talent)" userId="474f572f-8271-4f60-858e-cee871e0aec6" providerId="ADAL" clId="{9E41A59E-EA92-4F45-ACD0-9CC1B6579E02}" dt="2021-12-22T06:46:25.156" v="7591"/>
          <ac:picMkLst>
            <pc:docMk/>
            <pc:sldMk cId="3709342264" sldId="336"/>
            <ac:picMk id="23" creationId="{F2C65E0C-282E-4264-AEC0-7E7D52AB6E0D}"/>
          </ac:picMkLst>
        </pc:picChg>
        <pc:picChg chg="del">
          <ac:chgData name="Xin Zhang (FA Talent)" userId="474f572f-8271-4f60-858e-cee871e0aec6" providerId="ADAL" clId="{9E41A59E-EA92-4F45-ACD0-9CC1B6579E02}" dt="2021-12-22T06:32:35.163" v="7553" actId="478"/>
          <ac:picMkLst>
            <pc:docMk/>
            <pc:sldMk cId="3709342264" sldId="336"/>
            <ac:picMk id="153" creationId="{35350BE4-0431-4FA0-BA70-3F656CA2C2BF}"/>
          </ac:picMkLst>
        </pc:picChg>
        <pc:cxnChg chg="add mod">
          <ac:chgData name="Xin Zhang (FA Talent)" userId="474f572f-8271-4f60-858e-cee871e0aec6" providerId="ADAL" clId="{9E41A59E-EA92-4F45-ACD0-9CC1B6579E02}" dt="2021-12-22T06:42:34.863" v="7559" actId="1076"/>
          <ac:cxnSpMkLst>
            <pc:docMk/>
            <pc:sldMk cId="3709342264" sldId="336"/>
            <ac:cxnSpMk id="8" creationId="{5B33F1A2-E73A-40AB-A62F-C1C7E90C7A88}"/>
          </ac:cxnSpMkLst>
        </pc:cxnChg>
        <pc:cxnChg chg="add mod">
          <ac:chgData name="Xin Zhang (FA Talent)" userId="474f572f-8271-4f60-858e-cee871e0aec6" providerId="ADAL" clId="{9E41A59E-EA92-4F45-ACD0-9CC1B6579E02}" dt="2021-12-22T06:45:39.480" v="7579" actId="692"/>
          <ac:cxnSpMkLst>
            <pc:docMk/>
            <pc:sldMk cId="3709342264" sldId="336"/>
            <ac:cxnSpMk id="10" creationId="{D1D71AA3-3A4C-4314-873F-E248441776C5}"/>
          </ac:cxnSpMkLst>
        </pc:cxnChg>
        <pc:cxnChg chg="add mod">
          <ac:chgData name="Xin Zhang (FA Talent)" userId="474f572f-8271-4f60-858e-cee871e0aec6" providerId="ADAL" clId="{9E41A59E-EA92-4F45-ACD0-9CC1B6579E02}" dt="2021-12-22T06:45:59.774" v="7584" actId="12788"/>
          <ac:cxnSpMkLst>
            <pc:docMk/>
            <pc:sldMk cId="3709342264" sldId="336"/>
            <ac:cxnSpMk id="38" creationId="{3F511352-E355-497B-B066-590B302C9B90}"/>
          </ac:cxnSpMkLst>
        </pc:cxnChg>
        <pc:cxnChg chg="add mod">
          <ac:chgData name="Xin Zhang (FA Talent)" userId="474f572f-8271-4f60-858e-cee871e0aec6" providerId="ADAL" clId="{9E41A59E-EA92-4F45-ACD0-9CC1B6579E02}" dt="2021-12-22T06:46:13.356" v="7589" actId="1278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add mod">
        <pc:chgData name="Xin Zhang (FA Talent)" userId="474f572f-8271-4f60-858e-cee871e0aec6" providerId="ADAL" clId="{9E41A59E-EA92-4F45-ACD0-9CC1B6579E02}" dt="2021-12-22T06:58:38.638" v="7962" actId="165"/>
        <pc:sldMkLst>
          <pc:docMk/>
          <pc:sldMk cId="3387893639" sldId="337"/>
        </pc:sldMkLst>
        <pc:spChg chg="add mod">
          <ac:chgData name="Xin Zhang (FA Talent)" userId="474f572f-8271-4f60-858e-cee871e0aec6" providerId="ADAL" clId="{9E41A59E-EA92-4F45-ACD0-9CC1B6579E02}" dt="2021-12-22T06:50:48.538" v="7809" actId="164"/>
          <ac:spMkLst>
            <pc:docMk/>
            <pc:sldMk cId="3387893639" sldId="337"/>
            <ac:spMk id="3" creationId="{583563C6-E61C-4985-973D-D08FBA6D5C27}"/>
          </ac:spMkLst>
        </pc:spChg>
        <pc:spChg chg="add mod">
          <ac:chgData name="Xin Zhang (FA Talent)" userId="474f572f-8271-4f60-858e-cee871e0aec6" providerId="ADAL" clId="{9E41A59E-EA92-4F45-ACD0-9CC1B6579E02}" dt="2021-12-22T06:52:14.815" v="7887" actId="2710"/>
          <ac:spMkLst>
            <pc:docMk/>
            <pc:sldMk cId="3387893639" sldId="337"/>
            <ac:spMk id="4" creationId="{B5FEEDAF-8901-4A89-A2E3-45BFBCA4D807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3" creationId="{99D77A99-B6D2-467F-AE3E-900210393A38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5" creationId="{8256D51F-E135-4BD7-BABF-1C8A7D65EC12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6" creationId="{EE2B05DA-4213-4D81-B4BE-1D65F7E2E0F8}"/>
          </ac:spMkLst>
        </pc:spChg>
        <pc:spChg chg="mod">
          <ac:chgData name="Xin Zhang (FA Talent)" userId="474f572f-8271-4f60-858e-cee871e0aec6" providerId="ADAL" clId="{9E41A59E-EA92-4F45-ACD0-9CC1B6579E02}" dt="2021-12-22T06:51:03.287" v="7826" actId="571"/>
          <ac:spMkLst>
            <pc:docMk/>
            <pc:sldMk cId="3387893639" sldId="337"/>
            <ac:spMk id="39" creationId="{137C9EFD-B974-4B41-9462-173EF9064FE6}"/>
          </ac:spMkLst>
        </pc:spChg>
        <pc:spChg chg="mod">
          <ac:chgData name="Xin Zhang (FA Talent)" userId="474f572f-8271-4f60-858e-cee871e0aec6" providerId="ADAL" clId="{9E41A59E-EA92-4F45-ACD0-9CC1B6579E02}" dt="2021-12-22T06:51:10.278" v="7839" actId="14100"/>
          <ac:spMkLst>
            <pc:docMk/>
            <pc:sldMk cId="3387893639" sldId="337"/>
            <ac:spMk id="40" creationId="{FA42DF08-972B-4116-AB35-593D1F205F89}"/>
          </ac:spMkLst>
        </pc:spChg>
        <pc:spChg chg="mod topLvl">
          <ac:chgData name="Xin Zhang (FA Talent)" userId="474f572f-8271-4f60-858e-cee871e0aec6" providerId="ADAL" clId="{9E41A59E-EA92-4F45-ACD0-9CC1B6579E02}" dt="2021-12-22T06:51:29.769" v="7858" actId="14100"/>
          <ac:spMkLst>
            <pc:docMk/>
            <pc:sldMk cId="3387893639" sldId="337"/>
            <ac:spMk id="43" creationId="{9D9E09F0-2206-4C36-AE6C-AABD27D2215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9" creationId="{4C81BBBA-8F60-4A9B-BCD3-C6DF767F3C3F}"/>
          </ac:spMkLst>
        </pc:spChg>
        <pc:spChg chg="mod topLvl">
          <ac:chgData name="Xin Zhang (FA Talent)" userId="474f572f-8271-4f60-858e-cee871e0aec6" providerId="ADAL" clId="{9E41A59E-EA92-4F45-ACD0-9CC1B6579E02}" dt="2021-12-22T06:51:23.753" v="7855" actId="164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5" creationId="{B92C49A4-0BA7-4A08-ABDC-FAA4400B6B36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6" creationId="{95F69C60-7F15-4E88-A9BC-4C4F38FC6FFF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8" creationId="{FFF0956B-3866-4582-8B79-777348429900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9" creationId="{6024C901-D7D0-42D6-9251-E9615885BE5E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1" creationId="{4F653AB4-2244-4A28-B493-97A235072B6C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2" creationId="{9559978F-0202-4BB8-9B9A-D2BA1E74A246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3" creationId="{36756D2B-0CC2-4008-BC50-6FF98951C197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5" creationId="{1318E4E3-9471-486D-9483-88FD857D688E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7" creationId="{C59CE979-D712-41E6-823D-02E83A050B28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9" creationId="{2FBA5FC4-5810-45EE-A3D6-9A13CA8A8A18}"/>
          </ac:spMkLst>
        </pc:spChg>
        <pc:spChg chg="del mod topLvl">
          <ac:chgData name="Xin Zhang (FA Talent)" userId="474f572f-8271-4f60-858e-cee871e0aec6" providerId="ADAL" clId="{9E41A59E-EA92-4F45-ACD0-9CC1B6579E02}" dt="2021-12-22T06:54:59.137" v="7934"/>
          <ac:spMkLst>
            <pc:docMk/>
            <pc:sldMk cId="3387893639" sldId="337"/>
            <ac:spMk id="71" creationId="{8F7B05EE-05B6-4CF5-9ACE-49A413D013AA}"/>
          </ac:spMkLst>
        </pc:spChg>
        <pc:spChg chg="del mod topLvl">
          <ac:chgData name="Xin Zhang (FA Talent)" userId="474f572f-8271-4f60-858e-cee871e0aec6" providerId="ADAL" clId="{9E41A59E-EA92-4F45-ACD0-9CC1B6579E02}" dt="2021-12-22T06:54:22.289" v="7921" actId="478"/>
          <ac:spMkLst>
            <pc:docMk/>
            <pc:sldMk cId="3387893639" sldId="337"/>
            <ac:spMk id="73" creationId="{A680AE45-7A5B-4056-9A76-2C0C2ED64C62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4" creationId="{9D3090CC-A2A2-4FA1-8506-D1F34A4D1686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6" creationId="{2FD30320-DD0B-4222-A060-FCF096F48964}"/>
          </ac:spMkLst>
        </pc:spChg>
        <pc:spChg chg="mod">
          <ac:chgData name="Xin Zhang (FA Talent)" userId="474f572f-8271-4f60-858e-cee871e0aec6" providerId="ADAL" clId="{9E41A59E-EA92-4F45-ACD0-9CC1B6579E02}" dt="2021-12-22T06:49:55.965" v="7784" actId="20577"/>
          <ac:spMkLst>
            <pc:docMk/>
            <pc:sldMk cId="3387893639" sldId="337"/>
            <ac:spMk id="146" creationId="{E80F8211-4931-49E8-B4AB-9985B575EF99}"/>
          </ac:spMkLst>
        </pc:spChg>
        <pc:spChg chg="mod">
          <ac:chgData name="Xin Zhang (FA Talent)" userId="474f572f-8271-4f60-858e-cee871e0aec6" providerId="ADAL" clId="{9E41A59E-EA92-4F45-ACD0-9CC1B6579E02}" dt="2021-12-22T06:54:02.245" v="7916" actId="14100"/>
          <ac:spMkLst>
            <pc:docMk/>
            <pc:sldMk cId="3387893639" sldId="337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2" creationId="{028E128C-92B5-4C0E-82F0-E0EA41F9227D}"/>
          </ac:spMkLst>
        </pc:s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5" creationId="{3DABE81E-B4A7-49EE-95BA-37632FDD0C76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6" creationId="{04D49A38-B60F-402D-9BE5-C34BCDE6D76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7" creationId="{61D5F33E-0582-4A2F-A05E-93C2D7348373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9" creationId="{2A84BDEA-C8C4-49B3-B679-88660889E7E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11" creationId="{17876C9B-666D-4A62-BE18-77DEEB48C331}"/>
          </ac:grpSpMkLst>
        </pc:grpChg>
        <pc:grpChg chg="add del mod">
          <ac:chgData name="Xin Zhang (FA Talent)" userId="474f572f-8271-4f60-858e-cee871e0aec6" providerId="ADAL" clId="{9E41A59E-EA92-4F45-ACD0-9CC1B6579E02}" dt="2021-12-22T06:53:38.226" v="7910" actId="165"/>
          <ac:grpSpMkLst>
            <pc:docMk/>
            <pc:sldMk cId="3387893639" sldId="337"/>
            <ac:grpSpMk id="12" creationId="{B21F93F8-E31F-41D0-80A9-6B6F8DDC3327}"/>
          </ac:grpSpMkLst>
        </pc:grpChg>
        <pc:grpChg chg="add del 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13" creationId="{A7840D89-FE52-4EEA-83C6-1819BD1F896E}"/>
          </ac:grpSpMkLst>
        </pc:grpChg>
        <pc:grpChg chg="add del mod">
          <ac:chgData name="Xin Zhang (FA Talent)" userId="474f572f-8271-4f60-858e-cee871e0aec6" providerId="ADAL" clId="{9E41A59E-EA92-4F45-ACD0-9CC1B6579E02}" dt="2021-12-22T06:51:42.104" v="7864" actId="165"/>
          <ac:grpSpMkLst>
            <pc:docMk/>
            <pc:sldMk cId="3387893639" sldId="337"/>
            <ac:grpSpMk id="30" creationId="{57B76BF0-AD1A-4358-9599-55CC50222DD5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37" creationId="{B0BAB437-52E0-42B2-9BF0-31914CF655E5}"/>
          </ac:grpSpMkLst>
        </pc:grpChg>
        <pc:grpChg chg="add del mod">
          <ac:chgData name="Xin Zhang (FA Talent)" userId="474f572f-8271-4f60-858e-cee871e0aec6" providerId="ADAL" clId="{9E41A59E-EA92-4F45-ACD0-9CC1B6579E02}" dt="2021-12-22T06:51:19.441" v="7850" actId="165"/>
          <ac:grpSpMkLst>
            <pc:docMk/>
            <pc:sldMk cId="3387893639" sldId="337"/>
            <ac:grpSpMk id="42" creationId="{6F92CD35-AB34-48CA-AC43-FC6F36DE9BAA}"/>
          </ac:grpSpMkLst>
        </pc:grpChg>
        <pc:grpChg chg="add del mod">
          <ac:chgData name="Xin Zhang (FA Talent)" userId="474f572f-8271-4f60-858e-cee871e0aec6" providerId="ADAL" clId="{9E41A59E-EA92-4F45-ACD0-9CC1B6579E02}" dt="2021-12-22T06:52:00.929" v="7882" actId="165"/>
          <ac:grpSpMkLst>
            <pc:docMk/>
            <pc:sldMk cId="3387893639" sldId="337"/>
            <ac:grpSpMk id="51" creationId="{97B0DF9C-2A27-4DCD-B357-C23F38FFB41C}"/>
          </ac:grpSpMkLst>
        </pc:grpChg>
        <pc:grpChg chg="add mod">
          <ac:chgData name="Xin Zhang (FA Talent)" userId="474f572f-8271-4f60-858e-cee871e0aec6" providerId="ADAL" clId="{9E41A59E-EA92-4F45-ACD0-9CC1B6579E02}" dt="2021-12-22T06:52:20.034" v="7891" actId="571"/>
          <ac:grpSpMkLst>
            <pc:docMk/>
            <pc:sldMk cId="3387893639" sldId="337"/>
            <ac:grpSpMk id="54" creationId="{2C3B5A49-CD9D-4112-88B0-81EDCA40F1A3}"/>
          </ac:grpSpMkLst>
        </pc:grpChg>
        <pc:grpChg chg="add mod">
          <ac:chgData name="Xin Zhang (FA Talent)" userId="474f572f-8271-4f60-858e-cee871e0aec6" providerId="ADAL" clId="{9E41A59E-EA92-4F45-ACD0-9CC1B6579E02}" dt="2021-12-22T06:52:22.345" v="7893" actId="571"/>
          <ac:grpSpMkLst>
            <pc:docMk/>
            <pc:sldMk cId="3387893639" sldId="337"/>
            <ac:grpSpMk id="57" creationId="{8FF6FDC1-3684-4CB5-9FC5-695832E5DB55}"/>
          </ac:grpSpMkLst>
        </pc:grpChg>
        <pc:grpChg chg="add del mod">
          <ac:chgData name="Xin Zhang (FA Talent)" userId="474f572f-8271-4f60-858e-cee871e0aec6" providerId="ADAL" clId="{9E41A59E-EA92-4F45-ACD0-9CC1B6579E02}" dt="2021-12-22T06:52:25.873" v="7895" actId="165"/>
          <ac:grpSpMkLst>
            <pc:docMk/>
            <pc:sldMk cId="3387893639" sldId="337"/>
            <ac:grpSpMk id="60" creationId="{B1EE2110-3EA6-4EB7-A9A3-761F5C885E48}"/>
          </ac:grpSpMkLst>
        </pc:grpChg>
        <pc:grpChg chg="add mod topLvl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4" creationId="{A45972D3-46F1-492E-AD30-9CD4768B1AC4}"/>
          </ac:grpSpMkLst>
        </pc:grpChg>
        <pc:grpChg chg="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6" creationId="{6BDEC81A-0F27-4697-A83C-D12D9A2C5D95}"/>
          </ac:grpSpMkLst>
        </pc:grpChg>
        <pc:grpChg chg="add del 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0" creationId="{14AFF37A-5E56-4B8C-9627-35600E97E8A8}"/>
          </ac:grpSpMkLst>
        </pc:grpChg>
        <pc:grpChg chg="del mod topLvl">
          <ac:chgData name="Xin Zhang (FA Talent)" userId="474f572f-8271-4f60-858e-cee871e0aec6" providerId="ADAL" clId="{9E41A59E-EA92-4F45-ACD0-9CC1B6579E02}" dt="2021-12-22T06:54:22.289" v="7921" actId="478"/>
          <ac:grpSpMkLst>
            <pc:docMk/>
            <pc:sldMk cId="3387893639" sldId="337"/>
            <ac:grpSpMk id="72" creationId="{F45635CF-A922-4DF9-B294-344B9D5B2352}"/>
          </ac:grpSpMkLst>
        </pc:grpChg>
        <pc:grpChg chg="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5" creationId="{1888B02E-8073-4775-938E-4A52A5760B24}"/>
          </ac:grpSpMkLst>
        </pc:grpChg>
        <pc:picChg chg="add del mod or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15" creationId="{348A0817-0AD0-494E-9F2D-CAA937BDCDB1}"/>
          </ac:picMkLst>
        </pc:picChg>
        <pc:picChg chg="del">
          <ac:chgData name="Xin Zhang (FA Talent)" userId="474f572f-8271-4f60-858e-cee871e0aec6" providerId="ADAL" clId="{9E41A59E-EA92-4F45-ACD0-9CC1B6579E02}" dt="2021-12-22T06:53:00.062" v="7903" actId="478"/>
          <ac:picMkLst>
            <pc:docMk/>
            <pc:sldMk cId="3387893639" sldId="337"/>
            <ac:picMk id="23" creationId="{F2C65E0C-282E-4264-AEC0-7E7D52AB6E0D}"/>
          </ac:picMkLst>
        </pc:picChg>
        <pc:picChg chg="mod">
          <ac:chgData name="Xin Zhang (FA Talent)" userId="474f572f-8271-4f60-858e-cee871e0aec6" providerId="ADAL" clId="{9E41A59E-EA92-4F45-ACD0-9CC1B6579E02}" dt="2021-12-22T06:58:38.638" v="7962" actId="165"/>
          <ac:picMkLst>
            <pc:docMk/>
            <pc:sldMk cId="3387893639" sldId="337"/>
            <ac:picMk id="68" creationId="{FA4B398D-ADA3-46F7-875F-ACA59C96B9E2}"/>
          </ac:picMkLst>
        </pc:picChg>
        <pc:picChg chg="mod">
          <ac:chgData name="Xin Zhang (FA Talent)" userId="474f572f-8271-4f60-858e-cee871e0aec6" providerId="ADAL" clId="{9E41A59E-EA92-4F45-ACD0-9CC1B6579E02}" dt="2021-12-22T06:54:19.635" v="7920" actId="165"/>
          <ac:picMkLst>
            <pc:docMk/>
            <pc:sldMk cId="3387893639" sldId="337"/>
            <ac:picMk id="77" creationId="{21E819F4-6A4B-4213-A197-30AC80B858E1}"/>
          </ac:picMkLst>
        </pc:picChg>
        <pc:picChg chg="mo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78" creationId="{D7027397-1543-49A7-9896-235FD5E27D49}"/>
          </ac:picMkLst>
        </pc:pic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41" creationId="{DEC42EDC-8333-4209-A9B9-1D854CBD3D6F}"/>
          </ac:cxnSpMkLst>
        </pc:cxnChg>
      </pc:sldChg>
      <pc:sldChg chg="addSp delSp modSp new del mod modClrScheme chgLayout">
        <pc:chgData name="Xin Zhang (FA Talent)" userId="474f572f-8271-4f60-858e-cee871e0aec6" providerId="ADAL" clId="{9E41A59E-EA92-4F45-ACD0-9CC1B6579E02}" dt="2021-12-22T07:01:52.947" v="8129" actId="47"/>
        <pc:sldMkLst>
          <pc:docMk/>
          <pc:sldMk cId="3746477849" sldId="338"/>
        </pc:sldMkLst>
        <pc:spChg chg="del">
          <ac:chgData name="Xin Zhang (FA Talent)" userId="474f572f-8271-4f60-858e-cee871e0aec6" providerId="ADAL" clId="{9E41A59E-EA92-4F45-ACD0-9CC1B6579E02}" dt="2021-12-22T06:58:58.635" v="7964" actId="700"/>
          <ac:spMkLst>
            <pc:docMk/>
            <pc:sldMk cId="3746477849" sldId="338"/>
            <ac:spMk id="2" creationId="{F7B3C80E-957F-42F9-ABF7-2193C2F77543}"/>
          </ac:spMkLst>
        </pc:spChg>
        <pc:spChg chg="add mod">
          <ac:chgData name="Xin Zhang (FA Talent)" userId="474f572f-8271-4f60-858e-cee871e0aec6" providerId="ADAL" clId="{9E41A59E-EA92-4F45-ACD0-9CC1B6579E02}" dt="2021-12-22T06:59:41.167" v="8020" actId="207"/>
          <ac:spMkLst>
            <pc:docMk/>
            <pc:sldMk cId="3746477849" sldId="338"/>
            <ac:spMk id="6" creationId="{0BE37FCA-6911-44F0-9A1E-14B20E399A89}"/>
          </ac:spMkLst>
        </pc:spChg>
        <pc:spChg chg="add mod ord">
          <ac:chgData name="Xin Zhang (FA Talent)" userId="474f572f-8271-4f60-858e-cee871e0aec6" providerId="ADAL" clId="{9E41A59E-EA92-4F45-ACD0-9CC1B6579E02}" dt="2021-12-22T07:01:28.762" v="8083"/>
          <ac:spMkLst>
            <pc:docMk/>
            <pc:sldMk cId="3746477849" sldId="338"/>
            <ac:spMk id="7" creationId="{1965DF31-73C4-4982-9CE6-2CC61E911EF6}"/>
          </ac:spMkLst>
        </pc:spChg>
        <pc:spChg chg="add del mod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8" creationId="{2EB2D5E1-7A1E-4264-889C-83AFAA350926}"/>
          </ac:spMkLst>
        </pc:spChg>
        <pc:spChg chg="add del mod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9" creationId="{E722AF48-A547-40FC-93FA-356310B9ECA5}"/>
          </ac:spMkLst>
        </pc:spChg>
        <pc:spChg chg="add del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10" creationId="{0B0B1049-5BE8-47B7-83DD-89E271F0D9B1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1" creationId="{D2F65E9A-88C5-4A2E-B872-EA45AD37CBCC}"/>
          </ac:spMkLst>
        </pc:spChg>
        <pc:spChg chg="add del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12" creationId="{B0D0E244-B1A6-45C8-A91E-FBB76918347F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3" creationId="{57B09064-26A7-4B4E-9645-D0AD340DC4ED}"/>
          </ac:spMkLst>
        </pc:spChg>
        <pc:picChg chg="add mod">
          <ac:chgData name="Xin Zhang (FA Talent)" userId="474f572f-8271-4f60-858e-cee871e0aec6" providerId="ADAL" clId="{9E41A59E-EA92-4F45-ACD0-9CC1B6579E02}" dt="2021-12-22T06:59:11.553" v="7981" actId="18654"/>
          <ac:picMkLst>
            <pc:docMk/>
            <pc:sldMk cId="3746477849" sldId="338"/>
            <ac:picMk id="4" creationId="{4A6D8530-B68B-428A-9D87-69E68C1257AA}"/>
          </ac:picMkLst>
        </pc:picChg>
        <pc:picChg chg="add del mod modVis">
          <ac:chgData name="Xin Zhang (FA Talent)" userId="474f572f-8271-4f60-858e-cee871e0aec6" providerId="ADAL" clId="{9E41A59E-EA92-4F45-ACD0-9CC1B6579E02}" dt="2021-12-22T06:59:11.549" v="7976"/>
          <ac:picMkLst>
            <pc:docMk/>
            <pc:sldMk cId="3746477849" sldId="338"/>
            <ac:picMk id="5" creationId="{E1BDAA05-B30F-496C-87A7-FAD028191A7B}"/>
          </ac:picMkLst>
        </pc:picChg>
      </pc:sldChg>
      <pc:sldMasterChg chg="setBg delSldLayout modSldLayout">
        <pc:chgData name="Xin Zhang (FA Talent)" userId="474f572f-8271-4f60-858e-cee871e0aec6" providerId="ADAL" clId="{9E41A59E-EA92-4F45-ACD0-9CC1B6579E02}" dt="2021-12-22T07:04:47.937" v="8157" actId="6014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9E41A59E-EA92-4F45-ACD0-9CC1B6579E02}" dt="2021-12-20T10:52:00.550" v="2649" actId="13244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3" creationId="{A56E6DFC-BFEC-4B0C-AC28-604854676EAA}"/>
            </ac:spMkLst>
          </pc:spChg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del mod or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mod">
            <ac:chgData name="Xin Zhang (FA Talent)" userId="474f572f-8271-4f60-858e-cee871e0aec6" providerId="ADAL" clId="{9E41A59E-EA92-4F45-ACD0-9CC1B6579E02}" dt="2021-12-16T06:58:03.348" v="226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add mod">
            <ac:chgData name="Xin Zhang (FA Talent)" userId="474f572f-8271-4f60-858e-cee871e0aec6" providerId="ADAL" clId="{9E41A59E-EA92-4F45-ACD0-9CC1B6579E02}" dt="2021-12-16T09:55:00.335" v="257" actId="207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add mod">
            <ac:chgData name="Xin Zhang (FA Talent)" userId="474f572f-8271-4f60-858e-cee871e0aec6" providerId="ADAL" clId="{9E41A59E-EA92-4F45-ACD0-9CC1B6579E02}" dt="2021-12-17T07:48:29.395" v="360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19" creationId="{3A964E2D-05FA-4765-AF83-AD5F15D00C56}"/>
            </ac:spMkLst>
          </pc:spChg>
          <pc:spChg chg="add del mo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19" creationId="{C08CE08A-58BE-473E-8768-65ED8CCA638C}"/>
            </ac:spMkLst>
          </pc:spChg>
          <pc:spChg chg="add del mod ord">
            <ac:chgData name="Xin Zhang (FA Talent)" userId="474f572f-8271-4f60-858e-cee871e0aec6" providerId="ADAL" clId="{9E41A59E-EA92-4F45-ACD0-9CC1B6579E02}" dt="2021-12-20T10:51:41.546" v="2641" actId="21"/>
            <ac:spMkLst>
              <pc:docMk/>
              <pc:sldMasterMk cId="1805131957" sldId="2147483656"/>
              <pc:sldLayoutMk cId="3978560216" sldId="2147483659"/>
              <ac:spMk id="20" creationId="{2AE4E09E-FFC7-489C-ACB1-5CB77812259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0" creationId="{42648C10-156C-4C93-B40E-8C1B42BAD994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add mod">
            <ac:chgData name="Xin Zhang (FA Talent)" userId="474f572f-8271-4f60-858e-cee871e0aec6" providerId="ADAL" clId="{9E41A59E-EA92-4F45-ACD0-9CC1B6579E02}" dt="2021-12-16T06:59:04.534" v="236" actId="1076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add mod">
            <ac:chgData name="Xin Zhang (FA Talent)" userId="474f572f-8271-4f60-858e-cee871e0aec6" providerId="ADAL" clId="{9E41A59E-EA92-4F45-ACD0-9CC1B6579E02}" dt="2021-12-16T06:59:09.425" v="238" actId="1076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6" creationId="{6491401A-8ED4-4B02-8D6C-11B53847A98E}"/>
            </ac:spMkLst>
          </pc:spChg>
          <pc:spChg chg="add mod ord">
            <ac:chgData name="Xin Zhang (FA Talent)" userId="474f572f-8271-4f60-858e-cee871e0aec6" providerId="ADAL" clId="{9E41A59E-EA92-4F45-ACD0-9CC1B6579E02}" dt="2021-12-20T10:52:00.550" v="2649" actId="13244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7" creationId="{82651FE7-1D23-4C5C-8EBC-0A400F8CE3F1}"/>
            </ac:spMkLst>
          </pc:spChg>
          <pc:spChg chg="add mod ord">
            <ac:chgData name="Xin Zhang (FA Talent)" userId="474f572f-8271-4f60-858e-cee871e0aec6" providerId="ADAL" clId="{9E41A59E-EA92-4F45-ACD0-9CC1B6579E02}" dt="2021-12-15T09:48:15.986" v="55" actId="164"/>
            <ac:spMkLst>
              <pc:docMk/>
              <pc:sldMasterMk cId="1805131957" sldId="2147483656"/>
              <pc:sldLayoutMk cId="3978560216" sldId="2147483659"/>
              <ac:spMk id="28" creationId="{D040CA9A-2B94-4929-9566-94B995C98DA3}"/>
            </ac:spMkLst>
          </pc:spChg>
          <pc:grpChg chg="add mod">
            <ac:chgData name="Xin Zhang (FA Talent)" userId="474f572f-8271-4f60-858e-cee871e0aec6" providerId="ADAL" clId="{9E41A59E-EA92-4F45-ACD0-9CC1B6579E02}" dt="2021-12-15T09:48:15.986" v="55" actId="164"/>
            <ac:grpSpMkLst>
              <pc:docMk/>
              <pc:sldMasterMk cId="1805131957" sldId="2147483656"/>
              <pc:sldLayoutMk cId="3978560216" sldId="2147483659"/>
              <ac:grpSpMk id="16" creationId="{7A077DD4-2128-43F7-BC9D-2F8A2F29AE4B}"/>
            </ac:grpSpMkLst>
          </pc:grpChg>
          <pc:grpChg chg="del">
            <ac:chgData name="Xin Zhang (FA Talent)" userId="474f572f-8271-4f60-858e-cee871e0aec6" providerId="ADAL" clId="{9E41A59E-EA92-4F45-ACD0-9CC1B6579E02}" dt="2021-12-15T07:08:15.678" v="1" actId="478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add del mod">
            <ac:chgData name="Xin Zhang (FA Talent)" userId="474f572f-8271-4f60-858e-cee871e0aec6" providerId="ADAL" clId="{9E41A59E-EA92-4F45-ACD0-9CC1B6579E02}" dt="2021-12-15T09:48:38.242" v="56" actId="478"/>
            <ac:grpSpMkLst>
              <pc:docMk/>
              <pc:sldMasterMk cId="1805131957" sldId="2147483656"/>
              <pc:sldLayoutMk cId="3978560216" sldId="2147483659"/>
              <ac:grpSpMk id="29" creationId="{6813A3B9-A8CA-4FC9-AB65-BE56EB9FE3B2}"/>
            </ac:grpSpMkLst>
          </pc:grpChg>
          <pc:picChg chg="del mod">
            <ac:chgData name="Xin Zhang (FA Talent)" userId="474f572f-8271-4f60-858e-cee871e0aec6" providerId="ADAL" clId="{9E41A59E-EA92-4F45-ACD0-9CC1B6579E02}" dt="2021-12-17T06:01:22.406" v="259" actId="21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7" creationId="{6192677C-4D87-420B-BB99-CFF07A3391FE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1" creationId="{35D2E3EE-2C4F-4E95-9EA7-0DE08A18B77C}"/>
            </ac:picMkLst>
          </pc:picChg>
          <pc:picChg chg="add mod modCrop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5" creationId="{B6BEE041-3B5A-40B7-89FF-1BF2E9FC0313}"/>
            </ac:picMkLst>
          </pc:picChg>
          <pc:picChg chg="add mod ord">
            <ac:chgData name="Xin Zhang (FA Talent)" userId="474f572f-8271-4f60-858e-cee871e0aec6" providerId="ADAL" clId="{9E41A59E-EA92-4F45-ACD0-9CC1B6579E02}" dt="2021-12-20T10:33:47.964" v="2637" actId="1076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add mod">
            <ac:chgData name="Xin Zhang (FA Talent)" userId="474f572f-8271-4f60-858e-cee871e0aec6" providerId="ADAL" clId="{9E41A59E-EA92-4F45-ACD0-9CC1B6579E02}" dt="2021-12-20T04:36:08.004" v="1286" actId="1035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del mod ord">
            <ac:chgData name="Xin Zhang (FA Talent)" userId="474f572f-8271-4f60-858e-cee871e0aec6" providerId="ADAL" clId="{9E41A59E-EA92-4F45-ACD0-9CC1B6579E02}" dt="2021-12-16T09:54:45.423" v="253" actId="21"/>
            <ac:picMkLst>
              <pc:docMk/>
              <pc:sldMasterMk cId="1805131957" sldId="2147483656"/>
              <pc:sldLayoutMk cId="3978560216" sldId="2147483659"/>
              <ac:picMk id="28" creationId="{7D6AC25C-5C59-4248-8FFC-F5CA480F0EEB}"/>
            </ac:picMkLst>
          </pc:pic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2T07:04:47.937" v="8157" actId="6014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2" creationId="{75EDB0B3-2E36-40AC-996F-E1F8B816FB71}"/>
            </ac:spMkLst>
          </pc:spChg>
          <pc:spChg chg="mod">
            <ac:chgData name="Xin Zhang (FA Talent)" userId="474f572f-8271-4f60-858e-cee871e0aec6" providerId="ADAL" clId="{9E41A59E-EA92-4F45-ACD0-9CC1B6579E02}" dt="2021-12-20T07:39:06.441" v="1830" actId="299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9E41A59E-EA92-4F45-ACD0-9CC1B6579E02}" dt="2021-12-20T06:19:44.640" v="1571" actId="478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5" creationId="{0FBC6E41-4BAC-4404-AE34-52FA1B830E39}"/>
            </ac:spMkLst>
          </pc:spChg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8" creationId="{AE0F33F9-03BB-4049-912D-0D0AD14D091D}"/>
            </ac:spMkLst>
          </pc:spChg>
          <pc:spChg chg="add del mod">
            <ac:chgData name="Xin Zhang (FA Talent)" userId="474f572f-8271-4f60-858e-cee871e0aec6" providerId="ADAL" clId="{9E41A59E-EA92-4F45-ACD0-9CC1B6579E02}" dt="2021-12-20T07:25:31.316" v="1693" actId="478"/>
            <ac:spMkLst>
              <pc:docMk/>
              <pc:sldMasterMk cId="1805131957" sldId="2147483656"/>
              <pc:sldLayoutMk cId="1298106875" sldId="2147483660"/>
              <ac:spMk id="11" creationId="{C6745951-6156-4512-98C8-12B2DE564C8F}"/>
            </ac:spMkLst>
          </pc:spChg>
          <pc:spChg chg="add del mod ord">
            <ac:chgData name="Xin Zhang (FA Talent)" userId="474f572f-8271-4f60-858e-cee871e0aec6" providerId="ADAL" clId="{9E41A59E-EA92-4F45-ACD0-9CC1B6579E02}" dt="2021-12-20T07:29:05.140" v="1706" actId="478"/>
            <ac:spMkLst>
              <pc:docMk/>
              <pc:sldMasterMk cId="1805131957" sldId="2147483656"/>
              <pc:sldLayoutMk cId="1298106875" sldId="2147483660"/>
              <ac:spMk id="12" creationId="{C8759ED9-658B-442C-8616-5C78B059A92E}"/>
            </ac:spMkLst>
          </pc:spChg>
          <pc:spChg chg="mod">
            <ac:chgData name="Xin Zhang (FA Talent)" userId="474f572f-8271-4f60-858e-cee871e0aec6" providerId="ADAL" clId="{9E41A59E-EA92-4F45-ACD0-9CC1B6579E02}" dt="2021-12-20T07:29:38.363" v="1710" actId="207"/>
            <ac:spMkLst>
              <pc:docMk/>
              <pc:sldMasterMk cId="1805131957" sldId="2147483656"/>
              <pc:sldLayoutMk cId="1298106875" sldId="2147483660"/>
              <ac:spMk id="16" creationId="{261589C4-E85A-4052-81E1-A0F08CE337FD}"/>
            </ac:spMkLst>
          </pc:spChg>
          <pc:spChg chg="add del mod">
            <ac:chgData name="Xin Zhang (FA Talent)" userId="474f572f-8271-4f60-858e-cee871e0aec6" providerId="ADAL" clId="{9E41A59E-EA92-4F45-ACD0-9CC1B6579E02}" dt="2021-12-20T07:39:47.188" v="1840" actId="21"/>
            <ac:spMkLst>
              <pc:docMk/>
              <pc:sldMasterMk cId="1805131957" sldId="2147483656"/>
              <pc:sldLayoutMk cId="1298106875" sldId="2147483660"/>
              <ac:spMk id="17" creationId="{79F0FF21-2C88-4A59-9DAE-60B4431A077B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18" creationId="{829FFA0D-FC71-438D-850E-0039F0E733FF}"/>
            </ac:spMkLst>
          </pc:spChg>
          <pc:spChg chg="add mod">
            <ac:chgData name="Xin Zhang (FA Talent)" userId="474f572f-8271-4f60-858e-cee871e0aec6" providerId="ADAL" clId="{9E41A59E-EA92-4F45-ACD0-9CC1B6579E02}" dt="2021-12-20T07:39:54.685" v="1845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del">
            <ac:chgData name="Xin Zhang (FA Talent)" userId="474f572f-8271-4f60-858e-cee871e0aec6" providerId="ADAL" clId="{9E41A59E-EA92-4F45-ACD0-9CC1B6579E02}" dt="2021-12-20T04:01:22.720" v="697" actId="478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grpChg chg="add del mod">
            <ac:chgData name="Xin Zhang (FA Talent)" userId="474f572f-8271-4f60-858e-cee871e0aec6" providerId="ADAL" clId="{9E41A59E-EA92-4F45-ACD0-9CC1B6579E02}" dt="2021-12-20T07:36:55.260" v="1807" actId="478"/>
            <ac:grpSpMkLst>
              <pc:docMk/>
              <pc:sldMasterMk cId="1805131957" sldId="2147483656"/>
              <pc:sldLayoutMk cId="1298106875" sldId="2147483660"/>
              <ac:grpSpMk id="14" creationId="{5F44A72A-DCAC-4ADD-AE7A-8A5E1438F54B}"/>
            </ac:grpSpMkLst>
          </pc:grpChg>
          <pc:picChg chg="add del mod ord">
            <ac:chgData name="Xin Zhang (FA Talent)" userId="474f572f-8271-4f60-858e-cee871e0aec6" providerId="ADAL" clId="{9E41A59E-EA92-4F45-ACD0-9CC1B6579E02}" dt="2021-12-21T07:09:24.876" v="3072" actId="478"/>
            <ac:picMkLst>
              <pc:docMk/>
              <pc:sldMasterMk cId="1805131957" sldId="2147483656"/>
              <pc:sldLayoutMk cId="1298106875" sldId="2147483660"/>
              <ac:picMk id="20" creationId="{59D90DE0-68DC-43A9-B0D3-B19B28B5CC1B}"/>
            </ac:picMkLst>
          </pc:picChg>
          <pc:cxnChg chg="mod">
            <ac:chgData name="Xin Zhang (FA Talent)" userId="474f572f-8271-4f60-858e-cee871e0aec6" providerId="ADAL" clId="{9E41A59E-EA92-4F45-ACD0-9CC1B6579E02}" dt="2021-12-20T07:29:21.169" v="1707"/>
            <ac:cxnSpMkLst>
              <pc:docMk/>
              <pc:sldMasterMk cId="1805131957" sldId="2147483656"/>
              <pc:sldLayoutMk cId="1298106875" sldId="2147483660"/>
              <ac:cxnSpMk id="15" creationId="{EFCB912B-1E34-41A7-ABD0-83765451280D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0T10:29:34.155" v="2581" actId="21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9E41A59E-EA92-4F45-ACD0-9CC1B6579E02}" dt="2021-12-20T04:40:00.213" v="1422" actId="21"/>
            <ac:spMkLst>
              <pc:docMk/>
              <pc:sldMasterMk cId="1805131957" sldId="2147483656"/>
              <pc:sldLayoutMk cId="3647897909" sldId="2147483664"/>
              <ac:spMk id="2" creationId="{0D1DE894-96F4-4E3A-B997-ACFE665E9CD7}"/>
            </ac:spMkLst>
          </pc:spChg>
          <pc:spChg chg="add del mod">
            <ac:chgData name="Xin Zhang (FA Talent)" userId="474f572f-8271-4f60-858e-cee871e0aec6" providerId="ADAL" clId="{9E41A59E-EA92-4F45-ACD0-9CC1B6579E02}" dt="2021-12-20T03:57:26.925" v="637" actId="21"/>
            <ac:spMkLst>
              <pc:docMk/>
              <pc:sldMasterMk cId="1805131957" sldId="2147483656"/>
              <pc:sldLayoutMk cId="3647897909" sldId="2147483664"/>
              <ac:spMk id="3" creationId="{01C56868-0199-4D00-A431-A3B68E862FB7}"/>
            </ac:spMkLst>
          </pc:spChg>
          <pc:spChg chg="add del mod">
            <ac:chgData name="Xin Zhang (FA Talent)" userId="474f572f-8271-4f60-858e-cee871e0aec6" providerId="ADAL" clId="{9E41A59E-EA92-4F45-ACD0-9CC1B6579E02}" dt="2021-12-20T03:57:12.388" v="634" actId="478"/>
            <ac:spMkLst>
              <pc:docMk/>
              <pc:sldMasterMk cId="1805131957" sldId="2147483656"/>
              <pc:sldLayoutMk cId="3647897909" sldId="2147483664"/>
              <ac:spMk id="5" creationId="{F29689CB-14A9-4AF8-AAED-7548B8BC838F}"/>
            </ac:spMkLst>
          </pc:spChg>
          <pc:spChg chg="add del mod ord modVis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7" creationId="{7B8CFC60-F772-47B5-9B7A-7507EDF4A213}"/>
            </ac:spMkLst>
          </pc:spChg>
          <pc:spChg chg="add mod">
            <ac:chgData name="Xin Zhang (FA Talent)" userId="474f572f-8271-4f60-858e-cee871e0aec6" providerId="ADAL" clId="{9E41A59E-EA92-4F45-ACD0-9CC1B6579E02}" dt="2021-12-20T04:06:29.467" v="752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add del mod ord">
            <ac:chgData name="Xin Zhang (FA Talent)" userId="474f572f-8271-4f60-858e-cee871e0aec6" providerId="ADAL" clId="{9E41A59E-EA92-4F45-ACD0-9CC1B6579E02}" dt="2021-12-20T04:37:05.052" v="1290" actId="21"/>
            <ac:spMkLst>
              <pc:docMk/>
              <pc:sldMasterMk cId="1805131957" sldId="2147483656"/>
              <pc:sldLayoutMk cId="3647897909" sldId="2147483664"/>
              <ac:spMk id="9" creationId="{89D6DD39-F51F-492A-A9DD-2C4EEA7C606C}"/>
            </ac:spMkLst>
          </pc:spChg>
          <pc:spChg chg="add del mod ord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10" creationId="{5F642049-1FA7-40B8-87EF-7A30849851BF}"/>
            </ac:spMkLst>
          </pc:spChg>
          <pc:spChg chg="del">
            <ac:chgData name="Xin Zhang (FA Talent)" userId="474f572f-8271-4f60-858e-cee871e0aec6" providerId="ADAL" clId="{9E41A59E-EA92-4F45-ACD0-9CC1B6579E02}" dt="2021-12-15T07:13:48.213" v="37" actId="478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add mod">
            <ac:chgData name="Xin Zhang (FA Talent)" userId="474f572f-8271-4f60-858e-cee871e0aec6" providerId="ADAL" clId="{9E41A59E-EA92-4F45-ACD0-9CC1B6579E02}" dt="2021-12-20T04:40:22.999" v="142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add mod ord">
            <ac:chgData name="Xin Zhang (FA Talent)" userId="474f572f-8271-4f60-858e-cee871e0aec6" providerId="ADAL" clId="{9E41A59E-EA92-4F45-ACD0-9CC1B6579E02}" dt="2021-12-20T10:06:06.663" v="2574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spChg chg="add del mod ord">
            <ac:chgData name="Xin Zhang (FA Talent)" userId="474f572f-8271-4f60-858e-cee871e0aec6" providerId="ADAL" clId="{9E41A59E-EA92-4F45-ACD0-9CC1B6579E02}" dt="2021-12-20T10:29:34.155" v="2581" actId="21"/>
            <ac:spMkLst>
              <pc:docMk/>
              <pc:sldMasterMk cId="1805131957" sldId="2147483656"/>
              <pc:sldLayoutMk cId="3647897909" sldId="2147483664"/>
              <ac:spMk id="14" creationId="{6D903D05-6438-47CD-9A23-E084174DEF91}"/>
            </ac:spMkLst>
          </pc:spChg>
          <pc:spChg chg="add del">
            <ac:chgData name="Xin Zhang (FA Talent)" userId="474f572f-8271-4f60-858e-cee871e0aec6" providerId="ADAL" clId="{9E41A59E-EA92-4F45-ACD0-9CC1B6579E02}" dt="2021-12-20T10:29:06.373" v="2579" actId="478"/>
            <ac:spMkLst>
              <pc:docMk/>
              <pc:sldMasterMk cId="1805131957" sldId="2147483656"/>
              <pc:sldLayoutMk cId="3647897909" sldId="2147483664"/>
              <ac:spMk id="15" creationId="{4FDBACFB-6D90-47FD-9C16-42451831F2C6}"/>
            </ac:spMkLst>
          </pc:spChg>
          <pc:grpChg chg="del">
            <ac:chgData name="Xin Zhang (FA Talent)" userId="474f572f-8271-4f60-858e-cee871e0aec6" providerId="ADAL" clId="{9E41A59E-EA92-4F45-ACD0-9CC1B6579E02}" dt="2021-12-15T07:13:50.030" v="38" actId="478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del">
            <ac:chgData name="Xin Zhang (FA Talent)" userId="474f572f-8271-4f60-858e-cee871e0aec6" providerId="ADAL" clId="{9E41A59E-EA92-4F45-ACD0-9CC1B6579E02}" dt="2021-12-15T07:13:47.861" v="36" actId="478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picChg chg="add del mod">
            <ac:chgData name="Xin Zhang (FA Talent)" userId="474f572f-8271-4f60-858e-cee871e0aec6" providerId="ADAL" clId="{9E41A59E-EA92-4F45-ACD0-9CC1B6579E02}" dt="2021-12-20T03:57:14.201" v="635" actId="21"/>
            <ac:picMkLst>
              <pc:docMk/>
              <pc:sldMasterMk cId="1805131957" sldId="2147483656"/>
              <pc:sldLayoutMk cId="3647897909" sldId="2147483664"/>
              <ac:picMk id="4" creationId="{D0EE9AF9-85EF-48D4-8858-34B2358E23C1}"/>
            </ac:picMkLst>
          </pc:picChg>
          <pc:picChg chg="add mod">
            <ac:chgData name="Xin Zhang (FA Talent)" userId="474f572f-8271-4f60-858e-cee871e0aec6" providerId="ADAL" clId="{9E41A59E-EA92-4F45-ACD0-9CC1B6579E02}" dt="2021-12-20T03:57:04.436" v="633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add mod">
            <ac:chgData name="Xin Zhang (FA Talent)" userId="474f572f-8271-4f60-858e-cee871e0aec6" providerId="ADAL" clId="{9E41A59E-EA92-4F45-ACD0-9CC1B6579E02}" dt="2021-12-20T04:39:41.725" v="1417" actId="571"/>
            <ac:picMkLst>
              <pc:docMk/>
              <pc:sldMasterMk cId="1805131957" sldId="2147483656"/>
              <pc:sldLayoutMk cId="3647897909" sldId="2147483664"/>
              <ac:picMk id="11" creationId="{B8FAA117-A248-4B06-A0E6-BFA26469300F}"/>
            </ac:picMkLst>
          </pc:picChg>
          <pc:picChg chg="del">
            <ac:chgData name="Xin Zhang (FA Talent)" userId="474f572f-8271-4f60-858e-cee871e0aec6" providerId="ADAL" clId="{9E41A59E-EA92-4F45-ACD0-9CC1B6579E02}" dt="2021-12-17T08:03:17.198" v="562" actId="478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mod setBg">
          <pc:chgData name="Xin Zhang (FA Talent)" userId="474f572f-8271-4f60-858e-cee871e0aec6" providerId="ADAL" clId="{9E41A59E-EA92-4F45-ACD0-9CC1B6579E02}" dt="2021-12-20T04:35:22.347" v="1249" actId="6014"/>
          <pc:sldLayoutMkLst>
            <pc:docMk/>
            <pc:sldMasterMk cId="1805131957" sldId="2147483656"/>
            <pc:sldLayoutMk cId="1492256569" sldId="2147483665"/>
          </pc:sldLayoutMkLst>
        </pc:sldLayoutChg>
        <pc:sldLayoutChg chg="del mod setBg">
          <pc:chgData name="Xin Zhang (FA Talent)" userId="474f572f-8271-4f60-858e-cee871e0aec6" providerId="ADAL" clId="{9E41A59E-EA92-4F45-ACD0-9CC1B6579E02}" dt="2021-12-20T04:35:17.249" v="1248" actId="2696"/>
          <pc:sldLayoutMkLst>
            <pc:docMk/>
            <pc:sldMasterMk cId="1805131957" sldId="2147483656"/>
            <pc:sldLayoutMk cId="2502211041" sldId="2147483671"/>
          </pc:sldLayoutMkLst>
        </pc:sldLayoutChg>
        <pc:sldLayoutChg chg="addSp delSp modSp mod setBg">
          <pc:chgData name="Xin Zhang (FA Talent)" userId="474f572f-8271-4f60-858e-cee871e0aec6" providerId="ADAL" clId="{9E41A59E-EA92-4F45-ACD0-9CC1B6579E02}" dt="2021-12-21T03:52:30.029" v="2660"/>
          <pc:sldLayoutMkLst>
            <pc:docMk/>
            <pc:sldMasterMk cId="1805131957" sldId="2147483656"/>
            <pc:sldLayoutMk cId="1093134644" sldId="2147483672"/>
          </pc:sldLayoutMkLst>
          <pc:spChg chg="add del mod or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2" creationId="{0A15DD06-B6E2-4D36-99EA-7180BB24BA66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2" creationId="{54D91B6A-BB2F-4AA0-A6BA-8DC032E4D87B}"/>
            </ac:spMkLst>
          </pc:spChg>
          <pc:spChg chg="del mod ord">
            <ac:chgData name="Xin Zhang (FA Talent)" userId="474f572f-8271-4f60-858e-cee871e0aec6" providerId="ADAL" clId="{9E41A59E-EA92-4F45-ACD0-9CC1B6579E02}" dt="2021-12-20T04:20:03.392" v="943" actId="21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del mod ord">
            <ac:chgData name="Xin Zhang (FA Talent)" userId="474f572f-8271-4f60-858e-cee871e0aec6" providerId="ADAL" clId="{9E41A59E-EA92-4F45-ACD0-9CC1B6579E02}" dt="2021-12-20T04:12:29.943" v="824" actId="478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">
            <ac:chgData name="Xin Zhang (FA Talent)" userId="474f572f-8271-4f60-858e-cee871e0aec6" providerId="ADAL" clId="{9E41A59E-EA92-4F45-ACD0-9CC1B6579E02}" dt="2021-12-21T03:52:30.029" v="2660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add del mod">
            <ac:chgData name="Xin Zhang (FA Talent)" userId="474f572f-8271-4f60-858e-cee871e0aec6" providerId="ADAL" clId="{9E41A59E-EA92-4F45-ACD0-9CC1B6579E02}" dt="2021-12-20T04:08:58.016" v="771" actId="478"/>
            <ac:spMkLst>
              <pc:docMk/>
              <pc:sldMasterMk cId="1805131957" sldId="2147483656"/>
              <pc:sldLayoutMk cId="1093134644" sldId="2147483672"/>
              <ac:spMk id="5" creationId="{8EC9FF50-277F-497B-AFC8-2D68F18FFE10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14.602" v="957" actId="478"/>
            <ac:spMkLst>
              <pc:docMk/>
              <pc:sldMasterMk cId="1805131957" sldId="2147483656"/>
              <pc:sldLayoutMk cId="1093134644" sldId="2147483672"/>
              <ac:spMk id="6" creationId="{4AB47997-A57C-47A6-BA6E-F827C9DB903E}"/>
            </ac:spMkLst>
          </pc:spChg>
          <pc:spChg chg="add del">
            <ac:chgData name="Xin Zhang (FA Talent)" userId="474f572f-8271-4f60-858e-cee871e0aec6" providerId="ADAL" clId="{9E41A59E-EA92-4F45-ACD0-9CC1B6579E02}" dt="2021-12-17T08:00:23.296" v="516" actId="11529"/>
            <ac:spMkLst>
              <pc:docMk/>
              <pc:sldMasterMk cId="1805131957" sldId="2147483656"/>
              <pc:sldLayoutMk cId="1093134644" sldId="2147483672"/>
              <ac:spMk id="6" creationId="{EB7F6837-5556-43CC-9E60-FB1269FA4AC4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del mod">
            <ac:chgData name="Xin Zhang (FA Talent)" userId="474f572f-8271-4f60-858e-cee871e0aec6" providerId="ADAL" clId="{9E41A59E-EA92-4F45-ACD0-9CC1B6579E02}" dt="2021-12-17T08:01:07.133" v="530" actId="478"/>
            <ac:spMkLst>
              <pc:docMk/>
              <pc:sldMasterMk cId="1805131957" sldId="2147483656"/>
              <pc:sldLayoutMk cId="1093134644" sldId="2147483672"/>
              <ac:spMk id="7" creationId="{F1C807DA-B1F9-4407-B118-F2B6518D875B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 ord">
            <ac:chgData name="Xin Zhang (FA Talent)" userId="474f572f-8271-4f60-858e-cee871e0aec6" providerId="ADAL" clId="{9E41A59E-EA92-4F45-ACD0-9CC1B6579E02}" dt="2021-12-20T04:19:22.028" v="934" actId="21"/>
            <ac:spMkLst>
              <pc:docMk/>
              <pc:sldMasterMk cId="1805131957" sldId="2147483656"/>
              <pc:sldLayoutMk cId="1093134644" sldId="2147483672"/>
              <ac:spMk id="8" creationId="{77D1D6FD-6CA2-4974-9A2F-F6266F647A2B}"/>
            </ac:spMkLst>
          </pc:spChg>
          <pc:spChg chg="add del">
            <ac:chgData name="Xin Zhang (FA Talent)" userId="474f572f-8271-4f60-858e-cee871e0aec6" providerId="ADAL" clId="{9E41A59E-EA92-4F45-ACD0-9CC1B6579E02}" dt="2021-12-17T08:01:16.756" v="531" actId="11529"/>
            <ac:spMkLst>
              <pc:docMk/>
              <pc:sldMasterMk cId="1805131957" sldId="2147483656"/>
              <pc:sldLayoutMk cId="1093134644" sldId="2147483672"/>
              <ac:spMk id="8" creationId="{CE741AB2-D030-4385-B7B0-EA7A70A21540}"/>
            </ac:spMkLst>
          </pc:spChg>
          <pc:spChg chg="add mod">
            <ac:chgData name="Xin Zhang (FA Talent)" userId="474f572f-8271-4f60-858e-cee871e0aec6" providerId="ADAL" clId="{9E41A59E-EA92-4F45-ACD0-9CC1B6579E02}" dt="2021-12-20T04:09:16.536" v="777" actId="571"/>
            <ac:spMkLst>
              <pc:docMk/>
              <pc:sldMasterMk cId="1805131957" sldId="2147483656"/>
              <pc:sldLayoutMk cId="1093134644" sldId="2147483672"/>
              <ac:spMk id="9" creationId="{E3CCCE0C-7049-40B7-8AA9-368AD931D7DE}"/>
            </ac:spMkLst>
          </pc:spChg>
          <pc:spChg chg="add del mod">
            <ac:chgData name="Xin Zhang (FA Talent)" userId="474f572f-8271-4f60-858e-cee871e0aec6" providerId="ADAL" clId="{9E41A59E-EA92-4F45-ACD0-9CC1B6579E02}" dt="2021-12-17T08:01:58.229" v="539" actId="478"/>
            <ac:spMkLst>
              <pc:docMk/>
              <pc:sldMasterMk cId="1805131957" sldId="2147483656"/>
              <pc:sldLayoutMk cId="1093134644" sldId="2147483672"/>
              <ac:spMk id="9" creationId="{F9D0D3E2-1D43-45DF-BA71-97BE89C0AFC2}"/>
            </ac:spMkLst>
          </pc:spChg>
          <pc:spChg chg="add mod">
            <ac:chgData name="Xin Zhang (FA Talent)" userId="474f572f-8271-4f60-858e-cee871e0aec6" providerId="ADAL" clId="{9E41A59E-EA92-4F45-ACD0-9CC1B6579E02}" dt="2021-12-20T04:09:16.105" v="776" actId="571"/>
            <ac:spMkLst>
              <pc:docMk/>
              <pc:sldMasterMk cId="1805131957" sldId="2147483656"/>
              <pc:sldLayoutMk cId="1093134644" sldId="2147483672"/>
              <ac:spMk id="10" creationId="{43AE9A29-4EBE-4D27-931F-7895F9ED8E7D}"/>
            </ac:spMkLst>
          </pc:spChg>
          <pc:spChg chg="add del">
            <ac:chgData name="Xin Zhang (FA Talent)" userId="474f572f-8271-4f60-858e-cee871e0aec6" providerId="ADAL" clId="{9E41A59E-EA92-4F45-ACD0-9CC1B6579E02}" dt="2021-12-17T08:02:03.034" v="540" actId="11529"/>
            <ac:spMkLst>
              <pc:docMk/>
              <pc:sldMasterMk cId="1805131957" sldId="2147483656"/>
              <pc:sldLayoutMk cId="1093134644" sldId="2147483672"/>
              <ac:spMk id="10" creationId="{D6C711D3-3ACF-4BF5-87C9-2D19DC0EA5D2}"/>
            </ac:spMkLst>
          </pc:spChg>
          <pc:spChg chg="add del mod">
            <ac:chgData name="Xin Zhang (FA Talent)" userId="474f572f-8271-4f60-858e-cee871e0aec6" providerId="ADAL" clId="{9E41A59E-EA92-4F45-ACD0-9CC1B6579E02}" dt="2021-12-17T08:02:11.534" v="542" actId="478"/>
            <ac:spMkLst>
              <pc:docMk/>
              <pc:sldMasterMk cId="1805131957" sldId="2147483656"/>
              <pc:sldLayoutMk cId="1093134644" sldId="2147483672"/>
              <ac:spMk id="11" creationId="{9890CF02-AA53-40DB-A6C1-D7202C30257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11" creationId="{D821202A-9BA5-4127-86C9-C6F365B0CC0F}"/>
            </ac:spMkLst>
          </pc:spChg>
          <pc:spChg chg="add del mod">
            <ac:chgData name="Xin Zhang (FA Talent)" userId="474f572f-8271-4f60-858e-cee871e0aec6" providerId="ADAL" clId="{9E41A59E-EA92-4F45-ACD0-9CC1B6579E02}" dt="2021-12-20T04:11:56.130" v="813" actId="21"/>
            <ac:spMkLst>
              <pc:docMk/>
              <pc:sldMasterMk cId="1805131957" sldId="2147483656"/>
              <pc:sldLayoutMk cId="1093134644" sldId="2147483672"/>
              <ac:spMk id="12" creationId="{8B2D969B-1D9A-4827-9DE3-83ECA2D2AA4D}"/>
            </ac:spMkLst>
          </pc:spChg>
          <pc:spChg chg="add del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2" creationId="{C5C01B5A-1C09-4A08-9B24-B706F13B0D13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 ord">
            <ac:chgData name="Xin Zhang (FA Talent)" userId="474f572f-8271-4f60-858e-cee871e0aec6" providerId="ADAL" clId="{9E41A59E-EA92-4F45-ACD0-9CC1B6579E02}" dt="2021-12-20T04:18:35.152" v="919" actId="478"/>
            <ac:spMkLst>
              <pc:docMk/>
              <pc:sldMasterMk cId="1805131957" sldId="2147483656"/>
              <pc:sldLayoutMk cId="1093134644" sldId="2147483672"/>
              <ac:spMk id="13" creationId="{1B84B5F1-FA09-40ED-BB1E-ABA2CD0DD4C8}"/>
            </ac:spMkLst>
          </pc:spChg>
          <pc:spChg chg="add del mod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3" creationId="{F7A4C75B-4D6B-42A9-9CC3-BE1F2BE26211}"/>
            </ac:spMkLst>
          </pc:spChg>
          <pc:spChg chg="add del">
            <ac:chgData name="Xin Zhang (FA Talent)" userId="474f572f-8271-4f60-858e-cee871e0aec6" providerId="ADAL" clId="{9E41A59E-EA92-4F45-ACD0-9CC1B6579E02}" dt="2021-12-17T08:02:23.037" v="545" actId="11529"/>
            <ac:spMkLst>
              <pc:docMk/>
              <pc:sldMasterMk cId="1805131957" sldId="2147483656"/>
              <pc:sldLayoutMk cId="1093134644" sldId="2147483672"/>
              <ac:spMk id="14" creationId="{4FE930B3-FA61-40D1-960A-A2F0015CCBA4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4" creationId="{6D6C4B44-D85F-4CC7-8263-A0DBB52C6190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del mo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15" creationId="{B89ABF0D-D512-46E3-9950-826A93A610DD}"/>
            </ac:spMkLst>
          </pc:spChg>
          <pc:spChg chg="add del mod">
            <ac:chgData name="Xin Zhang (FA Talent)" userId="474f572f-8271-4f60-858e-cee871e0aec6" providerId="ADAL" clId="{9E41A59E-EA92-4F45-ACD0-9CC1B6579E02}" dt="2021-12-20T03:50:42.489" v="574" actId="21"/>
            <ac:spMkLst>
              <pc:docMk/>
              <pc:sldMasterMk cId="1805131957" sldId="2147483656"/>
              <pc:sldLayoutMk cId="1093134644" sldId="2147483672"/>
              <ac:spMk id="16" creationId="{25DF3CED-B225-46AC-A96F-802BAAF3D168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7" creationId="{3909DB79-86D8-4163-BA1D-5E7C51F961C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8" creationId="{BE1A1EAE-80E5-49AA-9D7D-2DEDABD087E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9" creationId="{E51FD6B8-657A-4FBD-8083-3BB2E54CEE9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9E41A59E-EA92-4F45-ACD0-9CC1B6579E02}" dt="2021-12-20T04:22:14.006" v="970" actId="478"/>
            <ac:spMkLst>
              <pc:docMk/>
              <pc:sldMasterMk cId="1805131957" sldId="2147483656"/>
              <pc:sldLayoutMk cId="1093134644" sldId="2147483672"/>
              <ac:spMk id="20" creationId="{CC6F08C2-D8F1-49D6-B4EE-5506B03C6D94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36.712" v="961" actId="21"/>
            <ac:spMkLst>
              <pc:docMk/>
              <pc:sldMasterMk cId="1805131957" sldId="2147483656"/>
              <pc:sldLayoutMk cId="1093134644" sldId="2147483672"/>
              <ac:spMk id="21" creationId="{4934F284-35FF-4FFB-AF72-7AF30981D4B4}"/>
            </ac:spMkLst>
          </pc:spChg>
          <pc:spChg chg="add mod ord">
            <ac:chgData name="Xin Zhang (FA Talent)" userId="474f572f-8271-4f60-858e-cee871e0aec6" providerId="ADAL" clId="{9E41A59E-EA92-4F45-ACD0-9CC1B6579E02}" dt="2021-12-20T04:21:51.744" v="96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add del mod">
            <ac:chgData name="Xin Zhang (FA Talent)" userId="474f572f-8271-4f60-858e-cee871e0aec6" providerId="ADAL" clId="{9E41A59E-EA92-4F45-ACD0-9CC1B6579E02}" dt="2021-12-20T04:22:32.037" v="977" actId="21"/>
            <ac:spMkLst>
              <pc:docMk/>
              <pc:sldMasterMk cId="1805131957" sldId="2147483656"/>
              <pc:sldLayoutMk cId="1093134644" sldId="2147483672"/>
              <ac:spMk id="23" creationId="{6DAD7D72-BACE-4A82-BB98-1016ACE55331}"/>
            </ac:spMkLst>
          </pc:spChg>
          <pc:spChg chg="add mod">
            <ac:chgData name="Xin Zhang (FA Talent)" userId="474f572f-8271-4f60-858e-cee871e0aec6" providerId="ADAL" clId="{9E41A59E-EA92-4F45-ACD0-9CC1B6579E02}" dt="2021-12-20T04:22:41.434" v="982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picChg chg="add del mod">
            <ac:chgData name="Xin Zhang (FA Talent)" userId="474f572f-8271-4f60-858e-cee871e0aec6" providerId="ADAL" clId="{9E41A59E-EA92-4F45-ACD0-9CC1B6579E02}" dt="2021-12-17T08:03:10.547" v="561" actId="21"/>
            <ac:picMkLst>
              <pc:docMk/>
              <pc:sldMasterMk cId="1805131957" sldId="2147483656"/>
              <pc:sldLayoutMk cId="1093134644" sldId="2147483672"/>
              <ac:picMk id="5" creationId="{2C35FCDA-7BC5-435F-A502-D8EE981B0759}"/>
            </ac:picMkLst>
          </pc:picChg>
          <pc:picChg chg="add mod ord">
            <ac:chgData name="Xin Zhang (FA Talent)" userId="474f572f-8271-4f60-858e-cee871e0aec6" providerId="ADAL" clId="{9E41A59E-EA92-4F45-ACD0-9CC1B6579E02}" dt="2021-12-20T04:21:26.471" v="959" actId="1076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add del mod">
            <ac:chgData name="Xin Zhang (FA Talent)" userId="474f572f-8271-4f60-858e-cee871e0aec6" providerId="ADAL" clId="{9E41A59E-EA92-4F45-ACD0-9CC1B6579E02}" dt="2021-12-20T04:10:22.367" v="789" actId="478"/>
            <ac:picMkLst>
              <pc:docMk/>
              <pc:sldMasterMk cId="1805131957" sldId="2147483656"/>
              <pc:sldLayoutMk cId="1093134644" sldId="2147483672"/>
              <ac:picMk id="15" creationId="{496617F8-248A-482F-AF64-A902F663199C}"/>
            </ac:picMkLst>
          </pc:picChg>
        </pc:sldLayoutChg>
      </pc:sldMasterChg>
      <pc:sldMasterChg chg="setBg modSldLayout">
        <pc:chgData name="Xin Zhang (FA Talent)" userId="474f572f-8271-4f60-858e-cee871e0aec6" providerId="ADAL" clId="{9E41A59E-EA92-4F45-ACD0-9CC1B6579E02}" dt="2021-12-15T07:13:43.790" v="35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6T06:03:00.097" v="6789" actId="14100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6T06:03:00.097" v="6789" actId="14100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6T06:03:00.097" v="6789" actId="14100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6T06:03:00.097" v="6789" actId="14100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  <pc:docChgLst>
    <pc:chgData name="Xin Zhang (FA Talent)" userId="474f572f-8271-4f60-858e-cee871e0aec6" providerId="ADAL" clId="{0AB70E1F-FDF3-4B69-B999-DDBBDC293D05}"/>
    <pc:docChg chg="modSld delSection modSection">
      <pc:chgData name="Xin Zhang (FA Talent)" userId="474f572f-8271-4f60-858e-cee871e0aec6" providerId="ADAL" clId="{0AB70E1F-FDF3-4B69-B999-DDBBDC293D05}" dt="2021-12-13T02:05:12.265" v="52" actId="20577"/>
      <pc:docMkLst>
        <pc:docMk/>
      </pc:docMkLst>
      <pc:sldChg chg="modNotesTx">
        <pc:chgData name="Xin Zhang (FA Talent)" userId="474f572f-8271-4f60-858e-cee871e0aec6" providerId="ADAL" clId="{0AB70E1F-FDF3-4B69-B999-DDBBDC293D05}" dt="2021-12-13T02:05:12.265" v="52" actId="20577"/>
        <pc:sldMkLst>
          <pc:docMk/>
          <pc:sldMk cId="2325116254" sldId="259"/>
        </pc:sldMkLst>
      </pc:sldChg>
    </pc:docChg>
  </pc:docChgLst>
  <pc:docChgLst>
    <pc:chgData name="Xin Zhang (FA Talent)" userId="474f572f-8271-4f60-858e-cee871e0aec6" providerId="ADAL" clId="{F36BB7D7-4D25-4D43-95AA-5B6400D3191C}"/>
    <pc:docChg chg="undo custSel addSld delSld modSld modMainMaster modSection">
      <pc:chgData name="Xin Zhang (FA Talent)" userId="474f572f-8271-4f60-858e-cee871e0aec6" providerId="ADAL" clId="{F36BB7D7-4D25-4D43-95AA-5B6400D3191C}" dt="2022-01-11T03:30:04.145" v="4199" actId="20577"/>
      <pc:docMkLst>
        <pc:docMk/>
      </pc:docMkLst>
      <pc:sldChg chg="addSp delSp modSp mod">
        <pc:chgData name="Xin Zhang (FA Talent)" userId="474f572f-8271-4f60-858e-cee871e0aec6" providerId="ADAL" clId="{F36BB7D7-4D25-4D43-95AA-5B6400D3191C}" dt="2022-01-11T03:27:44.620" v="4111"/>
        <pc:sldMkLst>
          <pc:docMk/>
          <pc:sldMk cId="2325116254" sldId="259"/>
        </pc:sldMkLst>
        <pc:spChg chg="add del">
          <ac:chgData name="Xin Zhang (FA Talent)" userId="474f572f-8271-4f60-858e-cee871e0aec6" providerId="ADAL" clId="{F36BB7D7-4D25-4D43-95AA-5B6400D3191C}" dt="2022-01-10T02:19:53.666" v="31"/>
          <ac:spMkLst>
            <pc:docMk/>
            <pc:sldMk cId="2325116254" sldId="259"/>
            <ac:spMk id="2" creationId="{1B6463A4-CE05-4977-AD1C-C58AB3EE9E57}"/>
          </ac:spMkLst>
        </pc:spChg>
        <pc:spChg chg="add del mod ord">
          <ac:chgData name="Xin Zhang (FA Talent)" userId="474f572f-8271-4f60-858e-cee871e0aec6" providerId="ADAL" clId="{F36BB7D7-4D25-4D43-95AA-5B6400D3191C}" dt="2022-01-10T05:44:49.455" v="490"/>
          <ac:spMkLst>
            <pc:docMk/>
            <pc:sldMk cId="2325116254" sldId="259"/>
            <ac:spMk id="3" creationId="{97006C94-A48E-4927-A0F0-EA06C16C97E8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4" creationId="{42FE2E08-B03B-43DF-85B5-267A4A6F6917}"/>
          </ac:spMkLst>
        </pc:spChg>
        <pc:spChg chg="del">
          <ac:chgData name="Xin Zhang (FA Talent)" userId="474f572f-8271-4f60-858e-cee871e0aec6" providerId="ADAL" clId="{F36BB7D7-4D25-4D43-95AA-5B6400D3191C}" dt="2022-01-10T02:06:32.858" v="19" actId="478"/>
          <ac:spMkLst>
            <pc:docMk/>
            <pc:sldMk cId="2325116254" sldId="259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F36BB7D7-4D25-4D43-95AA-5B6400D3191C}" dt="2022-01-10T02:06:35.344" v="21" actId="478"/>
          <ac:spMkLst>
            <pc:docMk/>
            <pc:sldMk cId="2325116254" sldId="259"/>
            <ac:spMk id="11" creationId="{EA15F2A5-0EFD-4B2F-8A80-A95A7FBDDD1D}"/>
          </ac:spMkLst>
        </pc:spChg>
        <pc:spChg chg="del">
          <ac:chgData name="Xin Zhang (FA Talent)" userId="474f572f-8271-4f60-858e-cee871e0aec6" providerId="ADAL" clId="{F36BB7D7-4D25-4D43-95AA-5B6400D3191C}" dt="2022-01-10T02:06:34.338" v="20" actId="478"/>
          <ac:spMkLst>
            <pc:docMk/>
            <pc:sldMk cId="2325116254" sldId="259"/>
            <ac:spMk id="12" creationId="{6EABD7AF-41E4-4FFC-8082-6C92DB4C4D3D}"/>
          </ac:spMkLst>
        </pc:spChg>
        <pc:spChg chg="add del mod modVis">
          <ac:chgData name="Xin Zhang (FA Talent)" userId="474f572f-8271-4f60-858e-cee871e0aec6" providerId="ADAL" clId="{F36BB7D7-4D25-4D43-95AA-5B6400D3191C}" dt="2022-01-10T06:32:36.265" v="980" actId="478"/>
          <ac:spMkLst>
            <pc:docMk/>
            <pc:sldMk cId="2325116254" sldId="259"/>
            <ac:spMk id="15" creationId="{8BA0CF9D-D91B-4C6F-8F2B-704508375137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17" creationId="{88DC9A8A-BEC4-419C-B7C8-6E2CD9E4F2C3}"/>
          </ac:spMkLst>
        </pc:spChg>
        <pc:spChg chg="add del mod topLvl">
          <ac:chgData name="Xin Zhang (FA Talent)" userId="474f572f-8271-4f60-858e-cee871e0aec6" providerId="ADAL" clId="{F36BB7D7-4D25-4D43-95AA-5B6400D3191C}" dt="2022-01-10T07:37:11.426" v="1579" actId="478"/>
          <ac:spMkLst>
            <pc:docMk/>
            <pc:sldMk cId="2325116254" sldId="259"/>
            <ac:spMk id="18" creationId="{76D3BDDF-369C-4553-8ED0-F9BCF0C14BAB}"/>
          </ac:spMkLst>
        </pc:spChg>
        <pc:spChg chg="mod ord topLvl">
          <ac:chgData name="Xin Zhang (FA Talent)" userId="474f572f-8271-4f60-858e-cee871e0aec6" providerId="ADAL" clId="{F36BB7D7-4D25-4D43-95AA-5B6400D3191C}" dt="2022-01-10T07:42:06.603" v="1632" actId="1076"/>
          <ac:spMkLst>
            <pc:docMk/>
            <pc:sldMk cId="2325116254" sldId="259"/>
            <ac:spMk id="19" creationId="{A214529C-E56C-48C2-A59C-1963549B2C94}"/>
          </ac:spMkLst>
        </pc:spChg>
        <pc:spChg chg="mod">
          <ac:chgData name="Xin Zhang (FA Talent)" userId="474f572f-8271-4f60-858e-cee871e0aec6" providerId="ADAL" clId="{F36BB7D7-4D25-4D43-95AA-5B6400D3191C}" dt="2022-01-10T07:38:06.063" v="1592" actId="207"/>
          <ac:spMkLst>
            <pc:docMk/>
            <pc:sldMk cId="2325116254" sldId="259"/>
            <ac:spMk id="21" creationId="{3553D8A4-DD0F-4293-96CF-EB38C48FCDF0}"/>
          </ac:spMkLst>
        </pc:spChg>
        <pc:spChg chg="mod">
          <ac:chgData name="Xin Zhang (FA Talent)" userId="474f572f-8271-4f60-858e-cee871e0aec6" providerId="ADAL" clId="{F36BB7D7-4D25-4D43-95AA-5B6400D3191C}" dt="2022-01-10T07:38:06.063" v="1592" actId="207"/>
          <ac:spMkLst>
            <pc:docMk/>
            <pc:sldMk cId="2325116254" sldId="259"/>
            <ac:spMk id="22" creationId="{E05F7528-C24D-454E-A49A-3B9BB4109CAB}"/>
          </ac:spMkLst>
        </pc:spChg>
        <pc:spChg chg="add del mod ord">
          <ac:chgData name="Xin Zhang (FA Talent)" userId="474f572f-8271-4f60-858e-cee871e0aec6" providerId="ADAL" clId="{F36BB7D7-4D25-4D43-95AA-5B6400D3191C}" dt="2022-01-10T05:39:49.556" v="467" actId="478"/>
          <ac:spMkLst>
            <pc:docMk/>
            <pc:sldMk cId="2325116254" sldId="259"/>
            <ac:spMk id="23" creationId="{9FC10D27-DF8C-48B0-BA2E-2757D8865CAA}"/>
          </ac:spMkLst>
        </pc:spChg>
        <pc:spChg chg="mod">
          <ac:chgData name="Xin Zhang (FA Talent)" userId="474f572f-8271-4f60-858e-cee871e0aec6" providerId="ADAL" clId="{F36BB7D7-4D25-4D43-95AA-5B6400D3191C}" dt="2022-01-10T02:42:13.088" v="171" actId="207"/>
          <ac:spMkLst>
            <pc:docMk/>
            <pc:sldMk cId="2325116254" sldId="259"/>
            <ac:spMk id="27" creationId="{D11A840D-7CFC-42D0-9861-7B23E9D95A86}"/>
          </ac:spMkLst>
        </pc:spChg>
        <pc:spChg chg="mod">
          <ac:chgData name="Xin Zhang (FA Talent)" userId="474f572f-8271-4f60-858e-cee871e0aec6" providerId="ADAL" clId="{F36BB7D7-4D25-4D43-95AA-5B6400D3191C}" dt="2022-01-10T02:42:20.131" v="172" actId="1076"/>
          <ac:spMkLst>
            <pc:docMk/>
            <pc:sldMk cId="2325116254" sldId="259"/>
            <ac:spMk id="28" creationId="{3DD28553-8AE8-462E-83C8-99A8C10AC35E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29" creationId="{2D7E5DD0-2B9A-4EAD-AA65-06FCF4996933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30" creationId="{90205354-3828-4CC0-B936-C1305359D502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32" creationId="{301D9F31-6235-440D-9D62-4B2216418662}"/>
          </ac:spMkLst>
        </pc:spChg>
        <pc:spChg chg="add del mod ord">
          <ac:chgData name="Xin Zhang (FA Talent)" userId="474f572f-8271-4f60-858e-cee871e0aec6" providerId="ADAL" clId="{F36BB7D7-4D25-4D43-95AA-5B6400D3191C}" dt="2022-01-10T05:54:42.937" v="655"/>
          <ac:spMkLst>
            <pc:docMk/>
            <pc:sldMk cId="2325116254" sldId="259"/>
            <ac:spMk id="34" creationId="{8A21B2D3-C1A7-42FD-834C-8DD77CF5DDD1}"/>
          </ac:spMkLst>
        </pc:spChg>
        <pc:spChg chg="add del mod ord">
          <ac:chgData name="Xin Zhang (FA Talent)" userId="474f572f-8271-4f60-858e-cee871e0aec6" providerId="ADAL" clId="{F36BB7D7-4D25-4D43-95AA-5B6400D3191C}" dt="2022-01-10T06:28:04.823" v="898"/>
          <ac:spMkLst>
            <pc:docMk/>
            <pc:sldMk cId="2325116254" sldId="259"/>
            <ac:spMk id="35" creationId="{CFB12F7B-B44D-4921-9764-F9B03F54F80C}"/>
          </ac:spMkLst>
        </pc:spChg>
        <pc:spChg chg="add del mod">
          <ac:chgData name="Xin Zhang (FA Talent)" userId="474f572f-8271-4f60-858e-cee871e0aec6" providerId="ADAL" clId="{F36BB7D7-4D25-4D43-95AA-5B6400D3191C}" dt="2022-01-10T06:32:30.193" v="975" actId="767"/>
          <ac:spMkLst>
            <pc:docMk/>
            <pc:sldMk cId="2325116254" sldId="259"/>
            <ac:spMk id="36" creationId="{267B6C36-5F87-47E9-8FFC-6ABE506BD375}"/>
          </ac:spMkLst>
        </pc:spChg>
        <pc:spChg chg="mod">
          <ac:chgData name="Xin Zhang (FA Talent)" userId="474f572f-8271-4f60-858e-cee871e0aec6" providerId="ADAL" clId="{F36BB7D7-4D25-4D43-95AA-5B6400D3191C}" dt="2022-01-10T02:44:08.136" v="195"/>
          <ac:spMkLst>
            <pc:docMk/>
            <pc:sldMk cId="2325116254" sldId="259"/>
            <ac:spMk id="36" creationId="{BEB43E2B-7D7C-4A43-949E-27C57FA2E7B9}"/>
          </ac:spMkLst>
        </pc:spChg>
        <pc:spChg chg="add mod">
          <ac:chgData name="Xin Zhang (FA Talent)" userId="474f572f-8271-4f60-858e-cee871e0aec6" providerId="ADAL" clId="{F36BB7D7-4D25-4D43-95AA-5B6400D3191C}" dt="2022-01-10T08:25:34.019" v="2221" actId="207"/>
          <ac:spMkLst>
            <pc:docMk/>
            <pc:sldMk cId="2325116254" sldId="259"/>
            <ac:spMk id="37" creationId="{1D8BF186-D954-4BA1-BCA7-2A7CABE4E24B}"/>
          </ac:spMkLst>
        </pc:spChg>
        <pc:spChg chg="mod">
          <ac:chgData name="Xin Zhang (FA Talent)" userId="474f572f-8271-4f60-858e-cee871e0aec6" providerId="ADAL" clId="{F36BB7D7-4D25-4D43-95AA-5B6400D3191C}" dt="2022-01-10T02:44:08.136" v="195"/>
          <ac:spMkLst>
            <pc:docMk/>
            <pc:sldMk cId="2325116254" sldId="259"/>
            <ac:spMk id="37" creationId="{99707B34-175D-4502-A925-703FAF5EE8E2}"/>
          </ac:spMkLst>
        </pc:spChg>
        <pc:spChg chg="add mod ord">
          <ac:chgData name="Xin Zhang (FA Talent)" userId="474f572f-8271-4f60-858e-cee871e0aec6" providerId="ADAL" clId="{F36BB7D7-4D25-4D43-95AA-5B6400D3191C}" dt="2022-01-10T07:38:35.885" v="1594" actId="1076"/>
          <ac:spMkLst>
            <pc:docMk/>
            <pc:sldMk cId="2325116254" sldId="259"/>
            <ac:spMk id="38" creationId="{832E1270-96D6-41FA-A836-B0D51A45D8FA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" creationId="{1D2D03FC-8CE9-4D93-B3C0-48F8E0F0E8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" creationId="{21B2F12A-E107-48EE-8118-8FAFC4D24D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" creationId="{803EA934-148A-4B6B-9C94-8176798BBE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" creationId="{B219A2EE-EDB2-4719-A5B5-125FB675C28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" creationId="{70D18A23-D151-481D-8283-1F1DC9124C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" creationId="{2CE1E9EA-425E-4A12-B64F-D1E3586C85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" creationId="{F9ADE55A-24FB-428F-AC30-383EBE595C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" creationId="{D9784A10-537F-41E8-A2AE-FB1791BB3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" creationId="{7164BE9E-ECC4-4A0B-B6D6-83DA71738A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" creationId="{EC199303-B12D-444C-9641-634B140E4C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" creationId="{F7BAD9B5-EB68-45AC-82CF-527B5148E36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" creationId="{6627C71E-9780-4A13-B5F5-3084EB94791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" creationId="{87928768-E401-4DF7-A112-9D3C8CAE6E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" creationId="{67376659-6527-4F3A-ACCA-231A0A2D369E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4" creationId="{8AF73AEC-2A78-4D6D-B010-C1E55099CFD8}"/>
          </ac:spMkLst>
        </pc:spChg>
        <pc:spChg chg="add del">
          <ac:chgData name="Xin Zhang (FA Talent)" userId="474f572f-8271-4f60-858e-cee871e0aec6" providerId="ADAL" clId="{F36BB7D7-4D25-4D43-95AA-5B6400D3191C}" dt="2022-01-10T07:08:56.091" v="1201"/>
          <ac:spMkLst>
            <pc:docMk/>
            <pc:sldMk cId="2325116254" sldId="259"/>
            <ac:spMk id="54" creationId="{93D03432-7CEC-435E-8071-BE327433875A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5" creationId="{37FE3662-219E-483F-979F-5172955DB0A3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6" creationId="{752289E8-82D3-4EA5-80EF-C2AB8926AE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" creationId="{8E24A55D-4924-49D9-B08A-5DBB031D71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" creationId="{06FFC84E-28F5-4EEA-A3E7-CB8421B5FD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" creationId="{5555EE05-425C-4D81-9BE4-E22E0C92E3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" creationId="{AF9EE9C0-C15A-480C-B79A-A46CDAA76F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" creationId="{D67C626B-0486-42DC-A0D5-BC3C7430E9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" creationId="{F6692FB0-9A89-411C-AC84-AB57D90F44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" creationId="{8A76BBE0-22E2-4411-98BB-A351425ADB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" creationId="{3971BE2F-5A6B-40E0-BF01-E11931A897D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" creationId="{D749175C-D59E-4320-B8CD-F9CC3C7E3B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" creationId="{E4BE5081-D547-4EC8-9A99-CCEF17BC69A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" creationId="{122BF94D-3E92-4E05-885A-C90503F8CC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" creationId="{2101B336-305D-4A1D-B78C-F382995DCB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" creationId="{962AF811-7DBA-4916-854C-92BB0516BF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" creationId="{DC30FCC9-E485-4849-8FF2-4030B44CBC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" creationId="{DC6AC5DB-D763-4E6B-9B82-53A3B556FC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" creationId="{222B4717-5DAC-42FD-887A-D33C650D4D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" creationId="{94C48AAF-A8D1-4F9B-9BB3-20A6ECC78C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" creationId="{C3BEC0A7-CE2F-42AC-86D9-08A89572EE8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" creationId="{3F58F4D9-29B4-412B-B03A-E4419AEACA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" creationId="{E32871BD-4A46-4839-A000-5D21EA182E7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7" creationId="{2C7178A1-6ED0-4694-AADF-3DFE3FD0922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8" creationId="{28FC489E-EB07-491B-9BEF-90322CA493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9" creationId="{FB47D5AA-9EAE-476F-BD15-CDBE51836F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0" creationId="{6C7BA429-F450-4810-AC38-B807CC4B91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1" creationId="{40089A41-C2D1-4157-83F6-631141FB27E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2" creationId="{9B8CC7F8-4F97-4C9C-B0B2-DB3C7DFE807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3" creationId="{980783CD-F01C-4554-8661-22F233CCF2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4" creationId="{AB5443EF-0741-45B1-B285-5D2045A398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5" creationId="{A58F7D57-0D76-49E4-8159-48D4D0680A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6" creationId="{8B6E016E-C0B4-4807-BA84-DFEBC44CC1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7" creationId="{9047F390-9F6E-4695-8E58-3DB57B3DEF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8" creationId="{6D9D963D-C47D-4CFA-8774-8BEE35BD2E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9" creationId="{425E816F-44D4-4B96-9602-FF0D69C611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0" creationId="{807DE254-982F-43DF-B1A1-C2985E7802E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1" creationId="{520A178A-54C9-479F-AA29-21A9576E3FB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2" creationId="{33FCD165-8485-457B-A60C-3937786ADA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3" creationId="{443C0A7D-0F36-4EC4-83BA-91D28A37B6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4" creationId="{2B7A153D-B3AB-46A7-B318-841CF57EAD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5" creationId="{E2E962FB-DEB9-4382-9E00-8A1DB22FE80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6" creationId="{BB5D7585-57B4-4947-99C0-8F16DFBA88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7" creationId="{7D98B241-26BA-47B3-B473-F50DA12978A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8" creationId="{8019EF83-7449-40B9-AE08-3C05F4C755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9" creationId="{38511771-706B-46D2-8623-48775B2770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0" creationId="{891D685D-40DC-4456-BEA2-60F59824C5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1" creationId="{24475C04-D89D-4D0F-A43F-67DE46249B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2" creationId="{C88913BE-0536-412D-8C1F-FC24DE9F1C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3" creationId="{BD61AB7F-F10D-48EA-800A-A74F15E86AE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4" creationId="{37F26C3F-32FD-438B-A92F-43EB685B16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5" creationId="{4856481F-1303-4673-A9C5-B1BB0DDB23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6" creationId="{69FF0D27-118D-44DE-9A03-FE7935A885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7" creationId="{9DD079A1-404F-4199-9B15-1AD271728B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8" creationId="{FA3E0274-C5DC-4244-8A8A-45965E6582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9" creationId="{9B8D93F9-7421-4019-BBC9-512B26F74C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0" creationId="{27AEF257-426B-4350-ABE7-708DC5174D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1" creationId="{FCFEFD61-F118-4A84-A7BA-D0263628A5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2" creationId="{104D47FF-FACE-4FDA-ABAC-3970881B66F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3" creationId="{6A63F166-5E6A-4815-8946-73EE66ECC7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4" creationId="{C9438933-92FD-49C1-8605-82FD4B879B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5" creationId="{4B0F7E04-50E6-4EE2-94BC-8BD489BCA18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6" creationId="{80F575FB-CEB9-448F-B21F-7BD6C5E15C3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7" creationId="{C68E90B2-DE95-433A-83CD-58EF7757AE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8" creationId="{64BAD32A-DEDA-4CE7-BAB1-5C95425FF2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9" creationId="{206FDA5C-F8E5-431F-8797-E4E21B8A50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0" creationId="{2BBD7897-A841-4B27-97DC-0EB312BAC32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1" creationId="{2B558F17-6F29-4042-BEA8-E32C4373BC8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2" creationId="{231964C6-B83B-4524-ABB1-1E475BE218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3" creationId="{9A6F28B6-9703-4BCF-B356-46D72018DE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4" creationId="{428AC980-25B1-4F86-9543-9963A36A03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5" creationId="{32F2BF1A-5424-4D40-86E4-9083F98AB8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6" creationId="{32EF9C65-C55C-4252-B4AA-9DC494BFC4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7" creationId="{23B09392-CC1C-4D52-BD00-7AE5392B571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8" creationId="{E5A4FE86-68B0-4752-979A-E232465374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9" creationId="{ED7C7642-B247-48EF-9235-5BEB111373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0" creationId="{E6BE278B-1231-48DA-B455-D1DC97C69A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1" creationId="{A07CA5C4-078E-4A35-A24D-804F5074A6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2" creationId="{65608C58-3F7F-4ADF-AF68-DB394526D43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3" creationId="{32397363-0519-4F2A-AC3B-E14B08D6B0C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4" creationId="{4416AD7F-F096-4B4F-A235-DDF24091FA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5" creationId="{4486A4D5-F8CD-4480-9948-7E3AF8C506E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6" creationId="{8FD8C526-A28A-410F-9B06-E4A8547DDD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7" creationId="{8C8CFF35-B471-499E-8386-9C7F15BA35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8" creationId="{B96492F2-B38E-47A0-9295-67729D3FA1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9" creationId="{0137EFBD-E613-407A-9A39-7E0730BD648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0" creationId="{0C91DA2E-6C3A-4DAD-9F7B-A1684B57D8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1" creationId="{06DFCCF5-2E32-492E-9F5F-DC7C6B386BB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2" creationId="{E950E198-3C12-4797-A58E-FA93CC7599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3" creationId="{1C5BA1D7-4A23-4F4A-974C-A3A9B594B8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4" creationId="{EC2B5119-067E-44DF-8099-000610AEDA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5" creationId="{36BE2711-F5F3-422D-8151-025E3C0EAAB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6" creationId="{1C7E819C-CB3A-4EF0-B2BD-9782F3836F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7" creationId="{C47C661C-0091-4BC0-B4F7-60789C84BC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8" creationId="{AC059AFB-016F-4E01-B4E4-46A10A396B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9" creationId="{C0896B38-35CD-49D3-84E2-26672C7BB4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0" creationId="{5B99BD6A-9321-4108-B5BC-F2EDC0E1231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1" creationId="{D1C7C21E-B218-4A02-B937-A1CE52B452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2" creationId="{82C9CF25-151B-4325-A28E-6DE9D2DB29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3" creationId="{6A0C0C52-9E44-4275-8DEE-6826697F27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4" creationId="{76635176-B93C-454F-A6D0-49E17DF9FE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5" creationId="{24E32E6E-B995-48FA-AB3A-53DB7BFAAB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6" creationId="{2D27BFF3-A4ED-49B5-A656-7FAD0CFAC8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7" creationId="{FE43F222-3209-48D5-BDB9-AB6E1F2F3FD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8" creationId="{353AE917-521B-4C8C-B557-41CAAE3A22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9" creationId="{7AEFF1C9-15EB-4F5F-9EDC-01A3C52BC2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0" creationId="{C958146D-D016-4A14-B222-CC0E93A0FF1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1" creationId="{E71A23CB-F150-4483-9AFB-4F19C18E4E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2" creationId="{D0C3B8F5-ADB5-47A8-AFF9-3015AA676B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3" creationId="{86777E32-AA9D-4EC8-9515-B32E9A5686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4" creationId="{10584F50-E1BC-41ED-81B6-0F102A80FC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5" creationId="{4F1F6ADB-DB51-4C5C-BFC7-3E77A249D6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6" creationId="{D7DA345F-9DDF-4824-8BB0-A32012C78E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7" creationId="{5AC53F72-D4D8-41E5-A70B-FC6B565C9E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8" creationId="{F1754EF2-B88C-48AB-A0CC-C20AA30C12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9" creationId="{19D8ECCE-DD72-4BCB-827F-7E54884C8F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0" creationId="{CF1DC3B9-1967-4937-A94F-65BF79D35E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1" creationId="{D3E68774-3F13-4E0E-8915-B49CF9B9FE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2" creationId="{DE512A77-1F50-481F-8BD0-AC2CA6C5747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3" creationId="{F3926DFF-2DBC-49C0-AF3E-EA4C92BFFD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4" creationId="{CF72E95D-B485-485F-BC5F-D8835844F4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5" creationId="{12EC64DE-CA23-42FF-A881-A666F914D83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6" creationId="{5FF70ED7-65F7-4E42-90CC-65F6FF26AE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7" creationId="{4A50B040-0896-4FB8-9FF9-B787DAB6A8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8" creationId="{E72ECD56-01EA-4796-80E4-D2653CC6ED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9" creationId="{C224E312-4B59-4FE3-9058-FEF26A54A9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0" creationId="{A15B6A56-A473-4F9C-A4F3-13C7E307DE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1" creationId="{B54B885F-6ABD-4826-93B0-71D84DDBB4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2" creationId="{0AC3FE7F-E234-43C0-9FC3-AE26B46A5F1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3" creationId="{591D7BC1-D87B-4B06-B239-C62BC42E34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4" creationId="{602CFD7C-C121-4101-9C69-4C6948B4AD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5" creationId="{2AF9FE1E-5B94-4E73-B8B9-3CEB951AA2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6" creationId="{B7B744F5-B00A-4C13-920E-9983B0A2A1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7" creationId="{7354C880-2275-43CA-A6B3-75E6F448BA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8" creationId="{3A7E44B2-DBA8-404C-921B-B96933D070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9" creationId="{7A83F21C-4F91-4452-B0DD-FA2AC2533B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0" creationId="{90C10C97-71B8-4F82-9B4E-C53D6B223EF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1" creationId="{3800C672-074E-4D2F-A1AD-C5EB2B3CE6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2" creationId="{28D7993C-2984-42E1-A4A0-9C8FE88A85E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3" creationId="{22FD4EA3-A7C3-45EB-8F9E-E1532149F2B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4" creationId="{A01120DE-83A5-4FAB-9432-7463E0B65B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5" creationId="{84F15EC9-10F5-4984-B25C-593477F0C0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6" creationId="{4915FC7E-65D1-4522-95BA-2644B09D39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7" creationId="{1BCFA4DF-67D1-4FA9-9D2C-746C632C08F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8" creationId="{77AE9AE9-3B42-47F6-8DF5-8257410619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9" creationId="{13F7E2CD-0840-4C64-BB0D-D460907F4B9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0" creationId="{1A10F778-CF36-490C-ACD3-61A41E4482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1" creationId="{70482BE0-2ED9-4C37-9288-8713D34460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2" creationId="{2221A14E-20F1-4E73-BC46-3AA54079E5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3" creationId="{966923D3-2C2D-4AF0-B0E6-97C5B81574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4" creationId="{D0CDDC50-1B9A-43CF-B029-10AB560759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5" creationId="{51DE3ACC-4E71-4C4C-AA09-BFEFF42A80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6" creationId="{2346812D-E515-4CD4-9AA4-087E8E2435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7" creationId="{4150A788-CAC4-4717-AAFC-C9C718DD430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8" creationId="{9DA90543-A8F3-4531-A6C0-22F45CEFC3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9" creationId="{5CDEA5D7-A650-4310-90C5-7205C261CEB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0" creationId="{C89A7260-1D03-4624-87D1-25A96958520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1" creationId="{3BD90947-A6DD-4592-99F3-888571243E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2" creationId="{0752CA7F-6872-47C4-B6FC-CBE1460984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3" creationId="{51AEE0E1-AA3B-40AC-8CCC-F057B94CFA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4" creationId="{27A34CF6-C8BE-4A4C-8181-EF7C9FD8FCF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5" creationId="{B4B2E22B-6043-41B7-B13D-584AE10100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6" creationId="{A71C10CC-CA05-43AF-92BC-79EECFF853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7" creationId="{AA4E2A4E-6BFD-40ED-BE26-0F5AF6CB3D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8" creationId="{2A5B0797-89B9-4284-9724-9C5E86F35A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9" creationId="{C20F2509-8833-49E0-A557-D743F36541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0" creationId="{09683314-831B-450E-BAAC-BFEFBB9187E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1" creationId="{6EFB3899-C979-4A99-8222-51C2E2D9FB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2" creationId="{9063C1EF-4482-45F0-A15F-C4BDF8A914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3" creationId="{899875EA-9BC1-4527-814F-1AD107AA3EB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4" creationId="{1A1AC146-D4EA-4DD2-AF3A-D21F3046DD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5" creationId="{C06E37AB-E160-4FE4-A986-F96A23155D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6" creationId="{EB0DF838-D038-4DC1-92AE-4115689F29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7" creationId="{FF662148-8177-4A58-B64D-876E9B29EA1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8" creationId="{FC4BA476-4691-42D5-B249-D6178710C7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9" creationId="{CB23FE47-45D4-47E0-8418-5E8E3B7B39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0" creationId="{5313608A-7CD2-47B3-9AAE-CEF7027171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1" creationId="{F9E21B34-54C0-4D99-B765-CCE5AB2B30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2" creationId="{21ADEB9F-6139-4ADD-A241-ECD4514BF9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3" creationId="{7F4D1C0A-7C4B-469F-BBB2-E7E45076988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4" creationId="{546C3F39-C583-4000-A6D3-3EC81B1D30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5" creationId="{32AE8C2C-6B89-4B51-89C1-F4B8CE0F4E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6" creationId="{75088F6C-C094-4CC1-9821-5493DB2DFF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7" creationId="{D39315E0-1BBD-4DF0-90FB-F979EB1A99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8" creationId="{BC2D9016-49F6-4BF3-9F40-0D2C44D4EF7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9" creationId="{BD0A9A53-D167-451A-A647-963F884882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0" creationId="{65CBD7D7-34C4-4632-BFD3-82CBA1E499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1" creationId="{CF7B3811-62BC-4A53-B935-BC42C5AA1B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2" creationId="{BFE5BF27-58E4-452B-A0DC-4650A26F5A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3" creationId="{78E68DF4-5E10-4762-AE5F-0F560A563C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4" creationId="{A56EB1BC-A658-4EFB-839C-64FA5BE0F6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5" creationId="{57994F82-3B8F-4134-BB57-AB07EA52320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6" creationId="{ED3603A7-02AD-4348-9EDB-7D517CF932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7" creationId="{2D1BAE99-169A-4F60-8D40-C5B0CD1D50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8" creationId="{442471DB-A594-4269-8979-F18AF5D82C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9" creationId="{1BDE7AAE-10F6-46A4-BFB2-ED2A50EE79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0" creationId="{72321926-B221-4009-9114-81E9A57020B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1" creationId="{E0958880-4AF8-41D9-9BF8-83A184745ED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2" creationId="{E80F3488-21BC-4D73-9DF4-A6912ED1799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3" creationId="{24EB16A8-3BED-4C17-8A97-578D9D0E92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4" creationId="{3136BF93-8574-4021-9FC4-477804E5D8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5" creationId="{427EF9CF-5F18-4807-A137-0C2B43EBE3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6" creationId="{1334626A-19EC-4057-BAD8-3E90467D85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7" creationId="{C1049E63-2B73-408D-BB3B-A599BCEE9D9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8" creationId="{0102330F-106D-4A24-ACB1-0A04CFEB38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9" creationId="{C7FF0660-D3F5-4952-8207-89D62E01B93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0" creationId="{3DF8F0F8-AAF5-42AA-BF0C-B1C03A3F3F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1" creationId="{58F16E90-84A5-4A5A-BFB9-E63925692D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2" creationId="{85D1DDDE-2B26-4FD7-9E2A-5AA7B81519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3" creationId="{497B6330-3F99-413B-89D5-60DB8199582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4" creationId="{703C3BE0-E407-48AD-9673-3B876AFBA4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5" creationId="{20412381-B08B-4EBF-814B-20422975F80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6" creationId="{E0168FB8-E2D2-4627-95B8-3BBFEE4272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7" creationId="{D739BE06-B3C6-455C-B78B-CA7B98352B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8" creationId="{2FF36927-6651-48B8-B5E6-FE88DD081A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9" creationId="{0E9E1CE2-9690-4522-9791-94AC0F3A32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0" creationId="{B49D5C1C-623D-4770-8F3D-286C2899A0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1" creationId="{5EC0FBE9-05A9-44F8-A68F-FFA1832C08D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2" creationId="{C162EE6F-0871-4370-9B02-A7EBBFD159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3" creationId="{12AF85CA-2BC5-47E9-BBF7-54058884B5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4" creationId="{B8CB9D51-2F6A-4D55-9BE8-25226BF5EE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5" creationId="{3A60BAF3-990D-400D-BCDA-00B179E0EA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6" creationId="{21A2F10A-5E2E-419B-857D-47635DBB44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7" creationId="{B105BD1C-A08F-480D-A879-921022E61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8" creationId="{37A269DB-654D-4E22-B0A1-8678981222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9" creationId="{4EE59FCB-BD99-48D9-9ED1-AA512428DA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0" creationId="{F3316B45-4168-4433-9DE0-61B5EE2516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1" creationId="{68259E43-E2E9-4A05-962F-0661E227CB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2" creationId="{0EEC9F54-A4D6-4B6F-B599-A0DACCE385F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3" creationId="{9CFB6F1B-F5B1-4DC1-97B3-F129138D8E4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4" creationId="{78B9FE58-372E-4CD8-8DE3-B64AC42A4E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5" creationId="{AAA97F39-C301-4D46-836E-A272ABC851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6" creationId="{A281685D-F68C-4BAB-91A1-1BE98952AA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7" creationId="{4082816B-D5AC-4E42-841F-4D66EF7FAB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8" creationId="{7992045E-E45A-483F-A569-1D6C95369D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9" creationId="{FDE1A486-66AA-4D96-AFBB-CA554A4AD1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0" creationId="{B7627501-EC8B-45B7-A31F-6576EDD1A41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1" creationId="{7350E913-838E-4DF3-8DE9-148682F1590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2" creationId="{FD492C36-5878-444D-BE24-72D3B06D80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3" creationId="{3FA82E58-A8CE-4DAD-A29F-93689F7D03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4" creationId="{3C73E32C-B3F7-424E-8254-1F344490FF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5" creationId="{FAD849AA-87C6-408F-B89F-3CDAD2CF01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6" creationId="{A0CA9E85-7DAF-47AA-8202-B6F83653BB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7" creationId="{2AAE8597-E45D-4BCC-8865-55C09A3348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8" creationId="{823A366D-D44C-4160-A7DC-F68F0E36AA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9" creationId="{92626541-862F-4FC6-8023-FCF2AB2F85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0" creationId="{6CEB3F10-4C46-4D8C-834D-EF0B7C30AB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1" creationId="{14AF2B37-FB60-49C6-99B1-5CBF41C893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2" creationId="{28F98430-64BC-47B6-A9C8-CC5C99A71A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3" creationId="{09F4ABB9-C86F-43AA-B395-6A8FCFF7A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4" creationId="{BB28A445-EF0B-4024-88FB-879EDF29E2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5" creationId="{857DBCE7-3103-464C-8590-4C74DDEDA5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6" creationId="{48A01879-9E1D-446B-B755-43BBA3E3F2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7" creationId="{D26AA5B0-03D5-40A9-BF1B-179CD5B3A6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8" creationId="{36A3D390-B782-4DC5-9596-2C46AA0C4B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9" creationId="{6B1E5DED-2BA0-4B4F-B4C1-550E52A369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0" creationId="{D1B5511F-9076-4B39-962B-99B5AB269B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1" creationId="{B7576C3A-A6D5-4CFE-BFA9-D554EC26AF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2" creationId="{82B61D43-BB58-4D50-B724-072C785EB3C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3" creationId="{7EE8762E-A113-4A6D-8B03-7A6D92A854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4" creationId="{C2D5AEA4-2A0F-4695-97A8-9F16AFF566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5" creationId="{8B9E82C6-0213-41FD-87C8-CCD5B62B8CA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6" creationId="{6727F0E3-FF01-4102-9754-7D6997F2B7F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7" creationId="{EB07CE88-3AFA-4EBA-88CE-14B8B72CCA5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8" creationId="{88AD951C-9C42-4357-95A9-6D700D07CF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9" creationId="{996B7EAD-84E1-4B1C-BCE4-B54D962AA0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0" creationId="{C0E0A407-C9F5-4AEE-994A-1EFDFACAEA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1" creationId="{C521997E-C4C4-4EC0-806C-E750B5E0853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2" creationId="{90F9E537-AD08-40E0-B78F-EBCAEB94F9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3" creationId="{C270DC96-4585-4334-AB21-662E955841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4" creationId="{DA1F185D-FC2B-4D5D-8EEA-E333F6B472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5" creationId="{568C6424-E2E5-4DFF-9631-1301E9CFE9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6" creationId="{6E1BCCCA-7CD6-406E-B4E8-698B35C3F3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7" creationId="{632EC68B-42B5-4FFC-9314-3C27DA12BD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8" creationId="{46548535-7471-499D-A117-EEC9A13C49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9" creationId="{A858794A-7A57-40A6-B567-F7CDC140C88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0" creationId="{7CC4B31B-EF8E-4AC5-8BAF-D90FACBAD7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1" creationId="{7B9B1C1B-AD10-4955-AF08-0705DA9F31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2" creationId="{D582FFC8-AF6D-4CA1-BA14-37B9606435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3" creationId="{5F7954CE-77D4-4F12-8C7D-D78E7640DF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4" creationId="{C387D6EA-2A4A-4CDB-8A6C-9AD25E4A1B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5" creationId="{293A278B-6248-4B56-834E-D517EB3B0D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6" creationId="{A13F8044-A0B2-4EDC-9E1E-D3EB6ACB7B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7" creationId="{D32F2C94-ED0B-47ED-A462-B640F8F9EB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8" creationId="{DB59BB38-75A5-4F21-8FD4-3E7AC87759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9" creationId="{FFD1D989-CF26-477C-82E5-2532474935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0" creationId="{0A721F2E-0E96-4294-8883-4340D7873E0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1" creationId="{10DBCFC5-0DDA-43F5-A71C-6B731794FC8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2" creationId="{E8C405E7-4433-439D-980B-B06D10A582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3" creationId="{929B77CE-ACCE-43BC-A757-D29777C0F3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4" creationId="{6F939734-9E34-42F9-9452-166C20441F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5" creationId="{00925E41-DBE9-4939-AC75-73B427EAAC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6" creationId="{0BF89786-1EB2-4222-871F-5076C59087E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7" creationId="{E5C5FDDF-0879-4502-A5DB-BB3283BD50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8" creationId="{A7B97323-5052-4008-84F7-2DB64C11BF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9" creationId="{716BA680-F75B-4FB0-A3E4-4EB054186D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0" creationId="{4799E668-D1E1-4491-89A1-19F522F979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1" creationId="{4D2EA0F7-CFDE-4A7A-B532-BCD31C6EB35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2" creationId="{42168BF4-CBAD-434B-9F05-F63BE5F8C3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3" creationId="{5D2B74E1-D8D0-4041-A71D-F6B9A8892C9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4" creationId="{A3278AE7-4156-4BE9-8AF9-198783F2E9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5" creationId="{CBAA0059-C974-4933-8A7B-7BD8BC4D8E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6" creationId="{680DE8DD-A81D-4260-9865-99655D27A0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7" creationId="{3104B149-10AC-4CE2-BB18-5F1A44BF54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8" creationId="{0E61B507-D411-45BA-9031-4251B289E8A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9" creationId="{04BBC489-EF05-483D-A263-B7B6695D4B3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0" creationId="{08E04030-2D0D-4AEE-B89D-3924239E6E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1" creationId="{43D25E09-14D8-4B08-B64F-8A44EA1F57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2" creationId="{8B67B2D2-40D9-4E47-81DE-62B03BC69AC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3" creationId="{862F599F-2232-496F-8651-6E496A3E2DF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4" creationId="{78188094-293B-45D4-9F72-A352158A5E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5" creationId="{6B281B16-E6B1-46F5-9E26-2F8FD0A54C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6" creationId="{5B745266-911D-4C4B-9100-D177EF67AA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7" creationId="{6521C718-CD82-4B26-9FB8-DFA2D68BFD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8" creationId="{0B221A35-44CA-4517-8071-E8D3CDBC55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9" creationId="{2D9AB337-8DAE-4BC5-AC55-1608793C0F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0" creationId="{F92D7626-C3F9-4F49-BDD5-0B4C6EECCB4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1" creationId="{149C89C2-658E-439C-82A7-E5EAA79521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2" creationId="{52BC30D2-ADDF-4C97-BE77-89562D41C4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3" creationId="{393CFCF3-7A91-4B25-9A63-C355591E35C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4" creationId="{A1B773C5-F0F1-4061-A43D-F78C1F43A1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5" creationId="{5BE57045-BF88-4965-B59C-74169F85719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6" creationId="{0BE38B1A-5115-41EF-8ABA-E5361237FD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7" creationId="{AEE5DB2F-6A06-4CB1-9DA8-C42DB5609EF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8" creationId="{8C0EE5ED-B12D-4510-BE79-477D89C559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9" creationId="{8F67CE4E-2AA4-4A49-9735-BF7E9872C1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0" creationId="{348B7AF5-CEFA-43B3-B158-DD720B6443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1" creationId="{8A6BCDF7-7174-4551-A4AE-FAAF887D76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2" creationId="{04C40F7A-001E-41AC-9452-A1D27CA32D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3" creationId="{A045C5B4-1E59-4E36-9F67-1753328EC3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4" creationId="{3B81BE76-F9DB-4465-ABDE-19F9BE9644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5" creationId="{F891D7A6-FF61-44E9-AB63-E7AF5B0EEF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6" creationId="{22025757-1EED-4FBB-8210-A66DDA68D2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7" creationId="{5D92B663-DE7C-46E8-8A47-39B1F5341B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8" creationId="{92F3CA99-BA15-450B-AD6E-FB721BAF7A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9" creationId="{527C96F4-2609-4E2F-8246-D32684B313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0" creationId="{424905BD-DF95-459C-82A7-3852C6EE1A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1" creationId="{BDECD862-8A14-457A-B62D-29A1579C9E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2" creationId="{D741E7BC-ADC3-45F3-8F55-EB212CF57D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3" creationId="{A37F22D3-2490-4B4C-B6B5-BDBC3F49154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4" creationId="{8E18E24A-C2FE-4ED0-97B2-5EFAB3FF242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5" creationId="{18E5320E-2565-4A31-A3B8-3EE16781C5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6" creationId="{B70C5EFA-3728-45CA-B860-2509D2C68D3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7" creationId="{FFF093CE-0DB6-42B1-9BED-2ABF89FEAE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8" creationId="{68807F14-4240-4DCD-AFF0-BD4A96C119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9" creationId="{CF160C0D-224A-4DBB-B7F5-FCE6907CD67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0" creationId="{FB5383E0-A335-42A1-BD76-494030A7B1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1" creationId="{55642FF9-993D-4181-A2C9-34190BB89F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2" creationId="{5AD1D311-3CB8-4334-A69A-02D9CD4D0D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3" creationId="{9D4DE1A0-B3DF-4F70-925B-BC1C16C08E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4" creationId="{504E88CD-6CA3-47A7-BDAF-FE73C42842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5" creationId="{2A15E7D7-8F42-421A-A87F-FF0A7E8C654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6" creationId="{3C66CC1A-E949-4E77-8C96-1333498632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7" creationId="{F44338F4-26C0-466C-AD10-E908482C7D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8" creationId="{A0C369D0-9DAF-410F-9991-551726DEAE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9" creationId="{770F2217-87CF-47CE-B3E3-C8A981E6D64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0" creationId="{8D954DCF-DAF1-4915-8BD6-F57D729740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1" creationId="{236001FA-D2F3-4EAA-B427-BEB2C6B64D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2" creationId="{F970F75B-F33D-4729-873C-7C79DE9B386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3" creationId="{CA84D57B-64C6-4B39-B4D2-1343C8CB7B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4" creationId="{7D0D6CCE-07D5-4A87-B0F1-EF187ED323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5" creationId="{7094DFEE-09E5-443A-AC6D-AFC842D63C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6" creationId="{3564FB0B-0253-471D-9BF0-C380142D6C1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7" creationId="{6886113D-4F3F-438D-9B98-7BBE3446AE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8" creationId="{FC2C043C-36B0-49BE-8DE7-2100E388C4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9" creationId="{8E61D115-FCEA-4CB3-8954-CB4DA8326F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0" creationId="{C5008227-2EAC-433C-A0D9-3A83CCFE2C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1" creationId="{5386E593-AF7C-4E9E-B6D5-1968A1C041E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2" creationId="{9BF1BF05-13ED-4F27-9727-AE4362CA5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3" creationId="{C94E991C-B965-4D39-87C3-90107ED58A6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4" creationId="{438C4613-6683-41D9-B333-56F6FB94F9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5" creationId="{778997DC-ABA5-42A8-8A3C-36E3397395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6" creationId="{4ED875F3-D6EE-4FB7-8674-842C3533B0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7" creationId="{724F4BCD-F30C-49DC-8C9E-3207D04D23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8" creationId="{F2567765-71E7-4232-BDFF-BEFCC0E384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9" creationId="{B113576B-061D-4377-9540-C0046D2D0A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0" creationId="{4BE8ECC4-1E04-48C2-B275-1BB50CB39D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1" creationId="{9A8DDC3C-8086-4925-93D6-CC7A6DB180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2" creationId="{22671731-AFB1-4B9E-B4A2-9677863D60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3" creationId="{700C9E55-DB1F-49D6-8247-0D20A261F66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4" creationId="{CCB62E42-D03C-4519-B6E7-B5BB01C9AD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5" creationId="{AF81C49D-E2AB-4857-B20D-15ABD2BFD6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6" creationId="{2982E727-5D6D-4F50-BF05-2725506B80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7" creationId="{BFDE3649-04FE-45E1-B309-8C539386897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8" creationId="{BB8C4FF6-8D19-4527-B36B-23749576071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9" creationId="{85F3F480-52E5-46AC-80B2-FE662A64E2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0" creationId="{BB612FDB-7999-4BEE-8A09-8174649F88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1" creationId="{5054B6A4-0A11-474C-B7EF-B1FEEA45A74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2" creationId="{C43F4BA8-8DEC-451E-9547-B151168B895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3" creationId="{C22C57DB-10D7-46A5-864D-378FEE9CEC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4" creationId="{67A851B4-1C72-4A29-A96E-99145BEB92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5" creationId="{A452CC7C-A8DC-4485-B852-EF7EC53CF8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6" creationId="{5C7FAFF4-CED2-49AE-9347-03E07A4A17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7" creationId="{716B204B-A90C-4280-8EE5-E0885B980C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8" creationId="{D0D3AC52-C37D-477D-9F44-CFE3116C8EB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9" creationId="{1C5D6425-6C33-4058-8C44-EADFA07D8A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0" creationId="{469C8EF6-0E34-4188-94C2-CC36EA1A09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1" creationId="{B6EABE79-6012-4096-BE0B-01342325C0C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2" creationId="{7F685443-C39F-4E75-8620-E661565869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3" creationId="{8BCFB08B-DD29-4543-A82B-B416C32278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4" creationId="{4336ABC0-6DA9-452E-B1E9-947F579628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5" creationId="{4A90B52B-D02D-46A2-A658-EBD827E77E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6" creationId="{24E19339-01C7-4565-9DF8-6E1C54A71F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7" creationId="{5C58CAED-61B1-4306-B5BE-908D2DC374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8" creationId="{34A249B4-611F-4C79-ABB6-2BCB3CEAFD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9" creationId="{7AD9A5AD-F098-4F15-8976-08AFA12C8E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0" creationId="{8304C868-76D3-4903-9C1D-365B902772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1" creationId="{E794AE24-C5B9-4D37-93FA-545116C50DF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2" creationId="{43C26C13-9D1D-4E6B-AFFB-C28E82F720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3" creationId="{C56E3B68-4119-4369-9510-B755BE16CE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4" creationId="{EFB37D04-3C0C-464E-B615-940B4253866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5" creationId="{6DFAC221-B7BA-44D5-844D-1E9FC3683A4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6" creationId="{75DA996F-299D-4DCE-9796-E4CB748F36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7" creationId="{277F4EF5-1FE2-4128-B0E3-1A9CDCB25BC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8" creationId="{6EEBFC80-3BB5-4DA4-ABC2-54168BBCE8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9" creationId="{2330FBA2-AAED-4A2B-BEBE-8E6A7641FA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0" creationId="{A9AD9801-04DA-4165-9736-21E32E321FB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1" creationId="{C4908977-231F-4B10-A00D-15E3EAB8D4C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2" creationId="{754BD3AF-8729-4A18-A692-8B3DAC4EA7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3" creationId="{52962ABF-F3EE-47FA-A39D-BCE7EC6219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4" creationId="{C0D05919-D6F3-49C6-AF38-AFAA0D475E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5" creationId="{FCC9B37B-13B9-4CBB-B7E4-19B2AB4722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6" creationId="{B9A639AF-6D98-4969-961E-B5ECBEABB8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7" creationId="{A20B86A0-7D78-488C-B878-F496FC9034A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8" creationId="{EBA8355E-91F9-418F-A9BD-30321B90BF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9" creationId="{AADFDA0C-72D1-486E-B856-365D698300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0" creationId="{CBFDF3D4-5225-4209-B972-29DF1E8F0E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1" creationId="{6B4B78D6-1C38-4C5D-B39D-C9FDC30C99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2" creationId="{399E5169-34A1-4025-8575-4798893636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3" creationId="{72D4A6F0-EDBD-48BF-9734-58C6CB7A87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4" creationId="{FB3561F4-0989-44CC-B599-D05877D412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5" creationId="{6050D6EF-612A-409C-894B-463005EE5C4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6" creationId="{87C67950-9D77-4390-8BC0-F9E0FB1FEC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7" creationId="{DAECBE58-A6F9-41B1-BBBC-1F497C0017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8" creationId="{F1B0ACD9-0EFF-4287-99DD-84D9714BFB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9" creationId="{CC93C329-DCD0-4D70-8FE1-9B77A402DA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0" creationId="{3C13CB73-598A-41CA-837F-D840080F86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1" creationId="{7AB5A261-7CA4-408C-8090-314C484010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2" creationId="{1643A719-CA39-48D8-AF44-2A612CC392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3" creationId="{A13FEF39-AE3A-4E04-92FF-214246EBFB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4" creationId="{670AC461-6C49-48C1-8F86-4B907FFEAE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5" creationId="{2D40260B-5B0C-4AD5-8C94-E0C821B311E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6" creationId="{BB33FE24-E46F-4695-975B-158C04D198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7" creationId="{661F73E0-181D-44AE-BE55-05DC9CB7AF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8" creationId="{46F612F5-C3F8-42DD-A6D9-488E4CB3A6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9" creationId="{9C1A3B2B-F437-43CC-A6A2-3F29B8183D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0" creationId="{E5A43758-7DBD-4CFD-86BD-C81E20F9A2B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1" creationId="{14161470-BB96-49B3-AA1E-998721971A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2" creationId="{BC600458-6BB2-47E6-B71A-0495FC783A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3" creationId="{ED82CB94-2276-45D9-A8E2-29A0FFBABDB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4" creationId="{29210CA2-B4A6-4F7C-9BFA-766B71B009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5" creationId="{16ACDBA7-72AB-4C4F-973E-62E4638DC3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6" creationId="{C33A9043-7382-4B55-9171-28A0777AD9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7" creationId="{79A72EFE-CE62-487C-AC41-AE7B731DF93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8" creationId="{F7512D93-A0B8-4A20-8510-045C1DD9717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9" creationId="{46703F2E-5618-4E24-8378-4BC3C45189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0" creationId="{C44AA271-3A72-4BCA-8C4A-F770CD612C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1" creationId="{7307CB78-201D-4395-BF3E-77D059D24A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2" creationId="{DA0D98F9-E58E-46A1-B4E1-8BC8024140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3" creationId="{2C334A41-0B34-4DC5-9153-D0236DA5E8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4" creationId="{F3410E88-8441-4C5B-B952-C2EE2AF7B89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5" creationId="{5FB07C81-9B21-4A65-83DE-0A59E0E96B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6" creationId="{80029D59-69EF-4647-B907-E63E8598DE3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7" creationId="{C9E1FBBE-295F-480E-A394-B4A7B905C8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8" creationId="{08072A03-A278-4677-BD2E-1BF2BB9FEA1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9" creationId="{E21580B8-C06F-46ED-B299-EDE6A7A363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0" creationId="{CA5C5C0E-2405-4CD2-9419-CED0290F7B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1" creationId="{4B6FF437-D1E5-4442-8FE7-EC35C10E69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2" creationId="{A91EFB14-50D3-4A1D-BE1F-1827302683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3" creationId="{A807D43C-A528-4739-A86B-0C06B3B66A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4" creationId="{A5AAFA86-2FED-4F41-AEDA-A66B1867AA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5" creationId="{77E0E603-895B-453B-A749-2DB19783982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6" creationId="{834A8E55-606E-4A80-8824-FFFC8182370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7" creationId="{47EFA01E-4BC8-4EEA-AEBD-69EDFF71BF4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8" creationId="{AFBF9A6D-C62C-458A-AE78-889E33CCD5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9" creationId="{2EB3476F-CE50-4EA0-9257-2E26C2F1AA9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0" creationId="{0E744CCF-249E-4962-851C-658E10058E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1" creationId="{DB4EC6EA-2F2B-4A56-A0D0-F045803E1DD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2" creationId="{D6FBB8A4-828D-45DD-8AE4-1D34264869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3" creationId="{AA352922-03AF-4E82-AEDE-3A3D2A4AFA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4" creationId="{F11C39FA-C6A1-4BCF-A20E-C45A70B7E1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5" creationId="{B10C95CF-103F-4FE5-A6D7-5FB61F2CB71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6" creationId="{2F0FE2B0-CAD7-43B3-897C-833DDFF8AA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7" creationId="{3AB70671-715C-4365-9C87-791100F1EE1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8" creationId="{64FCDAE9-E3E6-4B07-8EF9-2BDA533A03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9" creationId="{1261D5A7-8B5F-4458-A67E-3451EDCEB5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0" creationId="{4E8A85A3-EBFB-4F28-93FC-D31116709DC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1" creationId="{1294C132-879D-411A-94CE-0D5FF63A71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2" creationId="{40EEF616-BCFF-4FE4-B1FF-4BBC1A0BCD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3" creationId="{C6D425D7-91A1-42A5-933A-DAA32CD24C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4" creationId="{A1CD43D7-19DB-4B80-A405-38EECD2614E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5" creationId="{D4AB49EC-6CB4-497D-9F3C-459EEFC9E7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6" creationId="{4784D773-B501-4F65-A4C6-7EEBF5EDE9D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7" creationId="{5C7E5665-40BD-4033-9032-64B8B40474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8" creationId="{99FC905C-672E-4BD1-87FB-C390EC3108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9" creationId="{2BA874B6-4DEC-476C-895B-1EAD422E57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0" creationId="{E8B9874C-370B-41F5-A4EC-19108EE459E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1" creationId="{D3F37B77-0A5A-4382-9B10-50712C1597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2" creationId="{54814C76-8155-4A3E-BD46-1A550395601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3" creationId="{4AD114BF-DF82-4C1F-B6B7-307A528188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4" creationId="{C7F83D70-9F28-447F-8F6D-78651AD80A0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5" creationId="{CC3FD46F-4F7B-4468-99B0-DE3301AC9C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6" creationId="{33052919-C8CC-4F7C-A083-3942451DE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7" creationId="{F0C50342-D436-443B-903A-6860B9E2FB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8" creationId="{FBC30CF0-7AC5-48B6-9CB2-0ED83B22AD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9" creationId="{ECC6B084-5F85-4768-BC6F-8A17E2C68D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0" creationId="{E49FAA51-3C43-4719-A9EA-3AE8F43DBCE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1" creationId="{E887750A-0D6F-4570-82F1-148BA8672C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2" creationId="{E605C0E0-4758-4058-BACD-EC98B12027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3" creationId="{2845EE2E-EB73-4BAE-ADDA-9CE7A1ECE2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4" creationId="{A0559674-1852-48DF-B58D-550910A121F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5" creationId="{E41BDE39-3AB2-47CD-9AAA-CE0FB4F23EA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6" creationId="{EDF4A616-486D-43A4-8221-1804049BBF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7" creationId="{0F5C8430-0DBD-4882-9F83-3C59D675B3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8" creationId="{A4A0D0B1-D253-48F6-9803-2B24F63D21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9" creationId="{38D179CD-EB5C-4E97-9E81-A42C9FF2CA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0" creationId="{C3E02385-397E-4A94-8C1E-E40D9E7436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1" creationId="{C37E6FB2-DABE-4B5E-8893-04D028BF3F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2" creationId="{932E7D65-C3FC-42A9-A64E-34E2772DC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3" creationId="{FCA4FFDC-BD81-4195-A7BA-6F5FD7BB4A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4" creationId="{CB17DF43-84EB-4397-AB97-376792553E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5" creationId="{3DD01BC3-EDEA-4AC1-9DD1-7E48D7615E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6" creationId="{F1913B6A-DED8-40A7-B3F5-FF1598CBFC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7" creationId="{C3AE6968-2B42-4454-862E-2012638EF1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8" creationId="{C6D9692A-4ED4-4923-9950-84594C3595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9" creationId="{9C9CF431-9140-4AC7-9F4B-E66C58CEDB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0" creationId="{F40C5E94-A43D-443B-9D7A-FBB27C9279A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1" creationId="{534C6AC7-969C-4351-84E0-9DF2C4B8EF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2" creationId="{17C611BC-B6D2-40D2-875D-71094E26EF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3" creationId="{FBF19CD5-B5DB-4130-B0A7-9913EA6F44C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4" creationId="{58387B40-2D5D-4B08-ADDA-5A63BA1576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5" creationId="{B7CD0ABF-A086-4A8F-AE70-7E3F31572C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6" creationId="{1792103E-97C0-4C02-B7F0-E092B242A9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7" creationId="{2FBA6E1D-FDFC-4571-BC42-95EA62D1563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8" creationId="{E7AFAE6E-E1EC-4FC6-AB6F-FD8CE94824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9" creationId="{A4FE8FF4-0088-40D3-9272-AC900FEDDF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0" creationId="{9029F184-1910-4B02-A888-6E602D44D14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1" creationId="{BFE50362-4CB6-432A-9019-393BA18EC4A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2" creationId="{F25D0461-B9B2-4685-8727-DFE182F0BC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3" creationId="{F4932491-DAF6-40FE-A322-F009BBF4BF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4" creationId="{FD65C1F3-1699-4E01-9286-9036816F8F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5" creationId="{5B5F8ACD-6BAC-4377-8F43-F1208D5015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6" creationId="{FDC1E758-E3CC-4B9E-92C4-0058C9C448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7" creationId="{F2E0B0C1-9AEA-4789-A82C-7934AFFAE9C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8" creationId="{D4BDA2D9-8B8B-4462-B64D-A63A5D7BF8E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9" creationId="{26632C21-CB3C-4A7C-B2BF-5B0E42CDE1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0" creationId="{D92AD620-EB05-43F4-A9E2-964B8BF48D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1" creationId="{07032683-55C1-49FF-BACB-0236060D90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2" creationId="{6DFE9C8D-CE0F-4BFB-803D-ACFDF60EDA0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3" creationId="{B3A20139-D2C6-4BCC-AF8D-B84D36924A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4" creationId="{C77DA28A-D3B8-4F23-BB66-8FBB79D54CE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5" creationId="{46EB7985-97ED-4430-8F56-FCF105A316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6" creationId="{40F30D5F-60FA-4F2E-B9FE-4F20F05096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7" creationId="{EDEEACEE-3675-4812-B1E9-AC4A5F0C21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8" creationId="{B1DE4643-E052-4535-833B-7B0B52A94EF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9" creationId="{9D89AC5F-8502-41F3-8D16-60C3FD19E8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0" creationId="{AB8B96CD-E816-4B80-8621-4A5873DE0C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1" creationId="{6F912089-F1CC-4AC6-9042-4679B08AF7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2" creationId="{46D3C7B7-3C70-48E8-99D0-C21E7DE6C0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3" creationId="{90799E3C-9E27-4F5C-80E4-99563BC77E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4" creationId="{7204DEFB-1182-41A6-BB3C-D734DB10B4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5" creationId="{18D5E005-3A6A-4DDE-B76F-BEA1985C14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6" creationId="{8F48F7EA-79E6-45FD-816C-3BD19A72CF9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7" creationId="{F131D662-FA5A-4295-B441-91FDC22027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8" creationId="{A5A676ED-AB92-4F62-A084-A3B113EF347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9" creationId="{2DB260E6-3FE1-4779-AB46-94C6AFE526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0" creationId="{A91E463A-47AF-4232-9E2A-EF578770D1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1" creationId="{C2E32456-073F-4B9A-82B5-8976CC9AA5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2" creationId="{38A48D46-1E57-4AB7-9BD9-9D67473E70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3" creationId="{C723BE49-B041-41FB-9689-4AA105A311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4" creationId="{E1B4B888-1810-4A5A-8CA5-2789DF5267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5" creationId="{2B8DC878-4137-40CF-A98C-5129266818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6" creationId="{4D676D33-50A1-4662-9D02-3C8120BA6C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7" creationId="{C95B90A1-8BEE-46DA-A2E8-6DA753D124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8" creationId="{F01148A5-9FCC-4E9F-916E-67C010BDFA4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9" creationId="{2A4A8DA6-D6DD-4C66-8C87-F99B18B402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0" creationId="{1A466C0C-302A-45E3-BA0D-22407505C9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1" creationId="{3903F378-8C1B-44CF-B9E2-718D39E402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2" creationId="{3945E8DE-654E-44E7-8D42-E23725C773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3" creationId="{0D05E667-4D73-4D6C-A86D-EB272E9A26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4" creationId="{93D7819E-E5B5-4431-B167-F0C27DFF30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5" creationId="{FD4B4464-68D7-42E9-A98E-3D1BC6C9DD6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6" creationId="{1E04350A-2A2A-4F09-8BD6-6CC41BD949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7" creationId="{0F2DF381-64D9-49E4-9820-E90BAAE9C5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8" creationId="{B64D27B5-6E1A-458A-89AB-D9A690CE09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9" creationId="{216AA058-B9C1-476C-B988-CD6978AA29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0" creationId="{59718392-1BD8-42CD-A036-7D01064DB7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1" creationId="{9DA3CCBF-CFB9-416F-9E2A-2E42BC26F7E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2" creationId="{5668646E-018C-4A09-B7E4-9F697A51C6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3" creationId="{047CDCE8-09B7-4C92-96C7-196B2FD7D94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4" creationId="{5C97E8A2-3D9E-4034-8E32-DA35663130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5" creationId="{F01FF887-32C9-4A7E-935A-7E6DC2FBFD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6" creationId="{546A07CA-5078-406A-A307-3C83F503FEE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7" creationId="{93BBB444-8579-4CFA-839E-3F1BB0B09A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8" creationId="{1D1E3852-1260-4C3D-BEF3-C467D4B7A4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9" creationId="{805E3E3C-4B45-424B-AB14-641960F698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0" creationId="{0DB01D1A-1AAE-4464-B330-5D8257A65A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1" creationId="{FEE4E7F8-CDF1-480A-B2F6-5E77D3C6077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2" creationId="{E84BBC58-9080-41AD-B147-7FABBE9EAD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3" creationId="{1915DD0F-9DFE-4425-87B4-3CE7663862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4" creationId="{67310469-116A-4468-BB0F-23F3EF651C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5" creationId="{8BB57C4A-A441-4EBD-A8D7-24BDF98228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6" creationId="{48EED496-4654-4F9C-BA03-C649BD1620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7" creationId="{0BB25081-F425-4260-A04B-78F9500EB5E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8" creationId="{91D19345-E07F-497C-9B2E-7D4223FC88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9" creationId="{6AA81D18-B073-4D02-BCAE-0C2B97577A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0" creationId="{0283E164-6044-4268-A605-C7D4E929C1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1" creationId="{BB3EB9BF-A000-44CE-9F39-5F0FEB542C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2" creationId="{D38649EF-B7A7-45EB-A0CD-927FF3DCF5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3" creationId="{621F4926-0FB2-4C75-A07B-8183BEF406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4" creationId="{FB026E34-D4A3-4776-B7C1-0A29FFBF8B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5" creationId="{14FEE958-AD20-4E84-B428-E3B7107D365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6" creationId="{29981979-F9B4-4305-8D36-1F291C852B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7" creationId="{851C0D2F-9ED7-410C-9193-9C1AB17C7DE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8" creationId="{CC3A75D7-4ADA-4DDD-896B-0BB6B9BC57D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9" creationId="{73C93FF3-9B61-44EA-9436-AE5374E5E0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0" creationId="{5563D0AC-A546-44B1-8B80-AD14365ED8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1" creationId="{0BA82E8E-9C99-4ECA-9B2A-B97032F394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2" creationId="{B80C9BDA-E3BB-43BA-9F67-CA05BEE3AA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3" creationId="{39661B83-83A3-46EF-8F8A-48CB5EEE6C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4" creationId="{1014828B-F866-404C-A9BA-949033FCC3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5" creationId="{24227521-4AAE-4F84-B33B-C47707E1D4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6" creationId="{FF4BE753-5D58-4DDF-8F57-5BD0E50445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7" creationId="{33541772-CE70-491A-BCAA-7543B75798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8" creationId="{78D9E1E4-6A0A-46FD-AD1D-71EE7DC9BC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9" creationId="{74325406-CDC1-4D27-9E3E-8756F78065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0" creationId="{14F52B56-F97B-4DF2-B803-67D739F7EF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1" creationId="{A3D87AED-8345-4C1E-BE90-15247840EC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2" creationId="{B5345078-85CE-4BDB-9C29-D699CDD3E83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3" creationId="{F78746DC-2314-446B-B121-C41600E8EE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4" creationId="{14CC261A-609F-4E38-BF90-8E0D3D44205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5" creationId="{C7FC4755-41A8-41BF-9B13-650EF988D7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6" creationId="{C3B79319-F8DB-41B0-AAA7-505214B5BE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7" creationId="{E49F6BEC-22A9-454C-BB20-6B4589E28C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8" creationId="{BD1810DB-DE35-477B-881B-5ABB50A458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9" creationId="{C5504462-6CE7-4A87-AB59-CFCC08FB57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0" creationId="{0A61D953-ABBE-460B-B164-AEF9919FE2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1" creationId="{992F19AF-BC34-4CC1-9E36-751CA8ABC9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2" creationId="{5A162EF3-A300-47E7-B8CA-3319B7C5C98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3" creationId="{5FC8C8AA-54DD-4FBA-B687-99ADF6E309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4" creationId="{96FEA2EF-8CD6-4B60-9158-097CE75AD1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5" creationId="{9856CF25-A239-4095-B585-DA2554BF89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6" creationId="{EF2D0C67-7A2F-4309-B4C7-0D82D0A6D4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7" creationId="{9769B69D-ED90-48B0-9B27-02908E0B7C2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8" creationId="{EBCD8332-FB46-4CCA-B20A-330FCB6E72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9" creationId="{30201552-2B32-461D-9A4D-DB6573AFF2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0" creationId="{9E3D77A3-96D0-49F9-8B29-21E2D16F979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1" creationId="{9EF9C1E4-28E7-44EB-8279-E1F964266F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2" creationId="{7FF9B18E-B51C-40C1-8B00-FA274051AAE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3" creationId="{91E72105-7C89-42A1-B56E-6D14B809499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4" creationId="{B2865F64-EF76-42DC-8AF7-D77E5B8762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5" creationId="{51C611A0-2744-42B6-BCFC-552803DC82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6" creationId="{63E76F89-32E7-4717-BF79-B9AD3102DF5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7" creationId="{709DFC4C-00DE-4E38-B3E8-28C0983A825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8" creationId="{7DB751D3-9A4E-41C4-8313-4009A0C899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9" creationId="{7583370D-F31C-4326-A890-E8A9AB4D54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0" creationId="{7079109B-CEF5-4019-9D36-11C1186209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1" creationId="{464D54C1-A3AD-423B-A97A-54778D4CC4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2" creationId="{78B4722C-6D65-470A-B7A9-7485D8D8391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3" creationId="{422C4D4E-12E1-408B-8E6B-FCF32564D7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4" creationId="{8AE858FD-CE26-4892-8DD8-F61A3A21E1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5" creationId="{67206A6A-124B-4C06-846B-E7505396FD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6" creationId="{5A194668-2057-4FFD-9C1B-EDB0543E07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7" creationId="{CC426AE8-4A0E-4D8A-94C5-D8C9623B78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8" creationId="{AFB2E5D3-E7F2-4CB7-9CD2-803A3614CF1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9" creationId="{D212468B-A8BC-47AA-8EA4-978FDEA5BA7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0" creationId="{A67BF501-1E88-4278-B229-79E6F94997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1" creationId="{4FBA55A1-5DB7-4302-A3F7-A3E9B83C24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2" creationId="{A23C2996-DF7C-470E-A9B3-1612C514A6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3" creationId="{80E66043-1482-4BAE-AA33-A6C8DB839AB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4" creationId="{8F2696C0-A19E-4784-816D-606478B540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5" creationId="{5B25B4BB-F574-45FE-A55C-F6350E0D7D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6" creationId="{2ED047F3-D4B3-42FD-95C3-2C62FBDA93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7" creationId="{CBB8925E-0BE5-40D8-B8E6-7EBDB3862A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8" creationId="{8944FFF3-4215-4F79-B40B-CD9EE0C3A7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9" creationId="{9391D2AD-9867-4A0B-BF03-5866EA0FB1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0" creationId="{239F83E0-D6B0-426F-9543-1710C9CFBA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1" creationId="{A5FB5F6A-0434-4386-90BD-F13BA0F0DA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2" creationId="{CD721EE2-D6DB-44A5-BE47-3E5B89D5D0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3" creationId="{CF9DB46D-AA81-4EB3-A7BB-CBD661FA28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4" creationId="{8BC0C55D-0506-4650-B6F0-5F577C1C5E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5" creationId="{28DDC675-892D-40C4-A21A-B68EEA6051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6" creationId="{181E2F0C-C65A-4FEA-B284-94CDB10850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7" creationId="{A5DA40C2-9CF5-47D5-A06A-EF03B08715B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8" creationId="{6721F9F3-9FFA-4506-A58E-BA8AE1D45D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9" creationId="{1F18C92B-D6FF-4861-B58E-3E293BCD806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0" creationId="{76216E20-7A07-4564-9D98-085656DFDC6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1" creationId="{D7458BA7-EA63-4278-A5CE-4ED4CED569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2" creationId="{D2D4190D-EC4B-417B-90E4-6FE8A7EE2F2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3" creationId="{FC8EDF71-D4DF-4F22-921F-26219FBB7C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4" creationId="{F9173A54-76C9-410A-BC3F-87CA2C97A8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5" creationId="{AEF60C00-9AAF-4FB5-AA2D-453AFAA7DE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6" creationId="{09A8EA78-AEAE-4C5F-95AD-B847CCBAD5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7" creationId="{292D697C-3D73-41B7-BE23-415D24745F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8" creationId="{EA2AE420-BCE3-4475-8BF8-901585E6B8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9" creationId="{5FA89BE0-61C8-429A-B291-4924AA58DF9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0" creationId="{B3B9AC13-58E5-4B93-A5BC-EA16E60C1E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1" creationId="{33EE98A1-0356-474D-91B4-29590FE207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2" creationId="{3C12BFFC-C137-46BF-A2B5-DB3A34E1E6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3" creationId="{DE020075-F68A-4606-B2B5-D1E888759B8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4" creationId="{7B23F5B8-0B7D-4D3F-96A5-E288EC485C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5" creationId="{A68F9473-AAFF-4EBF-9D88-E83FF78380A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6" creationId="{C4DD45BF-DAE6-47EC-9AA3-F41EE2F6739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7" creationId="{6704942C-959F-42DC-A820-D9CB98429C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8" creationId="{D39BF5E8-C188-4D46-A387-CA73F53F49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9" creationId="{8772FA59-EEA1-4E3E-B6BB-BA769C4E6E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0" creationId="{8DCDC04D-CFD4-4374-B347-30FC0DDDD53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1" creationId="{CB9AE4FF-116E-4B9A-B044-42CAE3ED29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2" creationId="{DBE201A3-6348-4D1A-BC32-7FD4548BDF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3" creationId="{BA5B2523-CC83-4B68-99C5-A10DC65C49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4" creationId="{417AEFB7-07CA-43E2-A924-500D27E9F99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5" creationId="{9B3FB542-E3AF-4040-8599-AA61DE524239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7" creationId="{B0721A61-7169-49BE-8E84-9D303AEEF74B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8" creationId="{B49939EA-385A-4AA1-A5A7-3F0FB4553FDE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9" creationId="{E53481AF-2681-4747-B7F7-A45306B2647F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1" creationId="{9D7521C7-C5FF-4B35-A91B-126ED98AE2E9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2" creationId="{D83BE252-67DA-44B4-B265-BEE3672068C4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4" creationId="{2889E966-D5F2-48CE-9BD0-86BC1B8FB606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5" creationId="{334109DA-0A15-49F6-BE55-6C1BDC1F17B2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6" creationId="{BC1B7444-36EF-4CD0-9B0A-23C22A2D5DC7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8" creationId="{E4EF02D0-20E2-48C1-9DD5-4C9C9C41569A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9" creationId="{5471857D-F18A-459D-ACA2-7FF162F60AF5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80" creationId="{D5597FD8-2B8E-4EBC-912E-0B01EB43BE83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1" creationId="{602780CA-4824-443D-8CEE-44183373BEEC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2" creationId="{6B81B786-BD0A-4039-BA09-5AE3F22E31A6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3" creationId="{10A03910-699B-484E-96B3-2D8F3C916D8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5" creationId="{C70CAC75-955F-4811-977D-EB093671A160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6" creationId="{9C07118D-52BA-400C-85C0-1CED072EC9F3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7" creationId="{7963783E-1975-4809-A0EC-A9B71774A15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8" creationId="{B22B122D-8160-495D-99F3-50B744FD6A0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9" creationId="{D8DB0179-2ED0-4120-8120-C1A6E6107CB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0" creationId="{08C88948-A409-4206-A060-732C2FDFB4B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1" creationId="{1C91AA07-8CF8-495A-B482-AC49955CF666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2" creationId="{0485019C-3D97-494A-85C5-C4257E95F07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3" creationId="{17770C09-A006-4D24-81B9-395338966B1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4" creationId="{5A281D29-B31A-44D7-9F1C-EF19654A696C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5" creationId="{EB1F3292-2F7D-4379-A3C7-15054F47430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6" creationId="{8ACEDDA4-00D5-4013-BE63-F6CF3F980907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7" creationId="{822349F8-4C66-4F51-89D3-86A0B588ACE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8" creationId="{0452D622-7E46-4DB1-BC0A-B4B4C5B17EA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9" creationId="{9FEFA3A6-CC10-448A-BF61-2814280472DD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0" creationId="{E6EF047B-05D2-4E5C-BFB2-1C1E91532197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1" creationId="{9DC2DF3E-1AE3-423E-ABAF-08E307A3402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2" creationId="{CA02A6CA-C359-4DC2-A7AC-A2A5725E6223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58" creationId="{CEC662F3-E0B6-4770-8B69-7C85B33AF64F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59" creationId="{F1772E78-B13B-4DA2-B89A-5679A4AFEE90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60" creationId="{03BC4B15-9D3D-45A0-A6C1-5E3DA372191F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61" creationId="{83C6E375-5B07-41AA-ADA1-6BDA8192511C}"/>
          </ac:spMkLst>
        </pc:spChg>
        <pc:spChg chg="mod">
          <ac:chgData name="Xin Zhang (FA Talent)" userId="474f572f-8271-4f60-858e-cee871e0aec6" providerId="ADAL" clId="{F36BB7D7-4D25-4D43-95AA-5B6400D3191C}" dt="2022-01-10T07:31:12.886" v="1501"/>
          <ac:spMkLst>
            <pc:docMk/>
            <pc:sldMk cId="2325116254" sldId="259"/>
            <ac:spMk id="864" creationId="{CA0385A6-E49B-4A6A-B421-620AADE74CB9}"/>
          </ac:spMkLst>
        </pc:spChg>
        <pc:spChg chg="mod">
          <ac:chgData name="Xin Zhang (FA Talent)" userId="474f572f-8271-4f60-858e-cee871e0aec6" providerId="ADAL" clId="{F36BB7D7-4D25-4D43-95AA-5B6400D3191C}" dt="2022-01-10T07:31:23.014" v="1505" actId="1076"/>
          <ac:spMkLst>
            <pc:docMk/>
            <pc:sldMk cId="2325116254" sldId="259"/>
            <ac:spMk id="865" creationId="{3B18CA23-0E64-4CFD-B4C8-D63F63294F29}"/>
          </ac:spMkLst>
        </pc:spChg>
        <pc:spChg chg="mod">
          <ac:chgData name="Xin Zhang (FA Talent)" userId="474f572f-8271-4f60-858e-cee871e0aec6" providerId="ADAL" clId="{F36BB7D7-4D25-4D43-95AA-5B6400D3191C}" dt="2022-01-10T07:32:45.921" v="1523"/>
          <ac:spMkLst>
            <pc:docMk/>
            <pc:sldMk cId="2325116254" sldId="259"/>
            <ac:spMk id="867" creationId="{33ADB608-3CEB-44CA-B001-71AE6C4E1058}"/>
          </ac:spMkLst>
        </pc:spChg>
        <pc:spChg chg="mod">
          <ac:chgData name="Xin Zhang (FA Talent)" userId="474f572f-8271-4f60-858e-cee871e0aec6" providerId="ADAL" clId="{F36BB7D7-4D25-4D43-95AA-5B6400D3191C}" dt="2022-01-10T07:32:45.921" v="1523"/>
          <ac:spMkLst>
            <pc:docMk/>
            <pc:sldMk cId="2325116254" sldId="259"/>
            <ac:spMk id="868" creationId="{B65BF80A-92B1-4646-A955-8A354595CE21}"/>
          </ac:spMkLst>
        </pc:spChg>
        <pc:spChg chg="mod">
          <ac:chgData name="Xin Zhang (FA Talent)" userId="474f572f-8271-4f60-858e-cee871e0aec6" providerId="ADAL" clId="{F36BB7D7-4D25-4D43-95AA-5B6400D3191C}" dt="2022-01-10T07:33:27.704" v="1526"/>
          <ac:spMkLst>
            <pc:docMk/>
            <pc:sldMk cId="2325116254" sldId="259"/>
            <ac:spMk id="870" creationId="{2A0334EF-E99C-4BC8-849F-45B2F3FBB30D}"/>
          </ac:spMkLst>
        </pc:spChg>
        <pc:spChg chg="mod">
          <ac:chgData name="Xin Zhang (FA Talent)" userId="474f572f-8271-4f60-858e-cee871e0aec6" providerId="ADAL" clId="{F36BB7D7-4D25-4D43-95AA-5B6400D3191C}" dt="2022-01-10T07:33:41.105" v="1529" actId="207"/>
          <ac:spMkLst>
            <pc:docMk/>
            <pc:sldMk cId="2325116254" sldId="259"/>
            <ac:spMk id="871" creationId="{BA3835DC-415C-44D7-87F1-EBEBEC0126B7}"/>
          </ac:spMkLst>
        </pc:spChg>
        <pc:spChg chg="mod">
          <ac:chgData name="Xin Zhang (FA Talent)" userId="474f572f-8271-4f60-858e-cee871e0aec6" providerId="ADAL" clId="{F36BB7D7-4D25-4D43-95AA-5B6400D3191C}" dt="2022-01-10T07:34:51.113" v="1554"/>
          <ac:spMkLst>
            <pc:docMk/>
            <pc:sldMk cId="2325116254" sldId="259"/>
            <ac:spMk id="873" creationId="{9E85D6D5-2AA5-4225-8596-2543633CC6A3}"/>
          </ac:spMkLst>
        </pc:spChg>
        <pc:spChg chg="mod">
          <ac:chgData name="Xin Zhang (FA Talent)" userId="474f572f-8271-4f60-858e-cee871e0aec6" providerId="ADAL" clId="{F36BB7D7-4D25-4D43-95AA-5B6400D3191C}" dt="2022-01-10T07:36:22.398" v="1571" actId="207"/>
          <ac:spMkLst>
            <pc:docMk/>
            <pc:sldMk cId="2325116254" sldId="259"/>
            <ac:spMk id="874" creationId="{E88F38F2-5D55-4E90-AEC4-3B62F1841E91}"/>
          </ac:spMkLst>
        </pc:spChg>
        <pc:spChg chg="mod">
          <ac:chgData name="Xin Zhang (FA Talent)" userId="474f572f-8271-4f60-858e-cee871e0aec6" providerId="ADAL" clId="{F36BB7D7-4D25-4D43-95AA-5B6400D3191C}" dt="2022-01-10T07:37:24.807" v="1580"/>
          <ac:spMkLst>
            <pc:docMk/>
            <pc:sldMk cId="2325116254" sldId="259"/>
            <ac:spMk id="876" creationId="{76CBCA69-FAB6-4B2A-AD66-11A1D327EA19}"/>
          </ac:spMkLst>
        </pc:spChg>
        <pc:spChg chg="mod">
          <ac:chgData name="Xin Zhang (FA Talent)" userId="474f572f-8271-4f60-858e-cee871e0aec6" providerId="ADAL" clId="{F36BB7D7-4D25-4D43-95AA-5B6400D3191C}" dt="2022-01-10T07:37:38.387" v="1585" actId="1076"/>
          <ac:spMkLst>
            <pc:docMk/>
            <pc:sldMk cId="2325116254" sldId="259"/>
            <ac:spMk id="877" creationId="{3F522A26-F3D2-4D36-9931-8BF3F7A3C37D}"/>
          </ac:spMkLst>
        </pc:spChg>
        <pc:grpChg chg="add del mod ord">
          <ac:chgData name="Xin Zhang (FA Talent)" userId="474f572f-8271-4f60-858e-cee871e0aec6" providerId="ADAL" clId="{F36BB7D7-4D25-4D43-95AA-5B6400D3191C}" dt="2022-01-10T03:32:25.479" v="236" actId="478"/>
          <ac:grpSpMkLst>
            <pc:docMk/>
            <pc:sldMk cId="2325116254" sldId="259"/>
            <ac:grpSpMk id="5" creationId="{C91E002D-B495-4575-AD82-BFA805EF3D67}"/>
          </ac:grpSpMkLst>
        </pc:grpChg>
        <pc:grpChg chg="add mod ord topLvl">
          <ac:chgData name="Xin Zhang (FA Talent)" userId="474f572f-8271-4f60-858e-cee871e0aec6" providerId="ADAL" clId="{F36BB7D7-4D25-4D43-95AA-5B6400D3191C}" dt="2022-01-10T07:41:28.831" v="1613"/>
          <ac:grpSpMkLst>
            <pc:docMk/>
            <pc:sldMk cId="2325116254" sldId="259"/>
            <ac:grpSpMk id="7" creationId="{58A4888F-027A-48A3-AED7-EBCBD992897D}"/>
          </ac:grpSpMkLst>
        </pc:grpChg>
        <pc:grpChg chg="add del mod ord topLvl">
          <ac:chgData name="Xin Zhang (FA Talent)" userId="474f572f-8271-4f60-858e-cee871e0aec6" providerId="ADAL" clId="{F36BB7D7-4D25-4D43-95AA-5B6400D3191C}" dt="2022-01-10T07:37:06.948" v="1578" actId="165"/>
          <ac:grpSpMkLst>
            <pc:docMk/>
            <pc:sldMk cId="2325116254" sldId="259"/>
            <ac:grpSpMk id="8" creationId="{EBCEDEBE-FB4C-48A2-A015-4883ADFB21BA}"/>
          </ac:grpSpMkLst>
        </pc:grpChg>
        <pc:grpChg chg="add del mod">
          <ac:chgData name="Xin Zhang (FA Talent)" userId="474f572f-8271-4f60-858e-cee871e0aec6" providerId="ADAL" clId="{F36BB7D7-4D25-4D43-95AA-5B6400D3191C}" dt="2022-01-10T02:43:23.427" v="194" actId="165"/>
          <ac:grpSpMkLst>
            <pc:docMk/>
            <pc:sldMk cId="2325116254" sldId="259"/>
            <ac:grpSpMk id="10" creationId="{61DEBE0B-DAA0-49DA-B402-B6EA473F864B}"/>
          </ac:grpSpMkLst>
        </pc:grpChg>
        <pc:grpChg chg="add mod ord topLvl modVis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14" creationId="{E165D5C0-34EC-4FA6-81FD-19F14604D168}"/>
          </ac:grpSpMkLst>
        </pc:grpChg>
        <pc:grpChg chg="add del mod ord modVis">
          <ac:chgData name="Xin Zhang (FA Talent)" userId="474f572f-8271-4f60-858e-cee871e0aec6" providerId="ADAL" clId="{F36BB7D7-4D25-4D43-95AA-5B6400D3191C}" dt="2022-01-10T06:32:45.144" v="983" actId="478"/>
          <ac:grpSpMkLst>
            <pc:docMk/>
            <pc:sldMk cId="2325116254" sldId="259"/>
            <ac:grpSpMk id="20" creationId="{C89D8B09-A2E2-4D4C-9335-C2DC4266BAF6}"/>
          </ac:grpSpMkLst>
        </pc:grpChg>
        <pc:grpChg chg="add del mod ord">
          <ac:chgData name="Xin Zhang (FA Talent)" userId="474f572f-8271-4f60-858e-cee871e0aec6" providerId="ADAL" clId="{F36BB7D7-4D25-4D43-95AA-5B6400D3191C}" dt="2022-01-10T02:44:12.922" v="196" actId="478"/>
          <ac:grpSpMkLst>
            <pc:docMk/>
            <pc:sldMk cId="2325116254" sldId="259"/>
            <ac:grpSpMk id="25" creationId="{DB769FC3-5D29-46F1-8C52-B79E77CCD39F}"/>
          </ac:grpSpMkLst>
        </pc:grpChg>
        <pc:grpChg chg="add mod">
          <ac:chgData name="Xin Zhang (FA Talent)" userId="474f572f-8271-4f60-858e-cee871e0aec6" providerId="ADAL" clId="{F36BB7D7-4D25-4D43-95AA-5B6400D3191C}" dt="2022-01-10T05:48:07.826" v="526" actId="164"/>
          <ac:grpSpMkLst>
            <pc:docMk/>
            <pc:sldMk cId="2325116254" sldId="259"/>
            <ac:grpSpMk id="26" creationId="{F485CD77-8A17-483B-9AC7-39885A6B095E}"/>
          </ac:grpSpMkLst>
        </pc:grpChg>
        <pc:grpChg chg="add del mod">
          <ac:chgData name="Xin Zhang (FA Talent)" userId="474f572f-8271-4f60-858e-cee871e0aec6" providerId="ADAL" clId="{F36BB7D7-4D25-4D43-95AA-5B6400D3191C}" dt="2022-01-10T05:48:52.463" v="545" actId="165"/>
          <ac:grpSpMkLst>
            <pc:docMk/>
            <pc:sldMk cId="2325116254" sldId="259"/>
            <ac:grpSpMk id="27" creationId="{3975B277-4BE7-40C3-9F8A-15F82B19389B}"/>
          </ac:grpSpMkLst>
        </pc:grpChg>
        <pc:grpChg chg="add del mod topLvl">
          <ac:chgData name="Xin Zhang (FA Talent)" userId="474f572f-8271-4f60-858e-cee871e0aec6" providerId="ADAL" clId="{F36BB7D7-4D25-4D43-95AA-5B6400D3191C}" dt="2022-01-10T07:39:43.641" v="1607" actId="21"/>
          <ac:grpSpMkLst>
            <pc:docMk/>
            <pc:sldMk cId="2325116254" sldId="259"/>
            <ac:grpSpMk id="28" creationId="{FDB16A96-D2C7-470C-8D91-3822E145121B}"/>
          </ac:grpSpMkLst>
        </pc:grpChg>
        <pc:grpChg chg="del">
          <ac:chgData name="Xin Zhang (FA Talent)" userId="474f572f-8271-4f60-858e-cee871e0aec6" providerId="ADAL" clId="{F36BB7D7-4D25-4D43-95AA-5B6400D3191C}" dt="2022-01-10T02:06:36.838" v="22" actId="478"/>
          <ac:grpSpMkLst>
            <pc:docMk/>
            <pc:sldMk cId="2325116254" sldId="259"/>
            <ac:grpSpMk id="31" creationId="{9AEDE2D5-CFF4-4A1B-A246-7B9D4A471698}"/>
          </ac:grpSpMkLst>
        </pc:grpChg>
        <pc:grpChg chg="add del mod">
          <ac:chgData name="Xin Zhang (FA Talent)" userId="474f572f-8271-4f60-858e-cee871e0aec6" providerId="ADAL" clId="{F36BB7D7-4D25-4D43-95AA-5B6400D3191C}" dt="2022-01-10T05:52:28.756" v="560" actId="165"/>
          <ac:grpSpMkLst>
            <pc:docMk/>
            <pc:sldMk cId="2325116254" sldId="259"/>
            <ac:grpSpMk id="31" creationId="{A912EB6F-4A06-4515-8439-0563E4D327B1}"/>
          </ac:grpSpMkLst>
        </pc:grpChg>
        <pc:grpChg chg="add del mod">
          <ac:chgData name="Xin Zhang (FA Talent)" userId="474f572f-8271-4f60-858e-cee871e0aec6" providerId="ADAL" clId="{F36BB7D7-4D25-4D43-95AA-5B6400D3191C}" dt="2022-01-10T05:53:09.948" v="604" actId="165"/>
          <ac:grpSpMkLst>
            <pc:docMk/>
            <pc:sldMk cId="2325116254" sldId="259"/>
            <ac:grpSpMk id="33" creationId="{99237A53-A98C-497E-BB9F-869564CF8678}"/>
          </ac:grpSpMkLst>
        </pc:grpChg>
        <pc:grpChg chg="add del mod ord">
          <ac:chgData name="Xin Zhang (FA Talent)" userId="474f572f-8271-4f60-858e-cee871e0aec6" providerId="ADAL" clId="{F36BB7D7-4D25-4D43-95AA-5B6400D3191C}" dt="2022-01-10T03:08:48.266" v="214" actId="21"/>
          <ac:grpSpMkLst>
            <pc:docMk/>
            <pc:sldMk cId="2325116254" sldId="259"/>
            <ac:grpSpMk id="35" creationId="{9670A1D6-9790-44AC-9087-F62C77BED69A}"/>
          </ac:grpSpMkLst>
        </pc:grpChg>
        <pc:grpChg chg="add del mod ord">
          <ac:chgData name="Xin Zhang (FA Talent)" userId="474f572f-8271-4f60-858e-cee871e0aec6" providerId="ADAL" clId="{F36BB7D7-4D25-4D43-95AA-5B6400D3191C}" dt="2022-01-10T03:46:02.367" v="251" actId="478"/>
          <ac:grpSpMkLst>
            <pc:docMk/>
            <pc:sldMk cId="2325116254" sldId="259"/>
            <ac:grpSpMk id="39" creationId="{02FCB0F5-2625-4A5C-925C-6A10E8C27C67}"/>
          </ac:grpSpMkLst>
        </pc:grpChg>
        <pc:grpChg chg="add del mod">
          <ac:chgData name="Xin Zhang (FA Talent)" userId="474f572f-8271-4f60-858e-cee871e0aec6" providerId="ADAL" clId="{F36BB7D7-4D25-4D43-95AA-5B6400D3191C}" dt="2022-01-10T07:25:02.744" v="1371" actId="165"/>
          <ac:grpSpMkLst>
            <pc:docMk/>
            <pc:sldMk cId="2325116254" sldId="259"/>
            <ac:grpSpMk id="55" creationId="{1EACD52E-0E11-4B1E-ACE9-5E211E9E980E}"/>
          </ac:grpSpMkLst>
        </pc:grpChg>
        <pc:grpChg chg="add del mod">
          <ac:chgData name="Xin Zhang (FA Talent)" userId="474f572f-8271-4f60-858e-cee871e0aec6" providerId="ADAL" clId="{F36BB7D7-4D25-4D43-95AA-5B6400D3191C}" dt="2022-01-10T07:25:43.581" v="1386" actId="165"/>
          <ac:grpSpMkLst>
            <pc:docMk/>
            <pc:sldMk cId="2325116254" sldId="259"/>
            <ac:grpSpMk id="56" creationId="{6E1332E2-A49E-4996-B8B7-B5069080687A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66" creationId="{85D1D9F4-A509-428F-B6FF-19D5CA47E16B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0" creationId="{E74BF076-F6D7-424B-89C9-79DA8D3425FA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3" creationId="{31222E8D-7030-41F8-8B1D-F7AE3E19011D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7" creationId="{55E256DB-FD79-4360-9142-03D8DC49D5AC}"/>
          </ac:grpSpMkLst>
        </pc:grpChg>
        <pc:grpChg chg="add del mod topLvl">
          <ac:chgData name="Xin Zhang (FA Talent)" userId="474f572f-8271-4f60-858e-cee871e0aec6" providerId="ADAL" clId="{F36BB7D7-4D25-4D43-95AA-5B6400D3191C}" dt="2022-01-10T07:39:43.641" v="1607" actId="21"/>
          <ac:grpSpMkLst>
            <pc:docMk/>
            <pc:sldMk cId="2325116254" sldId="259"/>
            <ac:grpSpMk id="796" creationId="{F114D1EC-E835-4F00-A17E-37D348ED5249}"/>
          </ac:grpSpMkLst>
        </pc:grpChg>
        <pc:grpChg chg="add del mod ord">
          <ac:chgData name="Xin Zhang (FA Talent)" userId="474f572f-8271-4f60-858e-cee871e0aec6" providerId="ADAL" clId="{F36BB7D7-4D25-4D43-95AA-5B6400D3191C}" dt="2022-01-10T06:43:26.462" v="1136" actId="478"/>
          <ac:grpSpMkLst>
            <pc:docMk/>
            <pc:sldMk cId="2325116254" sldId="259"/>
            <ac:grpSpMk id="814" creationId="{A771BC18-52C7-4E51-AC7B-DBB0F16F5DEA}"/>
          </ac:grpSpMkLst>
        </pc:grpChg>
        <pc:grpChg chg="add del mod">
          <ac:chgData name="Xin Zhang (FA Talent)" userId="474f572f-8271-4f60-858e-cee871e0aec6" providerId="ADAL" clId="{F36BB7D7-4D25-4D43-95AA-5B6400D3191C}" dt="2022-01-10T07:27:43.321" v="1439" actId="165"/>
          <ac:grpSpMkLst>
            <pc:docMk/>
            <pc:sldMk cId="2325116254" sldId="259"/>
            <ac:grpSpMk id="857" creationId="{C54983CA-EEFC-466C-8F5E-6371353A3319}"/>
          </ac:grpSpMkLst>
        </pc:grpChg>
        <pc:grpChg chg="add del mod ord">
          <ac:chgData name="Xin Zhang (FA Talent)" userId="474f572f-8271-4f60-858e-cee871e0aec6" providerId="ADAL" clId="{F36BB7D7-4D25-4D43-95AA-5B6400D3191C}" dt="2022-01-10T07:29:42.816" v="1468" actId="478"/>
          <ac:grpSpMkLst>
            <pc:docMk/>
            <pc:sldMk cId="2325116254" sldId="259"/>
            <ac:grpSpMk id="862" creationId="{AA83BFAA-44FB-4720-8A00-F17512A31E99}"/>
          </ac:grpSpMkLst>
        </pc:grpChg>
        <pc:grpChg chg="add del mod">
          <ac:chgData name="Xin Zhang (FA Talent)" userId="474f572f-8271-4f60-858e-cee871e0aec6" providerId="ADAL" clId="{F36BB7D7-4D25-4D43-95AA-5B6400D3191C}" dt="2022-01-10T07:31:27.785" v="1506" actId="21"/>
          <ac:grpSpMkLst>
            <pc:docMk/>
            <pc:sldMk cId="2325116254" sldId="259"/>
            <ac:grpSpMk id="863" creationId="{D013333C-91A1-4943-8BBE-428E587345EB}"/>
          </ac:grpSpMkLst>
        </pc:grpChg>
        <pc:grpChg chg="add del mod">
          <ac:chgData name="Xin Zhang (FA Talent)" userId="474f572f-8271-4f60-858e-cee871e0aec6" providerId="ADAL" clId="{F36BB7D7-4D25-4D43-95AA-5B6400D3191C}" dt="2022-01-10T07:33:45.965" v="1530" actId="478"/>
          <ac:grpSpMkLst>
            <pc:docMk/>
            <pc:sldMk cId="2325116254" sldId="259"/>
            <ac:grpSpMk id="866" creationId="{D242E30B-2576-4469-AC21-B9F8C6AD71F9}"/>
          </ac:grpSpMkLst>
        </pc:grpChg>
        <pc:grpChg chg="add del mod ord">
          <ac:chgData name="Xin Zhang (FA Talent)" userId="474f572f-8271-4f60-858e-cee871e0aec6" providerId="ADAL" clId="{F36BB7D7-4D25-4D43-95AA-5B6400D3191C}" dt="2022-01-10T07:34:37.415" v="1553" actId="478"/>
          <ac:grpSpMkLst>
            <pc:docMk/>
            <pc:sldMk cId="2325116254" sldId="259"/>
            <ac:grpSpMk id="869" creationId="{C1E594AE-7843-439A-B480-69F4B9548A7D}"/>
          </ac:grpSpMkLst>
        </pc:grpChg>
        <pc:grpChg chg="add del mod ord">
          <ac:chgData name="Xin Zhang (FA Talent)" userId="474f572f-8271-4f60-858e-cee871e0aec6" providerId="ADAL" clId="{F36BB7D7-4D25-4D43-95AA-5B6400D3191C}" dt="2022-01-10T08:19:45.195" v="2106" actId="21"/>
          <ac:grpSpMkLst>
            <pc:docMk/>
            <pc:sldMk cId="2325116254" sldId="259"/>
            <ac:grpSpMk id="872" creationId="{9172ECDE-A76D-4310-B9DD-B4CBE40FFBA6}"/>
          </ac:grpSpMkLst>
        </pc:grpChg>
        <pc:grpChg chg="add mod ord">
          <ac:chgData name="Xin Zhang (FA Talent)" userId="474f572f-8271-4f60-858e-cee871e0aec6" providerId="ADAL" clId="{F36BB7D7-4D25-4D43-95AA-5B6400D3191C}" dt="2022-01-10T07:42:03.243" v="1631" actId="12788"/>
          <ac:grpSpMkLst>
            <pc:docMk/>
            <pc:sldMk cId="2325116254" sldId="259"/>
            <ac:grpSpMk id="875" creationId="{C67FB3FF-0367-4FEF-AABB-BA1D407CD048}"/>
          </ac:grpSpMkLst>
        </pc:grpChg>
        <pc:picChg chg="add del mod ord topLvl">
          <ac:chgData name="Xin Zhang (FA Talent)" userId="474f572f-8271-4f60-858e-cee871e0aec6" providerId="ADAL" clId="{F36BB7D7-4D25-4D43-95AA-5B6400D3191C}" dt="2022-01-10T07:39:43.641" v="1607" actId="21"/>
          <ac:picMkLst>
            <pc:docMk/>
            <pc:sldMk cId="2325116254" sldId="259"/>
            <ac:picMk id="9" creationId="{561E467C-146F-454B-9193-D639CC44A454}"/>
          </ac:picMkLst>
        </pc:picChg>
        <pc:picChg chg="add del mod modCrop">
          <ac:chgData name="Xin Zhang (FA Talent)" userId="474f572f-8271-4f60-858e-cee871e0aec6" providerId="ADAL" clId="{F36BB7D7-4D25-4D43-95AA-5B6400D3191C}" dt="2022-01-10T03:46:54.814" v="269" actId="478"/>
          <ac:picMkLst>
            <pc:docMk/>
            <pc:sldMk cId="2325116254" sldId="259"/>
            <ac:picMk id="11" creationId="{260FD506-414E-42FC-BD80-052383151A41}"/>
          </ac:picMkLst>
        </pc:picChg>
        <pc:picChg chg="mod topLvl modVis">
          <ac:chgData name="Xin Zhang (FA Talent)" userId="474f572f-8271-4f60-858e-cee871e0aec6" providerId="ADAL" clId="{F36BB7D7-4D25-4D43-95AA-5B6400D3191C}" dt="2022-01-11T03:27:44.620" v="4111"/>
          <ac:picMkLst>
            <pc:docMk/>
            <pc:sldMk cId="2325116254" sldId="259"/>
            <ac:picMk id="13" creationId="{3CEB4863-3884-48E3-A0CB-910C8346B7A5}"/>
          </ac:picMkLst>
        </pc:picChg>
        <pc:picChg chg="add del mod">
          <ac:chgData name="Xin Zhang (FA Talent)" userId="474f572f-8271-4f60-858e-cee871e0aec6" providerId="ADAL" clId="{F36BB7D7-4D25-4D43-95AA-5B6400D3191C}" dt="2022-01-10T03:48:53.157" v="276" actId="478"/>
          <ac:picMkLst>
            <pc:docMk/>
            <pc:sldMk cId="2325116254" sldId="259"/>
            <ac:picMk id="16" creationId="{B59138F0-008A-4962-84B9-D00A27C8EFE7}"/>
          </ac:picMkLst>
        </pc:picChg>
        <pc:picChg chg="add del mod">
          <ac:chgData name="Xin Zhang (FA Talent)" userId="474f572f-8271-4f60-858e-cee871e0aec6" providerId="ADAL" clId="{F36BB7D7-4D25-4D43-95AA-5B6400D3191C}" dt="2022-01-10T02:19:53.666" v="31"/>
          <ac:picMkLst>
            <pc:docMk/>
            <pc:sldMk cId="2325116254" sldId="259"/>
            <ac:picMk id="20" creationId="{42F64097-D8DF-4683-97A4-CC29CCACDD23}"/>
          </ac:picMkLst>
        </pc:picChg>
        <pc:picChg chg="del mod">
          <ac:chgData name="Xin Zhang (FA Talent)" userId="474f572f-8271-4f60-858e-cee871e0aec6" providerId="ADAL" clId="{F36BB7D7-4D25-4D43-95AA-5B6400D3191C}" dt="2022-01-10T02:19:55.611" v="32" actId="21"/>
          <ac:picMkLst>
            <pc:docMk/>
            <pc:sldMk cId="2325116254" sldId="259"/>
            <ac:picMk id="23" creationId="{CC3F5E3B-BE27-4558-8FBC-8407AD4D317E}"/>
          </ac:picMkLst>
        </pc:picChg>
        <pc:picChg chg="add del mod">
          <ac:chgData name="Xin Zhang (FA Talent)" userId="474f572f-8271-4f60-858e-cee871e0aec6" providerId="ADAL" clId="{F36BB7D7-4D25-4D43-95AA-5B6400D3191C}" dt="2022-01-10T02:25:54.783" v="36"/>
          <ac:picMkLst>
            <pc:docMk/>
            <pc:sldMk cId="2325116254" sldId="259"/>
            <ac:picMk id="24" creationId="{E078505D-DB50-4389-9F9D-087AE56B24AD}"/>
          </ac:picMkLst>
        </pc:picChg>
        <pc:picChg chg="add del mod ord topLvl modCrop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25" creationId="{CF6B25E5-C234-4C04-869F-7C1880345B3F}"/>
          </ac:picMkLst>
        </pc:picChg>
        <pc:picChg chg="add del mod ord">
          <ac:chgData name="Xin Zhang (FA Talent)" userId="474f572f-8271-4f60-858e-cee871e0aec6" providerId="ADAL" clId="{F36BB7D7-4D25-4D43-95AA-5B6400D3191C}" dt="2022-01-10T05:44:49.455" v="490"/>
          <ac:picMkLst>
            <pc:docMk/>
            <pc:sldMk cId="2325116254" sldId="259"/>
            <ac:picMk id="784" creationId="{C7399CF2-8979-4112-88CC-629693089545}"/>
          </ac:picMkLst>
        </pc:picChg>
        <pc:picChg chg="mod">
          <ac:chgData name="Xin Zhang (FA Talent)" userId="474f572f-8271-4f60-858e-cee871e0aec6" providerId="ADAL" clId="{F36BB7D7-4D25-4D43-95AA-5B6400D3191C}" dt="2022-01-10T05:44:21.470" v="484"/>
          <ac:picMkLst>
            <pc:docMk/>
            <pc:sldMk cId="2325116254" sldId="259"/>
            <ac:picMk id="785" creationId="{C54603FF-D0B3-46E3-BF16-90D4EF729225}"/>
          </ac:picMkLst>
        </pc:picChg>
        <pc:picChg chg="mod">
          <ac:chgData name="Xin Zhang (FA Talent)" userId="474f572f-8271-4f60-858e-cee871e0aec6" providerId="ADAL" clId="{F36BB7D7-4D25-4D43-95AA-5B6400D3191C}" dt="2022-01-10T05:44:39.885" v="487"/>
          <ac:picMkLst>
            <pc:docMk/>
            <pc:sldMk cId="2325116254" sldId="259"/>
            <ac:picMk id="786" creationId="{93834834-EFF9-4EAC-B4B7-2239CF2D6771}"/>
          </ac:picMkLst>
        </pc:picChg>
        <pc:picChg chg="del mod">
          <ac:chgData name="Xin Zhang (FA Talent)" userId="474f572f-8271-4f60-858e-cee871e0aec6" providerId="ADAL" clId="{F36BB7D7-4D25-4D43-95AA-5B6400D3191C}" dt="2022-01-10T05:47:32.026" v="514" actId="478"/>
          <ac:picMkLst>
            <pc:docMk/>
            <pc:sldMk cId="2325116254" sldId="259"/>
            <ac:picMk id="787" creationId="{EED62A2A-4DE3-4B47-9F5B-4C4565D8B478}"/>
          </ac:picMkLst>
        </pc:picChg>
        <pc:picChg chg="add mod">
          <ac:chgData name="Xin Zhang (FA Talent)" userId="474f572f-8271-4f60-858e-cee871e0aec6" providerId="ADAL" clId="{F36BB7D7-4D25-4D43-95AA-5B6400D3191C}" dt="2022-01-10T05:47:41.019" v="517" actId="571"/>
          <ac:picMkLst>
            <pc:docMk/>
            <pc:sldMk cId="2325116254" sldId="259"/>
            <ac:picMk id="788" creationId="{402E79F5-5866-4A41-B564-AD85AA65A49F}"/>
          </ac:picMkLst>
        </pc:picChg>
        <pc:picChg chg="add mod">
          <ac:chgData name="Xin Zhang (FA Talent)" userId="474f572f-8271-4f60-858e-cee871e0aec6" providerId="ADAL" clId="{F36BB7D7-4D25-4D43-95AA-5B6400D3191C}" dt="2022-01-10T05:48:09.564" v="531" actId="571"/>
          <ac:picMkLst>
            <pc:docMk/>
            <pc:sldMk cId="2325116254" sldId="259"/>
            <ac:picMk id="789" creationId="{F7C87DF8-418F-4B61-8269-19BD38AA2B3E}"/>
          </ac:picMkLst>
        </pc:picChg>
        <pc:picChg chg="add mod">
          <ac:chgData name="Xin Zhang (FA Talent)" userId="474f572f-8271-4f60-858e-cee871e0aec6" providerId="ADAL" clId="{F36BB7D7-4D25-4D43-95AA-5B6400D3191C}" dt="2022-01-10T05:48:09.278" v="530" actId="571"/>
          <ac:picMkLst>
            <pc:docMk/>
            <pc:sldMk cId="2325116254" sldId="259"/>
            <ac:picMk id="790" creationId="{7805B132-5916-4D06-BAAE-B1FC68262E06}"/>
          </ac:picMkLst>
        </pc:picChg>
        <pc:picChg chg="add mod">
          <ac:chgData name="Xin Zhang (FA Talent)" userId="474f572f-8271-4f60-858e-cee871e0aec6" providerId="ADAL" clId="{F36BB7D7-4D25-4D43-95AA-5B6400D3191C}" dt="2022-01-10T05:48:08.828" v="529" actId="571"/>
          <ac:picMkLst>
            <pc:docMk/>
            <pc:sldMk cId="2325116254" sldId="259"/>
            <ac:picMk id="791" creationId="{051EC21A-4751-43E5-B0ED-8FC4D85A1532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2" creationId="{062CE721-1AE5-4AE7-979F-1D8918D87D4F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3" creationId="{AF5C452F-C238-47D9-BBF7-C46804F147BB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4" creationId="{3885E8F7-5598-485F-AEEF-034A182FEA5D}"/>
          </ac:picMkLst>
        </pc:picChg>
        <pc:picChg chg="add 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5" creationId="{AEF207F8-4B52-446F-B891-43B59A5B8F18}"/>
          </ac:picMkLst>
        </pc:picChg>
        <pc:picChg chg="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7" creationId="{F50FD2DD-242A-4D73-9F64-4916880C9C89}"/>
          </ac:picMkLst>
        </pc:picChg>
        <pc:picChg chg="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8" creationId="{6D251881-60FF-4BFA-B008-143073E6877B}"/>
          </ac:picMkLst>
        </pc:picChg>
        <pc:picChg chg="add del mod ord">
          <ac:chgData name="Xin Zhang (FA Talent)" userId="474f572f-8271-4f60-858e-cee871e0aec6" providerId="ADAL" clId="{F36BB7D7-4D25-4D43-95AA-5B6400D3191C}" dt="2022-01-10T05:54:42.937" v="655"/>
          <ac:picMkLst>
            <pc:docMk/>
            <pc:sldMk cId="2325116254" sldId="259"/>
            <ac:picMk id="799" creationId="{9EB3B93E-7DE8-47FB-B20E-304A225FF88D}"/>
          </ac:picMkLst>
        </pc:picChg>
        <pc:picChg chg="del mod">
          <ac:chgData name="Xin Zhang (FA Talent)" userId="474f572f-8271-4f60-858e-cee871e0aec6" providerId="ADAL" clId="{F36BB7D7-4D25-4D43-95AA-5B6400D3191C}" dt="2022-01-10T06:26:42.411" v="834" actId="478"/>
          <ac:picMkLst>
            <pc:docMk/>
            <pc:sldMk cId="2325116254" sldId="259"/>
            <ac:picMk id="800" creationId="{89E96F23-67F3-4B4F-875A-1B357401BF26}"/>
          </ac:picMkLst>
        </pc:picChg>
        <pc:picChg chg="add del mod">
          <ac:chgData name="Xin Zhang (FA Talent)" userId="474f572f-8271-4f60-858e-cee871e0aec6" providerId="ADAL" clId="{F36BB7D7-4D25-4D43-95AA-5B6400D3191C}" dt="2022-01-10T06:28:04.823" v="898"/>
          <ac:picMkLst>
            <pc:docMk/>
            <pc:sldMk cId="2325116254" sldId="259"/>
            <ac:picMk id="801" creationId="{86BBAC83-E29D-4632-B0DB-6B02EDC55812}"/>
          </ac:picMkLst>
        </pc:picChg>
        <pc:picChg chg="del mod ord">
          <ac:chgData name="Xin Zhang (FA Talent)" userId="474f572f-8271-4f60-858e-cee871e0aec6" providerId="ADAL" clId="{F36BB7D7-4D25-4D43-95AA-5B6400D3191C}" dt="2022-01-10T06:34:06.257" v="1037" actId="478"/>
          <ac:picMkLst>
            <pc:docMk/>
            <pc:sldMk cId="2325116254" sldId="259"/>
            <ac:picMk id="802" creationId="{D445EF20-6AF3-4E61-93D0-D94D47B11B75}"/>
          </ac:picMkLst>
        </pc:picChg>
        <pc:picChg chg="add del mod">
          <ac:chgData name="Xin Zhang (FA Talent)" userId="474f572f-8271-4f60-858e-cee871e0aec6" providerId="ADAL" clId="{F36BB7D7-4D25-4D43-95AA-5B6400D3191C}" dt="2022-01-10T06:29:01.538" v="909" actId="478"/>
          <ac:picMkLst>
            <pc:docMk/>
            <pc:sldMk cId="2325116254" sldId="259"/>
            <ac:picMk id="803" creationId="{7D5DE88A-2036-4818-8F72-B39C9958A8F8}"/>
          </ac:picMkLst>
        </pc:picChg>
        <pc:picChg chg="add del mod">
          <ac:chgData name="Xin Zhang (FA Talent)" userId="474f572f-8271-4f60-858e-cee871e0aec6" providerId="ADAL" clId="{F36BB7D7-4D25-4D43-95AA-5B6400D3191C}" dt="2022-01-10T06:33:47.639" v="1031" actId="21"/>
          <ac:picMkLst>
            <pc:docMk/>
            <pc:sldMk cId="2325116254" sldId="259"/>
            <ac:picMk id="804" creationId="{49F2240B-11B6-4F23-9A9B-45C0ED102A46}"/>
          </ac:picMkLst>
        </pc:picChg>
        <pc:picChg chg="add del mod">
          <ac:chgData name="Xin Zhang (FA Talent)" userId="474f572f-8271-4f60-858e-cee871e0aec6" providerId="ADAL" clId="{F36BB7D7-4D25-4D43-95AA-5B6400D3191C}" dt="2022-01-10T06:35:33.978" v="1057" actId="21"/>
          <ac:picMkLst>
            <pc:docMk/>
            <pc:sldMk cId="2325116254" sldId="259"/>
            <ac:picMk id="805" creationId="{7CB59E96-1E61-4C01-846C-99E8473A9035}"/>
          </ac:picMkLst>
        </pc:picChg>
        <pc:picChg chg="add del mod">
          <ac:chgData name="Xin Zhang (FA Talent)" userId="474f572f-8271-4f60-858e-cee871e0aec6" providerId="ADAL" clId="{F36BB7D7-4D25-4D43-95AA-5B6400D3191C}" dt="2022-01-10T06:37:34.449" v="1069" actId="478"/>
          <ac:picMkLst>
            <pc:docMk/>
            <pc:sldMk cId="2325116254" sldId="259"/>
            <ac:picMk id="806" creationId="{355D3640-ABA0-4471-BEB4-4DFFB87D279A}"/>
          </ac:picMkLst>
        </pc:picChg>
        <pc:picChg chg="add del mod ord">
          <ac:chgData name="Xin Zhang (FA Talent)" userId="474f572f-8271-4f60-858e-cee871e0aec6" providerId="ADAL" clId="{F36BB7D7-4D25-4D43-95AA-5B6400D3191C}" dt="2022-01-10T06:38:36.769" v="1093" actId="478"/>
          <ac:picMkLst>
            <pc:docMk/>
            <pc:sldMk cId="2325116254" sldId="259"/>
            <ac:picMk id="807" creationId="{79E6D978-FE07-45C9-B126-6D1E4D20A5C7}"/>
          </ac:picMkLst>
        </pc:picChg>
        <pc:picChg chg="add del mod modVis">
          <ac:chgData name="Xin Zhang (FA Talent)" userId="474f572f-8271-4f60-858e-cee871e0aec6" providerId="ADAL" clId="{F36BB7D7-4D25-4D43-95AA-5B6400D3191C}" dt="2022-01-10T06:38:00.189" v="1081"/>
          <ac:picMkLst>
            <pc:docMk/>
            <pc:sldMk cId="2325116254" sldId="259"/>
            <ac:picMk id="808" creationId="{4D9E367C-E3E9-446F-B670-544A7BC0B210}"/>
          </ac:picMkLst>
        </pc:picChg>
        <pc:picChg chg="add del mod modVis modCrop">
          <ac:chgData name="Xin Zhang (FA Talent)" userId="474f572f-8271-4f60-858e-cee871e0aec6" providerId="ADAL" clId="{F36BB7D7-4D25-4D43-95AA-5B6400D3191C}" dt="2022-01-10T07:36:15.479" v="1570" actId="478"/>
          <ac:picMkLst>
            <pc:docMk/>
            <pc:sldMk cId="2325116254" sldId="259"/>
            <ac:picMk id="809" creationId="{BE2842AD-1DDB-4BD1-AFA8-C1CB8DDED8EC}"/>
          </ac:picMkLst>
        </pc:picChg>
        <pc:picChg chg="add del mod modVis modCrop">
          <ac:chgData name="Xin Zhang (FA Talent)" userId="474f572f-8271-4f60-858e-cee871e0aec6" providerId="ADAL" clId="{F36BB7D7-4D25-4D43-95AA-5B6400D3191C}" dt="2022-01-10T07:39:08.224" v="1602" actId="732"/>
          <ac:picMkLst>
            <pc:docMk/>
            <pc:sldMk cId="2325116254" sldId="259"/>
            <ac:picMk id="810" creationId="{EB7E49BA-3BCC-4B97-AEBE-C5CF88BF8F69}"/>
          </ac:picMkLst>
        </pc:picChg>
        <pc:picChg chg="add del mod ord">
          <ac:chgData name="Xin Zhang (FA Talent)" userId="474f572f-8271-4f60-858e-cee871e0aec6" providerId="ADAL" clId="{F36BB7D7-4D25-4D43-95AA-5B6400D3191C}" dt="2022-01-10T06:40:08.281" v="1117" actId="478"/>
          <ac:picMkLst>
            <pc:docMk/>
            <pc:sldMk cId="2325116254" sldId="259"/>
            <ac:picMk id="811" creationId="{ECA15B45-C760-419E-9262-3347688DA4F3}"/>
          </ac:picMkLst>
        </pc:picChg>
        <pc:picChg chg="add del mod modVis">
          <ac:chgData name="Xin Zhang (FA Talent)" userId="474f572f-8271-4f60-858e-cee871e0aec6" providerId="ADAL" clId="{F36BB7D7-4D25-4D43-95AA-5B6400D3191C}" dt="2022-01-10T06:39:51.772" v="1108"/>
          <ac:picMkLst>
            <pc:docMk/>
            <pc:sldMk cId="2325116254" sldId="259"/>
            <ac:picMk id="812" creationId="{1D84212C-DFA5-4470-9D74-729AA098E2E4}"/>
          </ac:picMkLst>
        </pc:picChg>
        <pc:picChg chg="add del mod">
          <ac:chgData name="Xin Zhang (FA Talent)" userId="474f572f-8271-4f60-858e-cee871e0aec6" providerId="ADAL" clId="{F36BB7D7-4D25-4D43-95AA-5B6400D3191C}" dt="2022-01-10T07:43:04.198" v="1646" actId="21"/>
          <ac:picMkLst>
            <pc:docMk/>
            <pc:sldMk cId="2325116254" sldId="259"/>
            <ac:picMk id="813" creationId="{745897F6-192D-41C0-801E-DDB6E65D753D}"/>
          </ac:picMkLst>
        </pc:picChg>
        <pc:picChg chg="add del mod ord">
          <ac:chgData name="Xin Zhang (FA Talent)" userId="474f572f-8271-4f60-858e-cee871e0aec6" providerId="ADAL" clId="{F36BB7D7-4D25-4D43-95AA-5B6400D3191C}" dt="2022-01-10T07:08:56.091" v="1201"/>
          <ac:picMkLst>
            <pc:docMk/>
            <pc:sldMk cId="2325116254" sldId="259"/>
            <ac:picMk id="833" creationId="{5F1B21BC-835B-4721-A576-71A62F35CDF9}"/>
          </ac:picMkLst>
        </pc:picChg>
        <pc:picChg chg="del mod">
          <ac:chgData name="Xin Zhang (FA Talent)" userId="474f572f-8271-4f60-858e-cee871e0aec6" providerId="ADAL" clId="{F36BB7D7-4D25-4D43-95AA-5B6400D3191C}" dt="2022-01-10T07:15:53.103" v="1329" actId="478"/>
          <ac:picMkLst>
            <pc:docMk/>
            <pc:sldMk cId="2325116254" sldId="259"/>
            <ac:picMk id="834" creationId="{9E833879-9095-424B-8973-64C748F2176A}"/>
          </ac:picMkLst>
        </pc:picChg>
        <pc:picChg chg="add del mod ord modCrop">
          <ac:chgData name="Xin Zhang (FA Talent)" userId="474f572f-8271-4f60-858e-cee871e0aec6" providerId="ADAL" clId="{F36BB7D7-4D25-4D43-95AA-5B6400D3191C}" dt="2022-01-10T07:16:02.906" v="1332" actId="478"/>
          <ac:picMkLst>
            <pc:docMk/>
            <pc:sldMk cId="2325116254" sldId="259"/>
            <ac:picMk id="835" creationId="{AF6D4800-3E18-4DD5-AD0D-B78C9FAB1315}"/>
          </ac:picMkLst>
        </pc:picChg>
        <pc:picChg chg="add del mod">
          <ac:chgData name="Xin Zhang (FA Talent)" userId="474f572f-8271-4f60-858e-cee871e0aec6" providerId="ADAL" clId="{F36BB7D7-4D25-4D43-95AA-5B6400D3191C}" dt="2022-01-10T07:14:09.637" v="1307" actId="478"/>
          <ac:picMkLst>
            <pc:docMk/>
            <pc:sldMk cId="2325116254" sldId="259"/>
            <ac:picMk id="836" creationId="{950E05CE-9CF2-47CD-B05A-C7ABA26E8F69}"/>
          </ac:picMkLst>
        </pc:picChg>
        <pc:picChg chg="add del mod">
          <ac:chgData name="Xin Zhang (FA Talent)" userId="474f572f-8271-4f60-858e-cee871e0aec6" providerId="ADAL" clId="{F36BB7D7-4D25-4D43-95AA-5B6400D3191C}" dt="2022-01-10T07:12:31.639" v="1229" actId="478"/>
          <ac:picMkLst>
            <pc:docMk/>
            <pc:sldMk cId="2325116254" sldId="259"/>
            <ac:picMk id="837" creationId="{A5E66F7D-8709-4DCE-B693-7ABAEBB88BBD}"/>
          </ac:picMkLst>
        </pc:picChg>
        <pc:picChg chg="add del mod">
          <ac:chgData name="Xin Zhang (FA Talent)" userId="474f572f-8271-4f60-858e-cee871e0aec6" providerId="ADAL" clId="{F36BB7D7-4D25-4D43-95AA-5B6400D3191C}" dt="2022-01-10T07:12:31.152" v="1228" actId="478"/>
          <ac:picMkLst>
            <pc:docMk/>
            <pc:sldMk cId="2325116254" sldId="259"/>
            <ac:picMk id="838" creationId="{3F885A92-C003-4BAB-8B9E-8224AC6E5916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39" creationId="{08C1B686-C8A1-47C3-87F5-97B0D215D766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0" creationId="{6446FECA-7D04-4D05-AE2B-4B7A62A4E240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1" creationId="{A2C8A49B-EC32-4BF0-8448-2213EEC3BE93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2" creationId="{049A6991-DEB1-4136-A4C9-93CEF8E64EE1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3" creationId="{715CD353-C49F-41EF-AEB8-7B5AA5BCAB66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4" creationId="{A72D6988-6327-4D7D-A9EF-ED443CAE1517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5" creationId="{7C3B58A3-A1C5-4F8B-89BD-F49676D7260E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6" creationId="{FED1F1D7-905C-471A-AC9D-99D58A99D2ED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7" creationId="{9094B615-18ED-4C9F-BA37-4001815CE14F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8" creationId="{644A393C-48C8-4C5D-A8C6-38647563FCC9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9" creationId="{DD905B68-3BFF-4DA7-88C5-6B52C7AD5463}"/>
          </ac:picMkLst>
        </pc:picChg>
        <pc:picChg chg="add del mod">
          <ac:chgData name="Xin Zhang (FA Talent)" userId="474f572f-8271-4f60-858e-cee871e0aec6" providerId="ADAL" clId="{F36BB7D7-4D25-4D43-95AA-5B6400D3191C}" dt="2022-01-10T07:22:25.383" v="1345" actId="478"/>
          <ac:picMkLst>
            <pc:docMk/>
            <pc:sldMk cId="2325116254" sldId="259"/>
            <ac:picMk id="850" creationId="{BBB7F524-6696-42D3-8903-CA28E99C6FBF}"/>
          </ac:picMkLst>
        </pc:picChg>
        <pc:picChg chg="add del mod">
          <ac:chgData name="Xin Zhang (FA Talent)" userId="474f572f-8271-4f60-858e-cee871e0aec6" providerId="ADAL" clId="{F36BB7D7-4D25-4D43-95AA-5B6400D3191C}" dt="2022-01-10T07:22:25.383" v="1345" actId="478"/>
          <ac:picMkLst>
            <pc:docMk/>
            <pc:sldMk cId="2325116254" sldId="259"/>
            <ac:picMk id="851" creationId="{1CDEB03E-E854-492C-863F-9BE27171A96C}"/>
          </ac:picMkLst>
        </pc:picChg>
        <pc:picChg chg="add del mod">
          <ac:chgData name="Xin Zhang (FA Talent)" userId="474f572f-8271-4f60-858e-cee871e0aec6" providerId="ADAL" clId="{F36BB7D7-4D25-4D43-95AA-5B6400D3191C}" dt="2022-01-10T07:23:54.864" v="1356" actId="478"/>
          <ac:picMkLst>
            <pc:docMk/>
            <pc:sldMk cId="2325116254" sldId="259"/>
            <ac:picMk id="852" creationId="{B2DF9380-7BBC-4493-AF5A-229CA5AE9A72}"/>
          </ac:picMkLst>
        </pc:picChg>
        <pc:picChg chg="add del mod topLvl">
          <ac:chgData name="Xin Zhang (FA Talent)" userId="474f572f-8271-4f60-858e-cee871e0aec6" providerId="ADAL" clId="{F36BB7D7-4D25-4D43-95AA-5B6400D3191C}" dt="2022-01-10T07:26:04.565" v="1388" actId="478"/>
          <ac:picMkLst>
            <pc:docMk/>
            <pc:sldMk cId="2325116254" sldId="259"/>
            <ac:picMk id="853" creationId="{A1723596-84D8-4E1D-9BC8-E6184B857A9F}"/>
          </ac:picMkLst>
        </pc:picChg>
        <pc:picChg chg="add del mod topLvl">
          <ac:chgData name="Xin Zhang (FA Talent)" userId="474f572f-8271-4f60-858e-cee871e0aec6" providerId="ADAL" clId="{F36BB7D7-4D25-4D43-95AA-5B6400D3191C}" dt="2022-01-10T07:26:04.565" v="1388" actId="478"/>
          <ac:picMkLst>
            <pc:docMk/>
            <pc:sldMk cId="2325116254" sldId="259"/>
            <ac:picMk id="854" creationId="{263EB549-2517-4839-A379-68BAD4647EDF}"/>
          </ac:picMkLst>
        </pc:picChg>
        <pc:picChg chg="add mod ord topLvl">
          <ac:chgData name="Xin Zhang (FA Talent)" userId="474f572f-8271-4f60-858e-cee871e0aec6" providerId="ADAL" clId="{F36BB7D7-4D25-4D43-95AA-5B6400D3191C}" dt="2022-01-10T07:41:28.831" v="1613"/>
          <ac:picMkLst>
            <pc:docMk/>
            <pc:sldMk cId="2325116254" sldId="259"/>
            <ac:picMk id="855" creationId="{D07EC490-4A3E-4E5E-981B-12C7A5FA9F97}"/>
          </ac:picMkLst>
        </pc:picChg>
        <pc:picChg chg="add mod ord topLvl">
          <ac:chgData name="Xin Zhang (FA Talent)" userId="474f572f-8271-4f60-858e-cee871e0aec6" providerId="ADAL" clId="{F36BB7D7-4D25-4D43-95AA-5B6400D3191C}" dt="2022-01-10T07:41:28.831" v="1613"/>
          <ac:picMkLst>
            <pc:docMk/>
            <pc:sldMk cId="2325116254" sldId="259"/>
            <ac:picMk id="856" creationId="{CD237D35-60B6-46E7-882A-C598BE5067A4}"/>
          </ac:picMkLst>
        </pc:picChg>
        <pc:picChg chg="add mod modCrop">
          <ac:chgData name="Xin Zhang (FA Talent)" userId="474f572f-8271-4f60-858e-cee871e0aec6" providerId="ADAL" clId="{F36BB7D7-4D25-4D43-95AA-5B6400D3191C}" dt="2022-01-10T07:39:02.020" v="1601" actId="732"/>
          <ac:picMkLst>
            <pc:docMk/>
            <pc:sldMk cId="2325116254" sldId="259"/>
            <ac:picMk id="878" creationId="{B03CCD68-5B91-490C-96C7-62212911EF7D}"/>
          </ac:picMkLst>
        </pc:picChg>
        <pc:picChg chg="add del mo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79" creationId="{25BCFEBF-FCD3-4B8F-B7A6-DDF2DAF5A5FD}"/>
          </ac:picMkLst>
        </pc:picChg>
        <pc:picChg chg="add del mod or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80" creationId="{02F5AD2A-0F40-42DA-84F9-3C73067BB253}"/>
          </ac:picMkLst>
        </pc:picChg>
        <pc:picChg chg="add del mo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81" creationId="{BF1B6A7F-1A75-4BDA-8137-75D99020D2F9}"/>
          </ac:picMkLst>
        </pc:picChg>
        <pc:picChg chg="add del mod ord">
          <ac:chgData name="Xin Zhang (FA Talent)" userId="474f572f-8271-4f60-858e-cee871e0aec6" providerId="ADAL" clId="{F36BB7D7-4D25-4D43-95AA-5B6400D3191C}" dt="2022-01-11T01:47:25.112" v="2898" actId="478"/>
          <ac:picMkLst>
            <pc:docMk/>
            <pc:sldMk cId="2325116254" sldId="259"/>
            <ac:picMk id="882" creationId="{71185889-6991-4EBF-8362-0FD9DEE89993}"/>
          </ac:picMkLst>
        </pc:picChg>
        <pc:cxnChg chg="mod">
          <ac:chgData name="Xin Zhang (FA Talent)" userId="474f572f-8271-4f60-858e-cee871e0aec6" providerId="ADAL" clId="{F36BB7D7-4D25-4D43-95AA-5B6400D3191C}" dt="2022-01-10T07:38:19.284" v="1593" actId="208"/>
          <ac:cxnSpMkLst>
            <pc:docMk/>
            <pc:sldMk cId="2325116254" sldId="259"/>
            <ac:cxnSpMk id="6" creationId="{144F2788-B875-472E-A018-07F0C5881DD8}"/>
          </ac:cxnSpMkLst>
        </pc:cxnChg>
      </pc:sldChg>
      <pc:sldChg chg="addSp delSp modSp mod setBg">
        <pc:chgData name="Xin Zhang (FA Talent)" userId="474f572f-8271-4f60-858e-cee871e0aec6" providerId="ADAL" clId="{F36BB7D7-4D25-4D43-95AA-5B6400D3191C}" dt="2022-01-11T02:36:06.642" v="3605" actId="1076"/>
        <pc:sldMkLst>
          <pc:docMk/>
          <pc:sldMk cId="3659766544" sldId="261"/>
        </pc:sldMkLst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7" creationId="{86FF1E7C-3521-441F-8C1C-09A1E56601BD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5" creationId="{4CCD2D7F-2846-425E-8A39-B3BE8D1E4AEF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45" creationId="{460B1446-35AF-4512-BB83-D07FDDD3E1E3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46" creationId="{1070649E-0A41-4C97-B7F2-31EA5405438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47" creationId="{0B8B5978-B668-4C9B-986E-A67A6A8092A6}"/>
          </ac:spMkLst>
        </pc:spChg>
        <pc:spChg chg="add 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48" creationId="{7BB563FB-4812-4977-A322-02ADC4AAC11D}"/>
          </ac:spMkLst>
        </pc:spChg>
        <pc:spChg chg="mod">
          <ac:chgData name="Xin Zhang (FA Talent)" userId="474f572f-8271-4f60-858e-cee871e0aec6" providerId="ADAL" clId="{F36BB7D7-4D25-4D43-95AA-5B6400D3191C}" dt="2022-01-11T01:53:14.884" v="2999"/>
          <ac:spMkLst>
            <pc:docMk/>
            <pc:sldMk cId="3659766544" sldId="261"/>
            <ac:spMk id="50" creationId="{EB6653EC-AD84-4AFA-B184-A586FA7CE9D0}"/>
          </ac:spMkLst>
        </pc:spChg>
        <pc:spChg chg="mod">
          <ac:chgData name="Xin Zhang (FA Talent)" userId="474f572f-8271-4f60-858e-cee871e0aec6" providerId="ADAL" clId="{F36BB7D7-4D25-4D43-95AA-5B6400D3191C}" dt="2022-01-11T01:53:14.884" v="2999"/>
          <ac:spMkLst>
            <pc:docMk/>
            <pc:sldMk cId="3659766544" sldId="261"/>
            <ac:spMk id="51" creationId="{F9FE2047-133B-4536-8DFB-860AB05CBA7C}"/>
          </ac:spMkLst>
        </pc:spChg>
        <pc:spChg chg="add del mod">
          <ac:chgData name="Xin Zhang (FA Talent)" userId="474f572f-8271-4f60-858e-cee871e0aec6" providerId="ADAL" clId="{F36BB7D7-4D25-4D43-95AA-5B6400D3191C}" dt="2022-01-11T01:53:15.765" v="3000"/>
          <ac:spMkLst>
            <pc:docMk/>
            <pc:sldMk cId="3659766544" sldId="261"/>
            <ac:spMk id="52" creationId="{7B5420F3-86D5-4B6B-B909-9368B2B37F88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55" creationId="{8E7AB176-6957-4858-8F25-2625D306695B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56" creationId="{0D07DBB2-85FF-49B7-9AF6-84723BED4ADB}"/>
          </ac:spMkLst>
        </pc:spChg>
        <pc:spChg chg="del mod">
          <ac:chgData name="Xin Zhang (FA Talent)" userId="474f572f-8271-4f60-858e-cee871e0aec6" providerId="ADAL" clId="{F36BB7D7-4D25-4D43-95AA-5B6400D3191C}" dt="2022-01-11T01:56:09.595" v="3057" actId="478"/>
          <ac:spMkLst>
            <pc:docMk/>
            <pc:sldMk cId="3659766544" sldId="261"/>
            <ac:spMk id="58" creationId="{3B61CCBE-0014-4C55-B03C-EBE0EF36E02F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60" creationId="{A73DECA1-0BF4-456D-88D0-5C8684BBAE95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1" creationId="{A7A7C1F7-D612-4D07-B565-E4EBF5542A16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3" creationId="{18D14C21-7EC6-43EF-8614-F5719BBC7BF5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64" creationId="{EF21DC30-B9B3-411F-8F20-79AC82010187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5" creationId="{45595965-3158-4F41-BA88-E5F80ABA3A3B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6" creationId="{C9F0CAB0-EA99-4C43-817D-F5A848D41392}"/>
          </ac:spMkLst>
        </pc:spChg>
        <pc:spChg chg="mod">
          <ac:chgData name="Xin Zhang (FA Talent)" userId="474f572f-8271-4f60-858e-cee871e0aec6" providerId="ADAL" clId="{F36BB7D7-4D25-4D43-95AA-5B6400D3191C}" dt="2022-01-11T01:54:35.363" v="3030"/>
          <ac:spMkLst>
            <pc:docMk/>
            <pc:sldMk cId="3659766544" sldId="261"/>
            <ac:spMk id="67" creationId="{1C90B46A-975D-4AF8-BE73-B90AEA324B3D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8" creationId="{C5D2E7ED-99D7-4EF6-974B-8BDCC1562818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9" creationId="{3E35CA9C-166D-4ABF-97D5-9687F4E0C01B}"/>
          </ac:spMkLst>
        </pc:spChg>
        <pc:spChg chg="mod">
          <ac:chgData name="Xin Zhang (FA Talent)" userId="474f572f-8271-4f60-858e-cee871e0aec6" providerId="ADAL" clId="{F36BB7D7-4D25-4D43-95AA-5B6400D3191C}" dt="2022-01-11T01:54:38.561" v="3031"/>
          <ac:spMkLst>
            <pc:docMk/>
            <pc:sldMk cId="3659766544" sldId="261"/>
            <ac:spMk id="70" creationId="{CF53E690-B45A-4CB5-B906-D70614A0542A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72" creationId="{1DAD30E7-2770-4738-8FFD-279B28B4AF19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75" creationId="{D1ED1121-3628-482D-840F-6B5BA3807411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6" creationId="{3232BFFA-05F5-4638-BCD4-41D0ADDB31C6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7" creationId="{DBA183B8-B8AF-4A72-9B20-41323AD3ACA8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8" creationId="{FB8D6D51-77D0-4825-8B4F-06BE9E504D02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9" creationId="{65768FCA-FC11-4948-A673-A31D2B5DAE90}"/>
          </ac:spMkLst>
        </pc:spChg>
        <pc:spChg chg="mod">
          <ac:chgData name="Xin Zhang (FA Talent)" userId="474f572f-8271-4f60-858e-cee871e0aec6" providerId="ADAL" clId="{F36BB7D7-4D25-4D43-95AA-5B6400D3191C}" dt="2022-01-11T01:54:46.376" v="3034"/>
          <ac:spMkLst>
            <pc:docMk/>
            <pc:sldMk cId="3659766544" sldId="261"/>
            <ac:spMk id="80" creationId="{595191B4-11A2-4B21-9B18-D7072C56ED59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81" creationId="{88BDCAC6-FF39-4626-B502-E8BBE2363D11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82" creationId="{B967C88A-2080-4B1C-88C5-9714CE14D75F}"/>
          </ac:spMkLst>
        </pc:spChg>
        <pc:spChg chg="mod">
          <ac:chgData name="Xin Zhang (FA Talent)" userId="474f572f-8271-4f60-858e-cee871e0aec6" providerId="ADAL" clId="{F36BB7D7-4D25-4D43-95AA-5B6400D3191C}" dt="2022-01-11T01:54:53.073" v="3037"/>
          <ac:spMkLst>
            <pc:docMk/>
            <pc:sldMk cId="3659766544" sldId="261"/>
            <ac:spMk id="83" creationId="{6195824B-A46C-474E-8D74-6F30ED9EA653}"/>
          </ac:spMkLst>
        </pc:spChg>
        <pc:spChg chg="add del">
          <ac:chgData name="Xin Zhang (FA Talent)" userId="474f572f-8271-4f60-858e-cee871e0aec6" providerId="ADAL" clId="{F36BB7D7-4D25-4D43-95AA-5B6400D3191C}" dt="2022-01-11T01:54:42.614" v="3033" actId="22"/>
          <ac:spMkLst>
            <pc:docMk/>
            <pc:sldMk cId="3659766544" sldId="261"/>
            <ac:spMk id="84" creationId="{6B35442E-09EA-450D-A563-C1F75D690463}"/>
          </ac:spMkLst>
        </pc:spChg>
        <pc:spChg chg="add del">
          <ac:chgData name="Xin Zhang (FA Talent)" userId="474f572f-8271-4f60-858e-cee871e0aec6" providerId="ADAL" clId="{F36BB7D7-4D25-4D43-95AA-5B6400D3191C}" dt="2022-01-11T01:54:51.692" v="3036" actId="22"/>
          <ac:spMkLst>
            <pc:docMk/>
            <pc:sldMk cId="3659766544" sldId="261"/>
            <ac:spMk id="85" creationId="{CF8B0933-AFCF-41C6-8B0C-658B09648A5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87" creationId="{47B8F2D3-5B4E-405F-BB8C-6BB7CA68F997}"/>
          </ac:spMkLst>
        </pc:spChg>
        <pc:spChg chg="mod or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88" creationId="{DF34162E-4E84-4B39-B6A4-60E36B0C819A}"/>
          </ac:spMkLst>
        </pc:spChg>
        <pc:spChg chg="del mod">
          <ac:chgData name="Xin Zhang (FA Talent)" userId="474f572f-8271-4f60-858e-cee871e0aec6" providerId="ADAL" clId="{F36BB7D7-4D25-4D43-95AA-5B6400D3191C}" dt="2022-01-11T01:55:16.607" v="3040" actId="478"/>
          <ac:spMkLst>
            <pc:docMk/>
            <pc:sldMk cId="3659766544" sldId="261"/>
            <ac:spMk id="90" creationId="{6E287936-9488-4C7C-8D2A-B566F7B4671B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92" creationId="{98C136FA-5FD2-4900-8E2C-6EA982B48EBB}"/>
          </ac:spMkLst>
        </pc:spChg>
        <pc:spChg chg="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95" creationId="{F08A4C7E-4479-4F6E-A777-4D13B337FF16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7" creationId="{E0E08F12-F2E2-479B-A1EB-8C5F0313DD6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8" creationId="{C8AB9EBE-92C9-43ED-AC89-7B4AF0C3FE5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9" creationId="{D98C3949-27ED-4682-BC13-3BF6B3FEE5B7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0" creationId="{DF66EC32-B120-492A-8CF8-E600788394F3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1" creationId="{482B0C91-3F77-4B49-9462-6287D9CA982D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2" creationId="{E87BD709-7261-462C-82F2-C306516D5E1B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3" creationId="{6C080DED-289E-45E0-AD09-958C4191CC4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4" creationId="{37EDE1CA-758B-4EA0-977D-B0CFFA2BAF73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5" creationId="{B1B48FDC-5498-4CED-9ED6-7298697549E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6" creationId="{B9448B19-9136-49ED-9CCF-E91C9159B0BF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109" creationId="{763A60B0-2760-4072-B2DA-A14A800FEFDF}"/>
          </ac:spMkLst>
        </pc:spChg>
        <pc:spChg chg="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112" creationId="{C1CE6699-A71A-42DA-99BE-D69984C1B58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3" creationId="{E3C90CC1-EDA4-4E68-8716-4DF51E00CFA4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4" creationId="{24057FFC-9FE7-4B3D-A8EF-60340C33EC35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5" creationId="{A9B11B72-365B-4807-9699-567372B3B9E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6" creationId="{32F22CBA-24FE-4243-8D2A-CAAC3D4F7382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7" creationId="{28F463CA-1F67-4ED6-9932-F0AB4BFFFC17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8" creationId="{5912C79B-D81D-46ED-B509-F06F6636DDAF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9" creationId="{24F1D729-A64F-401E-9E0C-2B6369947FA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0" creationId="{D4F73931-DB72-46A3-BBB8-7ACB59384DF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1" creationId="{3361D76D-6F1E-4776-BE1A-617A75222FD9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2" creationId="{0E6327E6-9B63-43D0-AC12-43210901A612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131" creationId="{38DDA61D-5F61-4918-8437-BA798293F0A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37" creationId="{63BEA9FD-9A2F-4A8D-BD01-7052C035C069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0" creationId="{3B6E6EBD-C4B2-4D95-B534-05D4942FA3B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1" creationId="{DF7CE114-E239-4570-B322-38362F76BF6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2" creationId="{486BB567-B096-46B8-8207-5E1C8E2C8B43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144" creationId="{922EDD94-89C1-4E51-8C8F-98DA083C1AF0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5" creationId="{B2AD5B97-BF0A-4FF4-99E9-C0758CBCA15F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7" creationId="{A5AC8CEE-A478-45BF-B22B-77FCA2E0FF02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8" creationId="{6E8DE713-BA23-41CC-8AA2-52938EAEE03A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9" creationId="{50C03AFB-B227-4FDE-8900-DF157548CCAC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0" creationId="{210F028C-8BDE-48B0-84E7-FC6DBA7546C7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1" creationId="{0591613C-D244-4B19-ACC9-48E7AF9C1F8D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2" creationId="{F0367D6C-BA6B-4DF6-B6F2-D98910962475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158" creationId="{AE9CAB44-B479-41B8-AEA8-6E288B3CD7C3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9" creationId="{DAA354CC-9EFD-4453-93BB-526FF691BB7A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1" creationId="{834BF664-DD15-40C0-B7C7-C10B5A1B8F44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2" creationId="{C418CFC3-51DC-4F4C-9BE5-A0EA0CF7C65F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3" creationId="{6810CF77-42FF-4E7F-B048-CB78BBEDA90D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4" creationId="{9340016D-09D7-4C9B-AE69-5E5B956D2A80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5" creationId="{2E55B3C1-99FA-47C9-92DC-2F5EE66F3EE9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6" creationId="{C8B1136C-F5A6-4F24-89A4-A077C78EDB2E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71" creationId="{65E6191D-7E8E-41BD-922F-EF930415802C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91" creationId="{93E735B2-F356-4914-81A7-E45B8035C1DB}"/>
          </ac:spMkLst>
        </pc:spChg>
        <pc:grpChg chg="add 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2" creationId="{40DEFD5A-B5CF-490B-9C11-9001F73937FE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3" creationId="{D1D9E098-8042-48BD-AFB8-BCC46B756B3E}"/>
          </ac:grpSpMkLst>
        </pc:grpChg>
        <pc:grpChg chg="add del mod">
          <ac:chgData name="Xin Zhang (FA Talent)" userId="474f572f-8271-4f60-858e-cee871e0aec6" providerId="ADAL" clId="{F36BB7D7-4D25-4D43-95AA-5B6400D3191C}" dt="2022-01-11T01:54:28.029" v="3028" actId="165"/>
          <ac:grpSpMkLst>
            <pc:docMk/>
            <pc:sldMk cId="3659766544" sldId="261"/>
            <ac:grpSpMk id="4" creationId="{3D225281-B508-4190-8867-3FD174F6DFDF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" creationId="{C0DC4976-6923-4BD2-A9F5-277149CF187A}"/>
          </ac:grpSpMkLst>
        </pc:grpChg>
        <pc:grpChg chg="add del mod topLvl">
          <ac:chgData name="Xin Zhang (FA Talent)" userId="474f572f-8271-4f60-858e-cee871e0aec6" providerId="ADAL" clId="{F36BB7D7-4D25-4D43-95AA-5B6400D3191C}" dt="2022-01-11T02:35:33.422" v="3595" actId="478"/>
          <ac:grpSpMkLst>
            <pc:docMk/>
            <pc:sldMk cId="3659766544" sldId="261"/>
            <ac:grpSpMk id="44" creationId="{0F2E98AA-4497-4016-ADBB-5C10ECCDBAB8}"/>
          </ac:grpSpMkLst>
        </pc:grpChg>
        <pc:grpChg chg="add del mod">
          <ac:chgData name="Xin Zhang (FA Talent)" userId="474f572f-8271-4f60-858e-cee871e0aec6" providerId="ADAL" clId="{F36BB7D7-4D25-4D43-95AA-5B6400D3191C}" dt="2022-01-11T01:53:15.765" v="3000"/>
          <ac:grpSpMkLst>
            <pc:docMk/>
            <pc:sldMk cId="3659766544" sldId="261"/>
            <ac:grpSpMk id="49" creationId="{674D3F3E-0554-45DA-A99C-9204079B7793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54" creationId="{9394974B-E954-444F-AF98-17D82A1D9FA4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57" creationId="{002227D3-46F3-459D-933C-AC23AA56954C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59" creationId="{01F41C67-D499-4D75-9C07-B83BFEC8CB21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71" creationId="{6D11B89A-A029-4EE8-89A6-69E3DEAFD17E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73" creationId="{0FE0DF85-C054-4A67-AB47-DFEEC28A8374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74" creationId="{7C07E9E3-3AF1-4E71-8882-33FF633210AD}"/>
          </ac:grpSpMkLst>
        </pc:grpChg>
        <pc:grpChg chg="add mod or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6" creationId="{FB8E1EED-A54D-4378-9655-4C5100FE7AEF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9" creationId="{7ECC686D-F6F2-40D7-B0F9-24FC410C9207}"/>
          </ac:grpSpMkLst>
        </pc:grpChg>
        <pc:grpChg chg="mo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91" creationId="{54A797AE-A84C-407A-A526-4AECB18E9A0C}"/>
          </ac:grpSpMkLst>
        </pc:grpChg>
        <pc:grpChg chg="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93" creationId="{11660626-D0B6-4700-A28A-AC091C9416AE}"/>
          </ac:grpSpMkLst>
        </pc:grpChg>
        <pc:grpChg chg="del mod topLvl">
          <ac:chgData name="Xin Zhang (FA Talent)" userId="474f572f-8271-4f60-858e-cee871e0aec6" providerId="ADAL" clId="{F36BB7D7-4D25-4D43-95AA-5B6400D3191C}" dt="2022-01-11T02:35:32.322" v="3594" actId="478"/>
          <ac:grpSpMkLst>
            <pc:docMk/>
            <pc:sldMk cId="3659766544" sldId="261"/>
            <ac:grpSpMk id="94" creationId="{C854C577-0A56-4499-B620-EC159B330AC1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96" creationId="{260E25F4-FEF3-4CBC-877C-C691513A2BBA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107" creationId="{2763FFDE-7C09-49D8-8182-EA2C382AC4FC}"/>
          </ac:grpSpMkLst>
        </pc:grpChg>
        <pc:grpChg chg="mo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108" creationId="{C922E360-A0E9-446E-872B-CBFD0426D213}"/>
          </ac:grpSpMkLst>
        </pc:grpChg>
        <pc:grpChg chg="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110" creationId="{D97D7BDA-922B-4C6A-8460-243AD2DEEADB}"/>
          </ac:grpSpMkLst>
        </pc:grpChg>
        <pc:grpChg chg="del mod topLvl">
          <ac:chgData name="Xin Zhang (FA Talent)" userId="474f572f-8271-4f60-858e-cee871e0aec6" providerId="ADAL" clId="{F36BB7D7-4D25-4D43-95AA-5B6400D3191C}" dt="2022-01-11T02:35:30.991" v="3593" actId="478"/>
          <ac:grpSpMkLst>
            <pc:docMk/>
            <pc:sldMk cId="3659766544" sldId="261"/>
            <ac:grpSpMk id="111" creationId="{7AAA781A-CC69-49E0-9436-5FA6EFF05987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183" creationId="{956156E9-DC31-4D11-8D2F-28D92B4D7FC5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188" creationId="{B8256851-5AE7-4134-A961-7C61C0C832DD}"/>
          </ac:grpSpMkLst>
        </pc:grpChg>
      </pc:sldChg>
      <pc:sldChg chg="addSp delSp modSp mod setBg chgLayout">
        <pc:chgData name="Xin Zhang (FA Talent)" userId="474f572f-8271-4f60-858e-cee871e0aec6" providerId="ADAL" clId="{F36BB7D7-4D25-4D43-95AA-5B6400D3191C}" dt="2022-01-11T03:17:37.622" v="3922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F36BB7D7-4D25-4D43-95AA-5B6400D3191C}" dt="2022-01-11T01:35:34.168" v="2688" actId="478"/>
          <ac:spMkLst>
            <pc:docMk/>
            <pc:sldMk cId="3477428530" sldId="262"/>
            <ac:spMk id="3" creationId="{40C8E65D-1921-4C9A-9664-44FCB7DFDBF2}"/>
          </ac:spMkLst>
        </pc:spChg>
        <pc:spChg chg="mod ord">
          <ac:chgData name="Xin Zhang (FA Talent)" userId="474f572f-8271-4f60-858e-cee871e0aec6" providerId="ADAL" clId="{F36BB7D7-4D25-4D43-95AA-5B6400D3191C}" dt="2022-01-10T08:47:08.587" v="2622" actId="700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F36BB7D7-4D25-4D43-95AA-5B6400D3191C}" dt="2022-01-10T08:44:45.229" v="2582" actId="478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F36BB7D7-4D25-4D43-95AA-5B6400D3191C}" dt="2022-01-10T08:50:15.461" v="2634" actId="21"/>
          <ac:spMkLst>
            <pc:docMk/>
            <pc:sldMk cId="3477428530" sldId="262"/>
            <ac:spMk id="25" creationId="{FF01E3D8-910A-4E67-B240-23AAAFC0AE77}"/>
          </ac:spMkLst>
        </pc:spChg>
        <pc:spChg chg="del">
          <ac:chgData name="Xin Zhang (FA Talent)" userId="474f572f-8271-4f60-858e-cee871e0aec6" providerId="ADAL" clId="{F36BB7D7-4D25-4D43-95AA-5B6400D3191C}" dt="2022-01-10T08:45:32.105" v="2595" actId="478"/>
          <ac:spMkLst>
            <pc:docMk/>
            <pc:sldMk cId="3477428530" sldId="262"/>
            <ac:spMk id="28" creationId="{8150AA59-7BF8-4D98-8EC5-86CF66F2199B}"/>
          </ac:spMkLst>
        </pc:spChg>
        <pc:spChg chg="del">
          <ac:chgData name="Xin Zhang (FA Talent)" userId="474f572f-8271-4f60-858e-cee871e0aec6" providerId="ADAL" clId="{F36BB7D7-4D25-4D43-95AA-5B6400D3191C}" dt="2022-01-10T08:45:32.105" v="2595" actId="478"/>
          <ac:spMkLst>
            <pc:docMk/>
            <pc:sldMk cId="3477428530" sldId="262"/>
            <ac:spMk id="30" creationId="{21F833A4-543F-49FB-A577-57E44ED6C313}"/>
          </ac:spMkLst>
        </pc:spChg>
        <pc:spChg chg="add del mod">
          <ac:chgData name="Xin Zhang (FA Talent)" userId="474f572f-8271-4f60-858e-cee871e0aec6" providerId="ADAL" clId="{F36BB7D7-4D25-4D43-95AA-5B6400D3191C}" dt="2022-01-11T01:39:15.987" v="2693" actId="478"/>
          <ac:spMkLst>
            <pc:docMk/>
            <pc:sldMk cId="3477428530" sldId="262"/>
            <ac:spMk id="32" creationId="{74EAFA53-AB11-46CA-86F4-76D77167E39A}"/>
          </ac:spMkLst>
        </pc:spChg>
        <pc:spChg chg="del mod">
          <ac:chgData name="Xin Zhang (FA Talent)" userId="474f572f-8271-4f60-858e-cee871e0aec6" providerId="ADAL" clId="{F36BB7D7-4D25-4D43-95AA-5B6400D3191C}" dt="2022-01-10T08:44:47.077" v="2584" actId="478"/>
          <ac:spMkLst>
            <pc:docMk/>
            <pc:sldMk cId="3477428530" sldId="262"/>
            <ac:spMk id="35" creationId="{90D16D7C-01A7-4C31-867E-197922B862DB}"/>
          </ac:spMkLst>
        </pc:spChg>
        <pc:spChg chg="mod ord">
          <ac:chgData name="Xin Zhang (FA Talent)" userId="474f572f-8271-4f60-858e-cee871e0aec6" providerId="ADAL" clId="{F36BB7D7-4D25-4D43-95AA-5B6400D3191C}" dt="2022-01-11T01:42:55.331" v="2728" actId="12789"/>
          <ac:spMkLst>
            <pc:docMk/>
            <pc:sldMk cId="3477428530" sldId="262"/>
            <ac:spMk id="36" creationId="{E82CBCA0-8105-4036-98D6-71EE976616EB}"/>
          </ac:spMkLst>
        </pc:spChg>
        <pc:spChg chg="mod">
          <ac:chgData name="Xin Zhang (FA Talent)" userId="474f572f-8271-4f60-858e-cee871e0aec6" providerId="ADAL" clId="{F36BB7D7-4D25-4D43-95AA-5B6400D3191C}" dt="2022-01-11T01:34:13.169" v="2680"/>
          <ac:spMkLst>
            <pc:docMk/>
            <pc:sldMk cId="3477428530" sldId="262"/>
            <ac:spMk id="42" creationId="{10C529B5-3063-4A16-81A6-944989179675}"/>
          </ac:spMkLst>
        </pc:spChg>
        <pc:spChg chg="mod">
          <ac:chgData name="Xin Zhang (FA Talent)" userId="474f572f-8271-4f60-858e-cee871e0aec6" providerId="ADAL" clId="{F36BB7D7-4D25-4D43-95AA-5B6400D3191C}" dt="2022-01-11T01:34:13.169" v="2680"/>
          <ac:spMkLst>
            <pc:docMk/>
            <pc:sldMk cId="3477428530" sldId="262"/>
            <ac:spMk id="43" creationId="{9B49FFC6-C179-4767-AE75-3F6D7846B231}"/>
          </ac:spMkLst>
        </pc:spChg>
        <pc:spChg chg="del">
          <ac:chgData name="Xin Zhang (FA Talent)" userId="474f572f-8271-4f60-858e-cee871e0aec6" providerId="ADAL" clId="{F36BB7D7-4D25-4D43-95AA-5B6400D3191C}" dt="2022-01-10T08:44:48.307" v="2585" actId="478"/>
          <ac:spMkLst>
            <pc:docMk/>
            <pc:sldMk cId="3477428530" sldId="262"/>
            <ac:spMk id="45" creationId="{DEE0469F-A375-4DA6-8BEF-E24796581334}"/>
          </ac:spMkLst>
        </pc:spChg>
        <pc:spChg chg="mod">
          <ac:chgData name="Xin Zhang (FA Talent)" userId="474f572f-8271-4f60-858e-cee871e0aec6" providerId="ADAL" clId="{F36BB7D7-4D25-4D43-95AA-5B6400D3191C}" dt="2022-01-10T08:50:07.483" v="2631" actId="571"/>
          <ac:spMkLst>
            <pc:docMk/>
            <pc:sldMk cId="3477428530" sldId="262"/>
            <ac:spMk id="46" creationId="{DA9CDE82-AA5E-4ECF-82B5-978E6CF24D9C}"/>
          </ac:spMkLst>
        </pc:spChg>
        <pc:spChg chg="mod">
          <ac:chgData name="Xin Zhang (FA Talent)" userId="474f572f-8271-4f60-858e-cee871e0aec6" providerId="ADAL" clId="{F36BB7D7-4D25-4D43-95AA-5B6400D3191C}" dt="2022-01-10T08:50:07.483" v="2631" actId="571"/>
          <ac:spMkLst>
            <pc:docMk/>
            <pc:sldMk cId="3477428530" sldId="262"/>
            <ac:spMk id="47" creationId="{36633C6C-CF00-4964-9BDD-BE53079C1750}"/>
          </ac:spMkLst>
        </pc:spChg>
        <pc:spChg chg="add mod">
          <ac:chgData name="Xin Zhang (FA Talent)" userId="474f572f-8271-4f60-858e-cee871e0aec6" providerId="ADAL" clId="{F36BB7D7-4D25-4D43-95AA-5B6400D3191C}" dt="2022-01-10T08:51:10.151" v="2653" actId="14100"/>
          <ac:spMkLst>
            <pc:docMk/>
            <pc:sldMk cId="3477428530" sldId="262"/>
            <ac:spMk id="48" creationId="{47482D86-2E7A-4527-9743-98B4552550C2}"/>
          </ac:spMkLst>
        </pc:spChg>
        <pc:spChg chg="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1" creationId="{2912F80D-6300-45DB-931D-BDF500CB8C9A}"/>
          </ac:spMkLst>
        </pc:spChg>
        <pc:spChg chg="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2" creationId="{FA639B59-1471-4C63-91BA-2EB641106C49}"/>
          </ac:spMkLst>
        </pc:spChg>
        <pc:spChg chg="add 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3" creationId="{13605D3D-E1B0-46D1-9BAD-31FB1CE024AD}"/>
          </ac:spMkLst>
        </pc:spChg>
        <pc:spChg chg="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5" creationId="{07AB86B9-1C04-4894-937B-6ED7E5C71FA9}"/>
          </ac:spMkLst>
        </pc:spChg>
        <pc:spChg chg="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7" creationId="{A1D71220-507B-4E6D-B136-D2D2ADFEA456}"/>
          </ac:spMkLst>
        </pc:spChg>
        <pc:spChg chg="add 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8" creationId="{05CB8BAB-BBA2-4313-B292-76C97B52404E}"/>
          </ac:spMkLst>
        </pc:spChg>
        <pc:spChg chg="del mod">
          <ac:chgData name="Xin Zhang (FA Talent)" userId="474f572f-8271-4f60-858e-cee871e0aec6" providerId="ADAL" clId="{F36BB7D7-4D25-4D43-95AA-5B6400D3191C}" dt="2022-01-11T01:33:26.180" v="2667" actId="478"/>
          <ac:spMkLst>
            <pc:docMk/>
            <pc:sldMk cId="3477428530" sldId="262"/>
            <ac:spMk id="59" creationId="{3E444057-FBA9-45FA-AF58-0024095C2639}"/>
          </ac:spMkLst>
        </pc:spChg>
        <pc:spChg chg="add 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60" creationId="{4F99C0DB-A8B7-46B1-9CAC-3A70F8C72209}"/>
          </ac:spMkLst>
        </pc:spChg>
        <pc:spChg chg="add mod">
          <ac:chgData name="Xin Zhang (FA Talent)" userId="474f572f-8271-4f60-858e-cee871e0aec6" providerId="ADAL" clId="{F36BB7D7-4D25-4D43-95AA-5B6400D3191C}" dt="2022-01-11T01:42:55.331" v="2728" actId="12789"/>
          <ac:spMkLst>
            <pc:docMk/>
            <pc:sldMk cId="3477428530" sldId="262"/>
            <ac:spMk id="62" creationId="{0BD42502-52A9-4D13-B414-6BCEBCE770A0}"/>
          </ac:spMkLst>
        </pc:spChg>
        <pc:spChg chg="add mod ord">
          <ac:chgData name="Xin Zhang (FA Talent)" userId="474f572f-8271-4f60-858e-cee871e0aec6" providerId="ADAL" clId="{F36BB7D7-4D25-4D43-95AA-5B6400D3191C}" dt="2022-01-11T03:17:37.622" v="3922"/>
          <ac:spMkLst>
            <pc:docMk/>
            <pc:sldMk cId="3477428530" sldId="262"/>
            <ac:spMk id="63" creationId="{945D4C36-6BA9-4B08-84AD-673F21409566}"/>
          </ac:spMkLst>
        </pc:spChg>
        <pc:spChg chg="mod">
          <ac:chgData name="Xin Zhang (FA Talent)" userId="474f572f-8271-4f60-858e-cee871e0aec6" providerId="ADAL" clId="{F36BB7D7-4D25-4D43-95AA-5B6400D3191C}" dt="2022-01-11T01:33:39.177" v="2673" actId="20577"/>
          <ac:spMkLst>
            <pc:docMk/>
            <pc:sldMk cId="3477428530" sldId="262"/>
            <ac:spMk id="196" creationId="{5B09E13F-FC50-49FF-8B05-2D220204DD7E}"/>
          </ac:spMkLst>
        </pc:spChg>
        <pc:grpChg chg="del">
          <ac:chgData name="Xin Zhang (FA Talent)" userId="474f572f-8271-4f60-858e-cee871e0aec6" providerId="ADAL" clId="{F36BB7D7-4D25-4D43-95AA-5B6400D3191C}" dt="2022-01-10T08:50:16.916" v="2635" actId="478"/>
          <ac:grpSpMkLst>
            <pc:docMk/>
            <pc:sldMk cId="3477428530" sldId="262"/>
            <ac:grpSpMk id="22" creationId="{42481BCE-16AD-4BCE-9EB7-DB9CE846A96C}"/>
          </ac:grpSpMkLst>
        </pc:grpChg>
        <pc:grpChg chg="del">
          <ac:chgData name="Xin Zhang (FA Talent)" userId="474f572f-8271-4f60-858e-cee871e0aec6" providerId="ADAL" clId="{F36BB7D7-4D25-4D43-95AA-5B6400D3191C}" dt="2022-01-10T08:51:18.728" v="2654" actId="478"/>
          <ac:grpSpMkLst>
            <pc:docMk/>
            <pc:sldMk cId="3477428530" sldId="262"/>
            <ac:grpSpMk id="27" creationId="{2EC711AC-E5EE-4385-B0FB-397D514AB80F}"/>
          </ac:grpSpMkLst>
        </pc:grpChg>
        <pc:grpChg chg="add mod ord">
          <ac:chgData name="Xin Zhang (FA Talent)" userId="474f572f-8271-4f60-858e-cee871e0aec6" providerId="ADAL" clId="{F36BB7D7-4D25-4D43-95AA-5B6400D3191C}" dt="2022-01-10T08:51:06.394" v="2652" actId="12789"/>
          <ac:grpSpMkLst>
            <pc:docMk/>
            <pc:sldMk cId="3477428530" sldId="262"/>
            <ac:grpSpMk id="41" creationId="{11270625-B70A-416A-835A-1A1C5F54C6D8}"/>
          </ac:grpSpMkLst>
        </pc:grpChg>
        <pc:grpChg chg="add del mod ord">
          <ac:chgData name="Xin Zhang (FA Talent)" userId="474f572f-8271-4f60-858e-cee871e0aec6" providerId="ADAL" clId="{F36BB7D7-4D25-4D43-95AA-5B6400D3191C}" dt="2022-01-11T01:33:18.859" v="2664" actId="478"/>
          <ac:grpSpMkLst>
            <pc:docMk/>
            <pc:sldMk cId="3477428530" sldId="262"/>
            <ac:grpSpMk id="44" creationId="{DE97BFE6-C610-4DE7-AE59-00139C22034C}"/>
          </ac:grpSpMkLst>
        </pc:grpChg>
        <pc:grpChg chg="add mod">
          <ac:chgData name="Xin Zhang (FA Talent)" userId="474f572f-8271-4f60-858e-cee871e0aec6" providerId="ADAL" clId="{F36BB7D7-4D25-4D43-95AA-5B6400D3191C}" dt="2022-01-11T01:33:22.764" v="2666" actId="571"/>
          <ac:grpSpMkLst>
            <pc:docMk/>
            <pc:sldMk cId="3477428530" sldId="262"/>
            <ac:grpSpMk id="49" creationId="{77E75C37-542F-41CF-A512-9EE1398C2A53}"/>
          </ac:grpSpMkLst>
        </pc:grpChg>
        <pc:grpChg chg="add mod">
          <ac:chgData name="Xin Zhang (FA Talent)" userId="474f572f-8271-4f60-858e-cee871e0aec6" providerId="ADAL" clId="{F36BB7D7-4D25-4D43-95AA-5B6400D3191C}" dt="2022-01-11T01:33:47.321" v="2674" actId="571"/>
          <ac:grpSpMkLst>
            <pc:docMk/>
            <pc:sldMk cId="3477428530" sldId="262"/>
            <ac:grpSpMk id="54" creationId="{EF291038-82B4-4BA7-A49D-2493306AD6B0}"/>
          </ac:grpSpMkLst>
        </pc:grpChg>
        <pc:graphicFrameChg chg="add del mod">
          <ac:chgData name="Xin Zhang (FA Talent)" userId="474f572f-8271-4f60-858e-cee871e0aec6" providerId="ADAL" clId="{F36BB7D7-4D25-4D43-95AA-5B6400D3191C}" dt="2022-01-11T01:39:14.380" v="2692" actId="21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del">
          <ac:chgData name="Xin Zhang (FA Talent)" userId="474f572f-8271-4f60-858e-cee871e0aec6" providerId="ADAL" clId="{F36BB7D7-4D25-4D43-95AA-5B6400D3191C}" dt="2022-01-10T08:44:44.222" v="2581" actId="478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del mod">
          <ac:chgData name="Xin Zhang (FA Talent)" userId="474f572f-8271-4f60-858e-cee871e0aec6" providerId="ADAL" clId="{F36BB7D7-4D25-4D43-95AA-5B6400D3191C}" dt="2022-01-10T08:46:53.227" v="2619"/>
          <ac:graphicFrameMkLst>
            <pc:docMk/>
            <pc:sldMk cId="3477428530" sldId="262"/>
            <ac:graphicFrameMk id="39" creationId="{229C6525-C799-4082-A735-288FC24F7EA1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1:44:27.464" v="2875" actId="14861"/>
          <ac:graphicFrameMkLst>
            <pc:docMk/>
            <pc:sldMk cId="3477428530" sldId="262"/>
            <ac:graphicFrameMk id="61" creationId="{AA05F95E-6B0B-4E11-84AB-C04BD28764FE}"/>
          </ac:graphicFrameMkLst>
        </pc:graphicFrameChg>
        <pc:picChg chg="del">
          <ac:chgData name="Xin Zhang (FA Talent)" userId="474f572f-8271-4f60-858e-cee871e0aec6" providerId="ADAL" clId="{F36BB7D7-4D25-4D43-95AA-5B6400D3191C}" dt="2022-01-10T08:44:43.011" v="2580" actId="478"/>
          <ac:picMkLst>
            <pc:docMk/>
            <pc:sldMk cId="3477428530" sldId="262"/>
            <ac:picMk id="50" creationId="{04C36B16-0F72-4D79-B54E-998FE5CFF552}"/>
          </ac:picMkLst>
        </pc:picChg>
        <pc:cxnChg chg="del">
          <ac:chgData name="Xin Zhang (FA Talent)" userId="474f572f-8271-4f60-858e-cee871e0aec6" providerId="ADAL" clId="{F36BB7D7-4D25-4D43-95AA-5B6400D3191C}" dt="2022-01-11T01:34:34.336" v="2681" actId="478"/>
          <ac:cxnSpMkLst>
            <pc:docMk/>
            <pc:sldMk cId="3477428530" sldId="262"/>
            <ac:cxnSpMk id="40" creationId="{22EB358B-4C22-4DD7-83BD-3DE4B09F8D40}"/>
          </ac:cxnSpMkLst>
        </pc:cxnChg>
        <pc:cxnChg chg="del">
          <ac:chgData name="Xin Zhang (FA Talent)" userId="474f572f-8271-4f60-858e-cee871e0aec6" providerId="ADAL" clId="{F36BB7D7-4D25-4D43-95AA-5B6400D3191C}" dt="2022-01-11T01:33:26.180" v="2667" actId="478"/>
          <ac:cxnSpMkLst>
            <pc:docMk/>
            <pc:sldMk cId="3477428530" sldId="262"/>
            <ac:cxnSpMk id="56" creationId="{E0FD8240-EA19-43C4-A5FB-619C34503B34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2:14:24.800" v="3192"/>
        <pc:sldMkLst>
          <pc:docMk/>
          <pc:sldMk cId="693008337" sldId="264"/>
        </pc:sldMkLst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2" creationId="{406F07BE-A110-4D16-B09C-3A22263E81C7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23" creationId="{111381DD-238F-421D-A76D-F249FA0CF22D}"/>
          </ac:spMkLst>
        </pc:spChg>
        <pc:spChg chg="add mod">
          <ac:chgData name="Xin Zhang (FA Talent)" userId="474f572f-8271-4f60-858e-cee871e0aec6" providerId="ADAL" clId="{F36BB7D7-4D25-4D43-95AA-5B6400D3191C}" dt="2022-01-11T01:55:21.141" v="3042" actId="571"/>
          <ac:spMkLst>
            <pc:docMk/>
            <pc:sldMk cId="693008337" sldId="264"/>
            <ac:spMk id="31" creationId="{F0997C83-213E-4ECC-8AC9-A4F480D8ADFD}"/>
          </ac:spMkLst>
        </pc:spChg>
        <pc:spChg chg="del mod topLvl">
          <ac:chgData name="Xin Zhang (FA Talent)" userId="474f572f-8271-4f60-858e-cee871e0aec6" providerId="ADAL" clId="{F36BB7D7-4D25-4D43-95AA-5B6400D3191C}" dt="2022-01-11T01:57:23.815" v="3077" actId="478"/>
          <ac:spMkLst>
            <pc:docMk/>
            <pc:sldMk cId="693008337" sldId="264"/>
            <ac:spMk id="33" creationId="{CCED4359-4249-4A29-9C2A-4BD7B4ACEB35}"/>
          </ac:spMkLst>
        </pc:spChg>
        <pc:spChg chg="del mod topLvl">
          <ac:chgData name="Xin Zhang (FA Talent)" userId="474f572f-8271-4f60-858e-cee871e0aec6" providerId="ADAL" clId="{F36BB7D7-4D25-4D43-95AA-5B6400D3191C}" dt="2022-01-11T01:57:22.362" v="3076" actId="478"/>
          <ac:spMkLst>
            <pc:docMk/>
            <pc:sldMk cId="693008337" sldId="264"/>
            <ac:spMk id="34" creationId="{EB3FAB1E-4A92-496B-BDC1-743D44D5B178}"/>
          </ac:spMkLst>
        </pc:spChg>
        <pc:spChg chg="mod">
          <ac:chgData name="Xin Zhang (FA Talent)" userId="474f572f-8271-4f60-858e-cee871e0aec6" providerId="ADAL" clId="{F36BB7D7-4D25-4D43-95AA-5B6400D3191C}" dt="2022-01-11T01:57:55.840" v="3081"/>
          <ac:spMkLst>
            <pc:docMk/>
            <pc:sldMk cId="693008337" sldId="264"/>
            <ac:spMk id="36" creationId="{149AF2DB-D73C-4816-971B-C7DC305197E2}"/>
          </ac:spMkLst>
        </pc:spChg>
        <pc:spChg chg="mod">
          <ac:chgData name="Xin Zhang (FA Talent)" userId="474f572f-8271-4f60-858e-cee871e0aec6" providerId="ADAL" clId="{F36BB7D7-4D25-4D43-95AA-5B6400D3191C}" dt="2022-01-11T01:58:13.649" v="3088" actId="207"/>
          <ac:spMkLst>
            <pc:docMk/>
            <pc:sldMk cId="693008337" sldId="264"/>
            <ac:spMk id="37" creationId="{1795ECD9-0587-4685-8DF8-1FFFD505125D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39" creationId="{4AD997B9-2714-4261-9543-4DEF5E389ABA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0" creationId="{380E1BF9-A44F-4373-8519-5AA07D29EC16}"/>
          </ac:spMkLst>
        </pc:spChg>
        <pc:spChg chg="mod">
          <ac:chgData name="Xin Zhang (FA Talent)" userId="474f572f-8271-4f60-858e-cee871e0aec6" providerId="ADAL" clId="{F36BB7D7-4D25-4D43-95AA-5B6400D3191C}" dt="2022-01-11T02:00:15.184" v="3117"/>
          <ac:spMkLst>
            <pc:docMk/>
            <pc:sldMk cId="693008337" sldId="264"/>
            <ac:spMk id="42" creationId="{F3A750A0-3F0C-4E60-8F6B-33B699050641}"/>
          </ac:spMkLst>
        </pc:spChg>
        <pc:spChg chg="mod">
          <ac:chgData name="Xin Zhang (FA Talent)" userId="474f572f-8271-4f60-858e-cee871e0aec6" providerId="ADAL" clId="{F36BB7D7-4D25-4D43-95AA-5B6400D3191C}" dt="2022-01-11T02:00:15.184" v="3117"/>
          <ac:spMkLst>
            <pc:docMk/>
            <pc:sldMk cId="693008337" sldId="264"/>
            <ac:spMk id="43" creationId="{F1FE28F4-5EC4-4022-A387-D1C81E61DA91}"/>
          </ac:spMkLst>
        </pc:spChg>
        <pc:spChg chg="add del mod">
          <ac:chgData name="Xin Zhang (FA Talent)" userId="474f572f-8271-4f60-858e-cee871e0aec6" providerId="ADAL" clId="{F36BB7D7-4D25-4D43-95AA-5B6400D3191C}" dt="2022-01-11T02:01:15.313" v="3144" actId="478"/>
          <ac:spMkLst>
            <pc:docMk/>
            <pc:sldMk cId="693008337" sldId="264"/>
            <ac:spMk id="44" creationId="{33EBB6BB-CA58-4F60-93D5-73FF37C3C244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6" creationId="{A6D846BE-4CB5-458B-9B45-FD8A5B40C728}"/>
          </ac:spMkLst>
        </pc:spChg>
        <pc:spChg chg="mod">
          <ac:chgData name="Xin Zhang (FA Talent)" userId="474f572f-8271-4f60-858e-cee871e0aec6" providerId="ADAL" clId="{F36BB7D7-4D25-4D43-95AA-5B6400D3191C}" dt="2022-01-11T02:01:56.394" v="3172"/>
          <ac:spMkLst>
            <pc:docMk/>
            <pc:sldMk cId="693008337" sldId="264"/>
            <ac:spMk id="48" creationId="{2D02A663-FA5A-4C04-B3D5-732B678B02FC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9" creationId="{72540B6F-97FC-4328-93AB-B6AD5FC1A120}"/>
          </ac:spMkLst>
        </pc:spChg>
        <pc:spChg chg="mod">
          <ac:chgData name="Xin Zhang (FA Talent)" userId="474f572f-8271-4f60-858e-cee871e0aec6" providerId="ADAL" clId="{F36BB7D7-4D25-4D43-95AA-5B6400D3191C}" dt="2022-01-11T02:01:54.973" v="3171" actId="21"/>
          <ac:spMkLst>
            <pc:docMk/>
            <pc:sldMk cId="693008337" sldId="264"/>
            <ac:spMk id="50" creationId="{2DE583A7-8CAC-408B-990E-021B79F32227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5" creationId="{46AB6E1F-E7EA-47FE-87CE-910B1618CC53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7" creationId="{58F80D95-586E-476D-A33B-93D8E0683ED1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9" creationId="{FE3B5116-DCA3-4706-AFAF-C7AC25900ABE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0" creationId="{F97B2BF2-D548-4820-8731-0BD0C73AE381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1" creationId="{FB7FF346-DC92-42F2-96AA-34CE5866AF1B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2" creationId="{857A3236-7BD9-4CE8-A26C-3073F4D0CC13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3" creationId="{959C9994-1BAF-4A7C-96D6-692ECD676DC1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67" creationId="{5D7911B1-7FD9-4BB9-8FB9-98162D704FA4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69" creationId="{2259C040-29CF-40EE-BC70-F766B7C05C01}"/>
          </ac:spMkLst>
        </pc:spChg>
        <pc:spChg chg="mod">
          <ac:chgData name="Xin Zhang (FA Talent)" userId="474f572f-8271-4f60-858e-cee871e0aec6" providerId="ADAL" clId="{F36BB7D7-4D25-4D43-95AA-5B6400D3191C}" dt="2022-01-11T02:14:24.800" v="3192"/>
          <ac:spMkLst>
            <pc:docMk/>
            <pc:sldMk cId="693008337" sldId="264"/>
            <ac:spMk id="71" creationId="{23300F53-84F7-4458-B21A-3DD204783069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2" creationId="{53284D2C-A294-4C1B-AC40-2B90040B2C11}"/>
          </ac:spMkLst>
        </pc:spChg>
        <pc:spChg chg="mod">
          <ac:chgData name="Xin Zhang (FA Talent)" userId="474f572f-8271-4f60-858e-cee871e0aec6" providerId="ADAL" clId="{F36BB7D7-4D25-4D43-95AA-5B6400D3191C}" dt="2022-01-11T02:14:23.396" v="3191" actId="21"/>
          <ac:spMkLst>
            <pc:docMk/>
            <pc:sldMk cId="693008337" sldId="264"/>
            <ac:spMk id="73" creationId="{356F0116-D678-452C-A280-AE28BE806F33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4" creationId="{7AC7D838-7F69-40E6-BA31-C6BD9B3CDFA9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5" creationId="{14D7AE9C-12BA-49C8-97F8-0AE0F11C113E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8" creationId="{7DF17D52-01B7-4C8C-A28F-8544852A91D8}"/>
          </ac:spMkLst>
        </pc:spChg>
        <pc:spChg chg="del mod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80" creationId="{59292C9A-0E48-45BC-8C4C-E1F5447F0740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81" creationId="{A27813D7-AEA3-43BE-A31A-45C28C1D6B0E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84" creationId="{81292376-7B3E-4EC2-A3F1-A3F1FFE672D2}"/>
          </ac:spMkLst>
        </pc:spChg>
        <pc:spChg chg="del mod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2" creationId="{B553FD8F-1F5C-48E4-979A-D0702FDF1192}"/>
          </ac:spMkLst>
        </pc:spChg>
        <pc:spChg chg="mod">
          <ac:chgData name="Xin Zhang (FA Talent)" userId="474f572f-8271-4f60-858e-cee871e0aec6" providerId="ADAL" clId="{F36BB7D7-4D25-4D43-95AA-5B6400D3191C}" dt="2022-01-11T02:02:09.289" v="3182"/>
          <ac:spMkLst>
            <pc:docMk/>
            <pc:sldMk cId="693008337" sldId="264"/>
            <ac:spMk id="94" creationId="{3DE77F5D-18AD-4B1C-B8E9-1D18B2F2790E}"/>
          </ac:spMkLst>
        </pc:spChg>
        <pc:spChg chg="del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95" creationId="{75857539-DBDE-41EC-8BA0-CBC2A483E5C2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0" creationId="{0C6549B7-60DF-4C11-B062-6CAC87F39E01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02" creationId="{63F87620-FBA1-47F1-95B1-49D295A32F30}"/>
          </ac:spMkLst>
        </pc:spChg>
        <pc:spChg chg="del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103" creationId="{E672A4C9-9426-4C54-8956-3FF0E1C0C0FA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F36BB7D7-4D25-4D43-95AA-5B6400D3191C}" dt="2022-01-11T02:02:08.381" v="3181" actId="21"/>
          <ac:spMkLst>
            <pc:docMk/>
            <pc:sldMk cId="693008337" sldId="264"/>
            <ac:spMk id="110" creationId="{D07A5A09-93CD-4564-8508-81B4FC2EA54C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11" creationId="{22B0AD52-81D0-4889-BB0F-45BC2D828E24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12" creationId="{71D3BAD5-6B57-49FF-960E-B2E785E89E4D}"/>
          </ac:spMkLst>
        </pc:spChg>
        <pc:grpChg chg="add del mod">
          <ac:chgData name="Xin Zhang (FA Talent)" userId="474f572f-8271-4f60-858e-cee871e0aec6" providerId="ADAL" clId="{F36BB7D7-4D25-4D43-95AA-5B6400D3191C}" dt="2022-01-11T02:01:30.012" v="3148" actId="165"/>
          <ac:grpSpMkLst>
            <pc:docMk/>
            <pc:sldMk cId="693008337" sldId="264"/>
            <ac:grpSpMk id="3" creationId="{5FD0AB5B-F41C-44FA-85F0-FDF519CE3B59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4" creationId="{2E680DAB-D61E-4AF3-8DD4-4CDED362990C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" creationId="{D6F9CEAE-54A5-41A9-9CCD-E927BB440443}"/>
          </ac:grpSpMkLst>
        </pc:grpChg>
        <pc:grpChg chg="add del 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6" creationId="{80DCA25B-7521-4ADF-AC47-AC0073DCB1C8}"/>
          </ac:grpSpMkLst>
        </pc:grpChg>
        <pc:grpChg chg="add del mod">
          <ac:chgData name="Xin Zhang (FA Talent)" userId="474f572f-8271-4f60-858e-cee871e0aec6" providerId="ADAL" clId="{F36BB7D7-4D25-4D43-95AA-5B6400D3191C}" dt="2022-01-11T01:57:22.362" v="3076" actId="478"/>
          <ac:grpSpMkLst>
            <pc:docMk/>
            <pc:sldMk cId="693008337" sldId="264"/>
            <ac:grpSpMk id="32" creationId="{AA9F414E-3044-4AEF-A064-44520A37D228}"/>
          </ac:grpSpMkLst>
        </pc:grpChg>
        <pc:grpChg chg="add del mod ord">
          <ac:chgData name="Xin Zhang (FA Talent)" userId="474f572f-8271-4f60-858e-cee871e0aec6" providerId="ADAL" clId="{F36BB7D7-4D25-4D43-95AA-5B6400D3191C}" dt="2022-01-11T01:59:06.821" v="3100" actId="478"/>
          <ac:grpSpMkLst>
            <pc:docMk/>
            <pc:sldMk cId="693008337" sldId="264"/>
            <ac:grpSpMk id="35" creationId="{7F42D90B-743E-4FC2-9CB9-577910D92B99}"/>
          </ac:grpSpMkLst>
        </pc:grpChg>
        <pc:grpChg chg="add mod or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38" creationId="{6176A65B-DB51-4713-98F5-B196190709CD}"/>
          </ac:grpSpMkLst>
        </pc:grpChg>
        <pc:grpChg chg="add del mod">
          <ac:chgData name="Xin Zhang (FA Talent)" userId="474f572f-8271-4f60-858e-cee871e0aec6" providerId="ADAL" clId="{F36BB7D7-4D25-4D43-95AA-5B6400D3191C}" dt="2022-01-11T02:01:15.313" v="3144" actId="478"/>
          <ac:grpSpMkLst>
            <pc:docMk/>
            <pc:sldMk cId="693008337" sldId="264"/>
            <ac:grpSpMk id="41" creationId="{65B9B2C7-2A86-40E5-87BA-C0EAD9913ECD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45" creationId="{2D12CDF9-BC8B-48C8-B861-931B52E6F62D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47" creationId="{BE80715E-4B44-410A-A88C-27BA48AF9186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3" creationId="{51D07DD1-8EB3-44C4-8B12-1BEF6C427A75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4" creationId="{39535C92-180D-4436-9FFF-D6EA248D83A6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6" creationId="{6182C32E-1EE1-4CEA-A5AC-C9FD96C76489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8" creationId="{535FB885-6CA3-4089-9BF6-16577CDAC0C9}"/>
          </ac:grpSpMkLst>
        </pc:grpChg>
        <pc:grpChg chg="add 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5" creationId="{D37F65C3-1CDA-424D-AF9A-7E910FD4D27E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6" creationId="{6CEC20E5-3793-4E78-9C93-5AF37E667BBB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8" creationId="{654E49B4-6683-40BE-A411-F6F124ED3CD5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0" creationId="{8A4AC417-C3D9-40E1-9C33-D4EB8DCDB7BC}"/>
          </ac:grpSpMkLst>
        </pc:grpChg>
        <pc:grpChg chg="add 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6" creationId="{7F2DCCE4-2E6F-4D49-92E0-9753601BCBAD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7" creationId="{BAB9A065-2828-4787-8E8E-1555DCE6FA72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9" creationId="{23F7219B-D75D-49BC-91F3-072861F47AA4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86" creationId="{364C80A7-F5A7-4A94-9353-48E318E7BB25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88" creationId="{2967AFAB-D0EB-48C8-B837-620D0EF594F6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96" creationId="{DEA60966-9663-4B5E-8D98-8B8033C4A8ED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104" creationId="{7AA11D69-2D17-47A7-A60D-117B7C5DC7F2}"/>
          </ac:grpSpMkLst>
        </pc:grpChg>
      </pc:sldChg>
      <pc:sldChg chg="addSp delSp modSp mod">
        <pc:chgData name="Xin Zhang (FA Talent)" userId="474f572f-8271-4f60-858e-cee871e0aec6" providerId="ADAL" clId="{F36BB7D7-4D25-4D43-95AA-5B6400D3191C}" dt="2022-01-11T03:17:22.969" v="3917" actId="1076"/>
        <pc:sldMkLst>
          <pc:docMk/>
          <pc:sldMk cId="2118544944" sldId="265"/>
        </pc:sldMkLst>
        <pc:spChg chg="del mod">
          <ac:chgData name="Xin Zhang (FA Talent)" userId="474f572f-8271-4f60-858e-cee871e0aec6" providerId="ADAL" clId="{F36BB7D7-4D25-4D43-95AA-5B6400D3191C}" dt="2022-01-11T01:44:50.617" v="2876" actId="478"/>
          <ac:spMkLst>
            <pc:docMk/>
            <pc:sldMk cId="2118544944" sldId="265"/>
            <ac:spMk id="29" creationId="{80DA4F60-7EEB-44E6-A010-0D2B7508A99E}"/>
          </ac:spMkLst>
        </pc:spChg>
        <pc:spChg chg="del mod">
          <ac:chgData name="Xin Zhang (FA Talent)" userId="474f572f-8271-4f60-858e-cee871e0aec6" providerId="ADAL" clId="{F36BB7D7-4D25-4D43-95AA-5B6400D3191C}" dt="2022-01-11T01:44:50.617" v="2876" actId="478"/>
          <ac:spMkLst>
            <pc:docMk/>
            <pc:sldMk cId="2118544944" sldId="265"/>
            <ac:spMk id="36" creationId="{0D3BEB4A-7F81-4223-964A-F930D56E3187}"/>
          </ac:spMkLst>
        </pc:spChg>
        <pc:spChg chg="mod">
          <ac:chgData name="Xin Zhang (FA Talent)" userId="474f572f-8271-4f60-858e-cee871e0aec6" providerId="ADAL" clId="{F36BB7D7-4D25-4D43-95AA-5B6400D3191C}" dt="2022-01-11T01:50:44.871" v="2914"/>
          <ac:spMkLst>
            <pc:docMk/>
            <pc:sldMk cId="2118544944" sldId="265"/>
            <ac:spMk id="44" creationId="{E92131D1-C08C-4A07-97FA-5203BF81AB67}"/>
          </ac:spMkLst>
        </pc:spChg>
        <pc:spChg chg="mod">
          <ac:chgData name="Xin Zhang (FA Talent)" userId="474f572f-8271-4f60-858e-cee871e0aec6" providerId="ADAL" clId="{F36BB7D7-4D25-4D43-95AA-5B6400D3191C}" dt="2022-01-11T01:50:44.871" v="2914"/>
          <ac:spMkLst>
            <pc:docMk/>
            <pc:sldMk cId="2118544944" sldId="265"/>
            <ac:spMk id="45" creationId="{CAA5E920-8054-46EB-BBAF-0999A2E9503D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46" creationId="{1CA396C0-3067-4334-B407-BCEB99FB6D86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47" creationId="{D917EA03-E0ED-476A-A7EB-28F0859346EB}"/>
          </ac:spMkLst>
        </pc:spChg>
        <pc:spChg chg="del">
          <ac:chgData name="Xin Zhang (FA Talent)" userId="474f572f-8271-4f60-858e-cee871e0aec6" providerId="ADAL" clId="{F36BB7D7-4D25-4D43-95AA-5B6400D3191C}" dt="2022-01-10T08:46:11.276" v="2607" actId="478"/>
          <ac:spMkLst>
            <pc:docMk/>
            <pc:sldMk cId="2118544944" sldId="265"/>
            <ac:spMk id="49" creationId="{5C527086-8EC9-4FAB-B991-1A8BB87654E9}"/>
          </ac:spMkLst>
        </pc:spChg>
        <pc:spChg chg="del">
          <ac:chgData name="Xin Zhang (FA Talent)" userId="474f572f-8271-4f60-858e-cee871e0aec6" providerId="ADAL" clId="{F36BB7D7-4D25-4D43-95AA-5B6400D3191C}" dt="2022-01-10T08:46:12.115" v="2608" actId="478"/>
          <ac:spMkLst>
            <pc:docMk/>
            <pc:sldMk cId="2118544944" sldId="265"/>
            <ac:spMk id="50" creationId="{880FC34A-C184-45A4-94BA-1B58ACE95098}"/>
          </ac:spMkLst>
        </pc:spChg>
        <pc:spChg chg="mod">
          <ac:chgData name="Xin Zhang (FA Talent)" userId="474f572f-8271-4f60-858e-cee871e0aec6" providerId="ADAL" clId="{F36BB7D7-4D25-4D43-95AA-5B6400D3191C}" dt="2022-01-11T01:50:59.793" v="2933" actId="571"/>
          <ac:spMkLst>
            <pc:docMk/>
            <pc:sldMk cId="2118544944" sldId="265"/>
            <ac:spMk id="51" creationId="{71F7AE44-E313-49F0-9F05-F58A5CEC433B}"/>
          </ac:spMkLst>
        </pc:spChg>
        <pc:spChg chg="mod">
          <ac:chgData name="Xin Zhang (FA Talent)" userId="474f572f-8271-4f60-858e-cee871e0aec6" providerId="ADAL" clId="{F36BB7D7-4D25-4D43-95AA-5B6400D3191C}" dt="2022-01-11T01:50:59.793" v="2933" actId="571"/>
          <ac:spMkLst>
            <pc:docMk/>
            <pc:sldMk cId="2118544944" sldId="265"/>
            <ac:spMk id="52" creationId="{DD9AA921-E69C-4FCD-8616-89265190EE13}"/>
          </ac:spMkLst>
        </pc:spChg>
        <pc:spChg chg="del">
          <ac:chgData name="Xin Zhang (FA Talent)" userId="474f572f-8271-4f60-858e-cee871e0aec6" providerId="ADAL" clId="{F36BB7D7-4D25-4D43-95AA-5B6400D3191C}" dt="2022-01-10T08:46:25.249" v="2610" actId="478"/>
          <ac:spMkLst>
            <pc:docMk/>
            <pc:sldMk cId="2118544944" sldId="265"/>
            <ac:spMk id="53" creationId="{8F8B4777-77AE-43AA-B1D0-76052A32A52C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54" creationId="{9C91CD2F-F271-4697-A07C-05CEB1275D27}"/>
          </ac:spMkLst>
        </pc:spChg>
        <pc:spChg chg="del">
          <ac:chgData name="Xin Zhang (FA Talent)" userId="474f572f-8271-4f60-858e-cee871e0aec6" providerId="ADAL" clId="{F36BB7D7-4D25-4D43-95AA-5B6400D3191C}" dt="2022-01-10T08:46:25.249" v="2610" actId="478"/>
          <ac:spMkLst>
            <pc:docMk/>
            <pc:sldMk cId="2118544944" sldId="265"/>
            <ac:spMk id="55" creationId="{2F60DAF8-C43B-4998-A52F-2E73547F0801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56" creationId="{95593190-5DDE-43B7-88C2-7F80CBF6FBD5}"/>
          </ac:spMkLst>
        </pc:spChg>
        <pc:spChg chg="add mod ord">
          <ac:chgData name="Xin Zhang (FA Talent)" userId="474f572f-8271-4f60-858e-cee871e0aec6" providerId="ADAL" clId="{F36BB7D7-4D25-4D43-95AA-5B6400D3191C}" dt="2022-01-11T03:17:19.298" v="3916" actId="1076"/>
          <ac:spMkLst>
            <pc:docMk/>
            <pc:sldMk cId="2118544944" sldId="265"/>
            <ac:spMk id="57" creationId="{DA9FF25F-E20B-4E70-9F19-F47E70608372}"/>
          </ac:spMkLst>
        </pc:spChg>
        <pc:spChg chg="del">
          <ac:chgData name="Xin Zhang (FA Talent)" userId="474f572f-8271-4f60-858e-cee871e0aec6" providerId="ADAL" clId="{F36BB7D7-4D25-4D43-95AA-5B6400D3191C}" dt="2022-01-10T08:46:26.568" v="2611" actId="478"/>
          <ac:spMkLst>
            <pc:docMk/>
            <pc:sldMk cId="2118544944" sldId="265"/>
            <ac:spMk id="59" creationId="{CCC27E7D-3CF4-4FEC-88E2-C5AFA074C187}"/>
          </ac:spMkLst>
        </pc:spChg>
        <pc:spChg chg="del">
          <ac:chgData name="Xin Zhang (FA Talent)" userId="474f572f-8271-4f60-858e-cee871e0aec6" providerId="ADAL" clId="{F36BB7D7-4D25-4D43-95AA-5B6400D3191C}" dt="2022-01-10T08:46:09.730" v="2606" actId="478"/>
          <ac:spMkLst>
            <pc:docMk/>
            <pc:sldMk cId="2118544944" sldId="265"/>
            <ac:spMk id="72" creationId="{757BF4B8-E3EE-4637-A9F8-F336B9B95670}"/>
          </ac:spMkLst>
        </pc:s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23" creationId="{52E972C6-95FB-4A2D-BBDA-770FC8BB9E6D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32" creationId="{A2A305D3-87B8-4FA9-82A7-01CCE6B91639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35" creationId="{EEBBD871-D692-479D-ADE8-503386C15843}"/>
          </ac:grpSpMkLst>
        </pc:grpChg>
        <pc:grpChg chg="add mod">
          <ac:chgData name="Xin Zhang (FA Talent)" userId="474f572f-8271-4f60-858e-cee871e0aec6" providerId="ADAL" clId="{F36BB7D7-4D25-4D43-95AA-5B6400D3191C}" dt="2022-01-11T03:17:22.969" v="3917" actId="1076"/>
          <ac:grpSpMkLst>
            <pc:docMk/>
            <pc:sldMk cId="2118544944" sldId="265"/>
            <ac:grpSpMk id="43" creationId="{A832E357-C880-4C15-B243-6414480BD8AD}"/>
          </ac:grpSpMkLst>
        </pc:grpChg>
        <pc:grpChg chg="add mod">
          <ac:chgData name="Xin Zhang (FA Talent)" userId="474f572f-8271-4f60-858e-cee871e0aec6" providerId="ADAL" clId="{F36BB7D7-4D25-4D43-95AA-5B6400D3191C}" dt="2022-01-11T03:17:22.969" v="3917" actId="1076"/>
          <ac:grpSpMkLst>
            <pc:docMk/>
            <pc:sldMk cId="2118544944" sldId="265"/>
            <ac:grpSpMk id="48" creationId="{EAD11666-FB9B-4BE6-B914-275AE0321837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62" creationId="{1CFE58EC-4BC5-428C-82A1-F5663C8B8906}"/>
          </ac:grpSpMkLst>
        </pc:grpChg>
        <pc:graphicFrameChg chg="del">
          <ac:chgData name="Xin Zhang (FA Talent)" userId="474f572f-8271-4f60-858e-cee871e0aec6" providerId="ADAL" clId="{F36BB7D7-4D25-4D43-95AA-5B6400D3191C}" dt="2022-01-10T08:46:29.900" v="2612" actId="478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3:17:13.464" v="3914" actId="1076"/>
          <ac:graphicFrameMkLst>
            <pc:docMk/>
            <pc:sldMk cId="2118544944" sldId="265"/>
            <ac:graphicFrameMk id="39" creationId="{78384CC9-4DB3-486A-B8D3-D2500B62F7C3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1:49:45.590" v="2907" actId="571"/>
          <ac:graphicFrameMkLst>
            <pc:docMk/>
            <pc:sldMk cId="2118544944" sldId="265"/>
            <ac:graphicFrameMk id="42" creationId="{B6577F2C-32CC-4799-AB9E-495B5D1660A1}"/>
          </ac:graphicFrameMkLst>
        </pc:graphicFrameChg>
        <pc:graphicFrameChg chg="del">
          <ac:chgData name="Xin Zhang (FA Talent)" userId="474f572f-8271-4f60-858e-cee871e0aec6" providerId="ADAL" clId="{F36BB7D7-4D25-4D43-95AA-5B6400D3191C}" dt="2022-01-10T08:46:25.249" v="2610" actId="478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picChg chg="add del mod">
          <ac:chgData name="Xin Zhang (FA Talent)" userId="474f572f-8271-4f60-858e-cee871e0aec6" providerId="ADAL" clId="{F36BB7D7-4D25-4D43-95AA-5B6400D3191C}" dt="2022-01-11T01:47:04.395" v="2894" actId="21"/>
          <ac:picMkLst>
            <pc:docMk/>
            <pc:sldMk cId="2118544944" sldId="265"/>
            <ac:picMk id="4" creationId="{4789D07D-046C-440A-BA36-C2DA21F717A3}"/>
          </ac:picMkLst>
        </pc:picChg>
        <pc:picChg chg="add del mod modVis">
          <ac:chgData name="Xin Zhang (FA Talent)" userId="474f572f-8271-4f60-858e-cee871e0aec6" providerId="ADAL" clId="{F36BB7D7-4D25-4D43-95AA-5B6400D3191C}" dt="2022-01-11T01:46:59.944" v="2886"/>
          <ac:picMkLst>
            <pc:docMk/>
            <pc:sldMk cId="2118544944" sldId="265"/>
            <ac:picMk id="31" creationId="{75323771-654A-4E75-B40D-D5C88E5CF9A9}"/>
          </ac:picMkLst>
        </pc:picChg>
      </pc:sldChg>
      <pc:sldChg chg="addSp del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35964018" sldId="281"/>
        </pc:sldMkLst>
        <pc:grpChg chg="add del mod">
          <ac:chgData name="Xin Zhang (FA Talent)" userId="474f572f-8271-4f60-858e-cee871e0aec6" providerId="ADAL" clId="{F36BB7D7-4D25-4D43-95AA-5B6400D3191C}" dt="2022-01-11T03:29:03.101" v="4129" actId="21"/>
          <ac:grpSpMkLst>
            <pc:docMk/>
            <pc:sldMk cId="235964018" sldId="281"/>
            <ac:grpSpMk id="2" creationId="{147AB9F1-FF7B-4552-AC7D-4A76F8C35B60}"/>
          </ac:grpSpMkLst>
        </pc:grp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7" creationId="{71FAEF25-3F8D-4738-B300-B3908208A74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9" creationId="{FDD23EDF-AF87-40DB-AEFA-02B17B3474A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1" creationId="{D03359DB-9C48-429D-B3FC-D092DEE34EF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3" creationId="{F5472566-71B3-4C0A-B7BF-F0953D7D4009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5" creationId="{8F2FB47C-0B41-4F09-8A63-30C9C8F389B2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7" creationId="{C1DD68EB-9B81-4A32-B1D0-F6E444E053D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9" creationId="{05107B6C-73DE-41A7-9695-ED7983E4125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1" creationId="{EB980F8B-7199-4DE5-A75E-5CFEDFB63C7D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3" creationId="{50D9E29F-66B5-4C72-8D41-2EE5CDAF3612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5" creationId="{DB81BC70-BF28-4942-A089-2444CEC25293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7" creationId="{9578AB62-C3DE-4213-B60E-0B37B9271EC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9" creationId="{65AF4B21-9AA9-4386-B6F3-EDCFFB6E8B5B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1" creationId="{D01983EA-C31C-4D10-9C3D-3F8B40D702BA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3" creationId="{AFD6CDE9-F173-44EC-9072-EFFBBC51DE0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5" creationId="{83C060F6-D945-4EB5-BA5D-E11EE956F93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7" creationId="{A654BB7F-A02A-4ACC-A297-15CF29DBDA57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9" creationId="{AE0D4D00-7568-4C5A-9956-2BCE1A03BED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1" creationId="{360BD251-4127-4C80-A8BB-A842582C67F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3" creationId="{5B95F0F0-17CE-48CE-BB36-FAA712A11BDB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5" creationId="{27ED933F-0150-4CAD-B390-D4222470B95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7" creationId="{37AF07C5-920D-4671-9EFF-4F8ECF57AAF5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9" creationId="{71C79498-222B-48F9-817D-E72139BCB91A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51" creationId="{4DA0E650-29DD-4986-91F9-F1217E4F00E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53" creationId="{B214690C-D112-45FB-A4C1-4BA70BF004E5}"/>
          </ac:picMkLst>
        </pc:picChg>
      </pc:sldChg>
      <pc:sldChg chg="addSp delSp modSp mod">
        <pc:chgData name="Xin Zhang (FA Talent)" userId="474f572f-8271-4f60-858e-cee871e0aec6" providerId="ADAL" clId="{F36BB7D7-4D25-4D43-95AA-5B6400D3191C}" dt="2022-01-11T03:29:43.548" v="4176" actId="20577"/>
        <pc:sldMkLst>
          <pc:docMk/>
          <pc:sldMk cId="2155027531" sldId="282"/>
        </pc:sldMkLst>
        <pc:spChg chg="mod">
          <ac:chgData name="Xin Zhang (FA Talent)" userId="474f572f-8271-4f60-858e-cee871e0aec6" providerId="ADAL" clId="{F36BB7D7-4D25-4D43-95AA-5B6400D3191C}" dt="2022-01-11T03:29:43.548" v="4176" actId="20577"/>
          <ac:spMkLst>
            <pc:docMk/>
            <pc:sldMk cId="2155027531" sldId="282"/>
            <ac:spMk id="35" creationId="{CEEF0435-12D0-465B-B2F6-93E9E570454B}"/>
          </ac:spMkLst>
        </pc:spChg>
        <pc:grpChg chg="add del mod">
          <ac:chgData name="Xin Zhang (FA Talent)" userId="474f572f-8271-4f60-858e-cee871e0aec6" providerId="ADAL" clId="{F36BB7D7-4D25-4D43-95AA-5B6400D3191C}" dt="2022-01-11T03:28:20.070" v="4116" actId="165"/>
          <ac:grpSpMkLst>
            <pc:docMk/>
            <pc:sldMk cId="2155027531" sldId="282"/>
            <ac:grpSpMk id="36" creationId="{D484A8C6-BE22-41FA-8D00-6B2432BE7DEA}"/>
          </ac:grpSpMkLst>
        </pc:grpChg>
        <pc:grpChg chg="add mod">
          <ac:chgData name="Xin Zhang (FA Talent)" userId="474f572f-8271-4f60-858e-cee871e0aec6" providerId="ADAL" clId="{F36BB7D7-4D25-4D43-95AA-5B6400D3191C}" dt="2022-01-11T03:29:25.100" v="4136" actId="1076"/>
          <ac:grpSpMkLst>
            <pc:docMk/>
            <pc:sldMk cId="2155027531" sldId="282"/>
            <ac:grpSpMk id="37" creationId="{AB29A371-A0DD-426E-995E-E7DAC373A170}"/>
          </ac:grpSpMkLst>
        </pc:grpChg>
        <pc:grpChg chg="add mod">
          <ac:chgData name="Xin Zhang (FA Talent)" userId="474f572f-8271-4f60-858e-cee871e0aec6" providerId="ADAL" clId="{F36BB7D7-4D25-4D43-95AA-5B6400D3191C}" dt="2022-01-11T03:29:28.114" v="4137" actId="554"/>
          <ac:grpSpMkLst>
            <pc:docMk/>
            <pc:sldMk cId="2155027531" sldId="282"/>
            <ac:grpSpMk id="78" creationId="{018A0BDB-7568-46AE-B890-855CF66ACB3A}"/>
          </ac:grpSpMkLst>
        </pc:grpChg>
        <pc:grpChg chg="add mod">
          <ac:chgData name="Xin Zhang (FA Talent)" userId="474f572f-8271-4f60-858e-cee871e0aec6" providerId="ADAL" clId="{F36BB7D7-4D25-4D43-95AA-5B6400D3191C}" dt="2022-01-11T03:29:28.114" v="4137" actId="554"/>
          <ac:grpSpMkLst>
            <pc:docMk/>
            <pc:sldMk cId="2155027531" sldId="282"/>
            <ac:grpSpMk id="115" creationId="{C0519073-418F-4D8B-BD3D-B55222121F26}"/>
          </ac:grpSpMkLst>
        </pc:grpChg>
        <pc:grpChg chg="add mod">
          <ac:chgData name="Xin Zhang (FA Talent)" userId="474f572f-8271-4f60-858e-cee871e0aec6" providerId="ADAL" clId="{F36BB7D7-4D25-4D43-95AA-5B6400D3191C}" dt="2022-01-11T03:29:25.100" v="4136" actId="1076"/>
          <ac:grpSpMkLst>
            <pc:docMk/>
            <pc:sldMk cId="2155027531" sldId="282"/>
            <ac:grpSpMk id="140" creationId="{85271E30-FBE2-4AA3-ACA7-0FB2221DA53A}"/>
          </ac:grpSpMkLst>
        </pc:grp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" creationId="{F53B11C0-9BAB-49CF-84C6-1F40903B659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" creationId="{6F06D687-8801-4464-8EDC-C326EAAD84A1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4" creationId="{38AD8256-6A01-4EF3-8C92-358DE2950F1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5" creationId="{6A2B0AEF-E158-48A4-982E-D990B8F681D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6" creationId="{3F72ADD0-9CB7-459F-8B28-543B78A80927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7" creationId="{A4A82B31-9704-4B51-8007-FCC9F0AE73D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8" creationId="{F3B59E8C-0E41-44EC-852C-8DEE47DDF14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9" creationId="{C2D16888-9D1B-4494-ABBB-50374D38ABC8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0" creationId="{947E7E60-5B66-4186-91CF-1992D920A163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1" creationId="{00856C1C-A7DE-456F-B0B7-0B8A5B41FB0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2" creationId="{E2D84506-FD37-440C-8AED-340016BE006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3" creationId="{25F6261E-2EE0-423D-BEE8-7BE7FDAC1BD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4" creationId="{E40F2CF1-E786-4720-8F1B-3C8874FB990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5" creationId="{1F66F67D-240B-469C-8D5F-36C7AE0CB74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6" creationId="{BFB5BD02-D5DD-4BAF-8CC3-41D525B7B63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7" creationId="{A6C0CA75-2D6A-45D1-8021-828B3B90E1FC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8" creationId="{82F68FC5-D2E1-43B3-A999-BF89FF518F3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9" creationId="{FBC2834E-76CC-4857-8569-8F57A0558062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0" creationId="{A246288B-98CE-4169-9AEA-99FDE257D72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1" creationId="{9C1D0526-8076-4DB9-89DD-16AC21786D94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2" creationId="{1BAC3ED4-768F-4771-8DC1-B6396061C6B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3" creationId="{914904CC-6101-4A1D-9F14-1B4B241E456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4" creationId="{FD2920E1-1044-4A39-B263-24CB93D0896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5" creationId="{BA4A1E7E-899E-4F78-8DEC-314C95376B49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6" creationId="{D5E56541-2722-4853-8407-FBBF55009BD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7" creationId="{04E01DBF-B2D6-4FBC-AC19-6286FE2B19C1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8" creationId="{28E7357C-200C-4927-A413-2C4F70EFB15A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9" creationId="{E18961F4-61A4-42F2-8594-FAC53EDC37BC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0" creationId="{3385A22F-F44E-40D5-8B38-C24ADDE8FC3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1" creationId="{089EACBD-C757-4D40-BB94-971C7496F96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2" creationId="{453F3B9D-46BC-46B3-AB22-7E7D1F2DA26A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3" creationId="{FF60231F-7AE0-4CFB-9A80-9EA16E6BDC98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4" creationId="{049C0E9A-BC21-44E3-98CF-2191B7E8FEA1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38" creationId="{8CC4802B-78AA-42E7-8FE4-0AC3C50F17A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39" creationId="{4DEF8B9C-418C-42B7-913B-7944DC1A292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0" creationId="{23A574E7-4154-4533-8CEE-D6FFE3716B6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1" creationId="{BCAD21CE-2498-4C54-A3D3-10EEFD382CE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2" creationId="{B8D1B3D3-3DD1-4C7E-BADB-09D8669AD80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3" creationId="{CB37DD12-56C9-4782-85F8-7FBA9A06C9E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4" creationId="{984FD5F2-6593-4729-8297-4640CADC318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5" creationId="{5BD3029A-FEDA-41BA-A87C-2197E63F2F7F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6" creationId="{C5079955-7659-4B51-B403-97F587D9073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7" creationId="{118FC662-EC88-42FB-A32A-F7F456C9ABC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8" creationId="{23266140-C10E-4208-8411-96275BA790D1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9" creationId="{DBBF4DEA-FD24-4A60-9F5A-F3838CAFC405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0" creationId="{52BA5C02-E07A-43CE-8F37-B9DBBE70DBE9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1" creationId="{88491EAA-145C-4C4B-B7B1-1A9347A9A0E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2" creationId="{048CDE3B-3919-472B-8306-536EC3EB7BC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3" creationId="{5466AF8D-970F-417D-A889-15CAFDFFEA6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4" creationId="{2D13F339-5DF1-4B0A-839C-550252AAD0E0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5" creationId="{7867E2FA-BBE3-4D47-B80B-496A1AF23E2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6" creationId="{EA85F9CE-B337-4521-BF0B-E882EF290D2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7" creationId="{A2A2F935-C15F-40DC-B5A1-5EA596578689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8" creationId="{DE350A72-5F61-4008-8CA0-EC2BAC3BBB4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9" creationId="{2EEF643D-8624-4BFA-83AE-9C4E0235D57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0" creationId="{FB843A13-1D94-4E9C-BC4B-6C66F8F9DAC2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1" creationId="{DEAE0C81-2B44-478F-A683-FEB494D4FAF0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2" creationId="{4DA8FE1E-C438-415E-8CBB-26C331B15D7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3" creationId="{AA2090EF-68F3-4CD7-9A6C-5EDCFBB6BFA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4" creationId="{7D1F4C26-6D85-4ACF-B5D5-4F829B55C59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5" creationId="{168CD611-F3B3-4DB0-9189-92D97A46311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6" creationId="{217F9050-3109-49C9-A257-8AE4E382630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7" creationId="{F6B69683-20CF-495D-B7C8-6897D756C04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8" creationId="{FB7200CC-F105-4881-9887-91BD37F36A9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9" creationId="{9C08F00F-4462-43E8-9325-89A975D4AB8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0" creationId="{E18B9FE3-2BA5-424A-9D73-55B44A66AF9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1" creationId="{C574DAF2-1FC4-4AEF-861B-973744DA5E2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2" creationId="{AAA0AABF-1B8E-4A5C-A5F0-55AA7A935FD4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3" creationId="{AD81A037-7AF6-45AB-8BC6-3937A154572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4" creationId="{CA373C75-1B04-4EE4-A9C9-6E4FAE5AEBA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5" creationId="{3E6C6A4A-4D77-43F7-9246-1305EF179A9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6" creationId="{2F557ADE-ABA2-4FD7-9C91-F58CAAC428B7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7" creationId="{E10B8D75-291C-489E-82F2-7910663B0E5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79" creationId="{CD821176-003E-484A-81A3-B160E0D0801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0" creationId="{DA778809-519D-4107-A0FC-7E14199C64C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1" creationId="{F03B636D-226D-4459-83CC-D9F7A8F4212A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2" creationId="{BF2D7D14-6372-43DF-80B1-85C8FFFC095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3" creationId="{2B295959-0B81-46CF-9B92-18CC391EAB9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4" creationId="{E2F95B25-212C-4F39-AE6D-1865C37345A4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5" creationId="{604FB1E8-78CE-4276-AA73-77935194AD4D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6" creationId="{9A9A00EF-3C02-4B69-B85A-1A5CD6E0D6A6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7" creationId="{14395E03-22F5-43B3-82DC-503C2A711DF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8" creationId="{5383BFDB-87A2-405D-ABE2-D09957C8DDB3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9" creationId="{98E9965B-53C3-4780-B3BE-C32CF4C5156B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0" creationId="{282F0204-58BE-4F27-9ADD-354ED798886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1" creationId="{2783F59E-0338-42B2-AE29-3D80828FAA8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2" creationId="{E068FCBE-F35C-4617-A637-8C513C3F4116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3" creationId="{FF54CE00-D505-4E49-9205-9ED9AB0C9E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4" creationId="{2989C01B-084A-44C2-B527-9A01DDCC703F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5" creationId="{81669224-AA9B-480A-9296-29653418A39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6" creationId="{26D33D33-8BD5-42FF-9ABE-E192B96040C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7" creationId="{91B5233F-5E38-46A2-B92B-168BD960227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8" creationId="{7E48F074-A4F2-4C26-B1DA-09394F16CAF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9" creationId="{C137C036-219B-44C9-94B8-F43C434DE2C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0" creationId="{0A7A620E-928D-4C2B-9F98-88984926999C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1" creationId="{C45B289F-3E36-4CA8-9796-F60056BC979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2" creationId="{43D99D8C-5332-4352-AFD2-FF39E10289F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3" creationId="{B05B1637-71AD-4B62-827A-906CE8F57A3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4" creationId="{061C0BB4-8E34-4C21-94DF-94AEA08E258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5" creationId="{41D75505-BFB3-4CF1-9A54-C6A1C7EF4B7C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6" creationId="{EA4E478D-7111-45A0-A12A-BEC0414E4F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7" creationId="{4F942E81-C28E-4197-86E0-54FD92B1A87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8" creationId="{5CDF89B5-6507-4866-AFF1-5A675AA4B6C4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9" creationId="{CF8D394E-6708-4570-99D2-DED9CD286AC2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0" creationId="{FF730524-5840-4370-A2DF-5E0D1FDA26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1" creationId="{9E5CA42B-CB40-4513-993A-50AFC371476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2" creationId="{2049C492-64D2-46F8-B607-BE0FAE76604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3" creationId="{A9DEDDDD-7568-41F1-8C87-FE1A7BC1516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4" creationId="{3EA9FF67-CD35-4BBB-8B59-473A791BBC6F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6" creationId="{30DE5098-9DB1-417E-95D8-45800010859C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7" creationId="{6745C41B-2F4E-4B07-8D59-94E64521D2DB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8" creationId="{245A066E-EEFC-4B26-A069-4EF8E5984A8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9" creationId="{634A2479-908C-41A8-8456-6924813F3163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0" creationId="{8AF4FAAD-0E71-4B5A-BB50-F62C18BEDCCB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1" creationId="{985D8850-4EF8-437B-B9DF-049EF1246766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2" creationId="{B0A8367D-B33A-402A-BA77-67F58F4C2E6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3" creationId="{CA2DCEDB-FE2E-4F56-9CF9-8346D744D475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4" creationId="{3C55F725-A70B-4581-9758-5919E87C42C4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5" creationId="{25108B95-7A70-4B15-94B8-E3B94B02CC1C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6" creationId="{7506637F-BAB4-41A5-9FE9-0FE5319BC20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7" creationId="{36E67F12-AA50-4655-9735-B551A16C5C2D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8" creationId="{D2F5FC1A-2A76-4844-8AC1-51F2A5D87F9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9" creationId="{24909B1D-B154-43AD-90AB-91A5A41AC987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0" creationId="{985E8405-1BE8-4533-B0B2-06CED2CF2D0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1" creationId="{38B12DFA-BA5A-4F91-ACD9-24C9F63519B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2" creationId="{418D50DA-7133-439B-800F-8F2079F1092D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3" creationId="{6059CBA7-BA10-4564-AC40-314155B86304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4" creationId="{6B50533F-E3AB-4AA7-8073-8262A61F0C4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5" creationId="{39E2DA91-BB7B-4BC4-AFB5-10ACEDE0435A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6" creationId="{3253BA4B-73DE-4B2A-9EB6-F751DFB8EC52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7" creationId="{F02A9534-0F38-4B87-B3AF-3536C580672F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8" creationId="{8DD8322B-9290-4897-9580-9F9AF42DD006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9" creationId="{7E0C572A-D48B-436A-B11F-7A3905B662E0}"/>
          </ac:picMkLst>
        </pc:picChg>
      </pc:sldChg>
      <pc:sldChg chg="add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583335624" sldId="283"/>
        </pc:sldMkLst>
        <pc:grpChg chg="add mod">
          <ac:chgData name="Xin Zhang (FA Talent)" userId="474f572f-8271-4f60-858e-cee871e0aec6" providerId="ADAL" clId="{F36BB7D7-4D25-4D43-95AA-5B6400D3191C}" dt="2022-01-11T03:28:47.834" v="4123" actId="164"/>
          <ac:grpSpMkLst>
            <pc:docMk/>
            <pc:sldMk cId="2583335624" sldId="283"/>
            <ac:grpSpMk id="2" creationId="{F3BA4C9A-D13D-46A3-B122-E6398544B9FA}"/>
          </ac:grpSpMkLst>
        </pc:grp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3" creationId="{1B02C307-80E4-4943-83A8-9856D9525F3E}"/>
          </ac:picMkLst>
        </pc:picChg>
      </pc:sldChg>
      <pc:sldChg chg="del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103519660" sldId="284"/>
        </pc:sldMkLst>
      </pc:sldChg>
      <pc:sldChg chg="add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472656596" sldId="299"/>
        </pc:sldMkLst>
        <pc:grpChg chg="add mod">
          <ac:chgData name="Xin Zhang (FA Talent)" userId="474f572f-8271-4f60-858e-cee871e0aec6" providerId="ADAL" clId="{F36BB7D7-4D25-4D43-95AA-5B6400D3191C}" dt="2022-01-11T03:28:31.121" v="4118" actId="164"/>
          <ac:grpSpMkLst>
            <pc:docMk/>
            <pc:sldMk cId="2472656596" sldId="299"/>
            <ac:grpSpMk id="2" creationId="{769EDACE-FBFC-4D75-B849-6A3C2B1AA795}"/>
          </ac:grpSpMkLst>
        </pc:grp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81" creationId="{25A68E40-2C39-497A-8538-CC45B642566C}"/>
          </ac:picMkLst>
        </pc:picChg>
      </pc:sldChg>
      <pc:sldChg chg="delSp modSp del mod">
        <pc:chgData name="Xin Zhang (FA Talent)" userId="474f572f-8271-4f60-858e-cee871e0aec6" providerId="ADAL" clId="{F36BB7D7-4D25-4D43-95AA-5B6400D3191C}" dt="2022-01-10T08:26:30.188" v="2223" actId="47"/>
        <pc:sldMkLst>
          <pc:docMk/>
          <pc:sldMk cId="4096346115" sldId="302"/>
        </pc:sldMkLst>
        <pc:spChg chg="del mod">
          <ac:chgData name="Xin Zhang (FA Talent)" userId="474f572f-8271-4f60-858e-cee871e0aec6" providerId="ADAL" clId="{F36BB7D7-4D25-4D43-95AA-5B6400D3191C}" dt="2022-01-10T08:21:06.397" v="2117" actId="478"/>
          <ac:spMkLst>
            <pc:docMk/>
            <pc:sldMk cId="4096346115" sldId="302"/>
            <ac:spMk id="47" creationId="{4389C8E1-6E95-447C-AB66-6E950AA1C064}"/>
          </ac:spMkLst>
        </pc:spChg>
      </pc:sldChg>
      <pc:sldChg chg="addSp delSp modSp mod setBg modClrScheme chgLayout">
        <pc:chgData name="Xin Zhang (FA Talent)" userId="474f572f-8271-4f60-858e-cee871e0aec6" providerId="ADAL" clId="{F36BB7D7-4D25-4D43-95AA-5B6400D3191C}" dt="2022-01-10T08:41:49.187" v="2560"/>
        <pc:sldMkLst>
          <pc:docMk/>
          <pc:sldMk cId="1640398797" sldId="305"/>
        </pc:sldMkLst>
        <pc:spChg chg="add del mod ord">
          <ac:chgData name="Xin Zhang (FA Talent)" userId="474f572f-8271-4f60-858e-cee871e0aec6" providerId="ADAL" clId="{F36BB7D7-4D25-4D43-95AA-5B6400D3191C}" dt="2022-01-10T08:24:47.578" v="2211" actId="478"/>
          <ac:spMkLst>
            <pc:docMk/>
            <pc:sldMk cId="1640398797" sldId="305"/>
            <ac:spMk id="6" creationId="{5F51CD0E-F1FF-4CC7-9AD6-7B8490EF336C}"/>
          </ac:spMkLst>
        </pc:spChg>
        <pc:spChg chg="add del mod ord">
          <ac:chgData name="Xin Zhang (FA Talent)" userId="474f572f-8271-4f60-858e-cee871e0aec6" providerId="ADAL" clId="{F36BB7D7-4D25-4D43-95AA-5B6400D3191C}" dt="2022-01-10T08:31:25.961" v="2250" actId="478"/>
          <ac:spMkLst>
            <pc:docMk/>
            <pc:sldMk cId="1640398797" sldId="305"/>
            <ac:spMk id="7" creationId="{577EA68B-4532-4C58-9D70-3642A3CA0A57}"/>
          </ac:spMkLst>
        </pc:spChg>
        <pc:spChg chg="add mod topLvl">
          <ac:chgData name="Xin Zhang (FA Talent)" userId="474f572f-8271-4f60-858e-cee871e0aec6" providerId="ADAL" clId="{F36BB7D7-4D25-4D43-95AA-5B6400D3191C}" dt="2022-01-10T08:37:49.244" v="2460" actId="1076"/>
          <ac:spMkLst>
            <pc:docMk/>
            <pc:sldMk cId="1640398797" sldId="305"/>
            <ac:spMk id="8" creationId="{5467390F-84F1-4149-93C8-6D09D86AA348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14" creationId="{66B8F9ED-306A-4771-90BE-F0FDBBBEAFE1}"/>
          </ac:spMkLst>
        </pc:spChg>
        <pc:spChg chg="add 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24" creationId="{FD96E8CC-C6CE-4FE3-B0E6-55F995AAB586}"/>
          </ac:spMkLst>
        </pc:spChg>
        <pc:spChg chg="add 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25" creationId="{241612CB-856F-4470-AC3E-D9DEB2024270}"/>
          </ac:spMkLst>
        </pc:spChg>
        <pc:spChg chg="add del mod">
          <ac:chgData name="Xin Zhang (FA Talent)" userId="474f572f-8271-4f60-858e-cee871e0aec6" providerId="ADAL" clId="{F36BB7D7-4D25-4D43-95AA-5B6400D3191C}" dt="2022-01-10T07:58:48.414" v="1685" actId="478"/>
          <ac:spMkLst>
            <pc:docMk/>
            <pc:sldMk cId="1640398797" sldId="305"/>
            <ac:spMk id="26" creationId="{A6FA8444-AC73-4C59-BD78-3214A2549CD2}"/>
          </ac:spMkLst>
        </pc:spChg>
        <pc:spChg chg="add del mod">
          <ac:chgData name="Xin Zhang (FA Talent)" userId="474f572f-8271-4f60-858e-cee871e0aec6" providerId="ADAL" clId="{F36BB7D7-4D25-4D43-95AA-5B6400D3191C}" dt="2022-01-10T07:58:48.414" v="1685" actId="478"/>
          <ac:spMkLst>
            <pc:docMk/>
            <pc:sldMk cId="1640398797" sldId="305"/>
            <ac:spMk id="27" creationId="{0ABE5900-1955-44DB-98CC-7E608C81AE38}"/>
          </ac:spMkLst>
        </pc:spChg>
        <pc:spChg chg="add del mod">
          <ac:chgData name="Xin Zhang (FA Talent)" userId="474f572f-8271-4f60-858e-cee871e0aec6" providerId="ADAL" clId="{F36BB7D7-4D25-4D43-95AA-5B6400D3191C}" dt="2022-01-10T08:21:33.645" v="2120" actId="478"/>
          <ac:spMkLst>
            <pc:docMk/>
            <pc:sldMk cId="1640398797" sldId="305"/>
            <ac:spMk id="28" creationId="{09BA9D71-428C-4001-B651-1B48D0ADA42F}"/>
          </ac:spMkLst>
        </pc:spChg>
        <pc:spChg chg="mod">
          <ac:chgData name="Xin Zhang (FA Talent)" userId="474f572f-8271-4f60-858e-cee871e0aec6" providerId="ADAL" clId="{F36BB7D7-4D25-4D43-95AA-5B6400D3191C}" dt="2022-01-10T08:22:01.983" v="2121"/>
          <ac:spMkLst>
            <pc:docMk/>
            <pc:sldMk cId="1640398797" sldId="305"/>
            <ac:spMk id="30" creationId="{9C25F27E-BC89-4D53-8109-6DD8190DBBAA}"/>
          </ac:spMkLst>
        </pc:spChg>
        <pc:spChg chg="mod">
          <ac:chgData name="Xin Zhang (FA Talent)" userId="474f572f-8271-4f60-858e-cee871e0aec6" providerId="ADAL" clId="{F36BB7D7-4D25-4D43-95AA-5B6400D3191C}" dt="2022-01-10T08:22:08.071" v="2124" actId="207"/>
          <ac:spMkLst>
            <pc:docMk/>
            <pc:sldMk cId="1640398797" sldId="305"/>
            <ac:spMk id="31" creationId="{B6255F01-56A6-4924-BEF7-222A626DD4AF}"/>
          </ac:spMkLst>
        </pc:spChg>
        <pc:spChg chg="add mod">
          <ac:chgData name="Xin Zhang (FA Talent)" userId="474f572f-8271-4f60-858e-cee871e0aec6" providerId="ADAL" clId="{F36BB7D7-4D25-4D43-95AA-5B6400D3191C}" dt="2022-01-10T08:24:03.784" v="2148" actId="1076"/>
          <ac:spMkLst>
            <pc:docMk/>
            <pc:sldMk cId="1640398797" sldId="305"/>
            <ac:spMk id="32" creationId="{2CDB885A-8BFC-4DE3-AD24-FCEC27232913}"/>
          </ac:spMkLst>
        </pc:spChg>
        <pc:spChg chg="add mod">
          <ac:chgData name="Xin Zhang (FA Talent)" userId="474f572f-8271-4f60-858e-cee871e0aec6" providerId="ADAL" clId="{F36BB7D7-4D25-4D43-95AA-5B6400D3191C}" dt="2022-01-10T08:24:03.784" v="2148" actId="1076"/>
          <ac:spMkLst>
            <pc:docMk/>
            <pc:sldMk cId="1640398797" sldId="305"/>
            <ac:spMk id="33" creationId="{07057D80-CDED-487C-9BF8-C278839BD549}"/>
          </ac:spMkLst>
        </pc:spChg>
        <pc:spChg chg="add del mod ord">
          <ac:chgData name="Xin Zhang (FA Talent)" userId="474f572f-8271-4f60-858e-cee871e0aec6" providerId="ADAL" clId="{F36BB7D7-4D25-4D43-95AA-5B6400D3191C}" dt="2022-01-10T08:31:25.961" v="2250" actId="478"/>
          <ac:spMkLst>
            <pc:docMk/>
            <pc:sldMk cId="1640398797" sldId="305"/>
            <ac:spMk id="38" creationId="{D2A24FFB-7BCF-458D-967E-2AA3E713395E}"/>
          </ac:spMkLst>
        </pc:spChg>
        <pc:spChg chg="mod">
          <ac:chgData name="Xin Zhang (FA Talent)" userId="474f572f-8271-4f60-858e-cee871e0aec6" providerId="ADAL" clId="{F36BB7D7-4D25-4D43-95AA-5B6400D3191C}" dt="2022-01-10T08:34:38.954" v="2386" actId="165"/>
          <ac:spMkLst>
            <pc:docMk/>
            <pc:sldMk cId="1640398797" sldId="305"/>
            <ac:spMk id="40" creationId="{0AE2A747-FBEE-4E97-A81D-4482199D8A6B}"/>
          </ac:spMkLst>
        </pc:spChg>
        <pc:spChg chg="mod">
          <ac:chgData name="Xin Zhang (FA Talent)" userId="474f572f-8271-4f60-858e-cee871e0aec6" providerId="ADAL" clId="{F36BB7D7-4D25-4D43-95AA-5B6400D3191C}" dt="2022-01-10T08:34:38.954" v="2386" actId="165"/>
          <ac:spMkLst>
            <pc:docMk/>
            <pc:sldMk cId="1640398797" sldId="305"/>
            <ac:spMk id="41" creationId="{C1347358-C49D-4E69-9307-B351AAB98C9A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F36BB7D7-4D25-4D43-95AA-5B6400D3191C}" dt="2022-01-10T08:32:50.626" v="2289" actId="478"/>
          <ac:spMkLst>
            <pc:docMk/>
            <pc:sldMk cId="1640398797" sldId="305"/>
            <ac:spMk id="43" creationId="{691EB62D-A8CE-4ADC-9EDC-C1406F8C6AEE}"/>
          </ac:spMkLst>
        </pc:spChg>
        <pc:spChg chg="add del mod">
          <ac:chgData name="Xin Zhang (FA Talent)" userId="474f572f-8271-4f60-858e-cee871e0aec6" providerId="ADAL" clId="{F36BB7D7-4D25-4D43-95AA-5B6400D3191C}" dt="2022-01-10T08:34:26.668" v="2378" actId="478"/>
          <ac:spMkLst>
            <pc:docMk/>
            <pc:sldMk cId="1640398797" sldId="305"/>
            <ac:spMk id="44" creationId="{CECC6734-C92E-434C-87C1-5A577DC25D19}"/>
          </ac:spMkLst>
        </pc:spChg>
        <pc:spChg chg="add mod topLvl">
          <ac:chgData name="Xin Zhang (FA Talent)" userId="474f572f-8271-4f60-858e-cee871e0aec6" providerId="ADAL" clId="{F36BB7D7-4D25-4D43-95AA-5B6400D3191C}" dt="2022-01-10T08:37:49.244" v="2460" actId="1076"/>
          <ac:spMkLst>
            <pc:docMk/>
            <pc:sldMk cId="1640398797" sldId="305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7:31.213" v="2443" actId="571"/>
          <ac:spMkLst>
            <pc:docMk/>
            <pc:sldMk cId="1640398797" sldId="305"/>
            <ac:spMk id="49" creationId="{ADF69526-18E2-4477-895F-5180B87B6CB6}"/>
          </ac:spMkLst>
        </pc:spChg>
        <pc:spChg chg="mod">
          <ac:chgData name="Xin Zhang (FA Talent)" userId="474f572f-8271-4f60-858e-cee871e0aec6" providerId="ADAL" clId="{F36BB7D7-4D25-4D43-95AA-5B6400D3191C}" dt="2022-01-10T08:37:31.213" v="2443" actId="571"/>
          <ac:spMkLst>
            <pc:docMk/>
            <pc:sldMk cId="1640398797" sldId="305"/>
            <ac:spMk id="50" creationId="{C52EA579-4CDB-4023-A636-D2DC4DB2EAF5}"/>
          </ac:spMkLst>
        </pc:spChg>
        <pc:spChg chg="add mod ord">
          <ac:chgData name="Xin Zhang (FA Talent)" userId="474f572f-8271-4f60-858e-cee871e0aec6" providerId="ADAL" clId="{F36BB7D7-4D25-4D43-95AA-5B6400D3191C}" dt="2022-01-10T08:38:12.963" v="2469" actId="1076"/>
          <ac:spMkLst>
            <pc:docMk/>
            <pc:sldMk cId="1640398797" sldId="305"/>
            <ac:spMk id="51" creationId="{A762E359-AAE6-49D6-8F57-1FBEE710342A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55" creationId="{1C320EC8-48F4-4ABA-9922-BE08AD9A827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2" creationId="{BC4FE2D0-3823-463C-9F5D-FD41C47C5E6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3" creationId="{9AF63649-4E23-4366-968D-E91E4BD4B62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4" creationId="{C1E97393-35F9-484D-974F-44159917EE9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5" creationId="{12E1E8A8-83C2-4211-AE92-A04AEA701852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9" creationId="{BB9318C6-C091-4614-8F95-A5DF73A0787E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0" creationId="{C90F6F9A-2992-44F7-95F9-BD26913196EF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1" creationId="{3E217046-43B8-4406-8EB8-5C1496CA0155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2" creationId="{D2BD101F-3ED4-482F-8236-AC776A2BA5C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6" creationId="{96CF801F-5D36-4C51-B7BC-66D75AC65C8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7" creationId="{F9E3139D-3223-4FDD-9D7C-6DBBF365BAA4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9" creationId="{A46D08DF-9F03-4C54-A747-54552EEE3A0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80" creationId="{FA94D22A-7D0C-4F92-B38C-DA215BBF8C1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81" creationId="{D6A624F1-6035-469B-BEAF-D98FFDD2AF2C}"/>
          </ac:spMkLst>
        </pc:spChg>
        <pc:spChg chg="del mod">
          <ac:chgData name="Xin Zhang (FA Talent)" userId="474f572f-8271-4f60-858e-cee871e0aec6" providerId="ADAL" clId="{F36BB7D7-4D25-4D43-95AA-5B6400D3191C}" dt="2022-01-10T06:44:45.465" v="1158" actId="478"/>
          <ac:spMkLst>
            <pc:docMk/>
            <pc:sldMk cId="1640398797" sldId="305"/>
            <ac:spMk id="93" creationId="{CD7F5AA5-9259-4E4B-94D0-E6C9358F1204}"/>
          </ac:spMkLst>
        </pc:spChg>
        <pc:grpChg chg="add del mod">
          <ac:chgData name="Xin Zhang (FA Talent)" userId="474f572f-8271-4f60-858e-cee871e0aec6" providerId="ADAL" clId="{F36BB7D7-4D25-4D43-95AA-5B6400D3191C}" dt="2022-01-10T08:31:25.961" v="2250" actId="478"/>
          <ac:grpSpMkLst>
            <pc:docMk/>
            <pc:sldMk cId="1640398797" sldId="305"/>
            <ac:grpSpMk id="5" creationId="{956D8DFE-FBB9-46C1-A5A8-E3F178FBC30F}"/>
          </ac:grpSpMkLst>
        </pc:grpChg>
        <pc:grpChg chg="add del mod">
          <ac:chgData name="Xin Zhang (FA Talent)" userId="474f572f-8271-4f60-858e-cee871e0aec6" providerId="ADAL" clId="{F36BB7D7-4D25-4D43-95AA-5B6400D3191C}" dt="2022-01-10T08:34:33.684" v="2382" actId="165"/>
          <ac:grpSpMkLst>
            <pc:docMk/>
            <pc:sldMk cId="1640398797" sldId="305"/>
            <ac:grpSpMk id="9" creationId="{B7F01E23-9A4B-4EB3-9BD9-C2456E55E888}"/>
          </ac:grpSpMkLst>
        </pc:grpChg>
        <pc:grpChg chg="add del mod">
          <ac:chgData name="Xin Zhang (FA Talent)" userId="474f572f-8271-4f60-858e-cee871e0aec6" providerId="ADAL" clId="{F36BB7D7-4D25-4D43-95AA-5B6400D3191C}" dt="2022-01-10T08:34:38.954" v="2386" actId="165"/>
          <ac:grpSpMkLst>
            <pc:docMk/>
            <pc:sldMk cId="1640398797" sldId="305"/>
            <ac:grpSpMk id="10" creationId="{4C47C52F-B9CD-415B-8814-6B80FCBC1E83}"/>
          </ac:grpSpMkLst>
        </pc:grpChg>
        <pc:grpChg chg="add del mod ord">
          <ac:chgData name="Xin Zhang (FA Talent)" userId="474f572f-8271-4f60-858e-cee871e0aec6" providerId="ADAL" clId="{F36BB7D7-4D25-4D43-95AA-5B6400D3191C}" dt="2022-01-10T08:31:25.961" v="2250" actId="478"/>
          <ac:grpSpMkLst>
            <pc:docMk/>
            <pc:sldMk cId="1640398797" sldId="305"/>
            <ac:grpSpMk id="29" creationId="{0D5D5577-F8AB-4CDB-A9C8-83FF03EE62B0}"/>
          </ac:grpSpMkLst>
        </pc:grpChg>
        <pc:grpChg chg="add mod topLvl">
          <ac:chgData name="Xin Zhang (FA Talent)" userId="474f572f-8271-4f60-858e-cee871e0aec6" providerId="ADAL" clId="{F36BB7D7-4D25-4D43-95AA-5B6400D3191C}" dt="2022-01-10T08:37:49.244" v="2460" actId="1076"/>
          <ac:grpSpMkLst>
            <pc:docMk/>
            <pc:sldMk cId="1640398797" sldId="305"/>
            <ac:grpSpMk id="39" creationId="{6FF0A660-D63E-4CCA-8729-20A06357DB7A}"/>
          </ac:grpSpMkLst>
        </pc:grpChg>
        <pc:grpChg chg="add mod">
          <ac:chgData name="Xin Zhang (FA Talent)" userId="474f572f-8271-4f60-858e-cee871e0aec6" providerId="ADAL" clId="{F36BB7D7-4D25-4D43-95AA-5B6400D3191C}" dt="2022-01-10T08:37:31.213" v="2443" actId="571"/>
          <ac:grpSpMkLst>
            <pc:docMk/>
            <pc:sldMk cId="1640398797" sldId="305"/>
            <ac:grpSpMk id="48" creationId="{17E5BB74-F166-412F-A5F9-DAB7873CD2B9}"/>
          </ac:grpSpMkLst>
        </pc:grpChg>
        <pc:picChg chg="add del mod ord">
          <ac:chgData name="Xin Zhang (FA Talent)" userId="474f572f-8271-4f60-858e-cee871e0aec6" providerId="ADAL" clId="{F36BB7D7-4D25-4D43-95AA-5B6400D3191C}" dt="2022-01-10T06:43:34.648" v="1137" actId="478"/>
          <ac:picMkLst>
            <pc:docMk/>
            <pc:sldMk cId="1640398797" sldId="305"/>
            <ac:picMk id="20" creationId="{DD713D33-9B9B-467A-AFDA-C1F3642415B3}"/>
          </ac:picMkLst>
        </pc:picChg>
        <pc:picChg chg="add del mod">
          <ac:chgData name="Xin Zhang (FA Talent)" userId="474f572f-8271-4f60-858e-cee871e0aec6" providerId="ADAL" clId="{F36BB7D7-4D25-4D43-95AA-5B6400D3191C}" dt="2022-01-10T08:31:25.961" v="2250" actId="478"/>
          <ac:picMkLst>
            <pc:docMk/>
            <pc:sldMk cId="1640398797" sldId="305"/>
            <ac:picMk id="36" creationId="{9597C8C7-A1B6-4EB4-BAF8-829C17F3D3F3}"/>
          </ac:picMkLst>
        </pc:picChg>
        <pc:cxnChg chg="del mod">
          <ac:chgData name="Xin Zhang (FA Talent)" userId="474f572f-8271-4f60-858e-cee871e0aec6" providerId="ADAL" clId="{F36BB7D7-4D25-4D43-95AA-5B6400D3191C}" dt="2022-01-10T07:58:42.414" v="1683" actId="21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addSp delSp modSp mod setBg">
        <pc:chgData name="Xin Zhang (FA Talent)" userId="474f572f-8271-4f60-858e-cee871e0aec6" providerId="ADAL" clId="{F36BB7D7-4D25-4D43-95AA-5B6400D3191C}" dt="2022-01-11T03:16:46.253" v="3906" actId="1076"/>
        <pc:sldMkLst>
          <pc:docMk/>
          <pc:sldMk cId="759320008" sldId="313"/>
        </pc:sldMkLst>
        <pc:spChg chg="mod">
          <ac:chgData name="Xin Zhang (FA Talent)" userId="474f572f-8271-4f60-858e-cee871e0aec6" providerId="ADAL" clId="{F36BB7D7-4D25-4D43-95AA-5B6400D3191C}" dt="2022-01-11T02:15:09.668" v="3197" actId="207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F36BB7D7-4D25-4D43-95AA-5B6400D3191C}" dt="2022-01-11T02:14:43.064" v="3194" actId="478"/>
          <ac:spMkLst>
            <pc:docMk/>
            <pc:sldMk cId="759320008" sldId="313"/>
            <ac:spMk id="13" creationId="{2D7842C1-A22A-4F82-8892-C5859273A13A}"/>
          </ac:spMkLst>
        </pc:spChg>
        <pc:spChg chg="del">
          <ac:chgData name="Xin Zhang (FA Talent)" userId="474f572f-8271-4f60-858e-cee871e0aec6" providerId="ADAL" clId="{F36BB7D7-4D25-4D43-95AA-5B6400D3191C}" dt="2022-01-11T02:14:40.736" v="3193" actId="478"/>
          <ac:spMkLst>
            <pc:docMk/>
            <pc:sldMk cId="759320008" sldId="313"/>
            <ac:spMk id="14" creationId="{AE9DB215-5025-4449-BEC8-D1DA24F6CD3A}"/>
          </ac:spMkLst>
        </pc:spChg>
        <pc:spChg chg="del mod">
          <ac:chgData name="Xin Zhang (FA Talent)" userId="474f572f-8271-4f60-858e-cee871e0aec6" providerId="ADAL" clId="{F36BB7D7-4D25-4D43-95AA-5B6400D3191C}" dt="2022-01-11T02:15:56.082" v="3207" actId="47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28" creationId="{2548DF32-52FC-4D23-AF91-03AACC076FB1}"/>
          </ac:spMkLst>
        </pc:spChg>
        <pc:spChg chg="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31" creationId="{33534057-4232-40FB-A2C7-F03E9209A603}"/>
          </ac:spMkLst>
        </pc:spChg>
        <pc:spChg chg="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33" creationId="{5DF09B94-B422-4565-BF11-8AB7E37E5840}"/>
          </ac:spMkLst>
        </pc:spChg>
        <pc:spChg chg="del mod">
          <ac:chgData name="Xin Zhang (FA Talent)" userId="474f572f-8271-4f60-858e-cee871e0aec6" providerId="ADAL" clId="{F36BB7D7-4D25-4D43-95AA-5B6400D3191C}" dt="2022-01-11T02:17:12.686" v="3241" actId="478"/>
          <ac:spMkLst>
            <pc:docMk/>
            <pc:sldMk cId="759320008" sldId="313"/>
            <ac:spMk id="38" creationId="{22017C81-1DF7-4BDA-88B1-5699668DF034}"/>
          </ac:spMkLst>
        </pc:spChg>
        <pc:spChg chg="del">
          <ac:chgData name="Xin Zhang (FA Talent)" userId="474f572f-8271-4f60-858e-cee871e0aec6" providerId="ADAL" clId="{F36BB7D7-4D25-4D43-95AA-5B6400D3191C}" dt="2022-01-11T02:14:44.467" v="3195" actId="478"/>
          <ac:spMkLst>
            <pc:docMk/>
            <pc:sldMk cId="759320008" sldId="313"/>
            <ac:spMk id="39" creationId="{78D67855-B3D0-428F-971B-BF6D67607DC9}"/>
          </ac:spMkLst>
        </pc:spChg>
        <pc:spChg chg="add 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40" creationId="{5B6E47C1-DF50-4418-B7CA-C367259F7CA3}"/>
          </ac:spMkLst>
        </pc:spChg>
        <pc:spChg chg="add mo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41" creationId="{775F64BF-F32B-4505-A901-CF6B0F3F71E4}"/>
          </ac:spMkLst>
        </pc:spChg>
        <pc:spChg chg="add del">
          <ac:chgData name="Xin Zhang (FA Talent)" userId="474f572f-8271-4f60-858e-cee871e0aec6" providerId="ADAL" clId="{F36BB7D7-4D25-4D43-95AA-5B6400D3191C}" dt="2022-01-11T02:17:10.390" v="3240" actId="22"/>
          <ac:spMkLst>
            <pc:docMk/>
            <pc:sldMk cId="759320008" sldId="313"/>
            <ac:spMk id="42" creationId="{9EDAD451-DB88-4C86-992D-CFE5EE2A8534}"/>
          </ac:spMkLst>
        </pc:spChg>
        <pc:spChg chg="add mod">
          <ac:chgData name="Xin Zhang (FA Talent)" userId="474f572f-8271-4f60-858e-cee871e0aec6" providerId="ADAL" clId="{F36BB7D7-4D25-4D43-95AA-5B6400D3191C}" dt="2022-01-11T02:17:19.608" v="3244" actId="571"/>
          <ac:spMkLst>
            <pc:docMk/>
            <pc:sldMk cId="759320008" sldId="313"/>
            <ac:spMk id="43" creationId="{C8F848CD-3ACF-46C9-A775-0C37AD378492}"/>
          </ac:spMkLst>
        </pc:spChg>
        <pc:spChg chg="add mod">
          <ac:chgData name="Xin Zhang (FA Talent)" userId="474f572f-8271-4f60-858e-cee871e0aec6" providerId="ADAL" clId="{F36BB7D7-4D25-4D43-95AA-5B6400D3191C}" dt="2022-01-11T02:17:42.882" v="3272" actId="20577"/>
          <ac:spMkLst>
            <pc:docMk/>
            <pc:sldMk cId="759320008" sldId="313"/>
            <ac:spMk id="44" creationId="{4BF5CF7A-79D9-485D-A4B4-88A541501ED3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7" creationId="{DE25BABD-5030-479E-AD37-59ED64677DBD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8" creationId="{3E9C6C55-A5EC-4A01-8251-ACB988B32217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9" creationId="{36B0D2EF-B5F1-4B61-B365-B314ADB08868}"/>
          </ac:spMkLst>
        </pc:spChg>
        <pc:spChg chg="add mod or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50" creationId="{9A3D1743-175F-4853-BBC3-B7D206984BA9}"/>
          </ac:spMkLst>
        </pc:spChg>
        <pc:spChg chg="add mod ord">
          <ac:chgData name="Xin Zhang (FA Talent)" userId="474f572f-8271-4f60-858e-cee871e0aec6" providerId="ADAL" clId="{F36BB7D7-4D25-4D43-95AA-5B6400D3191C}" dt="2022-01-11T03:15:54.861" v="3896"/>
          <ac:spMkLst>
            <pc:docMk/>
            <pc:sldMk cId="759320008" sldId="313"/>
            <ac:spMk id="51" creationId="{7E559E70-32F4-4DDC-B8A4-9E53A40253B9}"/>
          </ac:spMkLst>
        </pc:spChg>
        <pc:spChg chg="add mod ord">
          <ac:chgData name="Xin Zhang (FA Talent)" userId="474f572f-8271-4f60-858e-cee871e0aec6" providerId="ADAL" clId="{F36BB7D7-4D25-4D43-95AA-5B6400D3191C}" dt="2022-01-11T03:16:19.777" v="3903"/>
          <ac:spMkLst>
            <pc:docMk/>
            <pc:sldMk cId="759320008" sldId="313"/>
            <ac:spMk id="52" creationId="{253DED3F-F32F-4445-AA4C-8221B13D0899}"/>
          </ac:spMkLst>
        </pc:spChg>
        <pc:grpChg chg="add mod">
          <ac:chgData name="Xin Zhang (FA Talent)" userId="474f572f-8271-4f60-858e-cee871e0aec6" providerId="ADAL" clId="{F36BB7D7-4D25-4D43-95AA-5B6400D3191C}" dt="2022-01-11T02:16:02.907" v="3210" actId="12788"/>
          <ac:grpSpMkLst>
            <pc:docMk/>
            <pc:sldMk cId="759320008" sldId="313"/>
            <ac:grpSpMk id="3" creationId="{537FBAF1-655A-461C-8ECA-2C7CE972C874}"/>
          </ac:grpSpMkLst>
        </pc:grpChg>
        <pc:grpChg chg="del mod">
          <ac:chgData name="Xin Zhang (FA Talent)" userId="474f572f-8271-4f60-858e-cee871e0aec6" providerId="ADAL" clId="{F36BB7D7-4D25-4D43-95AA-5B6400D3191C}" dt="2022-01-11T02:15:55.613" v="3206" actId="478"/>
          <ac:grpSpMkLst>
            <pc:docMk/>
            <pc:sldMk cId="759320008" sldId="313"/>
            <ac:grpSpMk id="19" creationId="{9363A848-6293-45E3-9541-EF21B8A06B96}"/>
          </ac:grpSpMkLst>
        </pc:grpChg>
        <pc:grpChg chg="del mod">
          <ac:chgData name="Xin Zhang (FA Talent)" userId="474f572f-8271-4f60-858e-cee871e0aec6" providerId="ADAL" clId="{F36BB7D7-4D25-4D43-95AA-5B6400D3191C}" dt="2022-01-11T02:16:08.519" v="3211" actId="478"/>
          <ac:grpSpMkLst>
            <pc:docMk/>
            <pc:sldMk cId="759320008" sldId="313"/>
            <ac:grpSpMk id="23" creationId="{5255FD0B-AE5E-44F2-A5CA-38577B6BC261}"/>
          </ac:grpSpMkLst>
        </pc:grpChg>
        <pc:grpChg chg="add mod">
          <ac:chgData name="Xin Zhang (FA Talent)" userId="474f572f-8271-4f60-858e-cee871e0aec6" providerId="ADAL" clId="{F36BB7D7-4D25-4D43-95AA-5B6400D3191C}" dt="2022-01-11T02:16:02.907" v="3210" actId="12788"/>
          <ac:grpSpMkLst>
            <pc:docMk/>
            <pc:sldMk cId="759320008" sldId="313"/>
            <ac:grpSpMk id="30" creationId="{F35C5C51-96EF-4710-AD0C-451D4FA7C4E8}"/>
          </ac:grpSpMkLst>
        </pc:grpChg>
        <pc:grpChg chg="del mod">
          <ac:chgData name="Xin Zhang (FA Talent)" userId="474f572f-8271-4f60-858e-cee871e0aec6" providerId="ADAL" clId="{F36BB7D7-4D25-4D43-95AA-5B6400D3191C}" dt="2022-01-11T02:16:09.213" v="3212" actId="478"/>
          <ac:grpSpMkLst>
            <pc:docMk/>
            <pc:sldMk cId="759320008" sldId="313"/>
            <ac:grpSpMk id="32" creationId="{3A0B1261-2DDD-43D5-9133-D99584B7D388}"/>
          </ac:grpSpMkLst>
        </pc:grpChg>
        <pc:grpChg chg="add del mod">
          <ac:chgData name="Xin Zhang (FA Talent)" userId="474f572f-8271-4f60-858e-cee871e0aec6" providerId="ADAL" clId="{F36BB7D7-4D25-4D43-95AA-5B6400D3191C}" dt="2022-01-11T02:22:09.821" v="3298"/>
          <ac:grpSpMkLst>
            <pc:docMk/>
            <pc:sldMk cId="759320008" sldId="313"/>
            <ac:grpSpMk id="45" creationId="{431B14FE-D784-4F03-8D07-584A67D9525C}"/>
          </ac:grpSpMkLst>
        </pc:grpChg>
        <pc:grpChg chg="mod">
          <ac:chgData name="Xin Zhang (FA Talent)" userId="474f572f-8271-4f60-858e-cee871e0aec6" providerId="ADAL" clId="{F36BB7D7-4D25-4D43-95AA-5B6400D3191C}" dt="2022-01-11T02:22:08.776" v="3297"/>
          <ac:grpSpMkLst>
            <pc:docMk/>
            <pc:sldMk cId="759320008" sldId="313"/>
            <ac:grpSpMk id="46" creationId="{C0C76F01-516C-484A-BFEC-8AFF7319126D}"/>
          </ac:grpSpMkLst>
        </pc:grpChg>
        <pc:graphicFrameChg chg="mod">
          <ac:chgData name="Xin Zhang (FA Talent)" userId="474f572f-8271-4f60-858e-cee871e0aec6" providerId="ADAL" clId="{F36BB7D7-4D25-4D43-95AA-5B6400D3191C}" dt="2022-01-11T03:16:46.253" v="3906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mod">
          <ac:chgData name="Xin Zhang (FA Talent)" userId="474f572f-8271-4f60-858e-cee871e0aec6" providerId="ADAL" clId="{F36BB7D7-4D25-4D43-95AA-5B6400D3191C}" dt="2022-01-11T02:18:40.880" v="3287" actId="14861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F36BB7D7-4D25-4D43-95AA-5B6400D3191C}" dt="2022-01-11T03:16:27.271" v="3904" actId="1076"/>
          <ac:graphicFrameMkLst>
            <pc:docMk/>
            <pc:sldMk cId="759320008" sldId="313"/>
            <ac:graphicFrameMk id="29" creationId="{86759D97-1574-4B55-AB60-6265669E4FFE}"/>
          </ac:graphicFrameMkLst>
        </pc:graphicFrameChg>
      </pc:sldChg>
      <pc:sldChg chg="del">
        <pc:chgData name="Xin Zhang (FA Talent)" userId="474f572f-8271-4f60-858e-cee871e0aec6" providerId="ADAL" clId="{F36BB7D7-4D25-4D43-95AA-5B6400D3191C}" dt="2022-01-11T03:29:50.006" v="4177" actId="47"/>
        <pc:sldMkLst>
          <pc:docMk/>
          <pc:sldMk cId="3610442592" sldId="325"/>
        </pc:sldMkLst>
      </pc:sldChg>
      <pc:sldChg chg="del">
        <pc:chgData name="Xin Zhang (FA Talent)" userId="474f572f-8271-4f60-858e-cee871e0aec6" providerId="ADAL" clId="{F36BB7D7-4D25-4D43-95AA-5B6400D3191C}" dt="2022-01-10T08:45:04.991" v="2588" actId="47"/>
        <pc:sldMkLst>
          <pc:docMk/>
          <pc:sldMk cId="1131408462" sldId="326"/>
        </pc:sldMkLst>
      </pc:sldChg>
      <pc:sldChg chg="delSp modSp mod">
        <pc:chgData name="Xin Zhang (FA Talent)" userId="474f572f-8271-4f60-858e-cee871e0aec6" providerId="ADAL" clId="{F36BB7D7-4D25-4D43-95AA-5B6400D3191C}" dt="2022-01-11T03:23:03.400" v="4020" actId="14100"/>
        <pc:sldMkLst>
          <pc:docMk/>
          <pc:sldMk cId="1256794081" sldId="327"/>
        </pc:sldMkLst>
        <pc:spChg chg="del">
          <ac:chgData name="Xin Zhang (FA Talent)" userId="474f572f-8271-4f60-858e-cee871e0aec6" providerId="ADAL" clId="{F36BB7D7-4D25-4D43-95AA-5B6400D3191C}" dt="2022-01-11T03:22:58.078" v="4016" actId="478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F36BB7D7-4D25-4D43-95AA-5B6400D3191C}" dt="2022-01-11T03:22:59.269" v="4018" actId="20577"/>
          <ac:spMkLst>
            <pc:docMk/>
            <pc:sldMk cId="1256794081" sldId="327"/>
            <ac:spMk id="152" creationId="{028E128C-92B5-4C0E-82F0-E0EA41F9227D}"/>
          </ac:spMkLst>
        </pc:spChg>
        <pc:spChg chg="del">
          <ac:chgData name="Xin Zhang (FA Talent)" userId="474f572f-8271-4f60-858e-cee871e0aec6" providerId="ADAL" clId="{F36BB7D7-4D25-4D43-95AA-5B6400D3191C}" dt="2022-01-11T03:22:58.078" v="4016" actId="478"/>
          <ac:spMkLst>
            <pc:docMk/>
            <pc:sldMk cId="1256794081" sldId="327"/>
            <ac:spMk id="154" creationId="{5A1989F1-72D5-4930-99E1-FB2226A3B853}"/>
          </ac:spMkLst>
        </pc:spChg>
        <pc:grpChg chg="del">
          <ac:chgData name="Xin Zhang (FA Talent)" userId="474f572f-8271-4f60-858e-cee871e0aec6" providerId="ADAL" clId="{F36BB7D7-4D25-4D43-95AA-5B6400D3191C}" dt="2022-01-11T03:22:58.819" v="4017" actId="478"/>
          <ac:grpSpMkLst>
            <pc:docMk/>
            <pc:sldMk cId="1256794081" sldId="327"/>
            <ac:grpSpMk id="143" creationId="{72FD5C23-7697-48FE-83DD-319B8A9F6549}"/>
          </ac:grpSpMkLst>
        </pc:grpChg>
        <pc:grpChg chg="del">
          <ac:chgData name="Xin Zhang (FA Talent)" userId="474f572f-8271-4f60-858e-cee871e0aec6" providerId="ADAL" clId="{F36BB7D7-4D25-4D43-95AA-5B6400D3191C}" dt="2022-01-11T03:23:00.630" v="4019" actId="478"/>
          <ac:grpSpMkLst>
            <pc:docMk/>
            <pc:sldMk cId="1256794081" sldId="327"/>
            <ac:grpSpMk id="149" creationId="{F73DAA69-3AEF-4236-A0FD-5E83403EFBDD}"/>
          </ac:grpSpMkLst>
        </pc:grpChg>
        <pc:graphicFrameChg chg="mod modGraphic">
          <ac:chgData name="Xin Zhang (FA Talent)" userId="474f572f-8271-4f60-858e-cee871e0aec6" providerId="ADAL" clId="{F36BB7D7-4D25-4D43-95AA-5B6400D3191C}" dt="2022-01-11T03:23:03.400" v="4020" actId="14100"/>
          <ac:graphicFrameMkLst>
            <pc:docMk/>
            <pc:sldMk cId="1256794081" sldId="327"/>
            <ac:graphicFrameMk id="113" creationId="{A7CA7BDF-7D5A-43FD-A2E4-D2F69F1986AA}"/>
          </ac:graphicFrameMkLst>
        </pc:graphicFrameChg>
      </pc:sldChg>
      <pc:sldChg chg="addSp delSp modSp mod">
        <pc:chgData name="Xin Zhang (FA Talent)" userId="474f572f-8271-4f60-858e-cee871e0aec6" providerId="ADAL" clId="{F36BB7D7-4D25-4D43-95AA-5B6400D3191C}" dt="2022-01-11T02:35:15.457" v="3592"/>
        <pc:sldMkLst>
          <pc:docMk/>
          <pc:sldMk cId="2849847010" sldId="328"/>
        </pc:sldMkLst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F36BB7D7-4D25-4D43-95AA-5B6400D3191C}" dt="2022-01-11T02:23:18.121" v="3345" actId="14100"/>
          <ac:spMkLst>
            <pc:docMk/>
            <pc:sldMk cId="2849847010" sldId="328"/>
            <ac:spMk id="32" creationId="{D9A6CED6-B552-4340-8A32-23D0EB93201C}"/>
          </ac:spMkLst>
        </pc:spChg>
        <pc:spChg chg="mod">
          <ac:chgData name="Xin Zhang (FA Talent)" userId="474f572f-8271-4f60-858e-cee871e0aec6" providerId="ADAL" clId="{F36BB7D7-4D25-4D43-95AA-5B6400D3191C}" dt="2022-01-11T02:22:11.560" v="3299"/>
          <ac:spMkLst>
            <pc:docMk/>
            <pc:sldMk cId="2849847010" sldId="328"/>
            <ac:spMk id="33" creationId="{896291DE-A66F-4232-8B04-C71199132036}"/>
          </ac:spMkLst>
        </pc:spChg>
        <pc:spChg chg="mod">
          <ac:chgData name="Xin Zhang (FA Talent)" userId="474f572f-8271-4f60-858e-cee871e0aec6" providerId="ADAL" clId="{F36BB7D7-4D25-4D43-95AA-5B6400D3191C}" dt="2022-01-11T02:22:11.560" v="3299"/>
          <ac:spMkLst>
            <pc:docMk/>
            <pc:sldMk cId="2849847010" sldId="328"/>
            <ac:spMk id="34" creationId="{D4FD8F97-20A1-4237-8B57-A08105015575}"/>
          </ac:spMkLst>
        </pc:spChg>
        <pc:spChg chg="mod">
          <ac:chgData name="Xin Zhang (FA Talent)" userId="474f572f-8271-4f60-858e-cee871e0aec6" providerId="ADAL" clId="{F36BB7D7-4D25-4D43-95AA-5B6400D3191C}" dt="2022-01-11T02:22:33.820" v="3300"/>
          <ac:spMkLst>
            <pc:docMk/>
            <pc:sldMk cId="2849847010" sldId="328"/>
            <ac:spMk id="36" creationId="{D7452A8E-CA93-4632-BD97-F54ED52A65FF}"/>
          </ac:spMkLst>
        </pc:spChg>
        <pc:spChg chg="mod">
          <ac:chgData name="Xin Zhang (FA Talent)" userId="474f572f-8271-4f60-858e-cee871e0aec6" providerId="ADAL" clId="{F36BB7D7-4D25-4D43-95AA-5B6400D3191C}" dt="2022-01-11T02:22:33.820" v="3300"/>
          <ac:spMkLst>
            <pc:docMk/>
            <pc:sldMk cId="2849847010" sldId="328"/>
            <ac:spMk id="37" creationId="{47E78812-EC38-41A5-9A5B-0DB1F481622E}"/>
          </ac:spMkLst>
        </pc:spChg>
        <pc:spChg chg="add mod">
          <ac:chgData name="Xin Zhang (FA Talent)" userId="474f572f-8271-4f60-858e-cee871e0aec6" providerId="ADAL" clId="{F36BB7D7-4D25-4D43-95AA-5B6400D3191C}" dt="2022-01-11T02:34:40.969" v="3555" actId="12788"/>
          <ac:spMkLst>
            <pc:docMk/>
            <pc:sldMk cId="2849847010" sldId="328"/>
            <ac:spMk id="38" creationId="{8D20B999-27BB-42F0-A956-5813FE04C5E9}"/>
          </ac:spMkLst>
        </pc:spChg>
        <pc:spChg chg="add mod">
          <ac:chgData name="Xin Zhang (FA Talent)" userId="474f572f-8271-4f60-858e-cee871e0aec6" providerId="ADAL" clId="{F36BB7D7-4D25-4D43-95AA-5B6400D3191C}" dt="2022-01-11T02:34:40.969" v="3555" actId="12788"/>
          <ac:spMkLst>
            <pc:docMk/>
            <pc:sldMk cId="2849847010" sldId="328"/>
            <ac:spMk id="39" creationId="{F858D25A-4F39-49E9-B299-28F3D8538AA6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1" creationId="{ADFE3F5F-5041-46D5-B37F-466A2A523FF8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2" creationId="{A36AE6D7-7F52-4AB3-976A-0C4A39F08FCF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5" creationId="{3148F732-D594-4AA6-887B-5061012136DC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6" creationId="{73CE772E-B3A7-4574-AF30-D355F5FA141E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7" creationId="{0378E4B1-8BB6-48C6-8216-57CCE3022AB5}"/>
          </ac:spMkLst>
        </pc:spChg>
        <pc:spChg chg="add mod">
          <ac:chgData name="Xin Zhang (FA Talent)" userId="474f572f-8271-4f60-858e-cee871e0aec6" providerId="ADAL" clId="{F36BB7D7-4D25-4D43-95AA-5B6400D3191C}" dt="2022-01-11T02:35:03.171" v="3565" actId="12788"/>
          <ac:spMkLst>
            <pc:docMk/>
            <pc:sldMk cId="2849847010" sldId="328"/>
            <ac:spMk id="48" creationId="{3A3B1CED-C6F3-4E9A-83DB-DE30F91CBED1}"/>
          </ac:spMkLst>
        </pc:spChg>
        <pc:spChg chg="add 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9" creationId="{D606C28C-ADAA-4897-B8A6-138C7F086DDA}"/>
          </ac:spMkLst>
        </pc:spChg>
        <pc:spChg chg="del mod topLvl">
          <ac:chgData name="Xin Zhang (FA Talent)" userId="474f572f-8271-4f60-858e-cee871e0aec6" providerId="ADAL" clId="{F36BB7D7-4D25-4D43-95AA-5B6400D3191C}" dt="2022-01-11T02:34:35.398" v="3553" actId="478"/>
          <ac:spMkLst>
            <pc:docMk/>
            <pc:sldMk cId="2849847010" sldId="328"/>
            <ac:spMk id="51" creationId="{AD42FE5F-956D-4DAF-A0EC-91FD7C2B6123}"/>
          </ac:spMkLst>
        </pc:spChg>
        <pc:spChg chg="mod topLvl">
          <ac:chgData name="Xin Zhang (FA Talent)" userId="474f572f-8271-4f60-858e-cee871e0aec6" providerId="ADAL" clId="{F36BB7D7-4D25-4D43-95AA-5B6400D3191C}" dt="2022-01-11T02:35:13.533" v="3591" actId="20577"/>
          <ac:spMkLst>
            <pc:docMk/>
            <pc:sldMk cId="2849847010" sldId="328"/>
            <ac:spMk id="52" creationId="{198FACF3-5BE6-405F-BC3A-1605C368D072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55" creationId="{720F1D79-7E83-4C6E-8BF9-5D28B1BD9740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F36BB7D7-4D25-4D43-95AA-5B6400D3191C}" dt="2022-01-11T02:35:15.457" v="3592"/>
          <ac:spMkLst>
            <pc:docMk/>
            <pc:sldMk cId="2849847010" sldId="328"/>
            <ac:spMk id="68" creationId="{07C18942-177F-41C8-B292-131F7E70C865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69" creationId="{6F243359-F9D4-4C90-B299-290164A974E7}"/>
          </ac:spMkLst>
        </pc:spChg>
        <pc:grpChg chg="add mod">
          <ac:chgData name="Xin Zhang (FA Talent)" userId="474f572f-8271-4f60-858e-cee871e0aec6" providerId="ADAL" clId="{F36BB7D7-4D25-4D43-95AA-5B6400D3191C}" dt="2022-01-11T02:34:49.525" v="3558" actId="14100"/>
          <ac:grpSpMkLst>
            <pc:docMk/>
            <pc:sldMk cId="2849847010" sldId="328"/>
            <ac:grpSpMk id="3" creationId="{B3D46A22-F671-429C-82E5-FDDD7F588286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17" creationId="{DB419057-36C1-4108-B338-836BE27D6AB1}"/>
          </ac:grpSpMkLst>
        </pc:grpChg>
        <pc:grpChg chg="add del mod">
          <ac:chgData name="Xin Zhang (FA Talent)" userId="474f572f-8271-4f60-858e-cee871e0aec6" providerId="ADAL" clId="{F36BB7D7-4D25-4D43-95AA-5B6400D3191C}" dt="2022-01-11T02:34:20.064" v="3550" actId="478"/>
          <ac:grpSpMkLst>
            <pc:docMk/>
            <pc:sldMk cId="2849847010" sldId="328"/>
            <ac:grpSpMk id="30" creationId="{32AFF0F1-135A-480C-9FEB-DCB62E49A732}"/>
          </ac:grpSpMkLst>
        </pc:grpChg>
        <pc:grpChg chg="mod">
          <ac:chgData name="Xin Zhang (FA Talent)" userId="474f572f-8271-4f60-858e-cee871e0aec6" providerId="ADAL" clId="{F36BB7D7-4D25-4D43-95AA-5B6400D3191C}" dt="2022-01-11T02:22:11.560" v="3299"/>
          <ac:grpSpMkLst>
            <pc:docMk/>
            <pc:sldMk cId="2849847010" sldId="328"/>
            <ac:grpSpMk id="31" creationId="{549BC2E2-3BE3-470A-8D90-B2C90096CC30}"/>
          </ac:grpSpMkLst>
        </pc:grpChg>
        <pc:grpChg chg="add mod ord">
          <ac:chgData name="Xin Zhang (FA Talent)" userId="474f572f-8271-4f60-858e-cee871e0aec6" providerId="ADAL" clId="{F36BB7D7-4D25-4D43-95AA-5B6400D3191C}" dt="2022-01-11T02:34:40.969" v="3555" actId="12788"/>
          <ac:grpSpMkLst>
            <pc:docMk/>
            <pc:sldMk cId="2849847010" sldId="328"/>
            <ac:grpSpMk id="35" creationId="{97EFE33A-BBFA-41D9-B84B-E791CFBCBC06}"/>
          </ac:grpSpMkLst>
        </pc:grpChg>
        <pc:grpChg chg="add mod">
          <ac:chgData name="Xin Zhang (FA Talent)" userId="474f572f-8271-4f60-858e-cee871e0aec6" providerId="ADAL" clId="{F36BB7D7-4D25-4D43-95AA-5B6400D3191C}" dt="2022-01-11T02:35:03.171" v="3565" actId="12788"/>
          <ac:grpSpMkLst>
            <pc:docMk/>
            <pc:sldMk cId="2849847010" sldId="328"/>
            <ac:grpSpMk id="40" creationId="{9258CED8-611A-407A-A966-2D75C946A90C}"/>
          </ac:grpSpMkLst>
        </pc:grpChg>
        <pc:grpChg chg="add del mod">
          <ac:chgData name="Xin Zhang (FA Talent)" userId="474f572f-8271-4f60-858e-cee871e0aec6" providerId="ADAL" clId="{F36BB7D7-4D25-4D43-95AA-5B6400D3191C}" dt="2022-01-11T02:34:20.064" v="3550" actId="478"/>
          <ac:grpSpMkLst>
            <pc:docMk/>
            <pc:sldMk cId="2849847010" sldId="328"/>
            <ac:grpSpMk id="43" creationId="{800E0488-5CED-4952-9479-E9CB74A93F6A}"/>
          </ac:grpSpMkLst>
        </pc:grpChg>
        <pc:grpChg chg="mod">
          <ac:chgData name="Xin Zhang (FA Talent)" userId="474f572f-8271-4f60-858e-cee871e0aec6" providerId="ADAL" clId="{F36BB7D7-4D25-4D43-95AA-5B6400D3191C}" dt="2022-01-11T02:24:17.427" v="3358" actId="571"/>
          <ac:grpSpMkLst>
            <pc:docMk/>
            <pc:sldMk cId="2849847010" sldId="328"/>
            <ac:grpSpMk id="44" creationId="{BBA1037B-A01C-482D-AABC-FF792610E013}"/>
          </ac:grpSpMkLst>
        </pc:grpChg>
        <pc:grpChg chg="add del mod">
          <ac:chgData name="Xin Zhang (FA Talent)" userId="474f572f-8271-4f60-858e-cee871e0aec6" providerId="ADAL" clId="{F36BB7D7-4D25-4D43-95AA-5B6400D3191C}" dt="2022-01-11T02:34:32.411" v="3552" actId="165"/>
          <ac:grpSpMkLst>
            <pc:docMk/>
            <pc:sldMk cId="2849847010" sldId="328"/>
            <ac:grpSpMk id="50" creationId="{3F66DCB0-ACD7-4421-86BF-FEAEC4271DC3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56" creationId="{F9806D90-59E5-462B-8565-816FFBC7EEEC}"/>
          </ac:grpSpMkLst>
        </pc:grpChg>
        <pc:grpChg chg="add mod">
          <ac:chgData name="Xin Zhang (FA Talent)" userId="474f572f-8271-4f60-858e-cee871e0aec6" providerId="ADAL" clId="{F36BB7D7-4D25-4D43-95AA-5B6400D3191C}" dt="2022-01-11T02:35:03.171" v="3565" actId="12788"/>
          <ac:grpSpMkLst>
            <pc:docMk/>
            <pc:sldMk cId="2849847010" sldId="328"/>
            <ac:grpSpMk id="61" creationId="{8E217EF4-0541-4A79-A37D-9001BE945A9A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63" creationId="{C8EB695E-A2FC-40BC-A4E8-AB2A30FCC614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70" creationId="{EE41EC8C-0DF7-44F3-9A81-07509C1F680D}"/>
          </ac:grpSpMkLst>
        </pc:grp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5" creationId="{6B2F214A-E738-445F-B130-9878FE2AC2F0}"/>
          </ac:picMkLst>
        </pc:picChg>
        <pc:cxnChg chg="mod topLvl">
          <ac:chgData name="Xin Zhang (FA Talent)" userId="474f572f-8271-4f60-858e-cee871e0aec6" providerId="ADAL" clId="{F36BB7D7-4D25-4D43-95AA-5B6400D3191C}" dt="2022-01-11T02:34:37.975" v="3554" actId="164"/>
          <ac:cxnSpMkLst>
            <pc:docMk/>
            <pc:sldMk cId="2849847010" sldId="328"/>
            <ac:cxnSpMk id="53" creationId="{E0507703-770F-4433-B3AE-E51A3BBBAB21}"/>
          </ac:cxnSpMkLst>
        </pc:cxnChg>
        <pc:cxnChg chg="mod">
          <ac:chgData name="Xin Zhang (FA Talent)" userId="474f572f-8271-4f60-858e-cee871e0aec6" providerId="ADAL" clId="{F36BB7D7-4D25-4D43-95AA-5B6400D3191C}" dt="2022-01-11T02:35:01.233" v="3564" actId="571"/>
          <ac:cxnSpMkLst>
            <pc:docMk/>
            <pc:sldMk cId="2849847010" sldId="328"/>
            <ac:cxnSpMk id="75" creationId="{0B0B2A7B-3BC7-4471-B772-6511F9F9CEC5}"/>
          </ac:cxnSpMkLst>
        </pc:cxnChg>
      </pc:sldChg>
      <pc:sldChg chg="del">
        <pc:chgData name="Xin Zhang (FA Talent)" userId="474f572f-8271-4f60-858e-cee871e0aec6" providerId="ADAL" clId="{F36BB7D7-4D25-4D43-95AA-5B6400D3191C}" dt="2022-01-10T08:45:11.642" v="2591" actId="47"/>
        <pc:sldMkLst>
          <pc:docMk/>
          <pc:sldMk cId="3384991098" sldId="329"/>
        </pc:sldMkLst>
      </pc:sldChg>
      <pc:sldChg chg="del">
        <pc:chgData name="Xin Zhang (FA Talent)" userId="474f572f-8271-4f60-858e-cee871e0aec6" providerId="ADAL" clId="{F36BB7D7-4D25-4D43-95AA-5B6400D3191C}" dt="2022-01-10T08:45:23.384" v="2594" actId="47"/>
        <pc:sldMkLst>
          <pc:docMk/>
          <pc:sldMk cId="1521709753" sldId="330"/>
        </pc:sldMkLst>
      </pc:sldChg>
      <pc:sldChg chg="addSp delSp modSp mod">
        <pc:chgData name="Xin Zhang (FA Talent)" userId="474f572f-8271-4f60-858e-cee871e0aec6" providerId="ADAL" clId="{F36BB7D7-4D25-4D43-95AA-5B6400D3191C}" dt="2022-01-11T03:18:09.789" v="3935" actId="14100"/>
        <pc:sldMkLst>
          <pc:docMk/>
          <pc:sldMk cId="3648977336" sldId="331"/>
        </pc:sldMkLst>
        <pc:spChg chg="mod">
          <ac:chgData name="Xin Zhang (FA Talent)" userId="474f572f-8271-4f60-858e-cee871e0aec6" providerId="ADAL" clId="{F36BB7D7-4D25-4D43-95AA-5B6400D3191C}" dt="2022-01-11T02:27:58.978" v="3381" actId="1076"/>
          <ac:spMkLst>
            <pc:docMk/>
            <pc:sldMk cId="3648977336" sldId="331"/>
            <ac:spMk id="16" creationId="{411EDFF8-D364-4D57-BA8C-AF21D5B38067}"/>
          </ac:spMkLst>
        </pc:spChg>
        <pc:spChg chg="del mod">
          <ac:chgData name="Xin Zhang (FA Talent)" userId="474f572f-8271-4f60-858e-cee871e0aec6" providerId="ADAL" clId="{F36BB7D7-4D25-4D43-95AA-5B6400D3191C}" dt="2022-01-11T02:27:53.716" v="3379" actId="478"/>
          <ac:spMkLst>
            <pc:docMk/>
            <pc:sldMk cId="3648977336" sldId="331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38" creationId="{A3FAEEBD-2CE0-42AB-86EA-BEB18AC2D797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39" creationId="{DAB67F9C-48DC-4C14-A213-A40175A76E7B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0" creationId="{016978F8-344B-49E4-931C-2E7A0DC8B83F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1" creationId="{5EE62756-7C06-4F8B-983C-E6E267EEE7BC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2" creationId="{549EBB9B-FFE1-4B99-A63E-A0015006E5BD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3" creationId="{C35F2653-597A-416E-976A-D90ED96BC2E5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4" creationId="{BD39AEC4-32E0-4938-9AF4-BB984BDEAE16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5" creationId="{F08F3C82-D1B4-47FB-B3E5-AC93E09E864B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8" creationId="{875C091D-B616-47CE-B55C-5E1D6DBF0ADA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9" creationId="{B01B7258-DB46-4D89-A25C-18237CB4999E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50" creationId="{B268E936-0B20-464D-BEA3-4716B9D90F9F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52" creationId="{5EBB9E23-9CBD-45C6-B3B9-D2FE2CE7F050}"/>
          </ac:spMkLst>
        </pc:spChg>
        <pc:spChg chg="mod">
          <ac:chgData name="Xin Zhang (FA Talent)" userId="474f572f-8271-4f60-858e-cee871e0aec6" providerId="ADAL" clId="{F36BB7D7-4D25-4D43-95AA-5B6400D3191C}" dt="2022-01-11T02:28:16.249" v="3385"/>
          <ac:spMkLst>
            <pc:docMk/>
            <pc:sldMk cId="3648977336" sldId="331"/>
            <ac:spMk id="54" creationId="{8BCB9CAF-2CEA-48FF-AD53-5403A4D26C94}"/>
          </ac:spMkLst>
        </pc:spChg>
        <pc:spChg chg="mod">
          <ac:chgData name="Xin Zhang (FA Talent)" userId="474f572f-8271-4f60-858e-cee871e0aec6" providerId="ADAL" clId="{F36BB7D7-4D25-4D43-95AA-5B6400D3191C}" dt="2022-01-11T02:28:16.249" v="3385"/>
          <ac:spMkLst>
            <pc:docMk/>
            <pc:sldMk cId="3648977336" sldId="331"/>
            <ac:spMk id="55" creationId="{C02DA00B-373A-4AB9-8E1D-C1EA89298A15}"/>
          </ac:spMkLst>
        </pc:spChg>
        <pc:spChg chg="mod">
          <ac:chgData name="Xin Zhang (FA Talent)" userId="474f572f-8271-4f60-858e-cee871e0aec6" providerId="ADAL" clId="{F36BB7D7-4D25-4D43-95AA-5B6400D3191C}" dt="2022-01-11T02:28:40.698" v="3395" actId="571"/>
          <ac:spMkLst>
            <pc:docMk/>
            <pc:sldMk cId="3648977336" sldId="331"/>
            <ac:spMk id="57" creationId="{A911116A-8D28-446B-AC29-26866FD3A951}"/>
          </ac:spMkLst>
        </pc:spChg>
        <pc:spChg chg="mod">
          <ac:chgData name="Xin Zhang (FA Talent)" userId="474f572f-8271-4f60-858e-cee871e0aec6" providerId="ADAL" clId="{F36BB7D7-4D25-4D43-95AA-5B6400D3191C}" dt="2022-01-11T02:28:40.698" v="3395" actId="571"/>
          <ac:spMkLst>
            <pc:docMk/>
            <pc:sldMk cId="3648977336" sldId="331"/>
            <ac:spMk id="58" creationId="{B45A1E53-89C0-4422-B8CE-1C6CC5A230FF}"/>
          </ac:spMkLst>
        </pc:spChg>
        <pc:spChg chg="add mod ord">
          <ac:chgData name="Xin Zhang (FA Talent)" userId="474f572f-8271-4f60-858e-cee871e0aec6" providerId="ADAL" clId="{F36BB7D7-4D25-4D43-95AA-5B6400D3191C}" dt="2022-01-11T03:18:07.535" v="3934" actId="14100"/>
          <ac:spMkLst>
            <pc:docMk/>
            <pc:sldMk cId="3648977336" sldId="331"/>
            <ac:spMk id="59" creationId="{7240B785-3F26-4EB8-82E7-90B9E6F71C9E}"/>
          </ac:spMkLst>
        </pc:spChg>
        <pc:spChg chg="add mod ord">
          <ac:chgData name="Xin Zhang (FA Talent)" userId="474f572f-8271-4f60-858e-cee871e0aec6" providerId="ADAL" clId="{F36BB7D7-4D25-4D43-95AA-5B6400D3191C}" dt="2022-01-11T03:18:09.789" v="3935" actId="14100"/>
          <ac:spMkLst>
            <pc:docMk/>
            <pc:sldMk cId="3648977336" sldId="331"/>
            <ac:spMk id="60" creationId="{D07E78F5-9281-4D1F-8908-2778DF5E7292}"/>
          </ac:spMkLst>
        </pc:spChg>
        <pc:grpChg chg="del">
          <ac:chgData name="Xin Zhang (FA Talent)" userId="474f572f-8271-4f60-858e-cee871e0aec6" providerId="ADAL" clId="{F36BB7D7-4D25-4D43-95AA-5B6400D3191C}" dt="2022-01-11T02:27:15.421" v="3369" actId="478"/>
          <ac:grpSpMkLst>
            <pc:docMk/>
            <pc:sldMk cId="3648977336" sldId="331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F36BB7D7-4D25-4D43-95AA-5B6400D3191C}" dt="2022-01-11T02:27:15.421" v="3369" actId="478"/>
          <ac:grpSpMkLst>
            <pc:docMk/>
            <pc:sldMk cId="3648977336" sldId="331"/>
            <ac:grpSpMk id="23" creationId="{A43E070A-9EF3-4762-83B7-0673368E9AEA}"/>
          </ac:grpSpMkLst>
        </pc:grpChg>
        <pc:grpChg chg="add del mod">
          <ac:chgData name="Xin Zhang (FA Talent)" userId="474f572f-8271-4f60-858e-cee871e0aec6" providerId="ADAL" clId="{F36BB7D7-4D25-4D43-95AA-5B6400D3191C}" dt="2022-01-11T02:26:39.623" v="3363" actId="478"/>
          <ac:grpSpMkLst>
            <pc:docMk/>
            <pc:sldMk cId="3648977336" sldId="331"/>
            <ac:grpSpMk id="30" creationId="{C5026CC3-AC57-44B7-8F6C-DEDB6B1DF114}"/>
          </ac:grpSpMkLst>
        </pc:grpChg>
        <pc:grpChg chg="add mod">
          <ac:chgData name="Xin Zhang (FA Talent)" userId="474f572f-8271-4f60-858e-cee871e0aec6" providerId="ADAL" clId="{F36BB7D7-4D25-4D43-95AA-5B6400D3191C}" dt="2022-01-11T02:28:05.730" v="3382"/>
          <ac:grpSpMkLst>
            <pc:docMk/>
            <pc:sldMk cId="3648977336" sldId="331"/>
            <ac:grpSpMk id="36" creationId="{8977477F-54B5-422A-8E4C-A9B71E661167}"/>
          </ac:grpSpMkLst>
        </pc:grpChg>
        <pc:grpChg chg="mod">
          <ac:chgData name="Xin Zhang (FA Talent)" userId="474f572f-8271-4f60-858e-cee871e0aec6" providerId="ADAL" clId="{F36BB7D7-4D25-4D43-95AA-5B6400D3191C}" dt="2022-01-11T02:28:05.730" v="3382"/>
          <ac:grpSpMkLst>
            <pc:docMk/>
            <pc:sldMk cId="3648977336" sldId="331"/>
            <ac:grpSpMk id="37" creationId="{7E9F4A99-CED1-4EF5-85BE-A056F7C2BBB9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51" creationId="{4DD9628F-8555-40AA-92B1-99CEF5CE742F}"/>
          </ac:grpSpMkLst>
        </pc:grpChg>
        <pc:grpChg chg="add del mod ord">
          <ac:chgData name="Xin Zhang (FA Talent)" userId="474f572f-8271-4f60-858e-cee871e0aec6" providerId="ADAL" clId="{F36BB7D7-4D25-4D43-95AA-5B6400D3191C}" dt="2022-01-11T02:28:42.796" v="3396" actId="478"/>
          <ac:grpSpMkLst>
            <pc:docMk/>
            <pc:sldMk cId="3648977336" sldId="331"/>
            <ac:grpSpMk id="53" creationId="{828CF62C-33CA-4766-B917-5CA982B032E9}"/>
          </ac:grpSpMkLst>
        </pc:grpChg>
        <pc:grpChg chg="add mod ord">
          <ac:chgData name="Xin Zhang (FA Talent)" userId="474f572f-8271-4f60-858e-cee871e0aec6" providerId="ADAL" clId="{F36BB7D7-4D25-4D43-95AA-5B6400D3191C}" dt="2022-01-11T02:28:40.698" v="3395" actId="571"/>
          <ac:grpSpMkLst>
            <pc:docMk/>
            <pc:sldMk cId="3648977336" sldId="331"/>
            <ac:grpSpMk id="56" creationId="{D43B8BBA-4619-4CD3-AF52-A67E0394BEEA}"/>
          </ac:grpSpMkLst>
        </pc:grpChg>
        <pc:graphicFrameChg chg="mod topLvl">
          <ac:chgData name="Xin Zhang (FA Talent)" userId="474f572f-8271-4f60-858e-cee871e0aec6" providerId="ADAL" clId="{F36BB7D7-4D25-4D43-95AA-5B6400D3191C}" dt="2022-01-11T03:17:54.327" v="3929" actId="14100"/>
          <ac:graphicFrameMkLst>
            <pc:docMk/>
            <pc:sldMk cId="3648977336" sldId="331"/>
            <ac:graphicFrameMk id="31" creationId="{53E6C36A-5C21-4684-B3D6-86A9D500E896}"/>
          </ac:graphicFrameMkLst>
        </pc:graphicFrame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5" creationId="{6B2F214A-E738-445F-B130-9878FE2AC2F0}"/>
          </ac:picMkLst>
        </pc:picChg>
        <pc:picChg chg="del mod">
          <ac:chgData name="Xin Zhang (FA Talent)" userId="474f572f-8271-4f60-858e-cee871e0aec6" providerId="ADAL" clId="{F36BB7D7-4D25-4D43-95AA-5B6400D3191C}" dt="2022-01-11T02:26:34.344" v="3360" actId="478"/>
          <ac:picMkLst>
            <pc:docMk/>
            <pc:sldMk cId="3648977336" sldId="331"/>
            <ac:picMk id="32" creationId="{70B6C093-E431-42E8-9AE6-15CB984C7F5F}"/>
          </ac:picMkLst>
        </pc:picChg>
        <pc:picChg chg="del mod">
          <ac:chgData name="Xin Zhang (FA Talent)" userId="474f572f-8271-4f60-858e-cee871e0aec6" providerId="ADAL" clId="{F36BB7D7-4D25-4D43-95AA-5B6400D3191C}" dt="2022-01-11T02:26:36.166" v="3361" actId="478"/>
          <ac:picMkLst>
            <pc:docMk/>
            <pc:sldMk cId="3648977336" sldId="331"/>
            <ac:picMk id="33" creationId="{2D7DC0CF-C32C-46C6-B697-5E66C51B0A36}"/>
          </ac:picMkLst>
        </pc:picChg>
        <pc:picChg chg="del mod">
          <ac:chgData name="Xin Zhang (FA Talent)" userId="474f572f-8271-4f60-858e-cee871e0aec6" providerId="ADAL" clId="{F36BB7D7-4D25-4D43-95AA-5B6400D3191C}" dt="2022-01-11T02:26:38.007" v="3362" actId="478"/>
          <ac:picMkLst>
            <pc:docMk/>
            <pc:sldMk cId="3648977336" sldId="331"/>
            <ac:picMk id="34" creationId="{5732ACFC-0494-4571-AF71-7C80407D3405}"/>
          </ac:picMkLst>
        </pc:picChg>
        <pc:picChg chg="del mod topLvl">
          <ac:chgData name="Xin Zhang (FA Talent)" userId="474f572f-8271-4f60-858e-cee871e0aec6" providerId="ADAL" clId="{F36BB7D7-4D25-4D43-95AA-5B6400D3191C}" dt="2022-01-11T02:26:39.623" v="3363" actId="478"/>
          <ac:picMkLst>
            <pc:docMk/>
            <pc:sldMk cId="3648977336" sldId="331"/>
            <ac:picMk id="35" creationId="{BE68EEB3-752A-45CD-A5C2-87A794EB5D5F}"/>
          </ac:picMkLst>
        </pc:picChg>
      </pc:sldChg>
      <pc:sldChg chg="addSp delSp modSp mod">
        <pc:chgData name="Xin Zhang (FA Talent)" userId="474f572f-8271-4f60-858e-cee871e0aec6" providerId="ADAL" clId="{F36BB7D7-4D25-4D43-95AA-5B6400D3191C}" dt="2022-01-11T02:45:32.630" v="3788"/>
        <pc:sldMkLst>
          <pc:docMk/>
          <pc:sldMk cId="105442551" sldId="332"/>
        </pc:sldMkLst>
        <pc:spChg chg="mod">
          <ac:chgData name="Xin Zhang (FA Talent)" userId="474f572f-8271-4f60-858e-cee871e0aec6" providerId="ADAL" clId="{F36BB7D7-4D25-4D43-95AA-5B6400D3191C}" dt="2022-01-11T02:31:15.145" v="3485" actId="207"/>
          <ac:spMkLst>
            <pc:docMk/>
            <pc:sldMk cId="105442551" sldId="332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F36BB7D7-4D25-4D43-95AA-5B6400D3191C}" dt="2022-01-11T02:33:28.381" v="3541" actId="692"/>
          <ac:spMkLst>
            <pc:docMk/>
            <pc:sldMk cId="105442551" sldId="332"/>
            <ac:spMk id="3" creationId="{FBE4EB5D-D627-4FC9-B426-BF20A57C48A5}"/>
          </ac:spMkLst>
        </pc:spChg>
        <pc:spChg chg="mod">
          <ac:chgData name="Xin Zhang (FA Talent)" userId="474f572f-8271-4f60-858e-cee871e0aec6" providerId="ADAL" clId="{F36BB7D7-4D25-4D43-95AA-5B6400D3191C}" dt="2022-01-11T02:33:20.037" v="3540" actId="692"/>
          <ac:spMkLst>
            <pc:docMk/>
            <pc:sldMk cId="105442551" sldId="332"/>
            <ac:spMk id="4" creationId="{3D319787-3740-45AD-A8C9-66AD9A736AE7}"/>
          </ac:spMkLst>
        </pc:spChg>
        <pc:spChg chg="del">
          <ac:chgData name="Xin Zhang (FA Talent)" userId="474f572f-8271-4f60-858e-cee871e0aec6" providerId="ADAL" clId="{F36BB7D7-4D25-4D43-95AA-5B6400D3191C}" dt="2022-01-11T02:21:34.078" v="3292" actId="478"/>
          <ac:spMkLst>
            <pc:docMk/>
            <pc:sldMk cId="105442551" sldId="332"/>
            <ac:spMk id="8" creationId="{C64877BD-1E64-4292-9029-CB41DF92F09E}"/>
          </ac:spMkLst>
        </pc:spChg>
        <pc:spChg chg="add del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15" creationId="{E9B8FB4B-7E2E-4A78-95E7-147D9C28CFF4}"/>
          </ac:spMkLst>
        </pc:spChg>
        <pc:spChg chg="add del mod">
          <ac:chgData name="Xin Zhang (FA Talent)" userId="474f572f-8271-4f60-858e-cee871e0aec6" providerId="ADAL" clId="{F36BB7D7-4D25-4D43-95AA-5B6400D3191C}" dt="2022-01-11T02:45:28.679" v="3786" actId="21"/>
          <ac:spMkLst>
            <pc:docMk/>
            <pc:sldMk cId="105442551" sldId="332"/>
            <ac:spMk id="16" creationId="{4BC0A3EC-7622-4E83-92C6-F7F08DE76A0C}"/>
          </ac:spMkLst>
        </pc:spChg>
        <pc:spChg chg="add mod">
          <ac:chgData name="Xin Zhang (FA Talent)" userId="474f572f-8271-4f60-858e-cee871e0aec6" providerId="ADAL" clId="{F36BB7D7-4D25-4D43-95AA-5B6400D3191C}" dt="2022-01-11T02:32:36.523" v="3524" actId="164"/>
          <ac:spMkLst>
            <pc:docMk/>
            <pc:sldMk cId="105442551" sldId="332"/>
            <ac:spMk id="36" creationId="{20308400-5346-4D56-A229-8537356622F4}"/>
          </ac:spMkLst>
        </pc:spChg>
        <pc:spChg chg="mod">
          <ac:chgData name="Xin Zhang (FA Talent)" userId="474f572f-8271-4f60-858e-cee871e0aec6" providerId="ADAL" clId="{F36BB7D7-4D25-4D43-95AA-5B6400D3191C}" dt="2022-01-11T02:32:41.656" v="3525" actId="571"/>
          <ac:spMkLst>
            <pc:docMk/>
            <pc:sldMk cId="105442551" sldId="332"/>
            <ac:spMk id="42" creationId="{21C13029-D012-49BB-97E6-A4C0268466A7}"/>
          </ac:spMkLst>
        </pc:spChg>
        <pc:spChg chg="mod">
          <ac:chgData name="Xin Zhang (FA Talent)" userId="474f572f-8271-4f60-858e-cee871e0aec6" providerId="ADAL" clId="{F36BB7D7-4D25-4D43-95AA-5B6400D3191C}" dt="2022-01-11T02:32:41.656" v="3525" actId="571"/>
          <ac:spMkLst>
            <pc:docMk/>
            <pc:sldMk cId="105442551" sldId="332"/>
            <ac:spMk id="43" creationId="{3B246429-C11B-48D6-951A-E58DC9B0A6B5}"/>
          </ac:spMkLst>
        </pc:spChg>
        <pc:spChg chg="add del mod ord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48" creationId="{039683C1-E2A2-47A6-94E1-46E430E4A40D}"/>
          </ac:spMkLst>
        </pc:spChg>
        <pc:spChg chg="mod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50" creationId="{E65F0B4F-D430-4220-B207-96139BA18813}"/>
          </ac:spMkLst>
        </pc:spChg>
        <pc:spChg chg="mod">
          <ac:chgData name="Xin Zhang (FA Talent)" userId="474f572f-8271-4f60-858e-cee871e0aec6" providerId="ADAL" clId="{F36BB7D7-4D25-4D43-95AA-5B6400D3191C}" dt="2022-01-11T02:32:45.195" v="3526" actId="164"/>
          <ac:spMkLst>
            <pc:docMk/>
            <pc:sldMk cId="105442551" sldId="332"/>
            <ac:spMk id="52" creationId="{82BDF668-8F20-4C23-94AF-03AE797809B4}"/>
          </ac:spMkLst>
        </pc:spChg>
        <pc:spChg chg="mod">
          <ac:chgData name="Xin Zhang (FA Talent)" userId="474f572f-8271-4f60-858e-cee871e0aec6" providerId="ADAL" clId="{F36BB7D7-4D25-4D43-95AA-5B6400D3191C}" dt="2022-01-11T02:32:46.398" v="3527" actId="164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F36BB7D7-4D25-4D43-95AA-5B6400D3191C}" dt="2022-01-11T02:45:08.034" v="3782" actId="692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F36BB7D7-4D25-4D43-95AA-5B6400D3191C}" dt="2022-01-11T02:33:39.964" v="3543" actId="692"/>
          <ac:spMkLst>
            <pc:docMk/>
            <pc:sldMk cId="105442551" sldId="332"/>
            <ac:spMk id="58" creationId="{25D951A8-080F-494B-935D-B057C9B45358}"/>
          </ac:spMkLst>
        </pc:spChg>
        <pc:spChg chg="mod">
          <ac:chgData name="Xin Zhang (FA Talent)" userId="474f572f-8271-4f60-858e-cee871e0aec6" providerId="ADAL" clId="{F36BB7D7-4D25-4D43-95AA-5B6400D3191C}" dt="2022-01-11T02:32:47.556" v="3528" actId="164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F36BB7D7-4D25-4D43-95AA-5B6400D3191C}" dt="2022-01-11T02:45:10.498" v="3783" actId="692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F36BB7D7-4D25-4D43-95AA-5B6400D3191C}" dt="2022-01-11T02:33:49.123" v="3546" actId="692"/>
          <ac:spMkLst>
            <pc:docMk/>
            <pc:sldMk cId="105442551" sldId="332"/>
            <ac:spMk id="64" creationId="{4E0F949B-542C-4A97-A025-1A279B59B6FC}"/>
          </ac:spMkLst>
        </pc:spChg>
        <pc:spChg chg="del mod">
          <ac:chgData name="Xin Zhang (FA Talent)" userId="474f572f-8271-4f60-858e-cee871e0aec6" providerId="ADAL" clId="{F36BB7D7-4D25-4D43-95AA-5B6400D3191C}" dt="2022-01-11T02:33:55.735" v="3547" actId="478"/>
          <ac:spMkLst>
            <pc:docMk/>
            <pc:sldMk cId="105442551" sldId="332"/>
            <ac:spMk id="65" creationId="{82D43B8D-247B-4682-A2C8-0B2ABC2A326E}"/>
          </ac:spMkLst>
        </pc:spChg>
        <pc:spChg chg="del mod">
          <ac:chgData name="Xin Zhang (FA Talent)" userId="474f572f-8271-4f60-858e-cee871e0aec6" providerId="ADAL" clId="{F36BB7D7-4D25-4D43-95AA-5B6400D3191C}" dt="2022-01-11T02:32:22.646" v="3498" actId="478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F36BB7D7-4D25-4D43-95AA-5B6400D3191C}" dt="2022-01-11T02:32:36.523" v="3524" actId="164"/>
          <ac:spMkLst>
            <pc:docMk/>
            <pc:sldMk cId="105442551" sldId="332"/>
            <ac:spMk id="72" creationId="{72D9919C-12AC-4173-9963-C08AFA15AA03}"/>
          </ac:spMkLst>
        </pc:spChg>
        <pc:grpChg chg="add mod">
          <ac:chgData name="Xin Zhang (FA Talent)" userId="474f572f-8271-4f60-858e-cee871e0aec6" providerId="ADAL" clId="{F36BB7D7-4D25-4D43-95AA-5B6400D3191C}" dt="2022-01-11T02:32:36.523" v="3524" actId="164"/>
          <ac:grpSpMkLst>
            <pc:docMk/>
            <pc:sldMk cId="105442551" sldId="332"/>
            <ac:grpSpMk id="7" creationId="{15C619A3-EDA7-4301-A6F3-C72E61F24500}"/>
          </ac:grpSpMkLst>
        </pc:grpChg>
        <pc:grpChg chg="mod">
          <ac:chgData name="Xin Zhang (FA Talent)" userId="474f572f-8271-4f60-858e-cee871e0aec6" providerId="ADAL" clId="{F36BB7D7-4D25-4D43-95AA-5B6400D3191C}" dt="2022-01-11T02:32:47.556" v="3528" actId="164"/>
          <ac:grpSpMkLst>
            <pc:docMk/>
            <pc:sldMk cId="105442551" sldId="332"/>
            <ac:grpSpMk id="9" creationId="{38AD6AF3-D5C5-4596-A03E-9E7E7D01B5BE}"/>
          </ac:grpSpMkLst>
        </pc:grpChg>
        <pc:grpChg chg="mod">
          <ac:chgData name="Xin Zhang (FA Talent)" userId="474f572f-8271-4f60-858e-cee871e0aec6" providerId="ADAL" clId="{F36BB7D7-4D25-4D43-95AA-5B6400D3191C}" dt="2022-01-11T02:32:46.398" v="3527" actId="164"/>
          <ac:grpSpMkLst>
            <pc:docMk/>
            <pc:sldMk cId="105442551" sldId="332"/>
            <ac:grpSpMk id="10" creationId="{A8B02126-4D83-44B4-9389-2EA385A27B8E}"/>
          </ac:grpSpMkLst>
        </pc:grpChg>
        <pc:grpChg chg="mod">
          <ac:chgData name="Xin Zhang (FA Talent)" userId="474f572f-8271-4f60-858e-cee871e0aec6" providerId="ADAL" clId="{F36BB7D7-4D25-4D43-95AA-5B6400D3191C}" dt="2022-01-11T02:32:45.195" v="3526" actId="164"/>
          <ac:grpSpMkLst>
            <pc:docMk/>
            <pc:sldMk cId="105442551" sldId="332"/>
            <ac:grpSpMk id="11" creationId="{7C18BE57-C223-4215-9F31-8F9D7F17C52C}"/>
          </ac:grpSpMkLst>
        </pc:grpChg>
        <pc:grpChg chg="add mod">
          <ac:chgData name="Xin Zhang (FA Talent)" userId="474f572f-8271-4f60-858e-cee871e0aec6" providerId="ADAL" clId="{F36BB7D7-4D25-4D43-95AA-5B6400D3191C}" dt="2022-01-11T02:32:50.867" v="3529" actId="1076"/>
          <ac:grpSpMkLst>
            <pc:docMk/>
            <pc:sldMk cId="105442551" sldId="332"/>
            <ac:grpSpMk id="12" creationId="{9AF2FA53-459F-4331-B942-5A88CBD3CB4C}"/>
          </ac:grpSpMkLst>
        </pc:grpChg>
        <pc:grpChg chg="add mod">
          <ac:chgData name="Xin Zhang (FA Talent)" userId="474f572f-8271-4f60-858e-cee871e0aec6" providerId="ADAL" clId="{F36BB7D7-4D25-4D43-95AA-5B6400D3191C}" dt="2022-01-11T02:32:52.386" v="3530" actId="408"/>
          <ac:grpSpMkLst>
            <pc:docMk/>
            <pc:sldMk cId="105442551" sldId="332"/>
            <ac:grpSpMk id="13" creationId="{EB7B29BD-185E-4FBA-AFD9-4DBBE136B7DF}"/>
          </ac:grpSpMkLst>
        </pc:grpChg>
        <pc:grpChg chg="add mod">
          <ac:chgData name="Xin Zhang (FA Talent)" userId="474f572f-8271-4f60-858e-cee871e0aec6" providerId="ADAL" clId="{F36BB7D7-4D25-4D43-95AA-5B6400D3191C}" dt="2022-01-11T02:32:47.556" v="3528" actId="164"/>
          <ac:grpSpMkLst>
            <pc:docMk/>
            <pc:sldMk cId="105442551" sldId="332"/>
            <ac:grpSpMk id="14" creationId="{647114E3-7692-4943-B739-0E0138DEDAE4}"/>
          </ac:grpSpMkLst>
        </pc:grpChg>
        <pc:grpChg chg="add del mod">
          <ac:chgData name="Xin Zhang (FA Talent)" userId="474f572f-8271-4f60-858e-cee871e0aec6" providerId="ADAL" clId="{F36BB7D7-4D25-4D43-95AA-5B6400D3191C}" dt="2022-01-11T02:32:16.855" v="3497" actId="478"/>
          <ac:grpSpMkLst>
            <pc:docMk/>
            <pc:sldMk cId="105442551" sldId="332"/>
            <ac:grpSpMk id="38" creationId="{21E62B06-FEA5-457C-9D57-DAEB28629947}"/>
          </ac:grpSpMkLst>
        </pc:grpChg>
        <pc:grpChg chg="add mod">
          <ac:chgData name="Xin Zhang (FA Talent)" userId="474f572f-8271-4f60-858e-cee871e0aec6" providerId="ADAL" clId="{F36BB7D7-4D25-4D43-95AA-5B6400D3191C}" dt="2022-01-11T02:32:58.074" v="3531" actId="1076"/>
          <ac:grpSpMkLst>
            <pc:docMk/>
            <pc:sldMk cId="105442551" sldId="332"/>
            <ac:grpSpMk id="41" creationId="{39A54B83-7B57-4A6F-973F-73F434815D63}"/>
          </ac:grpSpMkLst>
        </pc:grpChg>
        <pc:grpChg chg="del mod">
          <ac:chgData name="Xin Zhang (FA Talent)" userId="474f572f-8271-4f60-858e-cee871e0aec6" providerId="ADAL" clId="{F36BB7D7-4D25-4D43-95AA-5B6400D3191C}" dt="2022-01-11T02:31:20.040" v="3486" actId="478"/>
          <ac:grpSpMkLst>
            <pc:docMk/>
            <pc:sldMk cId="105442551" sldId="332"/>
            <ac:grpSpMk id="67" creationId="{03428852-4364-4AC2-8E83-65063B709B00}"/>
          </ac:grpSpMkLst>
        </pc:grpChg>
        <pc:grpChg chg="del mod">
          <ac:chgData name="Xin Zhang (FA Talent)" userId="474f572f-8271-4f60-858e-cee871e0aec6" providerId="ADAL" clId="{F36BB7D7-4D25-4D43-95AA-5B6400D3191C}" dt="2022-01-11T02:31:20.040" v="3486" actId="478"/>
          <ac:grpSpMkLst>
            <pc:docMk/>
            <pc:sldMk cId="105442551" sldId="332"/>
            <ac:grpSpMk id="73" creationId="{BA8AC2A0-7D52-40A2-92E7-0DF05D6D407E}"/>
          </ac:grpSpMkLst>
        </pc:grpChg>
        <pc:graphicFrameChg chg="mod">
          <ac:chgData name="Xin Zhang (FA Talent)" userId="474f572f-8271-4f60-858e-cee871e0aec6" providerId="ADAL" clId="{F36BB7D7-4D25-4D43-95AA-5B6400D3191C}" dt="2022-01-11T02:45:32.630" v="3788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 mod topLvl">
          <ac:chgData name="Xin Zhang (FA Talent)" userId="474f572f-8271-4f60-858e-cee871e0aec6" providerId="ADAL" clId="{F36BB7D7-4D25-4D43-95AA-5B6400D3191C}" dt="2022-01-11T02:32:16.855" v="3497" actId="478"/>
          <ac:picMkLst>
            <pc:docMk/>
            <pc:sldMk cId="105442551" sldId="332"/>
            <ac:picMk id="40" creationId="{CB09AFFD-2315-462C-ADAC-2F83EB8F8FDB}"/>
          </ac:picMkLst>
        </pc:picChg>
        <pc:cxnChg chg="mod topLvl">
          <ac:chgData name="Xin Zhang (FA Talent)" userId="474f572f-8271-4f60-858e-cee871e0aec6" providerId="ADAL" clId="{F36BB7D7-4D25-4D43-95AA-5B6400D3191C}" dt="2022-01-11T02:32:36.523" v="3524" actId="164"/>
          <ac:cxnSpMkLst>
            <pc:docMk/>
            <pc:sldMk cId="105442551" sldId="332"/>
            <ac:cxnSpMk id="39" creationId="{6E61FA24-41BA-4AD1-A3DD-73B9E790F3F2}"/>
          </ac:cxnSpMkLst>
        </pc:cxnChg>
        <pc:cxnChg chg="mod">
          <ac:chgData name="Xin Zhang (FA Talent)" userId="474f572f-8271-4f60-858e-cee871e0aec6" providerId="ADAL" clId="{F36BB7D7-4D25-4D43-95AA-5B6400D3191C}" dt="2022-01-11T02:32:41.656" v="3525" actId="571"/>
          <ac:cxnSpMkLst>
            <pc:docMk/>
            <pc:sldMk cId="105442551" sldId="332"/>
            <ac:cxnSpMk id="44" creationId="{06F5966A-25AF-4749-BFFB-A6C58A88470D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12:45.594" v="3824" actId="165"/>
        <pc:sldMkLst>
          <pc:docMk/>
          <pc:sldMk cId="1947737852" sldId="333"/>
        </pc:sldMkLst>
        <pc:spChg chg="del">
          <ac:chgData name="Xin Zhang (FA Talent)" userId="474f572f-8271-4f60-858e-cee871e0aec6" providerId="ADAL" clId="{F36BB7D7-4D25-4D43-95AA-5B6400D3191C}" dt="2022-01-11T02:36:25.792" v="3606" actId="478"/>
          <ac:spMkLst>
            <pc:docMk/>
            <pc:sldMk cId="1947737852" sldId="333"/>
            <ac:spMk id="5" creationId="{78A6C84C-986C-484C-8968-412656DB6D18}"/>
          </ac:spMkLst>
        </pc:spChg>
        <pc:spChg chg="mod">
          <ac:chgData name="Xin Zhang (FA Talent)" userId="474f572f-8271-4f60-858e-cee871e0aec6" providerId="ADAL" clId="{F36BB7D7-4D25-4D43-95AA-5B6400D3191C}" dt="2022-01-11T02:43:18.963" v="3761" actId="164"/>
          <ac:spMkLst>
            <pc:docMk/>
            <pc:sldMk cId="1947737852" sldId="333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F36BB7D7-4D25-4D43-95AA-5B6400D3191C}" dt="2022-01-11T02:40:10.084" v="3646" actId="1076"/>
          <ac:spMkLst>
            <pc:docMk/>
            <pc:sldMk cId="1947737852" sldId="333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F36BB7D7-4D25-4D43-95AA-5B6400D3191C}" dt="2022-01-11T02:36:52.062" v="3614" actId="478"/>
          <ac:spMkLst>
            <pc:docMk/>
            <pc:sldMk cId="1947737852" sldId="333"/>
            <ac:spMk id="24" creationId="{7D362F0F-B648-496B-997B-FD248A494A47}"/>
          </ac:spMkLst>
        </pc:spChg>
        <pc:spChg chg="del mod topLvl">
          <ac:chgData name="Xin Zhang (FA Talent)" userId="474f572f-8271-4f60-858e-cee871e0aec6" providerId="ADAL" clId="{F36BB7D7-4D25-4D43-95AA-5B6400D3191C}" dt="2022-01-11T02:37:10.151" v="3619" actId="478"/>
          <ac:spMkLst>
            <pc:docMk/>
            <pc:sldMk cId="1947737852" sldId="333"/>
            <ac:spMk id="27" creationId="{25814433-2C61-4875-8F63-EFFAE12A45BE}"/>
          </ac:spMkLst>
        </pc:spChg>
        <pc:spChg chg="del">
          <ac:chgData name="Xin Zhang (FA Talent)" userId="474f572f-8271-4f60-858e-cee871e0aec6" providerId="ADAL" clId="{F36BB7D7-4D25-4D43-95AA-5B6400D3191C}" dt="2022-01-11T02:36:27.134" v="3608" actId="478"/>
          <ac:spMkLst>
            <pc:docMk/>
            <pc:sldMk cId="1947737852" sldId="333"/>
            <ac:spMk id="28" creationId="{071F9338-3408-460A-ABB0-10B09C256E95}"/>
          </ac:spMkLst>
        </pc:spChg>
        <pc:spChg chg="mod">
          <ac:chgData name="Xin Zhang (FA Talent)" userId="474f572f-8271-4f60-858e-cee871e0aec6" providerId="ADAL" clId="{F36BB7D7-4D25-4D43-95AA-5B6400D3191C}" dt="2022-01-11T02:43:23.123" v="3762" actId="12789"/>
          <ac:spMkLst>
            <pc:docMk/>
            <pc:sldMk cId="1947737852" sldId="333"/>
            <ac:spMk id="29" creationId="{9A98E9AA-4E90-4C65-8174-1EF53A833A0B}"/>
          </ac:spMkLst>
        </pc:spChg>
        <pc:spChg chg="mod topLvl">
          <ac:chgData name="Xin Zhang (FA Talent)" userId="474f572f-8271-4f60-858e-cee871e0aec6" providerId="ADAL" clId="{F36BB7D7-4D25-4D43-95AA-5B6400D3191C}" dt="2022-01-11T02:37:24.626" v="3644" actId="20577"/>
          <ac:spMkLst>
            <pc:docMk/>
            <pc:sldMk cId="1947737852" sldId="333"/>
            <ac:spMk id="30" creationId="{218751EF-CFAC-4B5C-92DC-61235986AB15}"/>
          </ac:spMkLst>
        </pc:spChg>
        <pc:spChg chg="add mod">
          <ac:chgData name="Xin Zhang (FA Talent)" userId="474f572f-8271-4f60-858e-cee871e0aec6" providerId="ADAL" clId="{F36BB7D7-4D25-4D43-95AA-5B6400D3191C}" dt="2022-01-11T02:40:10.084" v="3646" actId="1076"/>
          <ac:spMkLst>
            <pc:docMk/>
            <pc:sldMk cId="1947737852" sldId="333"/>
            <ac:spMk id="32" creationId="{8DB880C5-B457-4E40-9134-9C2C13AC83EA}"/>
          </ac:spMkLst>
        </pc:spChg>
        <pc:spChg chg="add mod">
          <ac:chgData name="Xin Zhang (FA Talent)" userId="474f572f-8271-4f60-858e-cee871e0aec6" providerId="ADAL" clId="{F36BB7D7-4D25-4D43-95AA-5B6400D3191C}" dt="2022-01-11T02:43:35.941" v="3768" actId="12789"/>
          <ac:spMkLst>
            <pc:docMk/>
            <pc:sldMk cId="1947737852" sldId="333"/>
            <ac:spMk id="33" creationId="{E46D5D7B-4F20-4DC1-8C78-F19B232B8359}"/>
          </ac:spMkLst>
        </pc:spChg>
        <pc:spChg chg="add mod topLvl">
          <ac:chgData name="Xin Zhang (FA Talent)" userId="474f572f-8271-4f60-858e-cee871e0aec6" providerId="ADAL" clId="{F36BB7D7-4D25-4D43-95AA-5B6400D3191C}" dt="2022-01-11T03:12:45.594" v="3824" actId="165"/>
          <ac:spMkLst>
            <pc:docMk/>
            <pc:sldMk cId="1947737852" sldId="333"/>
            <ac:spMk id="34" creationId="{527A1003-61D9-441E-9DB2-186E3A10F197}"/>
          </ac:spMkLst>
        </pc:spChg>
        <pc:spChg chg="mod">
          <ac:chgData name="Xin Zhang (FA Talent)" userId="474f572f-8271-4f60-858e-cee871e0aec6" providerId="ADAL" clId="{F36BB7D7-4D25-4D43-95AA-5B6400D3191C}" dt="2022-01-11T03:12:45.594" v="3824" actId="165"/>
          <ac:spMkLst>
            <pc:docMk/>
            <pc:sldMk cId="1947737852" sldId="333"/>
            <ac:spMk id="37" creationId="{A6B08B48-15D5-4254-A276-686E864A6184}"/>
          </ac:spMkLst>
        </pc:spChg>
        <pc:spChg chg="del mod topLvl">
          <ac:chgData name="Xin Zhang (FA Talent)" userId="474f572f-8271-4f60-858e-cee871e0aec6" providerId="ADAL" clId="{F36BB7D7-4D25-4D43-95AA-5B6400D3191C}" dt="2022-01-11T02:42:08.416" v="3743" actId="478"/>
          <ac:spMkLst>
            <pc:docMk/>
            <pc:sldMk cId="1947737852" sldId="333"/>
            <ac:spMk id="41" creationId="{222D9FBA-1E28-477B-B447-DEB08A30F2EB}"/>
          </ac:spMkLst>
        </pc:spChg>
        <pc:spChg chg="mod">
          <ac:chgData name="Xin Zhang (FA Talent)" userId="474f572f-8271-4f60-858e-cee871e0aec6" providerId="ADAL" clId="{F36BB7D7-4D25-4D43-95AA-5B6400D3191C}" dt="2022-01-11T02:42:25.773" v="3756" actId="404"/>
          <ac:spMkLst>
            <pc:docMk/>
            <pc:sldMk cId="1947737852" sldId="333"/>
            <ac:spMk id="43" creationId="{29232677-7E35-4352-B073-B43F1FAEF596}"/>
          </ac:spMkLst>
        </pc:spChg>
        <pc:spChg chg="mod">
          <ac:chgData name="Xin Zhang (FA Talent)" userId="474f572f-8271-4f60-858e-cee871e0aec6" providerId="ADAL" clId="{F36BB7D7-4D25-4D43-95AA-5B6400D3191C}" dt="2022-01-11T02:42:55.805" v="3759" actId="692"/>
          <ac:spMkLst>
            <pc:docMk/>
            <pc:sldMk cId="1947737852" sldId="333"/>
            <ac:spMk id="44" creationId="{1EE824F5-B49C-4438-9F8B-766E9426E8FB}"/>
          </ac:spMkLst>
        </pc:spChg>
        <pc:spChg chg="mod">
          <ac:chgData name="Xin Zhang (FA Talent)" userId="474f572f-8271-4f60-858e-cee871e0aec6" providerId="ADAL" clId="{F36BB7D7-4D25-4D43-95AA-5B6400D3191C}" dt="2022-01-11T02:42:05.521" v="3742" actId="165"/>
          <ac:spMkLst>
            <pc:docMk/>
            <pc:sldMk cId="1947737852" sldId="333"/>
            <ac:spMk id="45" creationId="{9AFD040F-3C17-42A7-B69B-8651F345BDD8}"/>
          </ac:spMkLst>
        </pc:spChg>
        <pc:spChg chg="del mod topLvl">
          <ac:chgData name="Xin Zhang (FA Talent)" userId="474f572f-8271-4f60-858e-cee871e0aec6" providerId="ADAL" clId="{F36BB7D7-4D25-4D43-95AA-5B6400D3191C}" dt="2022-01-11T02:42:08.416" v="3743" actId="478"/>
          <ac:spMkLst>
            <pc:docMk/>
            <pc:sldMk cId="1947737852" sldId="333"/>
            <ac:spMk id="48" creationId="{78874AD9-71EC-470A-99A4-D2EEC90C9764}"/>
          </ac:spMkLst>
        </pc:spChg>
        <pc:spChg chg="mod">
          <ac:chgData name="Xin Zhang (FA Talent)" userId="474f572f-8271-4f60-858e-cee871e0aec6" providerId="ADAL" clId="{F36BB7D7-4D25-4D43-95AA-5B6400D3191C}" dt="2022-01-11T02:42:19.901" v="3752" actId="404"/>
          <ac:spMkLst>
            <pc:docMk/>
            <pc:sldMk cId="1947737852" sldId="333"/>
            <ac:spMk id="50" creationId="{20E0F784-782D-4135-A396-C9592EB0E432}"/>
          </ac:spMkLst>
        </pc:spChg>
        <pc:spChg chg="mod">
          <ac:chgData name="Xin Zhang (FA Talent)" userId="474f572f-8271-4f60-858e-cee871e0aec6" providerId="ADAL" clId="{F36BB7D7-4D25-4D43-95AA-5B6400D3191C}" dt="2022-01-11T02:42:50.565" v="3758" actId="692"/>
          <ac:spMkLst>
            <pc:docMk/>
            <pc:sldMk cId="1947737852" sldId="333"/>
            <ac:spMk id="51" creationId="{79FBE9F1-B493-42CB-B1B2-4B7D4D0F3A44}"/>
          </ac:spMkLst>
        </pc:spChg>
        <pc:spChg chg="mod">
          <ac:chgData name="Xin Zhang (FA Talent)" userId="474f572f-8271-4f60-858e-cee871e0aec6" providerId="ADAL" clId="{F36BB7D7-4D25-4D43-95AA-5B6400D3191C}" dt="2022-01-11T02:42:38.496" v="3757" actId="14100"/>
          <ac:spMkLst>
            <pc:docMk/>
            <pc:sldMk cId="1947737852" sldId="333"/>
            <ac:spMk id="52" creationId="{439BB6D1-824D-40E3-B1D5-1FD092626AA2}"/>
          </ac:spMkLst>
        </pc:spChg>
        <pc:grpChg chg="add mod">
          <ac:chgData name="Xin Zhang (FA Talent)" userId="474f572f-8271-4f60-858e-cee871e0aec6" providerId="ADAL" clId="{F36BB7D7-4D25-4D43-95AA-5B6400D3191C}" dt="2022-01-11T02:43:18.963" v="3761" actId="164"/>
          <ac:grpSpMkLst>
            <pc:docMk/>
            <pc:sldMk cId="1947737852" sldId="333"/>
            <ac:grpSpMk id="3" creationId="{9588A48E-ED29-40A2-85BB-286BB5954918}"/>
          </ac:grpSpMkLst>
        </pc:grpChg>
        <pc:grpChg chg="add mod">
          <ac:chgData name="Xin Zhang (FA Talent)" userId="474f572f-8271-4f60-858e-cee871e0aec6" providerId="ADAL" clId="{F36BB7D7-4D25-4D43-95AA-5B6400D3191C}" dt="2022-01-11T02:43:23.123" v="3762" actId="12789"/>
          <ac:grpSpMkLst>
            <pc:docMk/>
            <pc:sldMk cId="1947737852" sldId="333"/>
            <ac:grpSpMk id="4" creationId="{094A5657-0465-4385-93A9-2ECD8D39A914}"/>
          </ac:grpSpMkLst>
        </pc:grpChg>
        <pc:grpChg chg="add mod">
          <ac:chgData name="Xin Zhang (FA Talent)" userId="474f572f-8271-4f60-858e-cee871e0aec6" providerId="ADAL" clId="{F36BB7D7-4D25-4D43-95AA-5B6400D3191C}" dt="2022-01-11T02:43:31.310" v="3766" actId="164"/>
          <ac:grpSpMkLst>
            <pc:docMk/>
            <pc:sldMk cId="1947737852" sldId="333"/>
            <ac:grpSpMk id="6" creationId="{1C7FD625-43F2-45CA-9E08-3E891F1651CB}"/>
          </ac:grpSpMkLst>
        </pc:grpChg>
        <pc:grpChg chg="add del mod">
          <ac:chgData name="Xin Zhang (FA Talent)" userId="474f572f-8271-4f60-858e-cee871e0aec6" providerId="ADAL" clId="{F36BB7D7-4D25-4D43-95AA-5B6400D3191C}" dt="2022-01-11T03:12:45.594" v="3824" actId="165"/>
          <ac:grpSpMkLst>
            <pc:docMk/>
            <pc:sldMk cId="1947737852" sldId="333"/>
            <ac:grpSpMk id="7" creationId="{4B12DA1F-04CE-434B-B0AA-D848447768BC}"/>
          </ac:grpSpMkLst>
        </pc:grpChg>
        <pc:grpChg chg="del">
          <ac:chgData name="Xin Zhang (FA Talent)" userId="474f572f-8271-4f60-858e-cee871e0aec6" providerId="ADAL" clId="{F36BB7D7-4D25-4D43-95AA-5B6400D3191C}" dt="2022-01-11T02:36:56.064" v="3615" actId="478"/>
          <ac:grpSpMkLst>
            <pc:docMk/>
            <pc:sldMk cId="1947737852" sldId="333"/>
            <ac:grpSpMk id="12" creationId="{D1BB6817-DDA9-47E2-A666-E6AB14C5ECBA}"/>
          </ac:grpSpMkLst>
        </pc:grpChg>
        <pc:grpChg chg="del">
          <ac:chgData name="Xin Zhang (FA Talent)" userId="474f572f-8271-4f60-858e-cee871e0aec6" providerId="ADAL" clId="{F36BB7D7-4D25-4D43-95AA-5B6400D3191C}" dt="2022-01-11T02:36:52.062" v="3614" actId="478"/>
          <ac:grpSpMkLst>
            <pc:docMk/>
            <pc:sldMk cId="1947737852" sldId="333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F36BB7D7-4D25-4D43-95AA-5B6400D3191C}" dt="2022-01-11T02:37:07.119" v="3617" actId="165"/>
          <ac:grpSpMkLst>
            <pc:docMk/>
            <pc:sldMk cId="1947737852" sldId="333"/>
            <ac:grpSpMk id="25" creationId="{6B2CCEA9-A6A5-4AB0-BA14-A73976F60087}"/>
          </ac:grpSpMkLst>
        </pc:grpChg>
        <pc:grpChg chg="add mod topLvl">
          <ac:chgData name="Xin Zhang (FA Talent)" userId="474f572f-8271-4f60-858e-cee871e0aec6" providerId="ADAL" clId="{F36BB7D7-4D25-4D43-95AA-5B6400D3191C}" dt="2022-01-11T03:12:45.594" v="3824" actId="165"/>
          <ac:grpSpMkLst>
            <pc:docMk/>
            <pc:sldMk cId="1947737852" sldId="333"/>
            <ac:grpSpMk id="36" creationId="{B3666BDB-99F9-46BE-9219-F0C930DA0C48}"/>
          </ac:grpSpMkLst>
        </pc:grpChg>
        <pc:grpChg chg="add del 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39" creationId="{DD5E00C5-4C12-441E-AE5A-4F74E45EB9B2}"/>
          </ac:grpSpMkLst>
        </pc:grpChg>
        <pc:grpChg chg="mod topLvl">
          <ac:chgData name="Xin Zhang (FA Talent)" userId="474f572f-8271-4f60-858e-cee871e0aec6" providerId="ADAL" clId="{F36BB7D7-4D25-4D43-95AA-5B6400D3191C}" dt="2022-01-11T02:43:23.123" v="3762" actId="12789"/>
          <ac:grpSpMkLst>
            <pc:docMk/>
            <pc:sldMk cId="1947737852" sldId="333"/>
            <ac:grpSpMk id="40" creationId="{8576FBCB-526B-4205-AD9B-0B9839291025}"/>
          </ac:grpSpMkLst>
        </pc:grpChg>
        <pc:grpChg chg="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2" creationId="{AD93EF7B-9ECC-4FF6-85D7-13A3E29872D9}"/>
          </ac:grpSpMkLst>
        </pc:grpChg>
        <pc:grpChg chg="add del 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6" creationId="{1B571BD7-75F1-4FB0-BC63-A77002389BBA}"/>
          </ac:grpSpMkLst>
        </pc:grpChg>
        <pc:grpChg chg="mod topLvl">
          <ac:chgData name="Xin Zhang (FA Talent)" userId="474f572f-8271-4f60-858e-cee871e0aec6" providerId="ADAL" clId="{F36BB7D7-4D25-4D43-95AA-5B6400D3191C}" dt="2022-01-11T02:43:35.941" v="3768" actId="12789"/>
          <ac:grpSpMkLst>
            <pc:docMk/>
            <pc:sldMk cId="1947737852" sldId="333"/>
            <ac:grpSpMk id="47" creationId="{B6CE2A3F-4836-483E-A9D7-5BB2E6C975E3}"/>
          </ac:grpSpMkLst>
        </pc:grpChg>
        <pc:grpChg chg="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9" creationId="{30E806D2-3F3E-4FCE-9F61-F98562F73CAA}"/>
          </ac:grpSpMkLst>
        </pc:grpChg>
        <pc:picChg chg="del">
          <ac:chgData name="Xin Zhang (FA Talent)" userId="474f572f-8271-4f60-858e-cee871e0aec6" providerId="ADAL" clId="{F36BB7D7-4D25-4D43-95AA-5B6400D3191C}" dt="2022-01-11T02:36:26.321" v="3607" actId="478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F36BB7D7-4D25-4D43-95AA-5B6400D3191C}" dt="2022-01-11T02:44:03.350" v="3772" actId="18654"/>
          <ac:picMkLst>
            <pc:docMk/>
            <pc:sldMk cId="1947737852" sldId="333"/>
            <ac:picMk id="26" creationId="{29686E06-BAEC-4846-9E7A-22BC83AA908E}"/>
          </ac:picMkLst>
        </pc:picChg>
        <pc:picChg chg="add mod ord">
          <ac:chgData name="Xin Zhang (FA Talent)" userId="474f572f-8271-4f60-858e-cee871e0aec6" providerId="ADAL" clId="{F36BB7D7-4D25-4D43-95AA-5B6400D3191C}" dt="2022-01-11T02:44:00.823" v="3771" actId="18654"/>
          <ac:picMkLst>
            <pc:docMk/>
            <pc:sldMk cId="1947737852" sldId="333"/>
            <ac:picMk id="35" creationId="{6A26AC3A-CC56-426D-A992-0622CF8A6CE4}"/>
          </ac:picMkLst>
        </pc:picChg>
        <pc:picChg chg="add del mod ord">
          <ac:chgData name="Xin Zhang (FA Talent)" userId="474f572f-8271-4f60-858e-cee871e0aec6" providerId="ADAL" clId="{F36BB7D7-4D25-4D43-95AA-5B6400D3191C}" dt="2022-01-11T02:41:27.453" v="3739" actId="21"/>
          <ac:picMkLst>
            <pc:docMk/>
            <pc:sldMk cId="1947737852" sldId="333"/>
            <ac:picMk id="53" creationId="{DC511FD5-22B8-4437-AAF8-FD4E494D26FE}"/>
          </ac:picMkLst>
        </pc:picChg>
        <pc:cxnChg chg="mod topLvl">
          <ac:chgData name="Xin Zhang (FA Talent)" userId="474f572f-8271-4f60-858e-cee871e0aec6" providerId="ADAL" clId="{F36BB7D7-4D25-4D43-95AA-5B6400D3191C}" dt="2022-01-11T02:37:12.330" v="3620" actId="164"/>
          <ac:cxnSpMkLst>
            <pc:docMk/>
            <pc:sldMk cId="1947737852" sldId="333"/>
            <ac:cxnSpMk id="31" creationId="{960A085A-1317-452B-9DE5-B40A68C80B3E}"/>
          </ac:cxnSpMkLst>
        </pc:cxnChg>
        <pc:cxnChg chg="mod">
          <ac:chgData name="Xin Zhang (FA Talent)" userId="474f572f-8271-4f60-858e-cee871e0aec6" providerId="ADAL" clId="{F36BB7D7-4D25-4D43-95AA-5B6400D3191C}" dt="2022-01-11T03:12:45.594" v="3824" actId="165"/>
          <ac:cxnSpMkLst>
            <pc:docMk/>
            <pc:sldMk cId="1947737852" sldId="333"/>
            <ac:cxnSpMk id="38" creationId="{B29B04B3-40BB-49FC-ABF6-F97DE60D6E8B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2:09.514" v="4011" actId="14100"/>
        <pc:sldMkLst>
          <pc:docMk/>
          <pc:sldMk cId="1053374254" sldId="334"/>
        </pc:sldMkLst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F36BB7D7-4D25-4D43-95AA-5B6400D3191C}" dt="2022-01-11T03:11:18.143" v="3808" actId="478"/>
          <ac:spMkLst>
            <pc:docMk/>
            <pc:sldMk cId="1053374254" sldId="334"/>
            <ac:spMk id="27" creationId="{7206DD87-7CD5-4243-BA89-4DC2C34EC8A2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5" creationId="{9422549A-301A-4A55-BE83-BC8ECB0AE379}"/>
          </ac:spMkLst>
        </pc:spChg>
        <pc:spChg chg="mod">
          <ac:chgData name="Xin Zhang (FA Talent)" userId="474f572f-8271-4f60-858e-cee871e0aec6" providerId="ADAL" clId="{F36BB7D7-4D25-4D43-95AA-5B6400D3191C}" dt="2022-01-11T03:21:59.316" v="4009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45" creationId="{541D0176-DA98-4726-AC62-D589F84BF214}"/>
          </ac:spMkLst>
        </pc:spChg>
        <pc:spChg chg="mod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46" creationId="{22DE5AF8-D624-46A1-9C6A-E813532C8B94}"/>
          </ac:spMkLst>
        </pc:spChg>
        <pc:spChg chg="mod">
          <ac:chgData name="Xin Zhang (FA Talent)" userId="474f572f-8271-4f60-858e-cee871e0aec6" providerId="ADAL" clId="{F36BB7D7-4D25-4D43-95AA-5B6400D3191C}" dt="2022-01-11T03:21:32.534" v="4001" actId="554"/>
          <ac:spMkLst>
            <pc:docMk/>
            <pc:sldMk cId="1053374254" sldId="334"/>
            <ac:spMk id="47" creationId="{B451E6E2-78C2-4CA3-A15F-C95CD2774A21}"/>
          </ac:spMkLst>
        </pc:spChg>
        <pc:spChg chg="mod">
          <ac:chgData name="Xin Zhang (FA Talent)" userId="474f572f-8271-4f60-858e-cee871e0aec6" providerId="ADAL" clId="{F36BB7D7-4D25-4D43-95AA-5B6400D3191C}" dt="2022-01-11T03:22:09.514" v="4011" actId="14100"/>
          <ac:spMkLst>
            <pc:docMk/>
            <pc:sldMk cId="1053374254" sldId="334"/>
            <ac:spMk id="48" creationId="{68F0EBAD-CE96-47EC-818B-145CDC5F5E49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0" creationId="{844C561A-3566-4365-9A57-B3C0C539F5EE}"/>
          </ac:spMkLst>
        </pc:spChg>
        <pc:spChg chg="mod">
          <ac:chgData name="Xin Zhang (FA Talent)" userId="474f572f-8271-4f60-858e-cee871e0aec6" providerId="ADAL" clId="{F36BB7D7-4D25-4D43-95AA-5B6400D3191C}" dt="2022-01-11T03:13:27.710" v="3875" actId="20577"/>
          <ac:spMkLst>
            <pc:docMk/>
            <pc:sldMk cId="1053374254" sldId="334"/>
            <ac:spMk id="52" creationId="{52192581-13EB-4A2D-9D8D-82864B79634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4" creationId="{68265A6B-87E2-4810-8D17-BA929DCB3F7A}"/>
          </ac:spMkLst>
        </pc:spChg>
        <pc:spChg chg="mod">
          <ac:chgData name="Xin Zhang (FA Talent)" userId="474f572f-8271-4f60-858e-cee871e0aec6" providerId="ADAL" clId="{F36BB7D7-4D25-4D43-95AA-5B6400D3191C}" dt="2022-01-11T03:15:21.736" v="3890" actId="20577"/>
          <ac:spMkLst>
            <pc:docMk/>
            <pc:sldMk cId="1053374254" sldId="334"/>
            <ac:spMk id="56" creationId="{70BD3176-E73D-4103-B5D9-3CA7EC935C5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F36BB7D7-4D25-4D43-95AA-5B6400D3191C}" dt="2022-01-11T03:22:06.694" v="4010" actId="14100"/>
          <ac:spMkLst>
            <pc:docMk/>
            <pc:sldMk cId="1053374254" sldId="334"/>
            <ac:spMk id="65" creationId="{68020FF0-B4E6-465E-9228-22D868AF8BBC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6" creationId="{03AA5E81-E172-4C7A-8C4A-1AACC8A0CD75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7" creationId="{0A64A371-ABD0-498E-A44F-8594C56A32D6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8" creationId="{5D1E381F-03F0-4E14-9968-96827BBC27A1}"/>
          </ac:spMkLst>
        </pc:spChg>
        <pc:grpChg chg="add del mod">
          <ac:chgData name="Xin Zhang (FA Talent)" userId="474f572f-8271-4f60-858e-cee871e0aec6" providerId="ADAL" clId="{F36BB7D7-4D25-4D43-95AA-5B6400D3191C}" dt="2022-01-11T03:21:35.711" v="4002" actId="165"/>
          <ac:grpSpMkLst>
            <pc:docMk/>
            <pc:sldMk cId="1053374254" sldId="334"/>
            <ac:grpSpMk id="3" creationId="{AAB2663D-F9A9-47F7-ABD1-B4B98480F420}"/>
          </ac:grpSpMkLst>
        </pc:grpChg>
        <pc:grpChg chg="del">
          <ac:chgData name="Xin Zhang (FA Talent)" userId="474f572f-8271-4f60-858e-cee871e0aec6" providerId="ADAL" clId="{F36BB7D7-4D25-4D43-95AA-5B6400D3191C}" dt="2022-01-11T03:11:35.970" v="3812" actId="478"/>
          <ac:grpSpMkLst>
            <pc:docMk/>
            <pc:sldMk cId="1053374254" sldId="334"/>
            <ac:grpSpMk id="12" creationId="{D1BB6817-DDA9-47E2-A666-E6AB14C5ECBA}"/>
          </ac:grpSpMkLst>
        </pc:grpChg>
        <pc:grpChg chg="del">
          <ac:chgData name="Xin Zhang (FA Talent)" userId="474f572f-8271-4f60-858e-cee871e0aec6" providerId="ADAL" clId="{F36BB7D7-4D25-4D43-95AA-5B6400D3191C}" dt="2022-01-11T03:11:35.970" v="3812" actId="478"/>
          <ac:grpSpMkLst>
            <pc:docMk/>
            <pc:sldMk cId="1053374254" sldId="334"/>
            <ac:grpSpMk id="31" creationId="{4283AF26-6692-4075-9CAD-B2AAABB82D43}"/>
          </ac:grpSpMkLst>
        </pc:grpChg>
        <pc:grpChg chg="add mod topLvl">
          <ac:chgData name="Xin Zhang (FA Talent)" userId="474f572f-8271-4f60-858e-cee871e0aec6" providerId="ADAL" clId="{F36BB7D7-4D25-4D43-95AA-5B6400D3191C}" dt="2022-01-11T03:21:35.711" v="4002" actId="165"/>
          <ac:grpSpMkLst>
            <pc:docMk/>
            <pc:sldMk cId="1053374254" sldId="334"/>
            <ac:grpSpMk id="38" creationId="{E9B651F5-A957-49CF-AD8D-FB7C5F29FD55}"/>
          </ac:grpSpMkLst>
        </pc:grpChg>
        <pc:grpChg chg="del">
          <ac:chgData name="Xin Zhang (FA Talent)" userId="474f572f-8271-4f60-858e-cee871e0aec6" providerId="ADAL" clId="{F36BB7D7-4D25-4D43-95AA-5B6400D3191C}" dt="2022-01-11T03:11:37.504" v="3813" actId="478"/>
          <ac:grpSpMkLst>
            <pc:docMk/>
            <pc:sldMk cId="1053374254" sldId="334"/>
            <ac:grpSpMk id="39" creationId="{79357372-775A-49CE-8FD1-40BE025D17DD}"/>
          </ac:grpSpMkLst>
        </pc:grpChg>
        <pc:grpChg chg="add mod">
          <ac:chgData name="Xin Zhang (FA Talent)" userId="474f572f-8271-4f60-858e-cee871e0aec6" providerId="ADAL" clId="{F36BB7D7-4D25-4D43-95AA-5B6400D3191C}" dt="2022-01-11T03:12:55.796" v="3827" actId="571"/>
          <ac:grpSpMkLst>
            <pc:docMk/>
            <pc:sldMk cId="1053374254" sldId="334"/>
            <ac:grpSpMk id="51" creationId="{583D3EE6-0638-4485-8599-8C2C77F16F81}"/>
          </ac:grpSpMkLst>
        </pc:grpChg>
        <pc:grpChg chg="add mod">
          <ac:chgData name="Xin Zhang (FA Talent)" userId="474f572f-8271-4f60-858e-cee871e0aec6" providerId="ADAL" clId="{F36BB7D7-4D25-4D43-95AA-5B6400D3191C}" dt="2022-01-11T03:21:59.316" v="4009" actId="1076"/>
          <ac:grpSpMkLst>
            <pc:docMk/>
            <pc:sldMk cId="1053374254" sldId="334"/>
            <ac:grpSpMk id="55" creationId="{2B717F57-3706-4FF1-8D3F-E666989799BF}"/>
          </ac:grpSpMkLst>
        </pc:grpChg>
        <pc:picChg chg="add mod modCrop">
          <ac:chgData name="Xin Zhang (FA Talent)" userId="474f572f-8271-4f60-858e-cee871e0aec6" providerId="ADAL" clId="{F36BB7D7-4D25-4D43-95AA-5B6400D3191C}" dt="2022-01-11T03:12:33.640" v="3823" actId="1076"/>
          <ac:picMkLst>
            <pc:docMk/>
            <pc:sldMk cId="1053374254" sldId="334"/>
            <ac:picMk id="37" creationId="{E936CD4A-0C43-47F0-AF87-A15A0348E485}"/>
          </ac:picMkLst>
        </pc:picChg>
        <pc:picChg chg="del mod">
          <ac:chgData name="Xin Zhang (FA Talent)" userId="474f572f-8271-4f60-858e-cee871e0aec6" providerId="ADAL" clId="{F36BB7D7-4D25-4D43-95AA-5B6400D3191C}" dt="2022-01-11T03:11:12.726" v="3807" actId="478"/>
          <ac:picMkLst>
            <pc:docMk/>
            <pc:sldMk cId="1053374254" sldId="334"/>
            <ac:picMk id="62" creationId="{55225241-FE4C-48B0-BFA8-C5AE1711C66C}"/>
          </ac:picMkLst>
        </pc:picChg>
        <pc:cxnChg chg="mod">
          <ac:chgData name="Xin Zhang (FA Talent)" userId="474f572f-8271-4f60-858e-cee871e0aec6" providerId="ADAL" clId="{F36BB7D7-4D25-4D43-95AA-5B6400D3191C}" dt="2022-01-11T03:21:35.711" v="4002" actId="165"/>
          <ac:cxnSpMkLst>
            <pc:docMk/>
            <pc:sldMk cId="1053374254" sldId="334"/>
            <ac:cxnSpMk id="49" creationId="{4BDCD0BD-3135-48C8-B944-88DBF0C774E7}"/>
          </ac:cxnSpMkLst>
        </pc:cxnChg>
        <pc:cxnChg chg="mod">
          <ac:chgData name="Xin Zhang (FA Talent)" userId="474f572f-8271-4f60-858e-cee871e0aec6" providerId="ADAL" clId="{F36BB7D7-4D25-4D43-95AA-5B6400D3191C}" dt="2022-01-11T03:12:55.796" v="3827" actId="571"/>
          <ac:cxnSpMkLst>
            <pc:docMk/>
            <pc:sldMk cId="1053374254" sldId="334"/>
            <ac:cxnSpMk id="53" creationId="{C5E1C02E-7F83-49CA-A708-584A8EE797AE}"/>
          </ac:cxnSpMkLst>
        </pc:cxnChg>
        <pc:cxnChg chg="mod">
          <ac:chgData name="Xin Zhang (FA Talent)" userId="474f572f-8271-4f60-858e-cee871e0aec6" providerId="ADAL" clId="{F36BB7D7-4D25-4D43-95AA-5B6400D3191C}" dt="2022-01-11T03:12:58.406" v="3828" actId="571"/>
          <ac:cxnSpMkLst>
            <pc:docMk/>
            <pc:sldMk cId="1053374254" sldId="334"/>
            <ac:cxnSpMk id="58" creationId="{A1AD900E-FBD3-4D9C-AF81-E560A41D3ED5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1:08.659" v="3998" actId="732"/>
        <pc:sldMkLst>
          <pc:docMk/>
          <pc:sldMk cId="3419391038" sldId="335"/>
        </pc:sldMkLst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15" creationId="{4CE20C86-D249-48A6-A01A-C1777F558154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F36BB7D7-4D25-4D43-95AA-5B6400D3191C}" dt="2022-01-11T03:19:02.842" v="3950" actId="1076"/>
          <ac:spMkLst>
            <pc:docMk/>
            <pc:sldMk cId="3419391038" sldId="335"/>
            <ac:spMk id="20" creationId="{853D0671-A3EB-4630-8B42-F14FABE47115}"/>
          </ac:spMkLst>
        </pc:spChg>
        <pc:spChg chg="mod">
          <ac:chgData name="Xin Zhang (FA Talent)" userId="474f572f-8271-4f60-858e-cee871e0aec6" providerId="ADAL" clId="{F36BB7D7-4D25-4D43-95AA-5B6400D3191C}" dt="2022-01-11T03:19:21.857" v="3974" actId="20577"/>
          <ac:spMkLst>
            <pc:docMk/>
            <pc:sldMk cId="3419391038" sldId="335"/>
            <ac:spMk id="23" creationId="{89491E39-DF27-4293-A263-562A4DD850A3}"/>
          </ac:spMkLst>
        </pc:spChg>
        <pc:spChg chg="add del mod">
          <ac:chgData name="Xin Zhang (FA Talent)" userId="474f572f-8271-4f60-858e-cee871e0aec6" providerId="ADAL" clId="{F36BB7D7-4D25-4D43-95AA-5B6400D3191C}" dt="2022-01-11T03:20:36.507" v="3992" actId="478"/>
          <ac:spMkLst>
            <pc:docMk/>
            <pc:sldMk cId="3419391038" sldId="335"/>
            <ac:spMk id="25" creationId="{8B2B0F0B-C0A1-4324-B678-3B452491DF0D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43" creationId="{53C1B90C-D297-4FCF-B646-8B9CCBD4130D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5" creationId="{541D0176-DA98-4726-AC62-D589F84BF214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8" creationId="{68F0EBAD-CE96-47EC-818B-145CDC5F5E49}"/>
          </ac:spMkLst>
        </pc:spChg>
        <pc:grpChg chg="del">
          <ac:chgData name="Xin Zhang (FA Talent)" userId="474f572f-8271-4f60-858e-cee871e0aec6" providerId="ADAL" clId="{F36BB7D7-4D25-4D43-95AA-5B6400D3191C}" dt="2022-01-11T03:18:47.255" v="3944" actId="478"/>
          <ac:grpSpMkLst>
            <pc:docMk/>
            <pc:sldMk cId="3419391038" sldId="335"/>
            <ac:grpSpMk id="12" creationId="{D1BB6817-DDA9-47E2-A666-E6AB14C5ECBA}"/>
          </ac:grpSpMkLst>
        </pc:grpChg>
        <pc:grpChg chg="add mod">
          <ac:chgData name="Xin Zhang (FA Talent)" userId="474f572f-8271-4f60-858e-cee871e0aec6" providerId="ADAL" clId="{F36BB7D7-4D25-4D43-95AA-5B6400D3191C}" dt="2022-01-11T03:19:43.584" v="3976" actId="1076"/>
          <ac:grpSpMkLst>
            <pc:docMk/>
            <pc:sldMk cId="3419391038" sldId="335"/>
            <ac:grpSpMk id="19" creationId="{03D06017-C320-4649-BEA3-F49DCDCDD128}"/>
          </ac:grpSpMkLst>
        </pc:grpChg>
        <pc:grpChg chg="add mod">
          <ac:chgData name="Xin Zhang (FA Talent)" userId="474f572f-8271-4f60-858e-cee871e0aec6" providerId="ADAL" clId="{F36BB7D7-4D25-4D43-95AA-5B6400D3191C}" dt="2022-01-11T03:19:43.584" v="3976" actId="1076"/>
          <ac:grpSpMkLst>
            <pc:docMk/>
            <pc:sldMk cId="3419391038" sldId="335"/>
            <ac:grpSpMk id="22" creationId="{2DA7E22F-19DA-414D-92D9-D92935B56383}"/>
          </ac:grpSpMkLst>
        </pc:grpChg>
        <pc:grpChg chg="del">
          <ac:chgData name="Xin Zhang (FA Talent)" userId="474f572f-8271-4f60-858e-cee871e0aec6" providerId="ADAL" clId="{F36BB7D7-4D25-4D43-95AA-5B6400D3191C}" dt="2022-01-11T03:18:47.255" v="3944" actId="478"/>
          <ac:grpSpMkLst>
            <pc:docMk/>
            <pc:sldMk cId="3419391038" sldId="335"/>
            <ac:grpSpMk id="39" creationId="{79357372-775A-49CE-8FD1-40BE025D17DD}"/>
          </ac:grpSpMkLst>
        </pc:grpChg>
        <pc:picChg chg="add del mod">
          <ac:chgData name="Xin Zhang (FA Talent)" userId="474f572f-8271-4f60-858e-cee871e0aec6" providerId="ADAL" clId="{F36BB7D7-4D25-4D43-95AA-5B6400D3191C}" dt="2022-01-11T03:20:22.012" v="3986" actId="21"/>
          <ac:picMkLst>
            <pc:docMk/>
            <pc:sldMk cId="3419391038" sldId="335"/>
            <ac:picMk id="26" creationId="{2AC56D90-178A-48BE-B7F5-DC181E163347}"/>
          </ac:picMkLst>
        </pc:picChg>
        <pc:picChg chg="add del mod">
          <ac:chgData name="Xin Zhang (FA Talent)" userId="474f572f-8271-4f60-858e-cee871e0aec6" providerId="ADAL" clId="{F36BB7D7-4D25-4D43-95AA-5B6400D3191C}" dt="2022-01-11T03:20:33.653" v="3990" actId="478"/>
          <ac:picMkLst>
            <pc:docMk/>
            <pc:sldMk cId="3419391038" sldId="335"/>
            <ac:picMk id="27" creationId="{C4074D71-C6F1-495B-8F4C-1F89892343C0}"/>
          </ac:picMkLst>
        </pc:picChg>
        <pc:picChg chg="add mod modCrop">
          <ac:chgData name="Xin Zhang (FA Talent)" userId="474f572f-8271-4f60-858e-cee871e0aec6" providerId="ADAL" clId="{F36BB7D7-4D25-4D43-95AA-5B6400D3191C}" dt="2022-01-11T03:21:08.659" v="3998" actId="732"/>
          <ac:picMkLst>
            <pc:docMk/>
            <pc:sldMk cId="3419391038" sldId="335"/>
            <ac:picMk id="28" creationId="{E4FA6BDE-0A5F-420E-8218-002A7981C4FE}"/>
          </ac:picMkLst>
        </pc:picChg>
        <pc:picChg chg="del">
          <ac:chgData name="Xin Zhang (FA Talent)" userId="474f572f-8271-4f60-858e-cee871e0aec6" providerId="ADAL" clId="{F36BB7D7-4D25-4D43-95AA-5B6400D3191C}" dt="2022-01-11T03:18:32.951" v="3936" actId="478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F36BB7D7-4D25-4D43-95AA-5B6400D3191C}" dt="2022-01-11T03:19:43.584" v="3976" actId="1076"/>
          <ac:picMkLst>
            <pc:docMk/>
            <pc:sldMk cId="3419391038" sldId="335"/>
            <ac:picMk id="49" creationId="{FC99AD93-3961-431E-B1D7-E99AE0EF90DF}"/>
          </ac:picMkLst>
        </pc:picChg>
        <pc:cxnChg chg="mod">
          <ac:chgData name="Xin Zhang (FA Talent)" userId="474f572f-8271-4f60-858e-cee871e0aec6" providerId="ADAL" clId="{F36BB7D7-4D25-4D43-95AA-5B6400D3191C}" dt="2022-01-11T03:18:53.376" v="3945"/>
          <ac:cxnSpMkLst>
            <pc:docMk/>
            <pc:sldMk cId="3419391038" sldId="335"/>
            <ac:cxnSpMk id="21" creationId="{53588C19-0300-4FBE-BF96-7F7E1240F43D}"/>
          </ac:cxnSpMkLst>
        </pc:cxnChg>
        <pc:cxnChg chg="mod">
          <ac:chgData name="Xin Zhang (FA Talent)" userId="474f572f-8271-4f60-858e-cee871e0aec6" providerId="ADAL" clId="{F36BB7D7-4D25-4D43-95AA-5B6400D3191C}" dt="2022-01-11T03:19:08.479" v="3951" actId="571"/>
          <ac:cxnSpMkLst>
            <pc:docMk/>
            <pc:sldMk cId="3419391038" sldId="335"/>
            <ac:cxnSpMk id="24" creationId="{8AEB99C1-71E3-4D2E-8DA6-192E2D5CDEF0}"/>
          </ac:cxnSpMkLst>
        </pc:cxnChg>
      </pc:sldChg>
      <pc:sldChg chg="delSp del mod">
        <pc:chgData name="Xin Zhang (FA Talent)" userId="474f572f-8271-4f60-858e-cee871e0aec6" providerId="ADAL" clId="{F36BB7D7-4D25-4D43-95AA-5B6400D3191C}" dt="2022-01-11T03:23:17.384" v="4023" actId="47"/>
        <pc:sldMkLst>
          <pc:docMk/>
          <pc:sldMk cId="3709342264" sldId="336"/>
        </pc:sldMkLst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2" creationId="{C8534E1D-916A-48CA-8B03-7FFA7109288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5" creationId="{8256D51F-E135-4BD7-BABF-1C8A7D65EC12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9" creationId="{4C81BBBA-8F60-4A9B-BCD3-C6DF767F3C3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52" creationId="{028E128C-92B5-4C0E-82F0-E0EA41F9227D}"/>
          </ac:spMkLst>
        </pc:spChg>
        <pc:grpChg chg="del">
          <ac:chgData name="Xin Zhang (FA Talent)" userId="474f572f-8271-4f60-858e-cee871e0aec6" providerId="ADAL" clId="{F36BB7D7-4D25-4D43-95AA-5B6400D3191C}" dt="2022-01-11T03:23:11.184" v="4022" actId="478"/>
          <ac:grpSpMkLst>
            <pc:docMk/>
            <pc:sldMk cId="3709342264" sldId="336"/>
            <ac:grpSpMk id="143" creationId="{72FD5C23-7697-48FE-83DD-319B8A9F6549}"/>
          </ac:grpSpMkLst>
        </pc:grpChg>
        <pc:picChg chg="del">
          <ac:chgData name="Xin Zhang (FA Talent)" userId="474f572f-8271-4f60-858e-cee871e0aec6" providerId="ADAL" clId="{F36BB7D7-4D25-4D43-95AA-5B6400D3191C}" dt="2022-01-11T03:23:09.180" v="4021" actId="478"/>
          <ac:picMkLst>
            <pc:docMk/>
            <pc:sldMk cId="3709342264" sldId="336"/>
            <ac:picMk id="23" creationId="{F2C65E0C-282E-4264-AEC0-7E7D52AB6E0D}"/>
          </ac:picMkLst>
        </pc:pic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7:18.712" v="4108"/>
        <pc:sldMkLst>
          <pc:docMk/>
          <pc:sldMk cId="3387893639" sldId="337"/>
        </pc:sldMkLst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" creationId="{583563C6-E61C-4985-973D-D08FBA6D5C27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" creationId="{B5FEEDAF-8901-4A89-A2E3-45BFBCA4D807}"/>
          </ac:spMkLst>
        </pc:spChg>
        <pc:spChg chg="add mod ord">
          <ac:chgData name="Xin Zhang (FA Talent)" userId="474f572f-8271-4f60-858e-cee871e0aec6" providerId="ADAL" clId="{F36BB7D7-4D25-4D43-95AA-5B6400D3191C}" dt="2022-01-11T03:24:46.011" v="4043" actId="14100"/>
          <ac:spMkLst>
            <pc:docMk/>
            <pc:sldMk cId="3387893639" sldId="337"/>
            <ac:spMk id="10" creationId="{7A12D667-B870-45D0-9761-401686DD9AD5}"/>
          </ac:spMkLst>
        </pc:spChg>
        <pc:spChg chg="add del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13" creationId="{5EA8EDCB-CBAB-40E6-BA7E-415476D67EC1}"/>
          </ac:spMkLst>
        </pc:spChg>
        <pc:spChg chg="add del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14" creationId="{71A9F2B1-34AC-4D1B-A373-3FD22CC3473E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3" creationId="{99D77A99-B6D2-467F-AE3E-900210393A38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6" creationId="{EE2B05DA-4213-4D81-B4BE-1D65F7E2E0F8}"/>
          </ac:spMkLst>
        </pc:spChg>
        <pc:spChg chg="add del mod">
          <ac:chgData name="Xin Zhang (FA Talent)" userId="474f572f-8271-4f60-858e-cee871e0aec6" providerId="ADAL" clId="{F36BB7D7-4D25-4D43-95AA-5B6400D3191C}" dt="2022-01-11T03:26:17.934" v="4097" actId="478"/>
          <ac:spMkLst>
            <pc:docMk/>
            <pc:sldMk cId="3387893639" sldId="337"/>
            <ac:spMk id="38" creationId="{4A9E1178-E274-4997-BA49-A0207E916AD0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9" creationId="{137C9EFD-B974-4B41-9462-173EF9064FE6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0" creationId="{FA42DF08-972B-4116-AB35-593D1F205F89}"/>
          </ac:spMkLst>
        </pc:spChg>
        <pc:spChg chg="add del mod">
          <ac:chgData name="Xin Zhang (FA Talent)" userId="474f572f-8271-4f60-858e-cee871e0aec6" providerId="ADAL" clId="{F36BB7D7-4D25-4D43-95AA-5B6400D3191C}" dt="2022-01-11T03:26:40.742" v="4100" actId="478"/>
          <ac:spMkLst>
            <pc:docMk/>
            <pc:sldMk cId="3387893639" sldId="337"/>
            <ac:spMk id="41" creationId="{60789351-DFA6-458C-A359-9993A95E5DFF}"/>
          </ac:spMkLst>
        </pc:spChg>
        <pc:spChg chg="add del mod">
          <ac:chgData name="Xin Zhang (FA Talent)" userId="474f572f-8271-4f60-858e-cee871e0aec6" providerId="ADAL" clId="{F36BB7D7-4D25-4D43-95AA-5B6400D3191C}" dt="2022-01-11T03:25:29.182" v="4051" actId="478"/>
          <ac:spMkLst>
            <pc:docMk/>
            <pc:sldMk cId="3387893639" sldId="337"/>
            <ac:spMk id="42" creationId="{E543BA7D-98FB-451D-9857-F61126A1E050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3" creationId="{9D9E09F0-2206-4C36-AE6C-AABD27D2215D}"/>
          </ac:spMkLst>
        </pc:spChg>
        <pc:spChg chg="add del mod">
          <ac:chgData name="Xin Zhang (FA Talent)" userId="474f572f-8271-4f60-858e-cee871e0aec6" providerId="ADAL" clId="{F36BB7D7-4D25-4D43-95AA-5B6400D3191C}" dt="2022-01-11T03:25:29.182" v="4051" actId="478"/>
          <ac:spMkLst>
            <pc:docMk/>
            <pc:sldMk cId="3387893639" sldId="337"/>
            <ac:spMk id="44" creationId="{73938D31-1DAD-4D84-91FF-99ECC11EB893}"/>
          </ac:spMkLst>
        </pc:spChg>
        <pc:spChg chg="add mod">
          <ac:chgData name="Xin Zhang (FA Talent)" userId="474f572f-8271-4f60-858e-cee871e0aec6" providerId="ADAL" clId="{F36BB7D7-4D25-4D43-95AA-5B6400D3191C}" dt="2022-01-11T03:26:05.052" v="4090" actId="164"/>
          <ac:spMkLst>
            <pc:docMk/>
            <pc:sldMk cId="3387893639" sldId="337"/>
            <ac:spMk id="45" creationId="{D8FAC554-F08F-4695-8A3A-2DC26DDB8379}"/>
          </ac:spMkLst>
        </pc:spChg>
        <pc:spChg chg="add mod">
          <ac:chgData name="Xin Zhang (FA Talent)" userId="474f572f-8271-4f60-858e-cee871e0aec6" providerId="ADAL" clId="{F36BB7D7-4D25-4D43-95AA-5B6400D3191C}" dt="2022-01-11T03:26:09.002" v="4096" actId="20577"/>
          <ac:spMkLst>
            <pc:docMk/>
            <pc:sldMk cId="3387893639" sldId="337"/>
            <ac:spMk id="46" creationId="{6BDAE6A7-B411-4D9D-B64A-712CD97BFA6D}"/>
          </ac:spMkLst>
        </pc:spChg>
        <pc:spChg chg="mod">
          <ac:chgData name="Xin Zhang (FA Talent)" userId="474f572f-8271-4f60-858e-cee871e0aec6" providerId="ADAL" clId="{F36BB7D7-4D25-4D43-95AA-5B6400D3191C}" dt="2022-01-11T03:26:02.223" v="4089" actId="20577"/>
          <ac:spMkLst>
            <pc:docMk/>
            <pc:sldMk cId="3387893639" sldId="337"/>
            <ac:spMk id="48" creationId="{D12C0882-804E-4CC1-B8BE-653E21F41E3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4" creationId="{AE9134F5-F5B9-4681-ACBD-89C0B9EC920B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5" creationId="{6890463F-3AB6-4BAD-8965-DA61229A9585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7" creationId="{9C5D5872-5543-42B7-B7C4-A0068CCC05A1}"/>
          </ac:spMkLst>
        </pc:spChg>
        <pc:spChg chg="del mod topLvl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60" creationId="{82B7A350-8EC8-49F7-9E75-456EE4D6A7C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61" creationId="{4F653AB4-2244-4A28-B493-97A235072B6C}"/>
          </ac:spMkLst>
        </pc:spChg>
        <pc:spChg chg="del mod topLvl">
          <ac:chgData name="Xin Zhang (FA Talent)" userId="474f572f-8271-4f60-858e-cee871e0aec6" providerId="ADAL" clId="{F36BB7D7-4D25-4D43-95AA-5B6400D3191C}" dt="2022-01-11T03:24:03.634" v="4034" actId="478"/>
          <ac:spMkLst>
            <pc:docMk/>
            <pc:sldMk cId="3387893639" sldId="337"/>
            <ac:spMk id="62" creationId="{9559978F-0202-4BB8-9B9A-D2BA1E74A246}"/>
          </ac:spMkLst>
        </pc:spChg>
        <pc:spChg chg="del">
          <ac:chgData name="Xin Zhang (FA Talent)" userId="474f572f-8271-4f60-858e-cee871e0aec6" providerId="ADAL" clId="{F36BB7D7-4D25-4D43-95AA-5B6400D3191C}" dt="2022-01-11T03:23:33.048" v="4025" actId="478"/>
          <ac:spMkLst>
            <pc:docMk/>
            <pc:sldMk cId="3387893639" sldId="337"/>
            <ac:spMk id="63" creationId="{36756D2B-0CC2-4008-BC50-6FF98951C197}"/>
          </ac:spMkLst>
        </pc:spChg>
        <pc:spChg chg="del">
          <ac:chgData name="Xin Zhang (FA Talent)" userId="474f572f-8271-4f60-858e-cee871e0aec6" providerId="ADAL" clId="{F36BB7D7-4D25-4D43-95AA-5B6400D3191C}" dt="2022-01-11T03:23:33.048" v="4025" actId="478"/>
          <ac:spMkLst>
            <pc:docMk/>
            <pc:sldMk cId="3387893639" sldId="337"/>
            <ac:spMk id="69" creationId="{2FBA5FC4-5810-45EE-A3D6-9A13CA8A8A18}"/>
          </ac:spMkLst>
        </pc:spChg>
        <pc:spChg chg="mod topLvl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0" creationId="{686D9609-1EE7-40C2-B2D2-6ED273CA9FE2}"/>
          </ac:spMkLst>
        </pc:spChg>
        <pc:spChg chg="mod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2" creationId="{D0A6FC0D-0507-4982-A735-E92176EBF977}"/>
          </ac:spMkLst>
        </pc:spChg>
        <pc:spChg chg="del mod topLvl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75" creationId="{94AC7F09-6CEF-4933-8909-97717F58B182}"/>
          </ac:spMkLst>
        </pc:spChg>
        <pc:spChg chg="mod topLvl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6" creationId="{827F0A6F-C6D1-4481-BCE3-9232DC1F9334}"/>
          </ac:spMkLst>
        </pc:spChg>
        <pc:spChg chg="mod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9" creationId="{088A1C2C-4A80-412C-A981-64354E0B10F7}"/>
          </ac:spMkLst>
        </pc:spChg>
        <pc:spChg chg="mod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81" creationId="{7618BB29-2A87-4090-9504-13226106F220}"/>
          </ac:spMkLst>
        </pc:spChg>
        <pc:spChg chg="mod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82" creationId="{FC5663D5-C937-47F9-9109-B62EA669D499}"/>
          </ac:spMkLst>
        </pc:spChg>
        <pc:spChg chg="del">
          <ac:chgData name="Xin Zhang (FA Talent)" userId="474f572f-8271-4f60-858e-cee871e0aec6" providerId="ADAL" clId="{F36BB7D7-4D25-4D43-95AA-5B6400D3191C}" dt="2022-01-11T03:23:35.539" v="4026" actId="478"/>
          <ac:spMkLst>
            <pc:docMk/>
            <pc:sldMk cId="3387893639" sldId="337"/>
            <ac:spMk id="148" creationId="{E6BEC7E9-5D49-4A39-A6D1-A8F133EB175A}"/>
          </ac:spMkLst>
        </pc:s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5" creationId="{3DABE81E-B4A7-49EE-95BA-37632FDD0C76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6" creationId="{04D49A38-B60F-402D-9BE5-C34BCDE6D764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7" creationId="{61D5F33E-0582-4A2F-A05E-93C2D7348373}"/>
          </ac:grpSpMkLst>
        </pc:grpChg>
        <pc:grpChg chg="add del mod">
          <ac:chgData name="Xin Zhang (FA Talent)" userId="474f572f-8271-4f60-858e-cee871e0aec6" providerId="ADAL" clId="{F36BB7D7-4D25-4D43-95AA-5B6400D3191C}" dt="2022-01-11T03:23:42.589" v="4030" actId="165"/>
          <ac:grpSpMkLst>
            <pc:docMk/>
            <pc:sldMk cId="3387893639" sldId="337"/>
            <ac:grpSpMk id="8" creationId="{C0B10882-33B1-48CA-BEA0-5C453B4E6B63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9" creationId="{2A84BDEA-C8C4-49B3-B679-88660889E7E4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11" creationId="{17876C9B-666D-4A62-BE18-77DEEB48C331}"/>
          </ac:grpSpMkLst>
        </pc:grpChg>
        <pc:grpChg chg="add mod">
          <ac:chgData name="Xin Zhang (FA Talent)" userId="474f572f-8271-4f60-858e-cee871e0aec6" providerId="ADAL" clId="{F36BB7D7-4D25-4D43-95AA-5B6400D3191C}" dt="2022-01-11T03:26:05.052" v="4090" actId="164"/>
          <ac:grpSpMkLst>
            <pc:docMk/>
            <pc:sldMk cId="3387893639" sldId="337"/>
            <ac:grpSpMk id="12" creationId="{C12F10AF-B6D8-4060-93F1-A39116727B48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37" creationId="{B0BAB437-52E0-42B2-9BF0-31914CF655E5}"/>
          </ac:grpSpMkLst>
        </pc:grpChg>
        <pc:grpChg chg="add mod">
          <ac:chgData name="Xin Zhang (FA Talent)" userId="474f572f-8271-4f60-858e-cee871e0aec6" providerId="ADAL" clId="{F36BB7D7-4D25-4D43-95AA-5B6400D3191C}" dt="2022-01-11T03:26:05.052" v="4090" actId="164"/>
          <ac:grpSpMkLst>
            <pc:docMk/>
            <pc:sldMk cId="3387893639" sldId="337"/>
            <ac:grpSpMk id="47" creationId="{06F485D2-F3A5-4814-BB6B-F119DC888378}"/>
          </ac:grpSpMkLst>
        </pc:grpChg>
        <pc:grpChg chg="add mod">
          <ac:chgData name="Xin Zhang (FA Talent)" userId="474f572f-8271-4f60-858e-cee871e0aec6" providerId="ADAL" clId="{F36BB7D7-4D25-4D43-95AA-5B6400D3191C}" dt="2022-01-11T03:26:24.364" v="4098" actId="571"/>
          <ac:grpSpMkLst>
            <pc:docMk/>
            <pc:sldMk cId="3387893639" sldId="337"/>
            <ac:grpSpMk id="51" creationId="{F792270D-B517-4CD0-8C46-7DAC4CE616F1}"/>
          </ac:grpSpMkLst>
        </pc:grpChg>
        <pc:grpChg chg="mod">
          <ac:chgData name="Xin Zhang (FA Talent)" userId="474f572f-8271-4f60-858e-cee871e0aec6" providerId="ADAL" clId="{F36BB7D7-4D25-4D43-95AA-5B6400D3191C}" dt="2022-01-11T03:26:24.364" v="4098" actId="571"/>
          <ac:grpSpMkLst>
            <pc:docMk/>
            <pc:sldMk cId="3387893639" sldId="337"/>
            <ac:grpSpMk id="56" creationId="{27E01B61-7833-4501-8269-30CA10C6680C}"/>
          </ac:grpSpMkLst>
        </pc:grpChg>
        <pc:grpChg chg="add del mod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59" creationId="{67CAF0DB-17AF-493E-A868-F810820C922B}"/>
          </ac:grpSpMkLst>
        </pc:grpChg>
        <pc:grpChg chg="del">
          <ac:chgData name="Xin Zhang (FA Talent)" userId="474f572f-8271-4f60-858e-cee871e0aec6" providerId="ADAL" clId="{F36BB7D7-4D25-4D43-95AA-5B6400D3191C}" dt="2022-01-11T03:23:33.048" v="4025" actId="478"/>
          <ac:grpSpMkLst>
            <pc:docMk/>
            <pc:sldMk cId="3387893639" sldId="337"/>
            <ac:grpSpMk id="64" creationId="{A45972D3-46F1-492E-AD30-9CD4768B1AC4}"/>
          </ac:grpSpMkLst>
        </pc:grpChg>
        <pc:grpChg chg="mod topLvl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1" creationId="{812BE957-22DC-454E-BD0A-70931066372E}"/>
          </ac:grpSpMkLst>
        </pc:grpChg>
        <pc:grpChg chg="add del mod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4" creationId="{828A9859-D623-4ED1-9B61-3AC5B3559276}"/>
          </ac:grpSpMkLst>
        </pc:grpChg>
        <pc:grpChg chg="mod topLvl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7" creationId="{3799C2D5-75E2-46DC-B54D-D168EC55C3C5}"/>
          </ac:grpSpMkLst>
        </pc:grpChg>
        <pc:grpChg chg="del">
          <ac:chgData name="Xin Zhang (FA Talent)" userId="474f572f-8271-4f60-858e-cee871e0aec6" providerId="ADAL" clId="{F36BB7D7-4D25-4D43-95AA-5B6400D3191C}" dt="2022-01-11T03:23:35.539" v="4026" actId="478"/>
          <ac:grpSpMkLst>
            <pc:docMk/>
            <pc:sldMk cId="3387893639" sldId="337"/>
            <ac:grpSpMk id="143" creationId="{72FD5C23-7697-48FE-83DD-319B8A9F6549}"/>
          </ac:grpSpMkLst>
        </pc:grpChg>
        <pc:picChg chg="del">
          <ac:chgData name="Xin Zhang (FA Talent)" userId="474f572f-8271-4f60-858e-cee871e0aec6" providerId="ADAL" clId="{F36BB7D7-4D25-4D43-95AA-5B6400D3191C}" dt="2022-01-11T03:23:33.048" v="4025" actId="478"/>
          <ac:picMkLst>
            <pc:docMk/>
            <pc:sldMk cId="3387893639" sldId="337"/>
            <ac:picMk id="78" creationId="{D7027397-1543-49A7-9896-235FD5E27D49}"/>
          </ac:picMkLst>
        </pc:picChg>
        <pc:cxnChg chg="mod">
          <ac:chgData name="Xin Zhang (FA Talent)" userId="474f572f-8271-4f60-858e-cee871e0aec6" providerId="ADAL" clId="{F36BB7D7-4D25-4D43-95AA-5B6400D3191C}" dt="2022-01-11T03:25:26.103" v="4050"/>
          <ac:cxnSpMkLst>
            <pc:docMk/>
            <pc:sldMk cId="3387893639" sldId="337"/>
            <ac:cxnSpMk id="49" creationId="{F6F08991-7A28-4B75-97B9-FE4550F76BEE}"/>
          </ac:cxnSpMkLst>
        </pc:cxnChg>
        <pc:cxnChg chg="mod">
          <ac:chgData name="Xin Zhang (FA Talent)" userId="474f572f-8271-4f60-858e-cee871e0aec6" providerId="ADAL" clId="{F36BB7D7-4D25-4D43-95AA-5B6400D3191C}" dt="2022-01-11T03:26:24.364" v="4098" actId="571"/>
          <ac:cxnSpMkLst>
            <pc:docMk/>
            <pc:sldMk cId="3387893639" sldId="337"/>
            <ac:cxnSpMk id="58" creationId="{75FFB1BF-3441-45E0-9D19-1AD6327A68C3}"/>
          </ac:cxnSpMkLst>
        </pc:cxnChg>
        <pc:cxnChg chg="mod">
          <ac:chgData name="Xin Zhang (FA Talent)" userId="474f572f-8271-4f60-858e-cee871e0aec6" providerId="ADAL" clId="{F36BB7D7-4D25-4D43-95AA-5B6400D3191C}" dt="2022-01-11T03:27:16.365" v="4104" actId="165"/>
          <ac:cxnSpMkLst>
            <pc:docMk/>
            <pc:sldMk cId="3387893639" sldId="337"/>
            <ac:cxnSpMk id="73" creationId="{BCFA74D7-3B9D-4A55-938B-70E9BAFE3A90}"/>
          </ac:cxnSpMkLst>
        </pc:cxnChg>
        <pc:cxnChg chg="mod">
          <ac:chgData name="Xin Zhang (FA Talent)" userId="474f572f-8271-4f60-858e-cee871e0aec6" providerId="ADAL" clId="{F36BB7D7-4D25-4D43-95AA-5B6400D3191C}" dt="2022-01-11T03:27:16.365" v="4104" actId="165"/>
          <ac:cxnSpMkLst>
            <pc:docMk/>
            <pc:sldMk cId="3387893639" sldId="337"/>
            <ac:cxnSpMk id="80" creationId="{C738378C-73EB-4245-A473-7FB9D7CDE333}"/>
          </ac:cxnSpMkLst>
        </pc:cxnChg>
      </pc:sldChg>
      <pc:sldChg chg="addSp delSp modSp new mod">
        <pc:chgData name="Xin Zhang (FA Talent)" userId="474f572f-8271-4f60-858e-cee871e0aec6" providerId="ADAL" clId="{F36BB7D7-4D25-4D43-95AA-5B6400D3191C}" dt="2022-01-10T08:39:01.438" v="2494" actId="14838"/>
        <pc:sldMkLst>
          <pc:docMk/>
          <pc:sldMk cId="2764511932" sldId="338"/>
        </pc:sldMkLst>
        <pc:spChg chg="mod">
          <ac:chgData name="Xin Zhang (FA Talent)" userId="474f572f-8271-4f60-858e-cee871e0aec6" providerId="ADAL" clId="{F36BB7D7-4D25-4D43-95AA-5B6400D3191C}" dt="2022-01-10T07:32:31.067" v="1519" actId="14861"/>
          <ac:spMkLst>
            <pc:docMk/>
            <pc:sldMk cId="2764511932" sldId="338"/>
            <ac:spMk id="3" creationId="{CBB44F2C-AD6C-41C5-8667-6C699A30D3F4}"/>
          </ac:spMkLst>
        </pc:spChg>
        <pc:spChg chg="mod">
          <ac:chgData name="Xin Zhang (FA Talent)" userId="474f572f-8271-4f60-858e-cee871e0aec6" providerId="ADAL" clId="{F36BB7D7-4D25-4D43-95AA-5B6400D3191C}" dt="2022-01-10T07:32:42.164" v="1521" actId="207"/>
          <ac:spMkLst>
            <pc:docMk/>
            <pc:sldMk cId="2764511932" sldId="338"/>
            <ac:spMk id="4" creationId="{2E225695-E2F1-44ED-A1B4-DDFBF0379878}"/>
          </ac:spMkLst>
        </pc:spChg>
        <pc:spChg chg="add del mod topLvl">
          <ac:chgData name="Xin Zhang (FA Talent)" userId="474f572f-8271-4f60-858e-cee871e0aec6" providerId="ADAL" clId="{F36BB7D7-4D25-4D43-95AA-5B6400D3191C}" dt="2022-01-10T08:09:53.472" v="1917" actId="478"/>
          <ac:spMkLst>
            <pc:docMk/>
            <pc:sldMk cId="2764511932" sldId="338"/>
            <ac:spMk id="6" creationId="{079E0129-574C-402D-A01D-8359A6B81125}"/>
          </ac:spMkLst>
        </pc:spChg>
        <pc:spChg chg="add del mod topLvl">
          <ac:chgData name="Xin Zhang (FA Talent)" userId="474f572f-8271-4f60-858e-cee871e0aec6" providerId="ADAL" clId="{F36BB7D7-4D25-4D43-95AA-5B6400D3191C}" dt="2022-01-10T08:09:55.554" v="1918" actId="478"/>
          <ac:spMkLst>
            <pc:docMk/>
            <pc:sldMk cId="2764511932" sldId="338"/>
            <ac:spMk id="7" creationId="{C097AAC7-CF5B-4CB7-8D2C-84B3A07F3E6D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8" creationId="{960DC3A5-56E1-4DD2-A808-2DC29A88F5EB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9" creationId="{1115C2FE-0800-47C0-A4BC-E817FA8CB876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0" creationId="{3FE2F5F6-BD95-4C57-99B1-ECCADF166F5F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1" creationId="{7C274A74-9398-4429-8189-8C7A98FFEDDD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12" creationId="{648107D0-6526-4EA6-9971-5D0AAE595083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13" creationId="{1D633C54-606A-4C51-BDC0-AA4C5A72171E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4" creationId="{4701F4A7-D65A-4CB3-9073-63AE39CB7A2F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5" creationId="{21C87464-F8F3-4DF4-8F26-D1BEB0F58341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16" creationId="{E5E38CA7-3729-40B8-A359-011A66D288C8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17" creationId="{A1866759-5686-4391-B28E-483ACC1585AA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8" creationId="{DD3B5E4B-FA36-43B0-879B-6CB58268E716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9" creationId="{2550F8EC-C1F3-4550-8C67-FEAFE3CC5600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20" creationId="{096563B9-BFC5-4898-A738-5E52052434B8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21" creationId="{538F8F99-4542-44A1-B011-093A86620F69}"/>
          </ac:spMkLst>
        </pc:spChg>
        <pc:spChg chg="add mod topLvl">
          <ac:chgData name="Xin Zhang (FA Talent)" userId="474f572f-8271-4f60-858e-cee871e0aec6" providerId="ADAL" clId="{F36BB7D7-4D25-4D43-95AA-5B6400D3191C}" dt="2022-01-10T08:00:52.521" v="1729" actId="164"/>
          <ac:spMkLst>
            <pc:docMk/>
            <pc:sldMk cId="2764511932" sldId="338"/>
            <ac:spMk id="23" creationId="{CD60FCD7-BEF6-45FE-9EA5-52759643958A}"/>
          </ac:spMkLst>
        </pc:spChg>
        <pc:spChg chg="add mod topLvl">
          <ac:chgData name="Xin Zhang (FA Talent)" userId="474f572f-8271-4f60-858e-cee871e0aec6" providerId="ADAL" clId="{F36BB7D7-4D25-4D43-95AA-5B6400D3191C}" dt="2022-01-10T08:00:52.521" v="1729" actId="164"/>
          <ac:spMkLst>
            <pc:docMk/>
            <pc:sldMk cId="2764511932" sldId="338"/>
            <ac:spMk id="24" creationId="{A40E461D-F21D-42DF-8307-53765201B8F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28" creationId="{5138E346-0C0F-4290-9EC8-C9C3B986B9FC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29" creationId="{4974EFC1-46C1-4456-A3C2-7AF2B5B97910}"/>
          </ac:spMkLst>
        </pc:spChg>
        <pc:spChg chg="mod">
          <ac:chgData name="Xin Zhang (FA Talent)" userId="474f572f-8271-4f60-858e-cee871e0aec6" providerId="ADAL" clId="{F36BB7D7-4D25-4D43-95AA-5B6400D3191C}" dt="2022-01-10T08:03:18.703" v="1780" actId="571"/>
          <ac:spMkLst>
            <pc:docMk/>
            <pc:sldMk cId="2764511932" sldId="338"/>
            <ac:spMk id="32" creationId="{0A3E938B-E183-407F-87BD-1292D8C9484C}"/>
          </ac:spMkLst>
        </pc:spChg>
        <pc:spChg chg="mod">
          <ac:chgData name="Xin Zhang (FA Talent)" userId="474f572f-8271-4f60-858e-cee871e0aec6" providerId="ADAL" clId="{F36BB7D7-4D25-4D43-95AA-5B6400D3191C}" dt="2022-01-10T08:03:18.703" v="1780" actId="571"/>
          <ac:spMkLst>
            <pc:docMk/>
            <pc:sldMk cId="2764511932" sldId="338"/>
            <ac:spMk id="33" creationId="{76D9AEC7-BB6D-4EB3-93E3-14A636932F52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35" creationId="{16A7F896-70F0-4727-8632-6A4DDCF4F8C7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36" creationId="{8012609D-7F72-4947-97D3-2B56F2259649}"/>
          </ac:spMkLst>
        </pc:spChg>
        <pc:spChg chg="del mod topLvl">
          <ac:chgData name="Xin Zhang (FA Talent)" userId="474f572f-8271-4f60-858e-cee871e0aec6" providerId="ADAL" clId="{F36BB7D7-4D25-4D43-95AA-5B6400D3191C}" dt="2022-01-10T08:09:20.578" v="1906"/>
          <ac:spMkLst>
            <pc:docMk/>
            <pc:sldMk cId="2764511932" sldId="338"/>
            <ac:spMk id="38" creationId="{14690AA9-FB0A-4ADE-887F-988824D7FA16}"/>
          </ac:spMkLst>
        </pc:spChg>
        <pc:spChg chg="del mod topLvl">
          <ac:chgData name="Xin Zhang (FA Talent)" userId="474f572f-8271-4f60-858e-cee871e0aec6" providerId="ADAL" clId="{F36BB7D7-4D25-4D43-95AA-5B6400D3191C}" dt="2022-01-10T08:04:05.223" v="1792" actId="478"/>
          <ac:spMkLst>
            <pc:docMk/>
            <pc:sldMk cId="2764511932" sldId="338"/>
            <ac:spMk id="39" creationId="{E8088461-829E-4B3A-86E5-75C88C7040D1}"/>
          </ac:spMkLst>
        </pc:spChg>
        <pc:spChg chg="add mod topLvl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0" creationId="{FD6EAFA7-0C17-48C5-AB3C-C834B9ED03B2}"/>
          </ac:spMkLst>
        </pc:spChg>
        <pc:spChg chg="add del mod">
          <ac:chgData name="Xin Zhang (FA Talent)" userId="474f572f-8271-4f60-858e-cee871e0aec6" providerId="ADAL" clId="{F36BB7D7-4D25-4D43-95AA-5B6400D3191C}" dt="2022-01-10T08:05:10.115" v="1809" actId="478"/>
          <ac:spMkLst>
            <pc:docMk/>
            <pc:sldMk cId="2764511932" sldId="338"/>
            <ac:spMk id="41" creationId="{9C6BFA91-90ED-4D71-8273-DF9B8AD8FB32}"/>
          </ac:spMkLst>
        </pc:spChg>
        <pc:spChg chg="add mod topLvl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2" creationId="{4C815515-D3CB-4DDE-A63F-AFA9382B1B71}"/>
          </ac:spMkLst>
        </pc:spChg>
        <pc:spChg chg="add mod modVis">
          <ac:chgData name="Xin Zhang (FA Talent)" userId="474f572f-8271-4f60-858e-cee871e0aec6" providerId="ADAL" clId="{F36BB7D7-4D25-4D43-95AA-5B6400D3191C}" dt="2022-01-10T08:06:04.935" v="1871"/>
          <ac:spMkLst>
            <pc:docMk/>
            <pc:sldMk cId="2764511932" sldId="338"/>
            <ac:spMk id="44" creationId="{36D8000E-A889-4140-B8F6-AD0DB29F47F6}"/>
          </ac:spMkLst>
        </pc:spChg>
        <pc:spChg chg="add mod topLvl replST delST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5" creationId="{07A4FBB4-BA43-443A-B179-72A50FE21764}"/>
          </ac:spMkLst>
        </pc:spChg>
        <pc:spChg chg="add mod topLvl replST delST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6" creationId="{CFFCCF91-0D46-495B-B6DA-2481D95401DD}"/>
          </ac:spMkLst>
        </pc:spChg>
        <pc:spChg chg="del mod topLvl">
          <ac:chgData name="Xin Zhang (FA Talent)" userId="474f572f-8271-4f60-858e-cee871e0aec6" providerId="ADAL" clId="{F36BB7D7-4D25-4D43-95AA-5B6400D3191C}" dt="2022-01-10T08:16:55.588" v="2026"/>
          <ac:spMkLst>
            <pc:docMk/>
            <pc:sldMk cId="2764511932" sldId="338"/>
            <ac:spMk id="50" creationId="{A7F3DF86-CD76-41FA-9256-D9BFDF64A7A2}"/>
          </ac:spMkLst>
        </pc:spChg>
        <pc:spChg chg="del mod topLvl">
          <ac:chgData name="Xin Zhang (FA Talent)" userId="474f572f-8271-4f60-858e-cee871e0aec6" providerId="ADAL" clId="{F36BB7D7-4D25-4D43-95AA-5B6400D3191C}" dt="2022-01-10T08:17:38.518" v="2096" actId="478"/>
          <ac:spMkLst>
            <pc:docMk/>
            <pc:sldMk cId="2764511932" sldId="338"/>
            <ac:spMk id="51" creationId="{B2F3D82C-9EE5-4F40-864B-38AD5B5692B3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57" creationId="{9518A76F-C0B2-4FF0-8C37-658ACC7F04D5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58" creationId="{AED3114C-4D35-49AD-A87E-EF841ACF9A81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59" creationId="{16A31921-F24E-4DA3-BA4E-43BDFEFE8F67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60" creationId="{F5734C5B-1E80-4BAB-8A19-BB2D2DAD79F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1" creationId="{94CE5635-04CD-4A09-92B8-4A676FCA77B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2" creationId="{16B7E950-F032-4173-A8EC-FAA8DD3C1A9F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7" creationId="{EF6D927B-6EE7-4385-8C5F-BF18B7EB1C07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8" creationId="{B4912DDB-1FBA-4581-AC53-029D06B5EF3A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69" creationId="{B9DA80F2-CF51-4C64-809C-B5A5E8C3A90A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70" creationId="{F9152CD6-E4C4-4637-AB41-95E89B23CD42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1" creationId="{2D2B3EF5-EF16-42F5-9F14-1BA4E11AE134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2" creationId="{6C8FF6CA-065F-41F4-9C86-D1672A15FD92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7" creationId="{7513B3D9-69DC-46A4-8357-963E58FEF9EC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8" creationId="{11DD5828-1BF8-4A9C-9031-90088FE93B66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79" creationId="{9E85DED4-A410-418D-A51C-7240F9186D6F}"/>
          </ac:spMkLst>
        </pc:spChg>
        <pc:spChg chg="mod or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80" creationId="{71BE558A-0006-44A3-9E64-7B88DBC9832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81" creationId="{2F213598-0DA6-434A-9B71-26EB237CA48A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82" creationId="{60BD720F-DB0A-460C-ADEE-BEE179E38FC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89" creationId="{AC233EE9-D49E-4EE6-BB2C-53735F4C0BAF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0" creationId="{B72B5B2B-49A5-420B-9AD3-A69CE95A52F2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1" creationId="{3218F4BB-9451-43E3-A6B4-3DF6BE4B11F0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2" creationId="{8947A043-4C56-4D6D-AABD-27F925547D5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3" creationId="{9B98C745-5D45-4F58-8655-65380D2DE5D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4" creationId="{CCD2986F-0E27-46BF-A707-B85E3A367D9C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9" creationId="{88457ECA-68AF-4646-99F0-CCBC0A78F055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0" creationId="{296E6136-590E-47D5-B159-B2EB12138EC1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1" creationId="{59D681DC-D479-4C12-B061-301360E0D3A0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2" creationId="{E94258B0-4844-4922-9D05-39555C35EA2A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3" creationId="{0A796C3A-9D54-4DFE-A7B3-3CC3A3A0B9A7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4" creationId="{0ACB0124-E61E-4796-8FD7-46D3DDCEA368}"/>
          </ac:spMkLst>
        </pc:spChg>
        <pc:spChg chg="add del mod ord">
          <ac:chgData name="Xin Zhang (FA Talent)" userId="474f572f-8271-4f60-858e-cee871e0aec6" providerId="ADAL" clId="{F36BB7D7-4D25-4D43-95AA-5B6400D3191C}" dt="2022-01-10T08:17:02.879" v="2060"/>
          <ac:spMkLst>
            <pc:docMk/>
            <pc:sldMk cId="2764511932" sldId="338"/>
            <ac:spMk id="105" creationId="{AB634FFD-A090-4E66-9E87-022F92D3F87E}"/>
          </ac:spMkLst>
        </pc:spChg>
        <pc:spChg chg="add del mod ord">
          <ac:chgData name="Xin Zhang (FA Talent)" userId="474f572f-8271-4f60-858e-cee871e0aec6" providerId="ADAL" clId="{F36BB7D7-4D25-4D43-95AA-5B6400D3191C}" dt="2022-01-10T08:17:12.811" v="2094"/>
          <ac:spMkLst>
            <pc:docMk/>
            <pc:sldMk cId="2764511932" sldId="338"/>
            <ac:spMk id="106" creationId="{AB0A8D17-FBE1-4574-A093-04C2467A2690}"/>
          </ac:spMkLst>
        </pc:spChg>
        <pc:spChg chg="add del mod ord">
          <ac:chgData name="Xin Zhang (FA Talent)" userId="474f572f-8271-4f60-858e-cee871e0aec6" providerId="ADAL" clId="{F36BB7D7-4D25-4D43-95AA-5B6400D3191C}" dt="2022-01-10T08:17:38.518" v="2096" actId="478"/>
          <ac:spMkLst>
            <pc:docMk/>
            <pc:sldMk cId="2764511932" sldId="338"/>
            <ac:spMk id="107" creationId="{3E533B26-DBA0-40D4-A87B-DC8EA5B8B7FB}"/>
          </ac:spMkLst>
        </pc:spChg>
        <pc:spChg chg="mod">
          <ac:chgData name="Xin Zhang (FA Talent)" userId="474f572f-8271-4f60-858e-cee871e0aec6" providerId="ADAL" clId="{F36BB7D7-4D25-4D43-95AA-5B6400D3191C}" dt="2022-01-10T08:20:01.486" v="2108"/>
          <ac:spMkLst>
            <pc:docMk/>
            <pc:sldMk cId="2764511932" sldId="338"/>
            <ac:spMk id="109" creationId="{84E5DCD7-FC13-48D8-8AB2-B248E8828E45}"/>
          </ac:spMkLst>
        </pc:spChg>
        <pc:spChg chg="mod">
          <ac:chgData name="Xin Zhang (FA Talent)" userId="474f572f-8271-4f60-858e-cee871e0aec6" providerId="ADAL" clId="{F36BB7D7-4D25-4D43-95AA-5B6400D3191C}" dt="2022-01-10T08:20:01.486" v="2108"/>
          <ac:spMkLst>
            <pc:docMk/>
            <pc:sldMk cId="2764511932" sldId="338"/>
            <ac:spMk id="110" creationId="{646894E9-9B35-40F8-BC95-5CC8C99D94C8}"/>
          </ac:spMkLst>
        </pc:spChg>
        <pc:spChg chg="add del mod">
          <ac:chgData name="Xin Zhang (FA Talent)" userId="474f572f-8271-4f60-858e-cee871e0aec6" providerId="ADAL" clId="{F36BB7D7-4D25-4D43-95AA-5B6400D3191C}" dt="2022-01-10T08:20:09.980" v="2111" actId="478"/>
          <ac:spMkLst>
            <pc:docMk/>
            <pc:sldMk cId="2764511932" sldId="338"/>
            <ac:spMk id="111" creationId="{DFAD330E-3FE9-4224-A221-A718AC646C16}"/>
          </ac:spMkLst>
        </pc:spChg>
        <pc:grpChg chg="add del mod">
          <ac:chgData name="Xin Zhang (FA Talent)" userId="474f572f-8271-4f60-858e-cee871e0aec6" providerId="ADAL" clId="{F36BB7D7-4D25-4D43-95AA-5B6400D3191C}" dt="2022-01-10T07:32:44.734" v="1522" actId="21"/>
          <ac:grpSpMkLst>
            <pc:docMk/>
            <pc:sldMk cId="2764511932" sldId="338"/>
            <ac:grpSpMk id="2" creationId="{18A0695C-6F9D-49CE-AB3F-DCD52A1956B7}"/>
          </ac:grpSpMkLst>
        </pc:grpChg>
        <pc:grpChg chg="add del mod">
          <ac:chgData name="Xin Zhang (FA Talent)" userId="474f572f-8271-4f60-858e-cee871e0aec6" providerId="ADAL" clId="{F36BB7D7-4D25-4D43-95AA-5B6400D3191C}" dt="2022-01-10T08:00:50.588" v="1727" actId="165"/>
          <ac:grpSpMkLst>
            <pc:docMk/>
            <pc:sldMk cId="2764511932" sldId="338"/>
            <ac:grpSpMk id="25" creationId="{A03A954D-1340-4170-8D5B-61D83B36445A}"/>
          </ac:grpSpMkLst>
        </pc:grpChg>
        <pc:grpChg chg="add del mod">
          <ac:chgData name="Xin Zhang (FA Talent)" userId="474f572f-8271-4f60-858e-cee871e0aec6" providerId="ADAL" clId="{F36BB7D7-4D25-4D43-95AA-5B6400D3191C}" dt="2022-01-10T08:10:00.194" v="1919" actId="478"/>
          <ac:grpSpMkLst>
            <pc:docMk/>
            <pc:sldMk cId="2764511932" sldId="338"/>
            <ac:grpSpMk id="26" creationId="{AC6F5310-21BC-418F-8B6B-C2697462E84A}"/>
          </ac:grpSpMkLst>
        </pc:grpChg>
        <pc:grpChg chg="add mod or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27" creationId="{996C0E87-180E-49B2-B0BD-FF37CB5C1C2F}"/>
          </ac:grpSpMkLst>
        </pc:grpChg>
        <pc:grpChg chg="add del mod">
          <ac:chgData name="Xin Zhang (FA Talent)" userId="474f572f-8271-4f60-858e-cee871e0aec6" providerId="ADAL" clId="{F36BB7D7-4D25-4D43-95AA-5B6400D3191C}" dt="2022-01-10T08:09:53.472" v="1917" actId="478"/>
          <ac:grpSpMkLst>
            <pc:docMk/>
            <pc:sldMk cId="2764511932" sldId="338"/>
            <ac:grpSpMk id="30" creationId="{A5E22077-7589-4B65-866A-7DEB7C4C02C3}"/>
          </ac:grpSpMkLst>
        </pc:grpChg>
        <pc:grpChg chg="add del mod">
          <ac:chgData name="Xin Zhang (FA Talent)" userId="474f572f-8271-4f60-858e-cee871e0aec6" providerId="ADAL" clId="{F36BB7D7-4D25-4D43-95AA-5B6400D3191C}" dt="2022-01-10T08:10:00.194" v="1919" actId="478"/>
          <ac:grpSpMkLst>
            <pc:docMk/>
            <pc:sldMk cId="2764511932" sldId="338"/>
            <ac:grpSpMk id="31" creationId="{E5ACBFBE-9E9C-45A2-90B2-059B87704992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34" creationId="{01EF0354-6048-4E6C-B6F5-7D5D0CB983B8}"/>
          </ac:grpSpMkLst>
        </pc:grpChg>
        <pc:grpChg chg="add del mod">
          <ac:chgData name="Xin Zhang (FA Talent)" userId="474f572f-8271-4f60-858e-cee871e0aec6" providerId="ADAL" clId="{F36BB7D7-4D25-4D43-95AA-5B6400D3191C}" dt="2022-01-10T08:04:05.223" v="1792" actId="478"/>
          <ac:grpSpMkLst>
            <pc:docMk/>
            <pc:sldMk cId="2764511932" sldId="338"/>
            <ac:grpSpMk id="37" creationId="{CB6DA731-A1D2-4AEB-A2E4-3EECD00913D6}"/>
          </ac:grpSpMkLst>
        </pc:grpChg>
        <pc:grpChg chg="add del mod">
          <ac:chgData name="Xin Zhang (FA Talent)" userId="474f572f-8271-4f60-858e-cee871e0aec6" providerId="ADAL" clId="{F36BB7D7-4D25-4D43-95AA-5B6400D3191C}" dt="2022-01-10T08:05:48.248" v="1825" actId="165"/>
          <ac:grpSpMkLst>
            <pc:docMk/>
            <pc:sldMk cId="2764511932" sldId="338"/>
            <ac:grpSpMk id="43" creationId="{A6E542F6-6D01-494B-A4B1-5D09CEF56340}"/>
          </ac:grpSpMkLst>
        </pc:grpChg>
        <pc:grpChg chg="add del mod">
          <ac:chgData name="Xin Zhang (FA Talent)" userId="474f572f-8271-4f60-858e-cee871e0aec6" providerId="ADAL" clId="{F36BB7D7-4D25-4D43-95AA-5B6400D3191C}" dt="2022-01-10T08:08:24.148" v="1889" actId="165"/>
          <ac:grpSpMkLst>
            <pc:docMk/>
            <pc:sldMk cId="2764511932" sldId="338"/>
            <ac:grpSpMk id="47" creationId="{3D880E9B-753E-4595-A729-ED5A7B5F49CA}"/>
          </ac:grpSpMkLst>
        </pc:grpChg>
        <pc:grpChg chg="add mod">
          <ac:chgData name="Xin Zhang (FA Talent)" userId="474f572f-8271-4f60-858e-cee871e0aec6" providerId="ADAL" clId="{F36BB7D7-4D25-4D43-95AA-5B6400D3191C}" dt="2022-01-10T08:25:06.427" v="2212" actId="164"/>
          <ac:grpSpMkLst>
            <pc:docMk/>
            <pc:sldMk cId="2764511932" sldId="338"/>
            <ac:grpSpMk id="48" creationId="{5C38563E-7FDB-4B3A-9650-76D30FF41CFC}"/>
          </ac:grpSpMkLst>
        </pc:grpChg>
        <pc:grpChg chg="add del mod topLvl">
          <ac:chgData name="Xin Zhang (FA Talent)" userId="474f572f-8271-4f60-858e-cee871e0aec6" providerId="ADAL" clId="{F36BB7D7-4D25-4D43-95AA-5B6400D3191C}" dt="2022-01-10T08:15:44.206" v="1989" actId="165"/>
          <ac:grpSpMkLst>
            <pc:docMk/>
            <pc:sldMk cId="2764511932" sldId="338"/>
            <ac:grpSpMk id="49" creationId="{48C3EE40-79AE-446F-AD6B-EB8D00F8E42A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52" creationId="{BB319F5E-4181-48FB-AD60-59F5CCF62783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53" creationId="{BBA06FBE-D836-404C-B359-84B583E929A5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54" creationId="{FF503C13-0C14-45A9-8CC5-5E5FC5909F0D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55" creationId="{C624853C-FCE8-4C38-B336-CDCC11B7505B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56" creationId="{CDA9A5E6-11A3-404A-8CFB-A8E5D75259B1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63" creationId="{42D5122C-C724-4D8C-9C35-B8053A4BAFAB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64" creationId="{57BB1FDF-E210-4A57-AA4E-204E8F48C9A8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65" creationId="{189FEF32-67DA-4E67-A0C2-CC6D5DC3CB03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66" creationId="{2CA3CE20-5E3C-48A8-87D8-736E689B5C1D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73" creationId="{B5277AE4-B44F-449A-83DB-E8528B96F8B7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74" creationId="{3A3B40E5-D496-49B7-ABC6-4FEEE21F3FEC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75" creationId="{B6D46654-BD8F-4199-B349-3363B8B53570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76" creationId="{F05DF5C3-157D-416D-A82F-3F7D5C266BD7}"/>
          </ac:grpSpMkLst>
        </pc:grpChg>
        <pc:grpChg chg="add del mod">
          <ac:chgData name="Xin Zhang (FA Talent)" userId="474f572f-8271-4f60-858e-cee871e0aec6" providerId="ADAL" clId="{F36BB7D7-4D25-4D43-95AA-5B6400D3191C}" dt="2022-01-10T08:10:32.645" v="1931" actId="165"/>
          <ac:grpSpMkLst>
            <pc:docMk/>
            <pc:sldMk cId="2764511932" sldId="338"/>
            <ac:grpSpMk id="83" creationId="{58858D7C-3C6D-42B5-A5D8-A01A73173234}"/>
          </ac:grpSpMkLst>
        </pc:grpChg>
        <pc:grpChg chg="add 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5" creationId="{3780841E-DAFE-4E60-A4D4-DA935BB304DE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6" creationId="{36413766-D45F-45A9-84BF-4C3A5B1EC7F0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7" creationId="{A99B7DD1-51C6-4366-AB4A-87E8D86E9FC5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8" creationId="{D29C9437-9F2B-4120-90F1-23ABD13255E6}"/>
          </ac:grpSpMkLst>
        </pc:grpChg>
        <pc:grpChg chg="add 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5" creationId="{3D54D4A5-D4B5-47A6-8F65-7C93CA9F8B35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6" creationId="{ABA7DF84-15D1-4DCF-B789-DA80C1352833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7" creationId="{C2777069-1017-46B6-B159-2F0CD732C93D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8" creationId="{7B65FBD1-134E-4735-B841-E5A8BEE2534F}"/>
          </ac:grpSpMkLst>
        </pc:grpChg>
        <pc:grpChg chg="add del mod">
          <ac:chgData name="Xin Zhang (FA Talent)" userId="474f572f-8271-4f60-858e-cee871e0aec6" providerId="ADAL" clId="{F36BB7D7-4D25-4D43-95AA-5B6400D3191C}" dt="2022-01-10T08:20:08.924" v="2110" actId="478"/>
          <ac:grpSpMkLst>
            <pc:docMk/>
            <pc:sldMk cId="2764511932" sldId="338"/>
            <ac:grpSpMk id="108" creationId="{ACB3DE8A-F2FC-4515-9CBA-B68B1F407F17}"/>
          </ac:grpSpMkLst>
        </pc:grpChg>
        <pc:grpChg chg="add mod">
          <ac:chgData name="Xin Zhang (FA Talent)" userId="474f572f-8271-4f60-858e-cee871e0aec6" providerId="ADAL" clId="{F36BB7D7-4D25-4D43-95AA-5B6400D3191C}" dt="2022-01-10T08:25:17.394" v="2219" actId="1076"/>
          <ac:grpSpMkLst>
            <pc:docMk/>
            <pc:sldMk cId="2764511932" sldId="338"/>
            <ac:grpSpMk id="114" creationId="{495BA8E1-2E9F-46E0-852D-BBD679C2ABC7}"/>
          </ac:grpSpMkLst>
        </pc:grpChg>
        <pc:picChg chg="add del mod">
          <ac:chgData name="Xin Zhang (FA Talent)" userId="474f572f-8271-4f60-858e-cee871e0aec6" providerId="ADAL" clId="{F36BB7D7-4D25-4D43-95AA-5B6400D3191C}" dt="2022-01-10T07:58:30.986" v="1682" actId="478"/>
          <ac:picMkLst>
            <pc:docMk/>
            <pc:sldMk cId="2764511932" sldId="338"/>
            <ac:picMk id="5" creationId="{3EE73218-BBE2-4A08-87C9-73B7B7AFF43B}"/>
          </ac:picMkLst>
        </pc:picChg>
        <pc:picChg chg="add del mod ord">
          <ac:chgData name="Xin Zhang (FA Talent)" userId="474f572f-8271-4f60-858e-cee871e0aec6" providerId="ADAL" clId="{F36BB7D7-4D25-4D43-95AA-5B6400D3191C}" dt="2022-01-10T08:17:30.319" v="2095" actId="478"/>
          <ac:picMkLst>
            <pc:docMk/>
            <pc:sldMk cId="2764511932" sldId="338"/>
            <ac:picMk id="84" creationId="{DFBEE356-85CE-418D-BC5E-6D3C46EFC224}"/>
          </ac:picMkLst>
        </pc:picChg>
        <pc:picChg chg="add del mod">
          <ac:chgData name="Xin Zhang (FA Talent)" userId="474f572f-8271-4f60-858e-cee871e0aec6" providerId="ADAL" clId="{F36BB7D7-4D25-4D43-95AA-5B6400D3191C}" dt="2022-01-10T08:20:18.361" v="2113" actId="478"/>
          <ac:picMkLst>
            <pc:docMk/>
            <pc:sldMk cId="2764511932" sldId="338"/>
            <ac:picMk id="112" creationId="{A670E7C4-BC8C-4AB1-A19B-A7E32BA18817}"/>
          </ac:picMkLst>
        </pc:picChg>
        <pc:picChg chg="add del mod">
          <ac:chgData name="Xin Zhang (FA Talent)" userId="474f572f-8271-4f60-858e-cee871e0aec6" providerId="ADAL" clId="{F36BB7D7-4D25-4D43-95AA-5B6400D3191C}" dt="2022-01-10T08:20:18.361" v="2113" actId="478"/>
          <ac:picMkLst>
            <pc:docMk/>
            <pc:sldMk cId="2764511932" sldId="338"/>
            <ac:picMk id="113" creationId="{7496BB56-0BD1-4065-83BB-D2F4F2309186}"/>
          </ac:picMkLst>
        </pc:picChg>
        <pc:cxnChg chg="add del mod">
          <ac:chgData name="Xin Zhang (FA Talent)" userId="474f572f-8271-4f60-858e-cee871e0aec6" providerId="ADAL" clId="{F36BB7D7-4D25-4D43-95AA-5B6400D3191C}" dt="2022-01-10T08:00:58.292" v="1732" actId="478"/>
          <ac:cxnSpMkLst>
            <pc:docMk/>
            <pc:sldMk cId="2764511932" sldId="338"/>
            <ac:cxnSpMk id="22" creationId="{929D2C5E-49CD-4BF9-98EA-185A7B800E7A}"/>
          </ac:cxnSpMkLst>
        </pc:cxnChg>
      </pc:sldChg>
      <pc:sldChg chg="add">
        <pc:chgData name="Xin Zhang (FA Talent)" userId="474f572f-8271-4f60-858e-cee871e0aec6" providerId="ADAL" clId="{F36BB7D7-4D25-4D43-95AA-5B6400D3191C}" dt="2022-01-10T08:45:03.541" v="2587"/>
        <pc:sldMkLst>
          <pc:docMk/>
          <pc:sldMk cId="540349731" sldId="339"/>
        </pc:sldMkLst>
      </pc:sldChg>
      <pc:sldChg chg="addSp delSp modSp add del mod setBg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1126559751" sldId="339"/>
        </pc:sldMkLst>
        <pc:spChg chg="mod">
          <ac:chgData name="Xin Zhang (FA Talent)" userId="474f572f-8271-4f60-858e-cee871e0aec6" providerId="ADAL" clId="{F36BB7D7-4D25-4D43-95AA-5B6400D3191C}" dt="2022-01-10T08:39:36.765" v="2499"/>
          <ac:spMkLst>
            <pc:docMk/>
            <pc:sldMk cId="1126559751" sldId="339"/>
            <ac:spMk id="8" creationId="{5467390F-84F1-4149-93C8-6D09D86AA348}"/>
          </ac:spMkLst>
        </pc:spChg>
        <pc:spChg chg="add del mod">
          <ac:chgData name="Xin Zhang (FA Talent)" userId="474f572f-8271-4f60-858e-cee871e0aec6" providerId="ADAL" clId="{F36BB7D7-4D25-4D43-95AA-5B6400D3191C}" dt="2022-01-10T08:39:31.118" v="2498" actId="478"/>
          <ac:spMkLst>
            <pc:docMk/>
            <pc:sldMk cId="1126559751" sldId="339"/>
            <ac:spMk id="9" creationId="{74F30687-CF98-4EA8-A88A-86438B1BD9B3}"/>
          </ac:spMkLst>
        </pc:spChg>
        <pc:spChg chg="add del mod">
          <ac:chgData name="Xin Zhang (FA Talent)" userId="474f572f-8271-4f60-858e-cee871e0aec6" providerId="ADAL" clId="{F36BB7D7-4D25-4D43-95AA-5B6400D3191C}" dt="2022-01-10T08:39:31.118" v="2498" actId="478"/>
          <ac:spMkLst>
            <pc:docMk/>
            <pc:sldMk cId="1126559751" sldId="339"/>
            <ac:spMk id="10" creationId="{22107025-C1CB-4E97-BE11-4E6D441B4F5D}"/>
          </ac:spMkLst>
        </pc:spChg>
        <pc:spChg chg="add del mod">
          <ac:chgData name="Xin Zhang (FA Talent)" userId="474f572f-8271-4f60-858e-cee871e0aec6" providerId="ADAL" clId="{F36BB7D7-4D25-4D43-95AA-5B6400D3191C}" dt="2022-01-10T08:39:40.572" v="2500" actId="21"/>
          <ac:spMkLst>
            <pc:docMk/>
            <pc:sldMk cId="1126559751" sldId="339"/>
            <ac:spMk id="11" creationId="{8E2B23BE-65E3-41B0-8D9D-B857E82526A4}"/>
          </ac:spMkLst>
        </pc:spChg>
        <pc:spChg chg="add del mod">
          <ac:chgData name="Xin Zhang (FA Talent)" userId="474f572f-8271-4f60-858e-cee871e0aec6" providerId="ADAL" clId="{F36BB7D7-4D25-4D43-95AA-5B6400D3191C}" dt="2022-01-10T08:39:40.572" v="2500" actId="21"/>
          <ac:spMkLst>
            <pc:docMk/>
            <pc:sldMk cId="1126559751" sldId="339"/>
            <ac:spMk id="12" creationId="{75E2CD6C-DE0E-4C71-8F43-D912C561E6C4}"/>
          </ac:spMkLst>
        </pc:spChg>
        <pc:spChg chg="add del mod">
          <ac:chgData name="Xin Zhang (FA Talent)" userId="474f572f-8271-4f60-858e-cee871e0aec6" providerId="ADAL" clId="{F36BB7D7-4D25-4D43-95AA-5B6400D3191C}" dt="2022-01-10T08:41:14.075" v="2552" actId="478"/>
          <ac:spMkLst>
            <pc:docMk/>
            <pc:sldMk cId="1126559751" sldId="339"/>
            <ac:spMk id="13" creationId="{44E70959-8342-459E-8CDD-586ED4C06FA0}"/>
          </ac:spMkLst>
        </pc:spChg>
        <pc:spChg chg="add del mod">
          <ac:chgData name="Xin Zhang (FA Talent)" userId="474f572f-8271-4f60-858e-cee871e0aec6" providerId="ADAL" clId="{F36BB7D7-4D25-4D43-95AA-5B6400D3191C}" dt="2022-01-10T08:41:14.075" v="2552" actId="478"/>
          <ac:spMkLst>
            <pc:docMk/>
            <pc:sldMk cId="1126559751" sldId="339"/>
            <ac:spMk id="14" creationId="{B4EE0D42-95E4-440F-B118-704E023287CC}"/>
          </ac:spMkLst>
        </pc:spChg>
        <pc:spChg chg="mod">
          <ac:chgData name="Xin Zhang (FA Talent)" userId="474f572f-8271-4f60-858e-cee871e0aec6" providerId="ADAL" clId="{F36BB7D7-4D25-4D43-95AA-5B6400D3191C}" dt="2022-01-10T08:39:25.850" v="2497"/>
          <ac:spMkLst>
            <pc:docMk/>
            <pc:sldMk cId="1126559751" sldId="339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29.904" v="2475" actId="20577"/>
          <ac:spMkLst>
            <pc:docMk/>
            <pc:sldMk cId="1126559751" sldId="339"/>
            <ac:spMk id="51" creationId="{A762E359-AAE6-49D6-8F57-1FBEE710342A}"/>
          </ac:spMkLst>
        </pc:spChg>
      </pc:sldChg>
      <pc:sldChg chg="add del">
        <pc:chgData name="Xin Zhang (FA Talent)" userId="474f572f-8271-4f60-858e-cee871e0aec6" providerId="ADAL" clId="{F36BB7D7-4D25-4D43-95AA-5B6400D3191C}" dt="2022-01-10T08:45:07.523" v="2589" actId="2696"/>
        <pc:sldMkLst>
          <pc:docMk/>
          <pc:sldMk cId="976954165" sldId="340"/>
        </pc:sldMkLst>
      </pc:sldChg>
      <pc:sldChg chg="addSp modSp add del mod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1638250179" sldId="340"/>
        </pc:sldMkLst>
        <pc:spChg chg="mod">
          <ac:chgData name="Xin Zhang (FA Talent)" userId="474f572f-8271-4f60-858e-cee871e0aec6" providerId="ADAL" clId="{F36BB7D7-4D25-4D43-95AA-5B6400D3191C}" dt="2022-01-10T08:40:10.267" v="2523" actId="20577"/>
          <ac:spMkLst>
            <pc:docMk/>
            <pc:sldMk cId="1638250179" sldId="340"/>
            <ac:spMk id="8" creationId="{5467390F-84F1-4149-93C8-6D09D86AA348}"/>
          </ac:spMkLst>
        </pc:spChg>
        <pc:spChg chg="add mod">
          <ac:chgData name="Xin Zhang (FA Talent)" userId="474f572f-8271-4f60-858e-cee871e0aec6" providerId="ADAL" clId="{F36BB7D7-4D25-4D43-95AA-5B6400D3191C}" dt="2022-01-10T08:39:45.999" v="2503" actId="21"/>
          <ac:spMkLst>
            <pc:docMk/>
            <pc:sldMk cId="1638250179" sldId="340"/>
            <ac:spMk id="9" creationId="{D8FE5532-61EC-4E34-92C2-C4DD95904C25}"/>
          </ac:spMkLst>
        </pc:spChg>
        <pc:spChg chg="add mod">
          <ac:chgData name="Xin Zhang (FA Talent)" userId="474f572f-8271-4f60-858e-cee871e0aec6" providerId="ADAL" clId="{F36BB7D7-4D25-4D43-95AA-5B6400D3191C}" dt="2022-01-10T08:39:52.226" v="2505" actId="21"/>
          <ac:spMkLst>
            <pc:docMk/>
            <pc:sldMk cId="1638250179" sldId="340"/>
            <ac:spMk id="10" creationId="{ED6E262C-9120-452C-9EFD-EBF4E5361825}"/>
          </ac:spMkLst>
        </pc:spChg>
        <pc:spChg chg="mod">
          <ac:chgData name="Xin Zhang (FA Talent)" userId="474f572f-8271-4f60-858e-cee871e0aec6" providerId="ADAL" clId="{F36BB7D7-4D25-4D43-95AA-5B6400D3191C}" dt="2022-01-10T08:39:47.681" v="2504"/>
          <ac:spMkLst>
            <pc:docMk/>
            <pc:sldMk cId="1638250179" sldId="340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35.724" v="2480" actId="20577"/>
          <ac:spMkLst>
            <pc:docMk/>
            <pc:sldMk cId="1638250179" sldId="340"/>
            <ac:spMk id="51" creationId="{A762E359-AAE6-49D6-8F57-1FBEE710342A}"/>
          </ac:spMkLst>
        </pc:spChg>
      </pc:sldChg>
      <pc:sldChg chg="add">
        <pc:chgData name="Xin Zhang (FA Talent)" userId="474f572f-8271-4f60-858e-cee871e0aec6" providerId="ADAL" clId="{F36BB7D7-4D25-4D43-95AA-5B6400D3191C}" dt="2022-01-10T08:45:09.799" v="2590"/>
        <pc:sldMkLst>
          <pc:docMk/>
          <pc:sldMk cId="2811717655" sldId="340"/>
        </pc:sldMkLst>
      </pc:sldChg>
      <pc:sldChg chg="add del">
        <pc:chgData name="Xin Zhang (FA Talent)" userId="474f572f-8271-4f60-858e-cee871e0aec6" providerId="ADAL" clId="{F36BB7D7-4D25-4D43-95AA-5B6400D3191C}" dt="2022-01-10T08:45:20.242" v="2592" actId="2696"/>
        <pc:sldMkLst>
          <pc:docMk/>
          <pc:sldMk cId="626769238" sldId="341"/>
        </pc:sldMkLst>
      </pc:sldChg>
      <pc:sldChg chg="modSp add del mod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682615630" sldId="341"/>
        </pc:sldMkLst>
        <pc:spChg chg="mod">
          <ac:chgData name="Xin Zhang (FA Talent)" userId="474f572f-8271-4f60-858e-cee871e0aec6" providerId="ADAL" clId="{F36BB7D7-4D25-4D43-95AA-5B6400D3191C}" dt="2022-01-10T08:40:18.289" v="2544" actId="20577"/>
          <ac:spMkLst>
            <pc:docMk/>
            <pc:sldMk cId="682615630" sldId="341"/>
            <ac:spMk id="8" creationId="{5467390F-84F1-4149-93C8-6D09D86AA348}"/>
          </ac:spMkLst>
        </pc:spChg>
        <pc:spChg chg="mod">
          <ac:chgData name="Xin Zhang (FA Talent)" userId="474f572f-8271-4f60-858e-cee871e0aec6" providerId="ADAL" clId="{F36BB7D7-4D25-4D43-95AA-5B6400D3191C}" dt="2022-01-10T08:39:55.482" v="2506"/>
          <ac:spMkLst>
            <pc:docMk/>
            <pc:sldMk cId="682615630" sldId="341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44.928" v="2488" actId="20577"/>
          <ac:spMkLst>
            <pc:docMk/>
            <pc:sldMk cId="682615630" sldId="341"/>
            <ac:spMk id="51" creationId="{A762E359-AAE6-49D6-8F57-1FBEE710342A}"/>
          </ac:spMkLst>
        </pc:spChg>
      </pc:sldChg>
      <pc:sldChg chg="add del">
        <pc:chgData name="Xin Zhang (FA Talent)" userId="474f572f-8271-4f60-858e-cee871e0aec6" providerId="ADAL" clId="{F36BB7D7-4D25-4D43-95AA-5B6400D3191C}" dt="2022-01-10T08:45:07.523" v="2589" actId="2696"/>
        <pc:sldMkLst>
          <pc:docMk/>
          <pc:sldMk cId="1110208681" sldId="341"/>
        </pc:sldMkLst>
      </pc:sldChg>
      <pc:sldChg chg="add">
        <pc:chgData name="Xin Zhang (FA Talent)" userId="474f572f-8271-4f60-858e-cee871e0aec6" providerId="ADAL" clId="{F36BB7D7-4D25-4D43-95AA-5B6400D3191C}" dt="2022-01-10T08:45:22.215" v="2593"/>
        <pc:sldMkLst>
          <pc:docMk/>
          <pc:sldMk cId="3601382147" sldId="341"/>
        </pc:sldMkLst>
      </pc:sldChg>
      <pc:sldChg chg="modSp add mod">
        <pc:chgData name="Xin Zhang (FA Talent)" userId="474f572f-8271-4f60-858e-cee871e0aec6" providerId="ADAL" clId="{F36BB7D7-4D25-4D43-95AA-5B6400D3191C}" dt="2022-01-11T03:30:04.145" v="4199" actId="20577"/>
        <pc:sldMkLst>
          <pc:docMk/>
          <pc:sldMk cId="2274110168" sldId="342"/>
        </pc:sldMkLst>
        <pc:spChg chg="mod">
          <ac:chgData name="Xin Zhang (FA Talent)" userId="474f572f-8271-4f60-858e-cee871e0aec6" providerId="ADAL" clId="{F36BB7D7-4D25-4D43-95AA-5B6400D3191C}" dt="2022-01-11T03:30:04.145" v="4199" actId="20577"/>
          <ac:spMkLst>
            <pc:docMk/>
            <pc:sldMk cId="2274110168" sldId="342"/>
            <ac:spMk id="37" creationId="{1D8BF186-D954-4BA1-BCA7-2A7CABE4E24B}"/>
          </ac:spMkLst>
        </pc:spChg>
      </pc:sldChg>
      <pc:sldMasterChg chg="addSp delSp modSp mod setBg modSldLayout">
        <pc:chgData name="Xin Zhang (FA Talent)" userId="474f572f-8271-4f60-858e-cee871e0aec6" providerId="ADAL" clId="{F36BB7D7-4D25-4D43-95AA-5B6400D3191C}" dt="2022-01-11T01:47:44.219" v="2902"/>
        <pc:sldMasterMkLst>
          <pc:docMk/>
          <pc:sldMasterMk cId="1805131957" sldId="2147483656"/>
        </pc:sldMasterMkLst>
        <pc:spChg chg="add del mod">
          <ac:chgData name="Xin Zhang (FA Talent)" userId="474f572f-8271-4f60-858e-cee871e0aec6" providerId="ADAL" clId="{F36BB7D7-4D25-4D43-95AA-5B6400D3191C}" dt="2022-01-10T07:44:59.722" v="1672" actId="478"/>
          <ac:spMkLst>
            <pc:docMk/>
            <pc:sldMasterMk cId="1805131957" sldId="2147483656"/>
            <ac:spMk id="2" creationId="{B1F88E6E-D320-48BC-A6BD-23F62539A120}"/>
          </ac:spMkLst>
        </pc:spChg>
        <pc:spChg chg="add del mod">
          <ac:chgData name="Xin Zhang (FA Talent)" userId="474f572f-8271-4f60-858e-cee871e0aec6" providerId="ADAL" clId="{F36BB7D7-4D25-4D43-95AA-5B6400D3191C}" dt="2022-01-10T07:44:59.722" v="1672" actId="478"/>
          <ac:spMkLst>
            <pc:docMk/>
            <pc:sldMasterMk cId="1805131957" sldId="2147483656"/>
            <ac:spMk id="3" creationId="{502EB0AE-D192-4B9C-9399-F00D5F01D2C8}"/>
          </ac:spMkLst>
        </pc:spChg>
        <pc:sldLayoutChg chg="addSp delSp modSp mod 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F36BB7D7-4D25-4D43-95AA-5B6400D3191C}" dt="2022-01-10T07:44:03.139" v="1658" actId="21"/>
            <ac:spMkLst>
              <pc:docMk/>
              <pc:sldMasterMk cId="1805131957" sldId="2147483656"/>
              <pc:sldLayoutMk cId="3978560216" sldId="2147483659"/>
              <ac:spMk id="2" creationId="{73A6D083-1FA9-45F0-A4AF-3CCCFDE48BBB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 mod">
            <ac:chgData name="Xin Zhang (FA Talent)" userId="474f572f-8271-4f60-858e-cee871e0aec6" providerId="ADAL" clId="{F36BB7D7-4D25-4D43-95AA-5B6400D3191C}" dt="2022-01-10T07:44:03.139" v="1658" actId="21"/>
            <ac:spMkLst>
              <pc:docMk/>
              <pc:sldMasterMk cId="1805131957" sldId="2147483656"/>
              <pc:sldLayoutMk cId="3978560216" sldId="2147483659"/>
              <ac:spMk id="10" creationId="{CD2F95D4-3694-47B2-B19E-9308850A69F9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mod">
            <ac:chgData name="Xin Zhang (FA Talent)" userId="474f572f-8271-4f60-858e-cee871e0aec6" providerId="ADAL" clId="{F36BB7D7-4D25-4D43-95AA-5B6400D3191C}" dt="2022-01-10T08:19:47.132" v="2107"/>
            <ac:spMkLst>
              <pc:docMk/>
              <pc:sldMasterMk cId="1805131957" sldId="2147483656"/>
              <pc:sldLayoutMk cId="3978560216" sldId="2147483659"/>
              <ac:spMk id="14" creationId="{A56C7A53-2B4D-4692-8674-6D8179928627}"/>
            </ac:spMkLst>
          </pc:spChg>
          <pc:spChg chg="mod">
            <ac:chgData name="Xin Zhang (FA Talent)" userId="474f572f-8271-4f60-858e-cee871e0aec6" providerId="ADAL" clId="{F36BB7D7-4D25-4D43-95AA-5B6400D3191C}" dt="2022-01-10T08:19:47.132" v="2107"/>
            <ac:spMkLst>
              <pc:docMk/>
              <pc:sldMasterMk cId="1805131957" sldId="2147483656"/>
              <pc:sldLayoutMk cId="3978560216" sldId="2147483659"/>
              <ac:spMk id="15" creationId="{04A5AE78-B81C-4747-A55C-401726684C86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mod">
            <ac:chgData name="Xin Zhang (FA Talent)" userId="474f572f-8271-4f60-858e-cee871e0aec6" providerId="ADAL" clId="{F36BB7D7-4D25-4D43-95AA-5B6400D3191C}" dt="2022-01-07T03:21:45.548" v="10" actId="14100"/>
            <ac:spMkLst>
              <pc:docMk/>
              <pc:sldMasterMk cId="1805131957" sldId="2147483656"/>
              <pc:sldLayoutMk cId="3978560216" sldId="2147483659"/>
              <ac:spMk id="20" creationId="{F0E4D272-F137-461D-BF13-55BCDDCDA307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" creationId="{B7CB2675-0A95-4D63-814C-02397B43F8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" creationId="{DEEC9ACF-A29C-417D-91AC-1250F40BA5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" creationId="{2F78B011-DCF3-46F0-8BA5-AE02B53123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" creationId="{7FB73335-9199-4E31-90CA-0D0B8620F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" creationId="{8D97AF22-54C3-41E9-A2D7-F46D07E487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" creationId="{2E3662D6-149F-41E3-B6EE-C1F0E921B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" creationId="{AC62248B-4A4F-4D62-B76D-D0F2BE4B29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" creationId="{B69FE823-908A-4A68-BB90-A88FB2E705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" creationId="{27666898-59DC-4CD9-9F5F-BBA9EBAE7E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" creationId="{39668B4A-1441-4FD0-9054-432E13C1C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" creationId="{8F95FAD0-28DC-4379-B04C-4689E5BF0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" creationId="{2C6EC67E-0643-44E0-8FC3-22F59A378D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" creationId="{10696FB9-BC5D-410C-AC7A-9E7FBF3F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" creationId="{CCB7785B-A931-4340-95EC-550B821ED5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" creationId="{F5D47A96-3A63-48E4-9C5F-5E6EF2ABDA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" creationId="{02C6D4AA-774B-416B-AA0F-8E4064E510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" creationId="{4CC73669-D24D-4653-8407-BFED95F46D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" creationId="{9985B913-B0E3-4257-89FC-E879E7FC7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" creationId="{6390323A-8DD1-4909-9BF3-A813A9DB6F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" creationId="{8B1AAC86-6E50-4E9C-8A92-66B4F43645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" creationId="{B5A03475-089F-4E30-99E3-6023E7D184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" creationId="{9C2C9E55-C443-4F52-B412-9587378EB5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" creationId="{E723F4BC-1461-4CD0-901A-1D8AB99CDB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" creationId="{EBFDEFAC-0419-4311-9C08-37D670AC26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" creationId="{38D94DCF-50D2-4B0D-B8BE-422CEFF054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" creationId="{755CCFCE-6438-4C46-B316-D92E4F1AEC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" creationId="{55C361C4-D3D2-4349-82C9-F85858CA8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" creationId="{1F153FD3-FB42-4B66-8085-8EF3EED4A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" creationId="{66A4805B-986D-4678-AF77-02F618D92A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" creationId="{FBB56BFE-A17A-429E-AF2A-40ADA8EF9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" creationId="{5C384351-24D0-4A18-A17B-23113E3CD1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" creationId="{FE8E5FF6-6BDC-4B6D-BC85-646530EB80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" creationId="{63F39ADA-0DB5-41D3-9B1C-6A25B8DA5B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" creationId="{20708D91-95BA-4D49-8212-B47A7CCD3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" creationId="{C29A033B-541F-4843-9617-4430A8CE3A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" creationId="{47D8D8DC-5C6F-4417-94CD-E89492B36C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" creationId="{AF633E26-0183-47A4-8F54-81AED407A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" creationId="{CF3AD671-7154-4FD2-97C4-F186E5E90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" creationId="{7971D37D-AD47-45C8-9728-6E581CBA5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" creationId="{22AD2031-21EE-4B9E-9306-2951A202D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" creationId="{98D10919-F2CB-455C-BFC7-1729F43AA2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" creationId="{227E9AC3-1132-4CF2-8BC9-FC5B9778D0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" creationId="{20EC0577-48C2-4732-860B-00BE2EBD7C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" creationId="{79E5F01B-D825-48DF-BB67-A74DE468A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" creationId="{7A4317E0-A958-49EB-AFF2-FF01A6E3CA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" creationId="{102C6EA7-CD9F-44DD-B694-4FC81B66A0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" creationId="{4550F5D6-F763-4AB7-A1CA-D5235672A9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" creationId="{A7E284DA-665B-44F1-A3FC-29C1596396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" creationId="{ABAECE06-87A5-4927-A914-EC27994EA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" creationId="{A3A596DE-0500-43DA-9CF8-5C3A21637D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" creationId="{80B86A33-0023-4888-BD9C-CA1672051A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" creationId="{1D9131AA-1AD2-400C-A66D-6CB4B878A0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" creationId="{7244C2E1-B3F0-4B0F-AE66-8CBFE30AE5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" creationId="{9CA8845E-54D1-4C91-81B3-262BC8EA92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" creationId="{DA985A94-69F5-4B3D-AC5A-F0FA958A25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" creationId="{3841B18C-0DC8-49F5-9F32-FA5534E1D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" creationId="{5698EEB8-9CBB-4A32-B334-2EF7852752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" creationId="{3BAA415D-28DE-4910-BD90-181A5B9AB5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" creationId="{C05FEBA1-6C51-46F8-87E2-652BC911AE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" creationId="{54274ADB-F105-437C-BF39-4BC0E230CA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" creationId="{687088E4-C203-46D1-943D-A31C8A70A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" creationId="{50A6A0F1-7F21-44B1-89F8-E8B16B60EC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" creationId="{290C56D4-2D04-42D7-BC06-F93F22A616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" creationId="{A716F5D4-9BAF-4786-9152-F4AB9A833F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" creationId="{C608FDE6-57C1-4B06-85C4-168F5B36D9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" creationId="{BB031BE5-D035-4E3D-A3FC-17BFD9B18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" creationId="{2EAEEC44-4683-409E-A467-5C5A57E51E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" creationId="{977C6FBC-EEBE-4396-BA0D-6E67E98CD0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" creationId="{A77F4BC8-21FC-4245-B8B1-AE3C41B90D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" creationId="{01370F74-78D0-4129-8D6A-BAFBB2767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" creationId="{A74E5596-DC02-4C89-B8EB-A509F55CD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" creationId="{C9AA5DEE-4E4A-4464-9255-14D15E9A11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" creationId="{4371F451-66FF-470F-BA34-3042637F5A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" creationId="{112831F2-5537-41F6-AA02-45CB2EAA1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" creationId="{3E7E47E7-114B-4F7A-B709-3F9D8CF36E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" creationId="{7ADD8D8D-2560-4695-96DB-7E41F8C408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" creationId="{9061B100-89DC-493A-A1FE-C50931033D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" creationId="{501E8ABF-4206-49C3-A87A-E2E2DD51B7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" creationId="{42E71F99-D2CE-4F40-A4E8-309F3B2D83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" creationId="{F35A311B-94F0-4599-ACEB-CB568C0E54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" creationId="{E01993FC-F5D5-42EE-AE51-09C115E378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" creationId="{1B3AA91E-F0CE-428C-8C2F-1FBD6315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" creationId="{2BBFC015-EC7B-4F81-A2ED-C2461FAC18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" creationId="{80635FF8-D42F-4913-9277-7A0BA99B6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" creationId="{810BFD81-94A6-4757-8E08-C06205B6AB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" creationId="{FE2AA48A-1CC4-4D8B-8CBA-E8AD416597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" creationId="{D5A06273-D1BC-4CCE-B463-2C957B95E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" creationId="{2C223F8D-917A-4DF7-AC8D-2E32540079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" creationId="{460D8FCF-8A74-4E0B-98C8-8AC5CA61A3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" creationId="{1780D12B-C2DE-4A9F-927C-DBED301152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" creationId="{77C67A0B-B169-4867-950F-0B699E989C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" creationId="{2906A3E8-22ED-45E0-AC56-EE86B00A41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" creationId="{8973DF76-6F95-4FB9-B260-DEB2340B1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" creationId="{4A7D50A0-C408-4CF9-804C-BB648F8485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" creationId="{615556FC-48CB-4F44-9CF6-A1D9708D78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" creationId="{D51C014F-3DD1-4841-B9B3-4B8584CA88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" creationId="{2F54C6CA-7842-4525-81E5-198594A2FE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" creationId="{0E66C2CE-FAFE-4878-A401-82BCFEC02B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" creationId="{B06DECD1-B6FD-4F18-A843-822DC02314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" creationId="{E53B862F-A97D-4CA9-A4B8-DFA418856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" creationId="{15D7E9C8-0E39-43DE-B83B-1C60FBB4FB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" creationId="{68C1486A-0BE0-4E1E-90DE-43722EF17B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" creationId="{83D83194-5E7D-4875-B7B8-654577FCB5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" creationId="{FF747541-7900-4DA4-923D-271B656A0B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" creationId="{2B2D7201-081F-4E29-918D-4F34EF526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" creationId="{59E90275-1F20-4EC0-B158-AD3640054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" creationId="{01CCC746-84CF-4DA8-8767-E7BD0B77B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" creationId="{D85D6D4F-DD56-4878-B035-D13CDFCA87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" creationId="{D772FD9B-BBD6-45F9-874C-4C3987D9CE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" creationId="{FDA16219-171B-4F36-B453-F2053565E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" creationId="{57607E03-1CFF-45C8-9863-53ED06740D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" creationId="{D798086E-8625-4314-8FB2-05B76FFA68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" creationId="{92430E3A-2E6A-4F2E-99B8-0ABC5E5AB4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" creationId="{13007674-AB78-4D46-A10F-C007124D6A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" creationId="{2E327BA6-9C54-449A-8820-E35230C9B3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" creationId="{78D751C0-0D45-4BBB-9DD4-4555EE9AA2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" creationId="{C6E66263-8A9B-4724-9112-952492F434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" creationId="{632B523B-679F-4C0B-A5E2-18B55AAD67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" creationId="{E5822C8E-771D-4054-B7F6-A8B489893F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" creationId="{CC9F1766-EB6C-4EEC-BEA4-B810330D0F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" creationId="{51EBE96E-A75C-4FEC-9191-114183511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" creationId="{506FC251-7393-4CEC-8B86-B69A9E8C8D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" creationId="{29C9D691-B243-4607-B71F-8DAEDB1376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" creationId="{82C34A84-AA41-4F94-87D7-E0A66CE16D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" creationId="{3B337E03-94C3-418A-856B-5B9B98297C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" creationId="{315E5D7D-5D46-4A62-9FB3-7010CB49F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" creationId="{801222EA-138A-4AD2-AACC-049F9F55B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" creationId="{6EB5A726-8F60-4AFA-93D0-7CE9BA2959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" creationId="{09232962-79BB-4B09-B5A1-2A5853BA28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" creationId="{E776CC68-E9C8-4DD2-AF52-BA364E2F8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" creationId="{214F9CEC-1E3A-4E18-A3DF-300A6A7B86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" creationId="{86049FB0-D708-4CD1-ACE4-398BC12033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" creationId="{FF0C3B0B-DD72-4CBE-8120-793820BB9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" creationId="{E3F0019A-AA09-41D6-A52F-FE7836E07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" creationId="{D8E6E8EC-EF3E-405A-A563-8015C52423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" creationId="{373B2AC4-8F32-4304-BB26-A5BF15E48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" creationId="{C07AD105-5827-4B31-813F-166600BEF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" creationId="{85910961-5650-4F93-AF0D-0A5F821D6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" creationId="{B649FE7F-86C3-4B3C-9DF2-E333EA62D7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" creationId="{2A5C770E-411F-4BBF-B922-AA5FB3DA63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" creationId="{9DB58102-19C2-4B6E-BBF8-5E28A41F24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" creationId="{5D74512F-CE3D-4CCB-953F-D67E6F889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" creationId="{BB037A3A-F17E-4097-9541-8DF51AC1C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" creationId="{D546E30B-533D-4674-88DB-3D48731B97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" creationId="{EFB7EDF4-8C13-4E1C-A313-47751F02B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" creationId="{7D704AA9-7939-432A-976E-D14E833E2B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" creationId="{E594386B-252C-427F-AF17-D9F74639A5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" creationId="{DE07CEA4-9BCE-41BC-B7F9-D764DB0123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" creationId="{97DB9044-1DF6-4C20-85C7-2B23098C6A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" creationId="{EBC740EC-9E6B-4C98-8BF3-3AE6AA9DAE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" creationId="{696CB180-6AED-4263-A94F-F38322280A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" creationId="{C24BEA7C-8A43-4C96-8205-BE1E30EB64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" creationId="{CD6E5CBE-C1AC-444E-BE05-1847314F5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" creationId="{D221820B-41C8-473A-8C29-5B34E976B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" creationId="{CBB70B8B-7EFC-4DB6-B973-DF9E53C6CA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" creationId="{84147185-20B7-4F2C-ACD9-B69445E4D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" creationId="{52E7CD70-BEBF-4648-AECA-1E353B275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" creationId="{067DE6C4-A8EB-4EB0-A116-33542034EB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" creationId="{48046F65-6ADA-4FE6-B050-A58503BAC7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" creationId="{2F51EBF7-0A04-42DD-8936-5986DAA52F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" creationId="{5CB3CF13-13B3-4D21-A5A2-DB3AAE041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" creationId="{14DFECFD-E0DA-4E4B-B97E-27F8D816A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" creationId="{9B630CDF-2FB6-447F-A1F7-03A0962E16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" creationId="{B8F4A1AE-97FB-4D17-8A11-4C9F921E3C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" creationId="{D8AAE8B3-E895-4DB4-AA0A-4C57A9519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" creationId="{8A901CEA-E237-4396-8669-F692C0D70F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" creationId="{2399A7C3-9DDF-4C5B-96DC-EE65843678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" creationId="{24EB3C89-2C71-40C3-920A-51293B306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" creationId="{CE722FEE-7991-4F37-9D7F-F520AB64C2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" creationId="{795EEC32-6134-4206-8A91-6A26276BE9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" creationId="{EB00C2E9-7C9F-448F-ACDF-7E1942688C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" creationId="{BA5EAC2F-D9EB-4B52-A89D-D1DD85B45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" creationId="{2E6EEFE3-033E-4139-B0E5-DA1BCE8FF0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" creationId="{CB6A6000-C71C-4746-8911-BF7CF6F7BF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" creationId="{AC0CECBB-EC8C-412C-8D52-57BE960D4B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" creationId="{9A4B86C4-1D78-4309-B240-7EC1E85B0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" creationId="{CEA36504-DA62-413D-AFB0-95FD1C4DCD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" creationId="{9E59524B-6B73-440C-AD10-2C49A3332B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" creationId="{A7E8E7C5-7F1E-4879-9E8F-89773A169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" creationId="{535B8EC3-B012-4C3D-A09B-18C0D2D24A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" creationId="{23DCBD82-B6DE-469D-824E-0587DE8E8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" creationId="{D1F09C8F-BC74-4AE4-AD13-3BD8141DF6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" creationId="{FD9781F3-534F-4D80-9916-0DDE3F390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" creationId="{71CE5BCD-41CB-49AC-99D2-5076F57A63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" creationId="{D2EABF29-CCA9-44F1-A7C5-D08AD58522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" creationId="{96BE2FA2-3E19-48A2-8A59-1957D159F0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" creationId="{DD17AF8F-FC89-41BE-9604-E854E2FB4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" creationId="{2C5DF299-2E05-4849-9ED9-B415BFD76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" creationId="{137B4186-6CFA-4461-90A8-A0DC9BECED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" creationId="{06B6A8B1-43F8-40A1-BE68-1CFF61CA54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" creationId="{E52AB089-C0EB-4CD8-BDD0-4A390E12C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" creationId="{9C486257-0B0F-4A45-9221-8B872E4826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" creationId="{28D0E19A-3CCA-45F2-9B6A-3A90D93BE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" creationId="{D22DEDC8-799F-4736-9E44-B613773CBC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" creationId="{B8E16CF3-3B75-4C03-8D2A-6E4DD55CB3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" creationId="{B3765BDA-37CA-40F9-8AFF-CDDD78A748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" creationId="{164A9026-1787-42F2-9920-ABDDDF524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" creationId="{962BFCBB-1E48-44B3-ABC2-7C0D619D55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" creationId="{74566AA2-E2AD-42FA-9B1C-666B3A77A1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" creationId="{DC761277-9E32-4E02-81B4-5A9F0FD48E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" creationId="{D0D7B60F-0C59-4DA3-9E0B-B2CE22B1DB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" creationId="{FE9F57A2-777A-49E8-8D5A-9058884CE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" creationId="{1A4DD4FA-9B0F-458C-815B-DE045C627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" creationId="{6B404052-9951-49D2-8922-0ABDB9EF74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" creationId="{C21D17F7-0FC5-43B5-BC11-645B10003D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" creationId="{79590CD9-8F0D-4CED-A9C0-2A96BE3CBE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" creationId="{888D14BA-070E-467B-A852-898776DDDE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" creationId="{A50FE8AC-39B8-40E0-8E16-DB902806D8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" creationId="{810A405B-20F1-47A4-9C92-F7FEECE37D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" creationId="{A0C18B89-6C81-4735-91E0-0984989DEA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" creationId="{820C961F-F6A2-4E45-9A1A-BFD1DF4198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" creationId="{BCB5AD28-4E95-40AB-8812-83C1599A8A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" creationId="{2B18D7FD-ECD7-4599-AF78-A6FC797C4D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" creationId="{0702C794-A683-4CD3-A7D3-017B64C94B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" creationId="{5597D54D-BA46-4D53-A0B9-00DD3E4569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" creationId="{A80B9EFA-2E47-43A8-8367-0D4B336BC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" creationId="{1D73DEBA-AB71-45B3-9DCB-2E57101123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" creationId="{E6A588FE-2492-455A-A0AA-753771ADDE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" creationId="{451EE8D4-A299-415E-BE83-D9B7D29180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" creationId="{1CB4978C-CF43-4407-AC97-62F6235ABB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" creationId="{FAB8D743-2AE7-4454-AC8E-ED57B6B87B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" creationId="{B129DC38-62E3-413E-B9D1-4EB70EF90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" creationId="{39C1ADDA-AA0F-42C7-92FE-95133EC4A0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" creationId="{727BF815-6A28-4850-91EA-F97462210B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" creationId="{E7ECA29C-465B-49A4-A975-4CA61DEFDF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" creationId="{85800B2C-3AF4-49F2-B073-50B1CF561A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" creationId="{7FCE6C9D-7300-4CF9-8574-AD496248DE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" creationId="{45A3525D-0FA0-4195-93A9-E07B6B42AB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" creationId="{0BA37EA9-14ED-43E7-B15D-BC1A819710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" creationId="{6778F07F-BD06-450F-A1D5-4B99A897F1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" creationId="{0D748817-25EB-4D55-B85B-78BE63B5A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" creationId="{C53DBD68-47D8-4E96-977D-0908301C24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" creationId="{E91F5146-2026-462A-A763-88A8746A29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" creationId="{46C19E05-7B6A-462C-9AB6-95EA43D9F7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" creationId="{78C16A86-3729-4DCD-A837-8F0F5080BB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" creationId="{FE9912E6-F32E-4478-8213-79A420619B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" creationId="{8968B54F-1517-42FF-8FE6-455B24C6D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" creationId="{2ECBCBB9-6BF2-483C-B074-B48BB73C2E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" creationId="{75D9F460-68E9-43DC-A6E3-A1CF6B795F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" creationId="{67855493-1D19-423D-8ADE-02E655AB6F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" creationId="{4B209B75-4E6F-4020-824E-B96823DC7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" creationId="{7AFCC25B-BD88-4D8B-B2AB-8040684CC2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" creationId="{D75D2096-35A2-4ACD-97CE-4BE6533D4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" creationId="{F19CA656-1DA9-4FA0-A80E-EC750285C6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" creationId="{49DC4797-C931-4674-80E8-36B94186E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" creationId="{4BAB60D5-DB56-46FC-83F6-DFF1C11A9A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" creationId="{A6F10978-85BF-4504-AA45-31111AC9E6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" creationId="{58E51865-36CD-409E-97FF-8E9B57C68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" creationId="{4518A1B9-FC8C-40F0-BB68-03BC00D1E3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" creationId="{8220085C-D7E3-4B7D-AB8D-3858B66A7C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" creationId="{95F84BF9-E5E6-463D-9FE2-DB3A039CA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" creationId="{70B9CED6-6FDB-45E9-8ADE-E4D8634052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" creationId="{D8F562AE-7D71-42C0-917B-9B1257971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" creationId="{7A445C21-353C-4C5E-8991-8505FA4458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" creationId="{D2A66B0E-98C1-446F-B521-2D086D90F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" creationId="{CEAC7273-A58A-4A3A-B3DC-CFA726A1B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" creationId="{809DABC8-9E25-4460-8450-33825139F9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" creationId="{EC57A4A4-D122-495C-BE21-78D53E1602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" creationId="{56485554-2407-43C7-9472-FF223F5215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" creationId="{4BAAA292-2AE4-477E-BB26-ABD3843CC4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" creationId="{B91AF8DA-A191-4A56-8298-7B4B3D5F3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" creationId="{830EC2AA-E804-4F97-ADCE-C2D891B8CC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" creationId="{CFF72B0E-6CD6-4353-A064-A6E6232885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" creationId="{C00658B9-DAF0-4259-A9AF-167ABA210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" creationId="{896DEF5E-E7D2-4D37-8042-C9275CE04A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" creationId="{A4FC8B60-43AA-484B-9BAB-BDF7E2364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" creationId="{8F540421-CA31-41AE-B3FE-000EBF399E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" creationId="{1BBC245D-4278-4FF7-A38F-4857BD8D2B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" creationId="{ABBA4422-85EE-4DAA-B3E0-4D48F05921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" creationId="{772BB009-DE17-49BD-B3EB-A7F985051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" creationId="{FD3FD966-8E58-44BF-B1A8-C8678A7218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" creationId="{6B4B9E5A-AE12-403F-B2EF-62A56DD3B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" creationId="{20CC4FA9-AD72-4FDB-8227-6A9603DC19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" creationId="{D0F547F0-9BAE-4CBF-A8F3-13B8820736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" creationId="{EAE357C0-6DD5-4149-9037-4F7B9E29F2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" creationId="{7ABF15C8-0D3A-4E11-AF41-8FCEA96D4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" creationId="{BCF1868A-6026-4E64-80F5-7C4FDFEBAD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" creationId="{647F7B49-E955-4DD8-B065-B7D2E740A4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" creationId="{98871BF5-02C7-45BC-A47A-13E684AE8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" creationId="{2BAE21A5-8D79-44CE-AB12-0453399D19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" creationId="{18B9B79D-3874-476A-BDE0-3472CE0751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" creationId="{885C633A-0298-4124-B310-663D69010D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" creationId="{3BF0F626-5DA8-4039-9482-BF6AFAB81C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" creationId="{57D8C3E5-C745-4A7E-AD99-614CC3389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" creationId="{387240F9-992F-4A0E-BDD4-EA5BAF5339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" creationId="{92A04E1D-2138-4FF0-B45D-02777AADB3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" creationId="{A4F05109-6284-4482-9479-1E84769F6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" creationId="{1B98438A-A53B-4F05-88BA-1BA71520A6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" creationId="{FBA63CE2-1DB9-46AC-924E-7A4C53124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" creationId="{53117DFF-53A6-44D6-A936-5DFFBA5F49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" creationId="{ED8BFF1D-A9F3-472C-BFA4-E635E4D15E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" creationId="{2A2D4204-F812-451A-ADA1-1CA407E28E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" creationId="{5FBBC2FF-4EB9-45A9-9963-E3F293F407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" creationId="{D509946B-99F9-4B1E-9846-41076E719E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" creationId="{61FDC52E-4C67-4C34-A3D8-5D19D86B93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" creationId="{9C3F6B3C-6DF0-4B28-BDD7-838B43014D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" creationId="{5EDA9CC6-9E76-4D92-B6B7-60A96C621C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" creationId="{5DB82722-00BD-4D46-85E9-F5D780BE8A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" creationId="{78CF800D-B966-428C-A53B-0391D17FEB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" creationId="{937280F9-E1A6-438A-ABE0-C991A5C968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" creationId="{F68FCCC4-99E9-4B82-8008-ED07E7AC22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" creationId="{85326780-8A02-4988-90A2-4565412308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" creationId="{605D79BC-D086-412A-A389-CA48C5A55F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" creationId="{97A4A49E-C68B-48DE-97E3-3D5AE31BC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" creationId="{57204C08-CE42-4166-8290-06D761DF1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" creationId="{DBB7F6D6-269E-4E63-BCC3-2DD414553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" creationId="{562EDC97-A69B-454A-AA9E-9994EA4247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" creationId="{32AE82F5-37D7-491A-ABEB-B9AA2CAA7C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" creationId="{8E43123B-91D2-4F8F-AEF6-3EF87AACF7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" creationId="{E287CE90-FDB3-4FDF-8C4C-6CE1D0E8A8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" creationId="{6664122A-DFE0-4C8C-B1E2-FB9FA1FA0B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" creationId="{B80B7A13-CCB4-47DF-9BE3-DCF82F2F76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" creationId="{56A50DDC-06FA-4D4C-B64F-BA4F1F05E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" creationId="{BE3D7122-BE82-4C2A-9CBD-C6F4CF675B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" creationId="{D0BFDA6D-CDE2-4684-86BD-47171F5C7A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" creationId="{85BAF6FC-2F6F-4D37-8427-1E5DB08FAE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" creationId="{904BED21-2C2E-4547-9FDE-ED48F37F05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" creationId="{A9EF1D13-DFE3-414B-B354-C4C48F0BA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" creationId="{5A5B8A8E-0A25-4AAD-B78F-CB5C6207E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" creationId="{5775CC68-E21C-4033-8F4D-101D0BF3B4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" creationId="{F66C78CD-2451-415B-B6E1-A7F43425FF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" creationId="{806F4B9C-C5C8-4F8A-AF71-32130BFB0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" creationId="{9DBC23D2-8985-4DC8-AC67-160A47825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" creationId="{45152880-C916-4CFF-95BB-575FA22D5B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" creationId="{53FCE81E-1D80-4564-8228-DA72E6B972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" creationId="{6FBA55FC-9184-49A3-A780-C0405C1889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" creationId="{BAE05325-91C0-483C-A18A-9C86E6E7A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" creationId="{124C435C-C3F0-4CF9-9600-0B148E2936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" creationId="{36006EF9-CB50-4E8C-866B-B6B797C0CB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" creationId="{667FB661-8C58-40CC-9AF6-75BE5D56C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" creationId="{8051DE1C-375E-41DB-B484-9B2EB3BE4E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" creationId="{D9DDB088-2706-4EAA-AA4A-C04F9D9C71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" creationId="{7776A394-CD69-49C2-869B-04921E0ED9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" creationId="{54E702E5-2BC4-40F0-BA88-D57B5C78C0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" creationId="{C1E439A9-8A0A-4ACE-8B0D-A8137C008D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" creationId="{B0AD70CF-BA75-46A3-B310-06BD8ED210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" creationId="{2E884571-F4D7-4BE7-8141-B32AB144B1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" creationId="{F1BAB281-97C5-4361-8D4E-11F8E7E39F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" creationId="{423BFD71-5F4F-4CCC-8402-585108CC8D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" creationId="{A01B2DF1-DF05-4769-9A00-AA6CA6B3E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" creationId="{63030E73-A019-45B5-88AF-AA14896FD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" creationId="{06688E4B-BB7B-4AD3-9F89-85574F9BAC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" creationId="{BB938614-8D90-4B8C-BECD-297ACB8C1F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" creationId="{4C8E1A13-2B59-49DD-8A79-3C5F9E9F8E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" creationId="{FDAD4147-484B-47AB-A80B-FEDC9BD8E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" creationId="{96C8C877-0F44-41E5-B34B-3E184BD050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" creationId="{DCE42C07-6468-4B69-8304-ED1334B64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" creationId="{12702ABE-2658-46EC-B197-67AD42530E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" creationId="{50DF56EE-3F36-4268-A665-24AC7C65ED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" creationId="{CF232384-0C92-4333-9ACA-56A7C50FC6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" creationId="{6169745E-8B11-4AB0-8B5C-CE1C54DAA9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" creationId="{2BB38348-E80A-4D4C-802B-44B319BBD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" creationId="{D67989D4-0DD7-4C0F-A6FB-EB9F9DB7A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" creationId="{1C4366F5-FE4C-4DF7-9562-08708811CA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" creationId="{20A2099B-B505-4CD9-871B-22473776C3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" creationId="{0948B647-ED58-4915-B253-EA68081518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" creationId="{9D5BCDB5-A537-4CCA-A0F5-59B62A60E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" creationId="{5E5C1BC2-60E6-43DF-A2B7-294763512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" creationId="{0A11D02A-BFE9-4A25-BA4B-13FCE79618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" creationId="{7AAEBE3A-6C30-47AA-9B84-0A7C13B03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" creationId="{247E64E7-ABF3-498F-9094-575DEF3797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" creationId="{37979A4C-4638-4667-9F25-4AF2AAD868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" creationId="{FB86A3C8-E93F-4FCB-9BFD-254C23FD68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" creationId="{DF67F543-21F2-4558-921D-C241A5D785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" creationId="{64B1B9DB-567A-4F86-A443-CEF42857D5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" creationId="{CD07ED3F-4959-48DB-BDAE-ACD61A5736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" creationId="{F532DE72-5ED4-4009-BA9B-D3F237851E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" creationId="{7F927E38-C138-478E-A933-A821E964C1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" creationId="{8C776DC5-E128-4880-9079-30718F528B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" creationId="{F3D9C7D1-D146-4471-93B6-6FEDA137DD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" creationId="{012E2554-8C2B-4805-95DF-9963E681E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" creationId="{DB73D1A9-5A5F-4BFB-B46F-473EBDB54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" creationId="{3CE0D43C-3DA8-4C59-8D99-5EEDD67D14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" creationId="{38A24832-EF8E-47AD-BD49-9DE163BE74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" creationId="{61DD9967-F006-4856-9625-5225158BD4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" creationId="{A0B0F088-957C-4C17-A5DD-68D03BB08B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" creationId="{7E008E33-371D-4E31-AE3F-FB3367F73D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" creationId="{82D867BB-08EC-44AA-AED1-7DD3ABE689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" creationId="{654BA599-81A3-4CEC-8133-F0F657C23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" creationId="{D7AF869F-5640-490C-9BAD-C70D39BE69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" creationId="{A77E5C7C-D705-418C-8BDC-278C90084F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" creationId="{45156B6B-94A7-471B-A82E-383BC65885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" creationId="{013F1A0B-C24E-4A58-A1DC-E94850A72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" creationId="{5CA23822-DBD2-471A-A80D-FA1FC5734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" creationId="{0321993A-CBAC-467F-9AE5-30DFA7C546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" creationId="{69DD2A8C-8D58-4FEA-A40B-47F7D0E06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" creationId="{D51F9E8B-F643-4635-AD86-36D1F139B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" creationId="{36872F23-C621-4747-BFE7-CBA6E0A57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" creationId="{BDF48A05-361C-4A50-8280-19EC0A56DB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" creationId="{C6EEAFF6-E0B0-49C8-A2DB-ABC8A6BE7D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0" creationId="{00CA773A-639D-47E5-8361-8E85BE2AC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1" creationId="{9425434A-1FC5-4893-9E48-4A0E3ABA5B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2" creationId="{96A22326-DB11-48B3-BA8F-45FFAE4D37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3" creationId="{EFE400DC-E90A-4879-9C3F-A16C3913FE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4" creationId="{16E4C461-FB82-4998-99F9-A40A952DB4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5" creationId="{2509516F-F3D8-4103-8163-509040B49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6" creationId="{CF32587E-BF6B-4484-BD5A-7EB6B25FC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7" creationId="{7326AF1E-207E-461B-9340-5065CF3D81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8" creationId="{EB87FA2D-6855-4318-8ACD-6CD82FE85D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9" creationId="{B7E336E0-7C23-4E8D-A64A-2EC023A3B0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0" creationId="{DAC97603-2F1A-4A77-B249-D4EB4540CF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1" creationId="{A9A53469-9A1C-4F33-A168-AB54ECF9DB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2" creationId="{C496C30B-C60F-4544-9DD2-2AE08FDFE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3" creationId="{5153DBE7-D962-4DAB-8C52-380A955A30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4" creationId="{FFE9A96B-C8BC-453E-A03D-B5B5468021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5" creationId="{B242ECB3-902F-4B7F-B18A-4F8ED4D11C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6" creationId="{16111244-F078-4D0E-834C-8ECA11EC73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7" creationId="{9FB7E38A-53D9-4AE8-A776-73B8B8BC4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8" creationId="{E1E1E2AF-56FD-4A6F-94F7-14A917301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9" creationId="{F05FC92D-C4CD-4AE8-95CE-6C94B2B4D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0" creationId="{3CF9569E-81B4-449D-8583-4CC88BE612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1" creationId="{262A30F8-927B-4E81-823C-737D450FAF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2" creationId="{D017B756-4ADC-4EA2-A37F-800BA5BEE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3" creationId="{AD0CC266-8D53-4B60-8CA6-11149DCC4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4" creationId="{6805346D-CC7E-421D-8885-1156A8DBD3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5" creationId="{59B7944A-F397-4286-82DF-E28AA26685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6" creationId="{5D296812-4B80-41B0-9AAE-D95A3BDDAA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7" creationId="{53CD7800-34A4-439F-A8AB-6349A7610B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8" creationId="{E52D9F4C-8F24-4A39-B059-FD792C589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9" creationId="{7EC2F365-E938-4834-B077-B118CCFEF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0" creationId="{0216E2EF-5D1C-4E99-91DB-7431C685BA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1" creationId="{295ED02A-4959-47A9-B18B-EC56CA6179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2" creationId="{79AAC8B1-2057-47C8-A8FA-9EED3905B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3" creationId="{43D8FF8D-7847-45DB-9AA9-A80DD62615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4" creationId="{DE2ED7DD-A881-4631-97A7-3CAB1B0BCE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5" creationId="{B680C4DB-9E8A-47A6-89B7-AD52786FDA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6" creationId="{B96029F8-E716-43A3-BD21-DF951FF5BA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7" creationId="{BE30B1B0-F0A4-483E-8581-04C40F96D8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8" creationId="{EB22900B-E225-4721-BC70-4A995E2647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9" creationId="{4D012CF5-5F85-4225-AE7C-214C7A17D7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0" creationId="{0AB15ACF-93E4-4EA1-83F1-F4DFCD9AF8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1" creationId="{5EDEF500-14F3-4347-833F-68F68410DD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2" creationId="{73B1F61A-CF03-45FF-9581-D8E5431528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3" creationId="{453F8BEE-EADA-4F30-ACB4-80662584A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4" creationId="{39CA84B4-80C8-4EE7-883A-328F8DAB3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5" creationId="{187161E9-9DA9-4C37-90D5-8CBA431785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6" creationId="{457D52C0-B0AA-4088-AFE4-4B2AE56D2F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7" creationId="{2D28AB15-B091-46B4-A752-F36D451510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8" creationId="{7EF23332-C0C9-4DE1-88AC-AC708ACB92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9" creationId="{AA0E208F-430E-49A4-B3A4-DEE8ED0658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0" creationId="{C1C4C53E-7CBC-4A78-BD19-EC3776DB97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1" creationId="{A6E22A0E-65DF-4518-81F6-7907BF39F5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2" creationId="{161EDCB6-327C-492E-845D-96E8187D36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3" creationId="{9F68A0BB-84EE-4EE5-919C-52D31A547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4" creationId="{0F2534A9-A225-4E2D-9848-340F118595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5" creationId="{D249BBAF-6277-440F-81F3-E95C2ABFCF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6" creationId="{3A6B0D16-E2B9-4EB1-9A72-C724D7E6B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7" creationId="{1D228F2D-C958-4F87-AFAF-F9A85D4412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8" creationId="{04B0B1FC-917F-4CE3-B08D-1606B88FB5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9" creationId="{E257E2A4-14BB-46B2-AAC8-80BA9EE1DF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0" creationId="{A1CE43C8-E541-4ECE-BA19-9464BE160D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1" creationId="{D3AD2696-EDF1-463D-A25E-D3A1EA231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2" creationId="{00F1C0B0-74DA-4962-B183-7EDC7DFC33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3" creationId="{B9DAE87E-7662-4B68-B372-E478E8A3A3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4" creationId="{E0A42AA2-1982-4724-A747-94D254982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5" creationId="{FE58AE2A-D4BC-4BA1-96D7-C536574D17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6" creationId="{A22C2209-C771-41B1-B07B-5B9D50AD6A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7" creationId="{06D9ADEF-0BFC-4826-8DC2-23024DBCD3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8" creationId="{D5D36570-3810-402B-ACC3-870E9FAFA5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9" creationId="{59A73EA3-E8B3-4035-BD63-03650BCDEB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0" creationId="{222F75A1-497E-46C8-8515-CF052DD2AA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1" creationId="{2343DCF2-D442-4C0D-BF32-E0F401FD40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2" creationId="{2846FA17-69A5-4F1E-B577-4A4B192696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3" creationId="{90F30179-FB61-447F-8B98-C378E48002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4" creationId="{E18EB1BF-12FE-4CAB-AE5F-C0305E9385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5" creationId="{DA88F972-F29B-4E56-9BDB-A9BB70C44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6" creationId="{9C0BE012-1B13-4BDF-85BD-00D81EEF27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7" creationId="{91145198-E9CD-47C8-B4EB-60F6F41FA0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8" creationId="{B6AB2FCE-5B8C-4B94-A3BD-6EBF5C594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9" creationId="{A4AD8381-5643-4DCF-84DE-DDAB1DEBC4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0" creationId="{C2F5B9A6-96AF-4BED-97B1-DAAB3C57A9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1" creationId="{C8B06274-437D-4842-BDFC-139DAFD82E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2" creationId="{38CA658F-3E0A-4A25-A222-A0D20CE61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3" creationId="{B2EB7AB8-BD9F-4101-87A4-77AC69A4C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4" creationId="{A725B213-95B2-4B75-B974-B9B55A8DB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5" creationId="{B2F88B12-2468-43D8-A60F-1D8CF99E78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6" creationId="{7089BF47-A191-4627-9840-12969E4341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7" creationId="{CA2957D6-9BCD-42CF-AB4F-3EC5B3B5B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8" creationId="{70F5FC3B-903C-404F-967B-08FFDCB3A7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9" creationId="{00BD6D51-E1D2-4141-9DC0-AF67B8525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0" creationId="{F867ABF7-5D9E-497D-BEE4-E16685419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1" creationId="{1C8A11AA-635F-47D7-A4F5-F8F2B3181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2" creationId="{92807535-F1BF-4FB2-9149-CF632E833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3" creationId="{252ADF9D-DFDA-4976-BA0D-212ADA5A5B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4" creationId="{1E42AA13-82A7-444A-BCB1-BC04872A21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5" creationId="{D90311F3-0011-4860-B6D0-E99DC5DC01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6" creationId="{9CEAD771-F3A8-4A3B-9417-B066517DD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7" creationId="{9A6B7C41-A110-47D5-925F-955346929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8" creationId="{F8174A26-A8B9-4F82-BD41-CA9014D100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9" creationId="{7884520D-415F-4EB9-9171-AC14CD156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0" creationId="{F07224DC-A7CF-40E6-B620-FED9EB7AA3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1" creationId="{4E6D8D60-6C06-40A6-BC1D-40DF41F88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2" creationId="{0BBC5BF6-27F6-4E46-B807-2FFE3C9575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3" creationId="{E54587A6-84C6-4C9C-B5BB-C421E3E482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4" creationId="{05623D9D-1AA7-4F2F-AA12-16E412B5C8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5" creationId="{EA84623F-D730-4753-8DBB-97400CB271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6" creationId="{B73AAF9B-95DF-48C0-A5CD-9B5DAA4B42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7" creationId="{385AA830-E449-4693-A796-DD7AA18E4D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8" creationId="{1316D04E-C324-43E6-904E-0DF9C2EC34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9" creationId="{B408168A-8728-4174-9E94-9206291466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0" creationId="{58FAFBBB-B6D0-435F-BB3F-FE250F39BD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1" creationId="{C2914086-22D9-4C3C-BC27-2C6C600AF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2" creationId="{5FA62D30-6E71-48E5-9D30-88B5DBD367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3" creationId="{93C69344-0142-405A-B8D9-B111366A9C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4" creationId="{84E2F3FA-9B57-442A-A420-9E41175E0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5" creationId="{D5E29D63-A732-41BF-A7D2-6A9197387E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6" creationId="{48CEF88F-FD19-4A1B-8E0D-BBD8B5CF21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7" creationId="{FB9F9868-3E0D-4DAC-82B8-4833F37C6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8" creationId="{CE92353C-4F02-426F-A58B-77B027738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9" creationId="{315B2F57-4102-4230-B939-CEACDFB4A2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0" creationId="{1C29A9E7-D08E-4040-9658-3217018E8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1" creationId="{AF463D96-2EFB-4173-ADE0-021E82EC2D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2" creationId="{6396F9C4-B55C-46AD-BA80-6DE38D817D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3" creationId="{781B9150-6AB1-48C0-A473-E6837CEE55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4" creationId="{A822765F-9BA3-4ED6-8980-3A8120B62B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5" creationId="{C2695E0F-73CE-4DD4-A222-6A7341F8FD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6" creationId="{DE197B77-81CE-44B7-A43C-086D05B00B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7" creationId="{018D24B2-4795-4F3D-A6D5-F1D5051B4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8" creationId="{86E69B77-F16E-4E0F-B65B-341BD5EF5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9" creationId="{474F4815-DEC7-4FCE-9838-01FB7A243E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0" creationId="{89A097C0-E88E-4E98-B2E1-EF4205D908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1" creationId="{0FF83DC0-FEBB-4A5A-A9CA-A8BFA210A6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2" creationId="{93A9A9CC-EAA7-438B-8D80-08A9F85558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3" creationId="{242CBF9E-A00F-40FD-A0F4-70AFB24749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4" creationId="{DE2D8837-1320-471D-8ABF-F34357881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5" creationId="{B7BAC872-5AF3-411E-B5A1-4AFED79500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6" creationId="{57D8D22D-967D-4E96-889B-3271316915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7" creationId="{E0AEE788-2945-4FEC-9393-FC4E8B2FF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8" creationId="{302EDE5F-F278-4A6B-AB9B-99CE96626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9" creationId="{42609DF1-2A25-463F-B7EC-846AC9676F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0" creationId="{857AE8E2-8D78-48B5-A0CA-E7F5629639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1" creationId="{E4D11217-E7B2-49B1-8BA3-5EF8064D88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2" creationId="{20EEFF14-62FB-49AC-8C4E-551232F4DE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3" creationId="{DF1CE9BF-9FA2-473B-8218-390593EBC6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4" creationId="{B8D823A5-3637-4517-8392-09151535DA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5" creationId="{7E972EF4-7E19-4F70-9C92-2185016FCC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6" creationId="{6E25F1B6-D583-4558-8F2D-FB2076A22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7" creationId="{1221D7DB-147E-4150-AC79-1CC484209F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8" creationId="{7809A60A-A243-48CE-ACC1-1806C3FB73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9" creationId="{78B4013E-0D9D-4C02-A355-BBCF9EE718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0" creationId="{5D433A61-5BF9-400B-B6E3-0743DE769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1" creationId="{E1506005-ADFB-442B-81E2-637CAC82D4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2" creationId="{A6A2B9A1-D1CF-4012-8575-8DCF462325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3" creationId="{5BA057A1-45B2-4500-AD83-A4123B0017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4" creationId="{FB799F31-F618-4669-A8BA-8068DD4724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5" creationId="{77637CB0-CA9F-4CF2-A5D9-F64847ABDC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6" creationId="{49020CD4-DF3B-47CA-992C-529FC786F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7" creationId="{3DA39BC0-BDA5-445C-9F63-8331FD4DB6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8" creationId="{0E9B6F03-A60F-4C8C-A05A-FB598CD609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9" creationId="{150B08D0-D747-42F2-9BC4-EC811CE67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0" creationId="{D9D3DB66-DDB4-4A35-8F0C-F900EBA0F8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1" creationId="{FAA5C5CE-6DF0-449D-9DD6-AC53255C40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2" creationId="{D951D910-00B9-4927-9F5D-F5F9580529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3" creationId="{9264066E-2E0B-4AB9-ABF8-14FCB7BA63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4" creationId="{3F3578F5-AE51-47C5-9076-32128167B4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5" creationId="{7B5EF727-6426-4E85-A722-1F8DB5A066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6" creationId="{9C4414E8-A15A-408A-A3C8-C812B651C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7" creationId="{55649781-5BCD-41FD-9C40-5011BB6A1E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8" creationId="{80E7B682-70EF-456A-9C96-1CD649D0C1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9" creationId="{6EA94328-7FEC-404E-81C6-B5927DD972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0" creationId="{BFBE63A0-C3AE-483A-8E15-5D7529F1BA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1" creationId="{11E741C8-A2A6-4769-B22F-9F7CA407A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2" creationId="{9A35CC80-607E-4024-934B-A4F957A14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3" creationId="{D902CC9E-DC3E-4F3B-85B7-A3831B239B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4" creationId="{2747F7EA-9C52-4F49-A6D5-A5E8B81463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5" creationId="{FEF97AA3-1A8A-4206-962C-EA2EA3AFE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6" creationId="{E2FC91ED-2BD1-4D64-B468-BE3541F58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7" creationId="{D3BB9131-66AB-4DF6-831B-AEADDC70AB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8" creationId="{F669EC2C-D9E8-40A1-87D1-56ABF4013A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9" creationId="{615BCAAE-A22D-47DA-99E9-EBF4B3BD8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0" creationId="{7B6C7F1D-FDB0-4BE9-97EA-7D374B4452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1" creationId="{51A9B70D-A855-43C4-9F3A-AC661E70E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2" creationId="{7D2E4FB0-551D-4AAA-8E3E-BB15E345C4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3" creationId="{F62F3338-9622-4DE1-AF19-4A17892BAC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4" creationId="{AA1BA934-7D33-4CC6-8841-042C4B90B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5" creationId="{ED9EDCCE-F866-4E17-B38F-F8728CF6B2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6" creationId="{A3249901-9814-452C-AEE6-80A4AA9E5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7" creationId="{ECD829FC-BCEB-4192-A1A1-288A81783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8" creationId="{95A6D3C3-CAD1-442F-9191-6E0A714C4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9" creationId="{58C6C1E7-4E4D-43F6-A8CC-148B68AFA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0" creationId="{B01F6616-53F0-4763-9CFA-DB79421586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1" creationId="{411D3DE1-2693-487B-8BAE-DD684AFE28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2" creationId="{1A066D42-CD06-4928-BC36-3A8CFDADA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3" creationId="{7403EE1D-CAE6-4E61-9557-B8134FD23F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4" creationId="{4FA92297-DC72-483E-8FD8-04F6D25A34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5" creationId="{EBB37BF2-2216-4C1B-9AEE-790023E6E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6" creationId="{70B53ED9-3502-4170-A6E3-09021A2FF4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7" creationId="{A250A80D-DAE4-4B23-9841-5D3FFD2B2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8" creationId="{A098E30A-1166-4F32-BE86-8E5351495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9" creationId="{F52E6C4D-A776-4E90-9119-1ACA78553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0" creationId="{1E22429A-355A-434F-9184-21F6AF4C80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1" creationId="{DA7344C4-1B0A-4849-820B-67FB678759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2" creationId="{69CA83F6-F153-4000-BB53-4FA4032DB0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3" creationId="{D382DF49-EF81-4C3F-8FC7-C0191E3DC2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4" creationId="{34D65385-003B-46C7-9DCB-CE4594F010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5" creationId="{612939B8-6E77-40BD-BF11-72C560D894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6" creationId="{D9BA043B-EBBA-47F2-8761-25CA5A6B7F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7" creationId="{3F643E52-741E-4313-B897-1C0F0C9B56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8" creationId="{4A22DD63-F965-439B-8555-4AB42089D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9" creationId="{AB295CE5-182C-4BC9-9566-E0BC95A8BB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0" creationId="{56679A6A-A3B5-4E7C-8D31-30FCF0620D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1" creationId="{1FF1136D-3DB8-4B8E-8604-71AE1E394D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2" creationId="{6A6E8EB7-746D-46D0-B0D9-E4F4035CC1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3" creationId="{5797C8D1-E09C-450B-9D19-7FEC06748E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4" creationId="{B0419A86-F9F5-4DDC-96F9-6BBEEFE630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5" creationId="{F06A34C2-11FD-44EE-AD2F-49AEBE2A0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6" creationId="{95B8DE40-197E-4D4C-9960-AE7F8A5D25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7" creationId="{BF792EF0-0AE4-46E2-83D0-7ACAFF556F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8" creationId="{390CEE5C-213C-48FD-A082-BAC0AE3871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9" creationId="{83866998-8A14-4245-AB92-4D01E059B7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0" creationId="{D9CB7D08-2D83-43C2-BE48-2ED14A2535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1" creationId="{E49A7B74-E9D5-4CDA-BC51-7C9E7A58C1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2" creationId="{3DDC7F94-0D9E-437E-8893-DDCB17AE0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3" creationId="{8A2CD87F-174A-441F-B2FE-D9E3B73B7D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4" creationId="{8AFCD70F-A588-49E4-806A-97BFB8189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5" creationId="{B538E753-5DF8-447C-8A9C-50477F2230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6" creationId="{C7EC25E9-0028-46D5-B89B-D51908D3C2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7" creationId="{B0D48C07-D22E-425A-BB04-0A19AC6E5E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8" creationId="{93BBCE54-08B6-4906-B8DD-5057BC3CBD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9" creationId="{8CF8EB16-E00C-4171-88BE-FB3C97EAB9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0" creationId="{C4D44D3F-1E24-4A0F-8B5A-3CA4A7B265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1" creationId="{3C7CE9FA-A20A-46B6-A1A6-884FEA80D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2" creationId="{D3C11E1B-27EE-43F7-8ACB-CD9FE95A21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3" creationId="{8A3DEA6C-8D96-4AFF-B54F-E9F3B34111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4" creationId="{FBC41DFB-FB96-4101-B083-02830EEB9A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5" creationId="{D82FFF04-6DC3-418C-9A5D-C0B8213A0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6" creationId="{80BE1AB4-16AC-4DF4-99B2-8631AFDDC7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7" creationId="{C66F6BE4-A1C7-4700-AE3B-A48AC8C1CA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8" creationId="{57040D5F-29FF-40AA-B731-0B920FBF22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9" creationId="{420F2A1B-107B-4C8C-A696-6D7BEC6849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0" creationId="{F6363AFB-2F46-4003-97C8-EFDDDD031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1" creationId="{1AE38E0A-D258-470A-8789-38D3C4B482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2" creationId="{0808DA69-7FD0-47FD-A7BC-01B9FBFE0C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3" creationId="{4120C4D4-96DB-481E-B153-72025D3F4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4" creationId="{A260C8DE-C6DA-473C-BA61-4C4EAB34B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5" creationId="{F775893B-41ED-481B-B197-314A6766FC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6" creationId="{1A106297-D16A-4DB3-A843-1FD51F8D9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7" creationId="{3647C4C1-2EC9-4586-874C-DC8B26018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8" creationId="{466DA728-219F-4F8D-A17D-BC9CFF825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9" creationId="{D65A8E43-44EE-4D1A-968E-73813964C1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0" creationId="{497B00FA-57CD-481E-A8DB-737A37E97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1" creationId="{9DA5886A-F25D-40B6-9F52-E58BA7CF4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2" creationId="{D2B3AA06-399F-4FFC-9F4E-369A19B712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3" creationId="{38D21341-DE9E-4C2C-A2AA-0AA6E1210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4" creationId="{CE22073A-282E-4B4F-BF7A-D8D02192A1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5" creationId="{3E3050A7-FB65-4FCC-8A2D-3B3340D7CE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6" creationId="{3A762937-4961-4CB5-81C2-3B1C7FD3AB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7" creationId="{B1F6D43C-ECE3-4E8E-9D6A-A01B73C50E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8" creationId="{6C1C9968-AC7F-4780-B5C2-BB76CD21A8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9" creationId="{57E2C811-2276-4C12-9EAE-62B84AFDD7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0" creationId="{3E0D058F-6664-44E7-88E6-16B326AC5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1" creationId="{82707033-F8C2-4264-98DC-846D873060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2" creationId="{A776B7E1-BDCE-40FA-8259-3DC99D4EC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3" creationId="{3C30DC77-B9DF-46E6-B49C-5EDCCD4FF5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4" creationId="{66ADDC06-297F-41F0-8DEB-A48BD02895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5" creationId="{FB55207D-32E5-4C3A-ABE2-F396B67B80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6" creationId="{4DA7DA55-79E3-40BD-B81C-73C4219DF3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7" creationId="{9205579B-4992-4A6B-BE72-FDC360EAC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8" creationId="{BC7E181D-1A94-42B1-965C-A833DE69D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9" creationId="{004A8A6E-A6F3-4031-A650-F0019C3E7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0" creationId="{E0AC9465-246D-4F0B-B3CD-FF5D305B77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1" creationId="{57132958-2A82-4E68-8113-C9282220A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2" creationId="{491E36A9-EB4C-495A-947C-965E7B23C1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3" creationId="{A308E661-E6A4-4D81-9AF3-22368C0D1D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4" creationId="{6E176F49-B0E4-49CD-806F-4C3C83960E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5" creationId="{8C09AF4C-A8A8-431C-A54D-134A5405E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6" creationId="{AF0B046A-9355-4F6B-9046-E9AEA12860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7" creationId="{BE3249DE-3190-4525-8262-A44F75319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8" creationId="{89BE0F3B-8563-4F30-A9B4-6A3A887874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9" creationId="{EF328AA5-59AA-4C81-9130-33E5F9EB6F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0" creationId="{6F72AE30-45A6-4915-9288-C94E08D18B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1" creationId="{D221AAFE-5084-4EDD-9C4C-FD30575D6C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2" creationId="{042BEEDE-519E-47E6-BEB7-124B46BC90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3" creationId="{85C7DE3C-26F0-46A9-8373-9FACA350A6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4" creationId="{B4C6CC2D-0739-4DB7-9296-3470793ED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5" creationId="{8921E820-604D-46DD-A06A-CD05B5D2B6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6" creationId="{953CFDAE-1380-4393-9D5D-A80CAB727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7" creationId="{789A4D66-C1B8-402E-B85E-70F8F0259A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8" creationId="{8FA35F5D-BBB0-4C15-B722-4C7B7DBA06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9" creationId="{44C883DF-760F-40C5-98C2-4A70E8207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0" creationId="{5603EC82-3D84-429B-86C2-8787A567D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1" creationId="{9AACB22A-1D6E-4327-80F2-FF046741A4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2" creationId="{A6D36A89-5465-408A-94D6-11B8C14A08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3" creationId="{277919D0-6D32-4365-8835-D20AF14B9A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4" creationId="{019A2B55-D939-4D73-AF0C-A19DA8C348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5" creationId="{1E8D7580-5D8B-400F-8930-7ADD61880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6" creationId="{B25D6D15-8168-4C50-B258-2BA07970B6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7" creationId="{81565B12-0479-42DF-8FA7-C0FC5B1D8D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8" creationId="{24B736FB-9434-4E13-A070-1C4C5399D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9" creationId="{DDB62803-42F6-47F0-B640-D57D7C8AD1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0" creationId="{A43384D3-0D94-4DDC-A19E-6AEC038D32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1" creationId="{64B0B25E-959E-4860-9067-B60E93910B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2" creationId="{8243C4B6-51C8-40E9-B4CC-F46A3F3944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3" creationId="{60F99857-8912-4E42-8861-FD06A282B3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4" creationId="{5DC15FC5-872B-48C9-B7BB-6EFE4AD79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5" creationId="{1FC578EB-0474-4F11-A05A-1F4A50C967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6" creationId="{4DD2BEEB-C01D-45F0-813E-DAA5975556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7" creationId="{49D8E578-B17D-4F3E-8EF8-AA21AC6631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8" creationId="{CF9EABB1-890C-4ABC-AC3E-4248B93BC9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9" creationId="{C9B4DADD-F002-441C-8432-00A6BF5CF7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0" creationId="{CD54B002-2EC5-40E2-A04F-A6E737A03E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1" creationId="{651B4177-3FE3-4E28-9EC8-31253D621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2" creationId="{1634331B-2093-4389-9A3F-A89AE3732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3" creationId="{978EEA8B-89E9-4939-B5D2-EADD97971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4" creationId="{C52E1241-DEFC-4C6E-ABCC-9353A71C46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5" creationId="{0E4FE74F-5855-4AD0-92DC-8448B25B84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6" creationId="{2703E5F3-C9D3-4421-A755-DF2CBE518D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7" creationId="{67ADFFC1-146B-46A4-A8EE-CC4765FFE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8" creationId="{97BCDFF2-CFDB-4BD0-8496-2DE429DCD8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9" creationId="{307D5929-BBDC-4319-8C3E-068B3D23A6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0" creationId="{C4B10A75-B444-4769-AA70-BC5E73793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1" creationId="{63B585FC-69E8-4CC1-B63A-327F8AEFDC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2" creationId="{6292EE97-7FDD-476A-895D-9CB18635A4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3" creationId="{6E4D42A3-CCBF-4F84-B641-0FB587981E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4" creationId="{050B6F88-71A4-4334-B1A8-B9B39A28E1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5" creationId="{B4EF2CBF-895F-4B09-B908-F83A1EBD21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6" creationId="{22DE4494-63D4-442E-B566-8D82FFB3E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7" creationId="{154A9469-C290-4952-BC13-090EF5108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8" creationId="{00FDB4E3-3BF3-49E1-9E04-4D4FF9CC0C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9" creationId="{E3C6CC5E-D785-4F03-BDBA-2D812A6BAA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0" creationId="{F0C9F192-E871-43C1-88CF-363EDBA7F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1" creationId="{9A49086E-D7FC-4C90-9119-2587815A30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2" creationId="{B4234441-8742-410E-8D5E-40CD99B575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3" creationId="{CE5367F7-603D-4CD7-97C1-F23C98BB91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4" creationId="{08A3A6DB-B0B5-463C-B126-4D29F3F78B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5" creationId="{3F25ACFC-667F-4C18-B7AC-A46E5EC2BD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6" creationId="{84EEFE8B-BB6F-449D-B7B3-3CB6879961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7" creationId="{C55306DB-6A63-4762-950A-DB098A4BA6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8" creationId="{F15587CD-0893-45B9-AC61-E6EBB09A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9" creationId="{7BFD2539-5D11-440F-A83A-89597850D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0" creationId="{82D8F665-0B56-44B5-AAD7-78A68F943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1" creationId="{E2C751A6-BB9F-4E5A-9F41-96C5828F5C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2" creationId="{F8F05DFC-7999-4763-8CEF-D81D9B473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3" creationId="{3B403A0F-DF3D-4BE4-82E8-5406FD6677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4" creationId="{6919B578-8AEA-4402-B2D2-FA44AC0AF3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5" creationId="{2C4C8D27-F2E0-4CAF-8ACB-CFCB329C8C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6" creationId="{4D0E448B-9F70-4C46-9B88-CCDE39673A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7" creationId="{680D9955-13C5-4B4B-81D8-3396DD358F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8" creationId="{A4F9BB16-4D24-4FB4-8659-4BC196E68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9" creationId="{D0F6019B-14B5-4A15-BA8E-DD14CE8D7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0" creationId="{8498450A-092A-4758-AFC4-48B8C7487D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1" creationId="{91263E00-3887-4385-965D-EDC1AC6C4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2" creationId="{B57974F7-FEB3-49C0-87EF-73AD1137D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3" creationId="{D8CB52AF-6F93-4840-A7B2-8D25DFC9BC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4" creationId="{120C4A43-0EFA-4BE3-BD41-C7890E0164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5" creationId="{B54A93B1-058D-40CD-BD10-394F7772B0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6" creationId="{EBD64B76-088C-48BC-A478-48D473466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7" creationId="{F881D33F-EECC-4307-B714-62755EAAD3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8" creationId="{628F24E9-48C8-44A3-B34F-EC5159715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9" creationId="{17A60307-EE82-436C-8396-6F0AB6EB8B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0" creationId="{0B35A9B4-AE74-447C-BD7E-BBC7BE3DC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1" creationId="{4D79D2B8-482F-4021-A3DF-76EEA6D3BF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2" creationId="{E7656AF3-DA40-4A75-92B4-5DED635C71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3" creationId="{120E436B-BB28-49FB-B8E3-1A732A0468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4" creationId="{B3E6F7AE-DFEB-4CA8-9B42-9C70D47A91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5" creationId="{A7A13149-A4FD-4153-9FD3-F82A9DA79C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6" creationId="{A91B5182-743E-419E-902F-FC2E5E4079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7" creationId="{7032CB38-8476-4BDD-9774-2E3EF44B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8" creationId="{931B8E67-6142-4873-B09D-A4AEFB383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9" creationId="{E740C548-02B9-42EB-B13B-97C10E365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0" creationId="{C4769EFB-3683-4945-BC40-8D4EBDCBB5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1" creationId="{1C06FFB5-1512-45AE-843E-2193E8F665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2" creationId="{99171132-296D-40EB-BA55-46C8871A7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3" creationId="{0455B452-D9F8-4585-99DB-6783ED1BC2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4" creationId="{27D02C22-6451-4E0C-AD4B-4E00B9699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5" creationId="{1B83B877-D7B2-4403-BCC5-0D190AC217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6" creationId="{7D9BA299-C398-4010-9193-C1E897703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7" creationId="{12B1CE8E-379D-4B24-8DCC-503FD238B2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8" creationId="{A35DE6EB-9159-4398-8067-9B4D7B11DD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9" creationId="{9063712D-0B6F-43C3-B92E-EDE2272A04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0" creationId="{EE5D8B2C-36D2-49D0-AE6A-AFDEB6B8D0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1" creationId="{323ECB48-D49F-45DB-9AC2-AADDF63ADA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2" creationId="{D18E6E8B-E3F1-40BE-9B53-098519FF4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3" creationId="{1942B39A-4D2F-47C6-B2F3-C144EA3D0C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4" creationId="{D36C4A59-6A8F-40E2-B720-EBD62DDE94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5" creationId="{ED4CC48A-612C-4761-BE35-2B2FFDE98A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6" creationId="{593794B0-AB1C-47CE-A878-9D84CF719C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7" creationId="{63E7E396-BA80-4776-8725-1323FD901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8" creationId="{18B6BA43-8F1B-4F5C-AFD9-C2A8A3194B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9" creationId="{E37A7EE0-7C02-4A92-A2E1-C506ECFD0A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0" creationId="{D1541040-21A1-4A6B-A7D3-01534A3D2E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1" creationId="{8D86C833-3420-45CF-832E-32A78725AB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2" creationId="{3801F379-C030-4C75-AF0B-C8C7E15BC6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3" creationId="{1F72E19D-DA38-43B8-AFD3-DB1023D48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4" creationId="{78FF55ED-D594-490E-8FE5-10E7AA7CE0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5" creationId="{87E3958F-427D-4C4B-A05A-FE18239065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6" creationId="{3804531F-0D2C-456F-8955-0D78FF157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7" creationId="{74685B6F-0C14-4C54-B424-45EB1B38A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8" creationId="{94830A26-4155-4129-8FA8-6633027FA5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9" creationId="{44FA65A1-9141-43E5-8EE6-BD368F649E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0" creationId="{1A4B6F71-D340-46FC-BA1E-2D272A25C1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1" creationId="{F4792C65-FD20-485C-ABA6-2B9AD987A2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2" creationId="{207B0378-7CC8-4ECE-8235-D6E9034D8D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3" creationId="{E54ECFED-F42A-4D50-B22B-FCB89DDC6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4" creationId="{C0491E1D-C630-4A19-8BC4-E872A79F40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5" creationId="{E3628743-9CCA-4F74-B3F6-ED43C36B6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6" creationId="{65FE1421-C482-472D-8BC8-2E02FCA91A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7" creationId="{225F0172-2B69-40E8-BDD9-5B60E4B784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8" creationId="{391E5958-6477-4FA7-BB6D-F4A293D74B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9" creationId="{38EF2CE9-DB1C-46C4-928A-BF853BB67D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0" creationId="{3B012705-7D53-4BDF-8000-AC5B6DCD60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1" creationId="{6D1C26B1-57B8-44ED-AAD4-531A3CD2ED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2" creationId="{8A2B702F-7BB5-4BD0-8361-A142F4D68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3" creationId="{A142197C-9712-4A30-B0A1-351D3AD33F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4" creationId="{FE854357-AA01-442E-84D9-2FBAD7F89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5" creationId="{2F4134DF-CBF5-43E0-9CBA-40B57A2CD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6" creationId="{AEF958A6-9F65-40AD-A83D-EEEE6BAD18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7" creationId="{58FD393C-04F8-4B52-B782-9E73919641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8" creationId="{B58237CD-E4D5-4ABA-99E6-1B372C3BF8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9" creationId="{4D0BBE0E-B306-40DE-A7F1-B52D813CB0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0" creationId="{A3DE0CFC-D816-4DDC-BB72-B0C0089713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1" creationId="{491DEA95-D645-46FC-8924-CDB10697AE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2" creationId="{E1EA0117-784A-49BC-9539-4F1096A95E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3" creationId="{6F8395EB-30A2-46E2-9097-C75970F0D5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4" creationId="{3D46D641-4B1C-4F7B-97D1-6F8C03E6DC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5" creationId="{AF5AD69E-B625-4BE2-8C96-5032CF5CB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6" creationId="{F73FC334-6190-4D49-96D6-113BF9697F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7" creationId="{F1FFA60B-08EB-4500-8CA3-EDFFED40F3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8" creationId="{61742469-4DCA-4AF1-ABFE-EB42678E0E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9" creationId="{D3256A58-371C-4163-BBEC-29CB88EADB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0" creationId="{F732B986-D76D-41E1-B381-1EDD63EC36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1" creationId="{9FFDEBA0-6F8C-4B51-9E14-E898893A75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2" creationId="{20783AF2-8FDF-4CD7-81CC-8F5BA982BB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3" creationId="{BB2A995A-C390-4031-95A5-9AAAA65868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4" creationId="{359D89D9-C409-48F4-904D-D324AAD391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5" creationId="{4E1BEAC9-F219-48F9-9426-5DF5996D44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6" creationId="{939500BB-6F2F-46EE-9E44-DA8DD279E9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7" creationId="{46A836A2-6791-4ADC-99D0-829A22D219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8" creationId="{6E29F486-8828-47AB-A5C2-E0D306A7DD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9" creationId="{55F4D979-D7BD-46E2-B256-D5EC5E68E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0" creationId="{C2628689-4B34-4B39-BB99-7037A4CDA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1" creationId="{1DE2529B-A9E5-4683-AAF9-C1C83B242E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2" creationId="{4C1C2FD9-5DA2-4F66-BD77-6C2A3071A2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3" creationId="{CAF064C8-0411-4DC3-95BF-DD39D78CAD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4" creationId="{E883101A-2FC8-410E-A9FB-7E318AEEAD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5" creationId="{31BEFBBA-99D2-4B24-9E1F-FCDB19D071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6" creationId="{6413FC7B-3224-4A60-8C42-3F0ADF57DC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7" creationId="{9FCEF105-6F3B-4A3E-B8A5-FBE7D2B786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8" creationId="{AEF59B28-36CC-43CE-84C2-3AA56F3D97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9" creationId="{B52DA1A4-A0CA-49DE-A8FB-84A3B36B94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0" creationId="{7506DE6D-5E0F-4E4E-9E27-F1D11CFA72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1" creationId="{6AD67C1D-F15E-4E37-8803-BD55FD96D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2" creationId="{6E93B0FE-A5C0-48C5-9F8A-619EA68A05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3" creationId="{A21E85EB-163D-483E-8F38-4575B663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4" creationId="{C27E870D-271F-47BC-9930-DDBEFADB92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5" creationId="{429856B1-ABD8-4A6E-9575-6EBAA0449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6" creationId="{E725C511-8A47-49F9-9B36-E387D2073B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7" creationId="{D0221BEF-40A9-4F19-B83A-076EBBBC1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8" creationId="{2889CC99-62F5-4552-9957-B07F987567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9" creationId="{2F7BA5A2-D71C-4144-953F-762DBA00A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0" creationId="{C1CAF296-6993-422E-AFEB-4183E44F0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1" creationId="{91143326-194A-41E6-AB3E-417FB4A0D6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2" creationId="{704CAF3F-0CF7-426F-AA5D-AB9EF104C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3" creationId="{47484637-CA11-47E8-8F0F-105561C54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4" creationId="{5B0CDEBB-B30A-419C-A85F-C5B5AA6FCD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5" creationId="{16B2DB48-C93D-4992-815B-AE640A9689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6" creationId="{D953F4F5-50D3-465D-82C8-DB7E799852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7" creationId="{B24D0F93-E39C-40E5-8496-E1F536FFDB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8" creationId="{A50D5120-6B45-4B01-8B67-A3753214E1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9" creationId="{FD9FEBD6-9173-4BEA-96A9-A166485A8D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0" creationId="{93C286CF-38A9-4765-BB4A-8DE0006B4F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1" creationId="{289B09F4-2A35-48D3-8D41-06EC60E9C7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2" creationId="{328AB99B-3734-40F3-86BA-7ED289C482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3" creationId="{179384D2-E482-4F41-8EEA-9C714234DB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4" creationId="{7CC0F419-D30D-40C4-80F1-1D6957CB1B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5" creationId="{4E2B2A6F-2A6E-4BF4-86F4-E35A9E8DBE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6" creationId="{068CD612-F6B2-4FDC-A405-FE19DFAC7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7" creationId="{B5550994-1745-41B1-8146-61013542A4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8" creationId="{8D27F151-CE3B-4F8D-B8DD-AE2CE5410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9" creationId="{91DEC172-0371-42F2-8B99-4423D57EA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0" creationId="{6EA3B2F0-E7F1-41F7-A75E-60490302D6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1" creationId="{F4D22AD3-BBD7-4EAD-9860-B72B51E27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2" creationId="{2F59B585-51A4-4CB1-80A4-8016D916A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3" creationId="{2F01406D-22B7-48D1-A244-D735758D23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4" creationId="{EB4A9FA8-7B91-4D10-B1AC-A92AEEEA0A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5" creationId="{B65AA3B7-0218-48F3-8712-27C195787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6" creationId="{481EC476-DAEE-451C-B07A-272D95B4E4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7" creationId="{C9013A93-DE42-4527-8278-FF103B555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8" creationId="{5C106573-F475-4D49-9BF3-D8AA3730D6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9" creationId="{D0BEC9E7-9F78-465D-9D24-525AF0B69D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0" creationId="{D707DDA6-D5AB-471D-AF73-3857B7FF77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1" creationId="{EBC5DAB9-A835-4C8A-8B5E-8C1021A886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2" creationId="{77E967F8-DD27-402B-8C8B-74A94D9EC1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3" creationId="{BDC085C9-6963-4FC7-A3E7-B35B0B16E3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4" creationId="{C1232E38-F912-4035-A06A-EE777C9C7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5" creationId="{E58390BD-C09C-4918-90B0-D1ADB22E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6" creationId="{F654BA5A-412C-46CA-A825-1A04EE5199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7" creationId="{CA473C01-8E0E-4BC9-9E38-D327A4022B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8" creationId="{79BF2773-D915-4D7D-ABC2-E1D20CC01A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9" creationId="{F64556ED-ACF0-4C95-BC84-6D1A9CF61E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0" creationId="{5C87762A-A924-48E7-95F1-9BB56104B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1" creationId="{CAC0EAED-4BC2-485C-A4CC-03AEC34153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2" creationId="{E11D3BCB-1D02-47BE-8693-AEDC4C8727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3" creationId="{251B63A0-C615-4BA1-A95A-C281AA369E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4" creationId="{FF191760-CD15-41C8-B2FF-FCCAE5409B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5" creationId="{482A2923-E02F-452D-987D-D329A4AC6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6" creationId="{4C9208B1-2FC5-447C-9B2D-F25EC3071A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7" creationId="{46BEEAEE-CD72-44D1-B16F-E70A282702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8" creationId="{0806EF41-9158-483A-8751-B620B9E0DF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9" creationId="{407E5B13-0768-4B01-A05D-5E4D8AD883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0" creationId="{512DD8FC-B402-409A-84FE-B569C0DCE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1" creationId="{51702AE2-3011-4EA0-A3F8-B7E45C847D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2" creationId="{3D75173B-CFE8-4948-9A71-D3C147A42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3" creationId="{8BDFDB4E-5D81-482E-AFF9-3E518AE627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4" creationId="{03229079-7531-4AB1-A59D-FBFF7BA13B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5" creationId="{81BA826B-40F4-4BE3-98EC-963EA7F972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6" creationId="{85652064-ADEC-47FC-AC53-FF98A893B2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7" creationId="{826EBE54-47F1-4EB7-A9B8-45337ABD1B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8" creationId="{ABB8FC44-66C7-4388-86C2-6289F610BA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9" creationId="{3046EEFE-BE63-4807-8B32-30CBB5FBE0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0" creationId="{167FCCCA-FD79-4480-896A-A6F3D78504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1" creationId="{11BA6FA9-8200-471A-B6A4-A30B8C65E3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2" creationId="{A9835A27-E1B8-437B-98FE-9B91028501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3" creationId="{33A32CD9-C164-4CF3-89C3-CE8F60A98B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4" creationId="{FA1CF4CF-FD5E-41C0-98EB-90DCFCBC48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5" creationId="{9FA82E61-7A2C-45ED-B61A-92D23569A4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6" creationId="{5C008F35-2C76-4EF3-A448-0F787EC80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7" creationId="{CFBE8C4B-8B68-4A4C-BBED-B5DC180489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8" creationId="{A634C397-2F0A-40ED-BBF8-B4A684E7A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9" creationId="{0B160D24-D385-480B-A0C5-A3CC706AD3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0" creationId="{7912E9C3-C2EE-4CC3-9D66-15D5C6CA6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1" creationId="{21C5DD62-7CEE-4114-A8F4-B795508AB5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2" creationId="{6C15F744-E12E-434F-8781-C8F7228AC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3" creationId="{1FB35BF4-899A-4978-87A1-066AC3CD50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4" creationId="{4ACDD084-A488-4A7D-9612-D5FC36962F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5" creationId="{725A2C11-8825-4CBD-A8AC-7F1285C528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6" creationId="{288A6EE5-4A54-4577-8497-F583FDB84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7" creationId="{F9461B7B-946D-4F96-894D-8C057BFEFD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8" creationId="{5B6B13B8-5869-40EE-AE6E-76A3A89271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9" creationId="{29B50368-A744-40A9-805C-C1212EBC57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0" creationId="{818487FB-710F-4791-BD4F-AB497100E8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1" creationId="{FC00C872-520A-4DF6-ABAF-C73B8BBD1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2" creationId="{97067634-2FD0-4A96-A138-73DCD380B3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3" creationId="{D2BEAFE7-E483-4D39-8213-C39807EF60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4" creationId="{97B820EC-24EC-4C52-8F76-FF4933CFC3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5" creationId="{6ADB643F-EF55-46BC-AB68-DE83B9B2E8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6" creationId="{85157F1C-67EF-4AC2-82F2-013F950262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7" creationId="{2AEFAC79-7069-4F8C-8A21-B2AE380549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8" creationId="{0DB19840-282E-406C-B1F0-285F44CD93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9" creationId="{BA9A6F2E-0410-4364-9249-63E72645F1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0" creationId="{1949A98D-2F12-4EBF-8A3B-9FFEEE39C1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1" creationId="{8A836156-89D8-4966-A7C2-2FF5C6A21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2" creationId="{C8220673-BE17-4BA7-857E-652E965311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3" creationId="{438F77BB-2C84-46B1-B0F5-EAFB1E13D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4" creationId="{589EB4A7-11BF-4EBA-B94D-9593A717A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5" creationId="{CA52BA7A-89D7-468F-A54F-BB5725866A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6" creationId="{F32614D8-CFBD-40D8-B090-389CD4BEEC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7" creationId="{F486C8F3-1595-45DC-BA5A-2A5C6B313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8" creationId="{DB9F2111-5A8F-405D-9768-93D70AB474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9" creationId="{E3CF41E8-E595-4DF4-80CF-858944952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0" creationId="{C7E71A33-1737-437C-883B-9FB9A6DA60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1" creationId="{5CB12F29-A2D3-49DE-AFCE-EE4A6E771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2" creationId="{D9B3B56F-408E-4167-B540-EB5335ADB3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3" creationId="{80E0212D-16A8-472A-989C-BA77FDF3D1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4" creationId="{6E335644-E73C-4E97-9740-87DF78569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5" creationId="{AAEF11E3-C786-4C16-8485-E4D318C166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6" creationId="{29259187-17B7-447D-A7B0-C8F62D0DAD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7" creationId="{B3923D13-F8E5-4F7E-B03F-3DE11945FE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8" creationId="{72F02A48-6869-4404-BDC1-64FD558374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9" creationId="{D4C7698F-A05F-4A4F-80F3-28C18697C1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0" creationId="{AE687710-ABD3-49B1-9990-37D4FD59E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1" creationId="{B83322AC-1AE4-4D0E-A1B9-97A9FC24FE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2" creationId="{71399963-10F8-4D3C-BC9F-C1A6BE3593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3" creationId="{953E4248-E503-4C96-A8D3-DA22FB7EFA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4" creationId="{E0D7CF94-C10F-4B0C-8D91-8CF07DD9E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5" creationId="{BDA66AC2-0A6D-45CA-B39C-60412790F1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6" creationId="{76A16532-3D64-490D-A474-BD277DB607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7" creationId="{5C7F9E59-F5CD-46CD-9615-9F2810B4E2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8" creationId="{B66E20A2-018A-44E9-A80E-4B192DEBA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9" creationId="{54ADB1DF-9DEA-4395-8966-42001BC9C1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0" creationId="{C91A8BB8-C2D3-414D-8826-2C2972A993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1" creationId="{8D2910FD-1FE4-4E22-BF19-5B68F5BAC5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2" creationId="{AFD37300-AF57-4FB5-8F69-F0BD348E13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3" creationId="{B9EAF909-0148-40A7-B5B0-B37204018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4" creationId="{2AA9D1B3-7674-4EB5-9BBD-66E7BCE48F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5" creationId="{77440592-84E1-401E-B198-FFF64564F5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6" creationId="{A536CC17-6064-402A-9A8C-57E81493EE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7" creationId="{F9DDF0D4-7B70-440D-A165-E5F27F853A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8" creationId="{46A2BF48-80F3-4156-841B-60A9F40E5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9" creationId="{E4C19A5C-EF03-4EDE-AD72-15AEB9CA4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0" creationId="{7D77027C-BCF2-4670-A69F-6960F6F964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1" creationId="{FF80717C-4EC5-4BF3-BBBC-A9063F5C62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2" creationId="{5ADC6587-E44E-4244-AFAE-461175571C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3" creationId="{1EB7A0B7-05E8-4446-85A5-E96F648DBF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4" creationId="{1123F239-A3D3-4831-90DB-5E642BDB71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5" creationId="{14BA2A8F-ED7B-49A3-AD7F-72613DD8A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6" creationId="{A62C737C-561D-49C7-96E6-28C61EAD7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7" creationId="{11980868-F946-457F-8576-737E0F0673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8" creationId="{A47C8D47-FEB4-49BB-801D-E82FFDA3E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9" creationId="{6F7BB055-5CB9-4055-8B35-B18CC6BB8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0" creationId="{8FC96C8C-B05B-4600-AF72-8ABDEA72E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1" creationId="{EF310525-8214-4184-95FB-566D5C1670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2" creationId="{5084C615-2AD9-4EFF-8840-367ACAFC4E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3" creationId="{F32A4E0E-A1A5-45F4-8409-F6C94045A7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4" creationId="{845FF278-14B1-40EC-B8B6-623CA13B59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5" creationId="{8C8E1731-0617-42A0-86D7-9BF120BF87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6" creationId="{664F8302-E8EC-468E-AF89-C459C0BB7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7" creationId="{149D220C-3676-482A-8487-E010DC5102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8" creationId="{D3E6D3F2-99F2-4722-B68D-4E473FD2D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9" creationId="{C266C1E5-731D-4275-870D-37B0202B4E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0" creationId="{157356DB-8F6F-4CA0-B415-90F93F6370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1" creationId="{28EB3EA9-19B7-4682-8BE9-A62BE7269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2" creationId="{17B4DBF8-0340-4AF4-AD65-D395E34AA4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3" creationId="{3AAED689-411E-473A-88A9-3CE753588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4" creationId="{EC9178D6-906A-47EB-8F16-E3EEF6D8ED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5" creationId="{22F4115D-D8FD-4513-BC59-C7840CDCD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6" creationId="{B5E4D4DD-1787-4981-9067-3A682A92FF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7" creationId="{353A841F-6F76-4F35-91D1-F05D7578B8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8" creationId="{7A5094AC-E500-46F7-8D1B-68EF92543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9" creationId="{F4FF89A3-9553-4318-939A-9F58DC197C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0" creationId="{32B2AD7B-AE6A-4248-AA2A-669E3B1A9E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1" creationId="{DE3C4395-55B9-4652-9903-61A2EA9044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2" creationId="{96E49943-4048-4595-AF8A-FEC6A9B96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3" creationId="{A3138DF5-4A45-4177-A23A-35AAF8B41C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4" creationId="{5AEC69B7-6BC7-458A-90C5-C1AD188B3E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5" creationId="{2D1FAA13-CB0F-4091-B7B3-560AA83620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6" creationId="{83EF84A2-CA3C-40E9-A256-B5B2482DEE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7" creationId="{5A0D1E27-C58D-4264-B203-89FB18D3D4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8" creationId="{68A5377B-84A9-4554-AC8E-E54220074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9" creationId="{F7474AB9-2E18-4AD4-BAAD-6A7B70A137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0" creationId="{4F1A46DB-0A9D-4382-8457-5B7B9C44F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1" creationId="{B713CCA9-C4A2-4E46-B2D5-304CF010B5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2" creationId="{DB56DA1C-788F-457D-8621-7B0D0F7B02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3" creationId="{B3902FBD-4FD1-4327-A79C-66307AF6AE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4" creationId="{CA25823E-4D76-4093-AF88-CB4E6C5C0B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5" creationId="{4E15072A-B59D-4525-B97C-32F8FF03DD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6" creationId="{2DAF21BF-55F3-4CA3-9C0C-326BB78262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7" creationId="{F515763C-AF40-43E4-8502-8A1ED148E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8" creationId="{CEE3F89D-B405-44CB-A562-2310B8354D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9" creationId="{15AA5EC3-55F7-4F90-97CE-6D298D94C4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0" creationId="{4450AB46-6C06-48C3-8255-AA5686BF20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1" creationId="{38A587E8-94F5-4137-9A02-369E35B56B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2" creationId="{289AF15B-1126-4A05-ADFF-98A71783D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3" creationId="{55CD78C8-6673-4413-9FA2-7E78E53D0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4" creationId="{8CB8AB55-D6ED-46D5-8AD5-3C5DEEF1E0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5" creationId="{B37AE972-E5B9-4953-ACFE-BC6E891E19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6" creationId="{0FC246E7-5B5B-483C-B09C-A5ADD2BCF9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7" creationId="{05991606-BC30-4EAE-BF77-2FBED489BE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8" creationId="{262A0F05-08C7-4F56-82E7-2675D64061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9" creationId="{AFA6F16D-A58C-4C11-B6D9-025D3939AD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0" creationId="{ACB12232-661F-46D1-B566-9EFC796B71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1" creationId="{61AE003D-8FD2-4FF6-8EC7-1E52B25F09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2" creationId="{AA2EEBAC-B581-42CA-8E6F-CD15F9A635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3" creationId="{AA39D0FC-BECE-460B-857E-478595E7E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4" creationId="{B6038CFF-37F9-4DFB-A540-2DB831F2C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5" creationId="{27912FFB-17CB-4491-9529-2A7846B5B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6" creationId="{11F195E2-4D05-4AFE-872B-61BE703DE8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7" creationId="{605EDD5A-5710-486D-B454-B7075F3F7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8" creationId="{49785355-8260-4EB9-B2FB-C37895A206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9" creationId="{6E70FA36-966F-4E04-905C-9353098862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0" creationId="{8DB28E69-2704-4801-8151-B3CA630015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1" creationId="{36F18702-4F3E-4D1D-AB2C-CC8F556B07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2" creationId="{8C378C5C-CA64-43D6-9556-AE439B2BC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3" creationId="{B46CA6C5-9CBE-4100-8B05-EDF287A5D5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4" creationId="{C2370C0C-2E31-45DB-B127-35A1B90F25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5" creationId="{9CD84924-3C81-4090-96B4-83C7D6ACD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6" creationId="{26FC257D-9112-41AE-A2FF-F1A2E68E1F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7" creationId="{0808AB00-798C-407A-BDDF-9857774645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8" creationId="{266D5213-90DC-43A6-84EA-DE4887425F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9" creationId="{6E4538BB-6164-4DA0-A242-BDB17E0F04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0" creationId="{7ADA2D19-7999-4EA1-AA62-5C935B3F0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1" creationId="{781C2319-4F61-485B-8AF7-96E49F40ED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2" creationId="{4314DD38-7D54-4883-8B99-D268CFC57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3" creationId="{2E2052B9-17BF-4A51-A616-0D09EE3C45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4" creationId="{3ECFA9EE-FD2F-405F-B20B-24AC42FF90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5" creationId="{F3C15E85-0DD4-4397-8C15-8C44964ABB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6" creationId="{E823B176-0F24-4D51-8263-2A2C76AE5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7" creationId="{DFCB171C-791B-4DF2-AD1F-F2EB2C804C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8" creationId="{4995827E-7CB4-487E-843E-3ED4C3EA1E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9" creationId="{F85098BC-4538-4865-A82B-BA99EA64C9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0" creationId="{FDE442CD-3BB9-4D9F-8615-E8680C2B1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1" creationId="{E68581E6-8AD4-4FF8-A5B6-5CA083D9D4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2" creationId="{0C854427-5FB5-4931-8A36-1F3C7D7A43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3" creationId="{746ADF24-F1CB-471D-B860-8900A67FD2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4" creationId="{4565EAEF-5A7D-43F5-9E3E-FF603DA8E5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5" creationId="{C7837025-E07F-4663-8A29-91B450D164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6" creationId="{09BCF265-0676-4E9E-8ABD-EE18782AA9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7" creationId="{AFF31487-8380-43D2-A270-60112CE753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8" creationId="{917FF560-6544-469C-A8C8-D1EBC0982B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9" creationId="{C399DD42-2B84-46EA-8606-DE58B79DD5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0" creationId="{2A04939C-7A52-4926-AF46-B29279E11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1" creationId="{B9F237CD-A4EF-41A6-80E4-84EFE8C4D9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2" creationId="{FF2F40E9-797C-483A-8750-BB0467085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3" creationId="{7382F478-638D-4C8C-89CF-DD94CFE5F6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4" creationId="{E1653A88-F87E-4490-A9DE-C9CAB000EF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5" creationId="{1BA34BE0-BAB0-4C97-938F-76E73AAAE8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6" creationId="{166AA143-8181-491A-AFE6-11AB585E86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7" creationId="{B4482B28-6A98-42EC-BD4E-E29798626B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8" creationId="{E905E493-B444-4EFC-8430-D6A7381B71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9" creationId="{F606A979-C2F4-4C67-A0A2-5A92FA54B7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0" creationId="{7832C7C7-57D0-4D4B-9EA0-9DCDE0E865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1" creationId="{FBE70139-1231-4BD1-94AE-85CC58C2F3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2" creationId="{1206B905-B20A-46AB-B636-37C499033B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3" creationId="{50C0FC43-B2C6-4899-ACBD-762A1C3A5D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4" creationId="{60125ECD-D71D-49F4-9129-FCA6615C0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5" creationId="{A2CEBE67-AFA3-4602-94E1-9B01005185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6" creationId="{DCD060AD-2EF7-43D6-9A15-EDEE33B1AA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7" creationId="{457639C7-ACB1-4BCA-A67A-830457E902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8" creationId="{3365AC39-F808-4BE0-99C8-ACAB98121F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9" creationId="{5EEF434F-44AB-4A6B-A0BD-8AB05620B6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0" creationId="{B7293DE1-B09B-4EDF-B95B-7C22959E74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1" creationId="{BA6F8D43-17AA-4DD4-A420-BCB04EEE0C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2" creationId="{788E37CC-E82E-4C28-A1E5-6F8167E7CE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3" creationId="{8805B728-09A5-4B2B-9F34-65ECDE97B6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4" creationId="{5BBCC48A-1644-4E93-9C55-D785AA4894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5" creationId="{00D4AE34-89CD-4E42-AAAC-99A35581F1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6" creationId="{B81AC154-C787-4224-9295-76C64E3C62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7" creationId="{0E78EE84-055C-4C78-A5F9-BF74691A11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8" creationId="{DEE8DB69-5A8F-49E2-834F-D661FF43DB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9" creationId="{70EE0E6D-E42D-48AB-88AC-D0BBD7792D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0" creationId="{E7A73F34-E3F5-4141-AC34-00436A0E2C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1" creationId="{80E47998-E2BE-4F1B-ABAB-9140A73B89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2" creationId="{ED441FB2-3691-4A6E-9795-81144D0E78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3" creationId="{1B364B88-457D-44AC-92F5-32ED2F8C1C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4" creationId="{7BDD2E14-DE6F-4E33-A0CF-FBFCC59D72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5" creationId="{7600EC98-BEC1-49EA-BAC4-B38B8638BA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6" creationId="{F4777E1B-AC25-4EC6-BAC8-C07F5D529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7" creationId="{73102236-0DB7-4308-B3B1-C20D87D1C3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8" creationId="{D1AF3542-4382-4E16-8DA4-613DBF2987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9" creationId="{EA1039D8-6BF6-42A2-96C0-F0EBFD2BCF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0" creationId="{52A636B8-6DC7-45C1-A6B6-EA7058A97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1" creationId="{59B4E865-DF64-4D6F-99D0-BA1A5DAE8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2" creationId="{7B1F1ED7-7E0E-4C09-BB3C-6677F33D24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3" creationId="{95462379-2242-4327-8C64-7B07648D5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4" creationId="{DB5067A6-5109-4032-B0D6-239C22132C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5" creationId="{0707C759-FB21-4212-A1EC-D8DEDB818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6" creationId="{EEACBCF1-66B8-41B5-837A-88047F9BF7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7" creationId="{3C217DE7-55F6-4B95-8386-F986FF3536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8" creationId="{BD2A52EC-A6BD-4235-8BA0-E1B47FE3F9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9" creationId="{D8017839-5ECE-4EA7-8765-4FA0EADF30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0" creationId="{B63ABF0B-4C5F-468A-9108-C97A654DD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1" creationId="{68EFEFD8-ABAF-4BFB-8E92-2FF98EE2DC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2" creationId="{BAFBC607-B61A-4303-8C14-F04121F85A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3" creationId="{CA36E8E3-A3CA-4B20-8DE3-C6FE47A409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4" creationId="{F867E01F-804D-4558-9909-5BE66D8650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5" creationId="{3A4C0A3C-3F6B-460E-9AC5-DCB312779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6" creationId="{9C306FC1-E898-4695-AE7A-0CAFF6230F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7" creationId="{4C34DAE1-F249-4717-844B-B8C26AA71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8" creationId="{EC084F23-6057-4DC9-B64F-39E8C129AB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9" creationId="{BB7D502C-48A1-460A-9D87-BD064ABDDF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0" creationId="{B169033F-BD35-4640-AA20-1CC183489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1" creationId="{D2A6BA35-947C-4192-A676-52AA8ED72E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2" creationId="{14C63B39-E1A1-4D9E-8CCD-E136F0E54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3" creationId="{7DD04D91-9593-4700-BCE1-0B8E006636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4" creationId="{0AF6AC6C-786E-49AA-976B-365F64389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5" creationId="{60B650C2-4175-41C6-8007-7A4D12CEA1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6" creationId="{4259D747-5A45-4D29-899C-6449683F7C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7" creationId="{7B7FD0DE-42C5-4926-9B05-AE34F657D4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8" creationId="{FD1F4065-9054-41CA-9109-9DC561493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9" creationId="{B928CFA4-98AD-457D-B21C-3BE7003F7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0" creationId="{381EAB84-B1EC-4295-9357-28725EDF96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1" creationId="{83D0F2E0-DF7C-4DDF-AEA5-09E97D7546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2" creationId="{4E38E8DC-C25C-4369-82AC-15032DD2A8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3" creationId="{B7F486FC-8DEA-4CDA-8235-FB19E497F6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4" creationId="{73138931-0720-498F-BA4E-70E812530B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5" creationId="{D9429BCA-5F1E-4B8E-81D8-2808F457DF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6" creationId="{8E2E00BD-6087-460D-AABA-5D401D0EE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7" creationId="{34EBB70F-19F5-4DB9-A60C-0BAA7A3D30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8" creationId="{50FD21D8-6EEC-43BB-A15C-03A1BF987E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9" creationId="{D06F0150-93BE-42A4-A0C2-3D2DC604C3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0" creationId="{05729F7D-1491-4F3E-B51E-DC03405681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1" creationId="{51547F5C-6AB1-43BF-96DD-A8181D8DA8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2" creationId="{335202CE-D9A9-4BEA-90E7-A31ECA2CD8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3" creationId="{301B3C24-AD51-4F56-8419-D854EDB959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4" creationId="{0C0B9705-6E45-46D0-96FF-7F03162CD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5" creationId="{68C8378B-0BA9-42BF-AB83-C6669BA96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6" creationId="{89A294D2-977F-48C3-9CB2-D5EFC7BF9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7" creationId="{2F5A8B93-834A-4946-BD80-A4EA1DE185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8" creationId="{50B75C4B-98E1-416D-9173-E194729F45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9" creationId="{AEB608C4-E2FD-4C1A-9125-D1E5068E77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0" creationId="{206D49B9-5519-402C-A34D-E2F4A1C067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1" creationId="{A578CAA8-77D0-4DA8-A512-5E4FCA1D54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2" creationId="{EB3DFBCD-38A2-4CBC-9B95-FC287A28FF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3" creationId="{0138B0EE-9498-46BA-91AA-1FD4D27A9C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4" creationId="{EEE486C0-111F-4563-A803-18AADC9F8E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5" creationId="{804A7003-29AD-45FE-BCC7-BC88492154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6" creationId="{416A637F-76C8-43AA-B763-152D60ADC3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7" creationId="{99FA0CBD-3D20-41FF-B7D6-F71C939FB0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8" creationId="{2452BA8D-2A45-40D5-9F16-A9E473D79C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9" creationId="{B6D18DB1-2F73-464B-B87D-0F6A67D50F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0" creationId="{7CC69CE0-73A1-4533-BCE7-CE97E3EB95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1" creationId="{75A182DC-9BC3-4C41-8D5F-10CBDC3B60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2" creationId="{24FE62B9-6FD4-4292-9794-C61E04108A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3" creationId="{0740E678-8156-471E-908B-4C33280513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4" creationId="{ED26BA80-E9FC-467B-A342-DEB294D79C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5" creationId="{4229F776-414B-4E88-8E08-4DFC78C4EA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6" creationId="{2A07C3FC-34DE-4A70-A85E-AE89085025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7" creationId="{1A565480-B7A4-4642-9634-51A47ACE51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8" creationId="{6A53E073-5D77-4479-99CE-4F7088F740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9" creationId="{ACDF6D9B-E46A-425A-B80C-DFFE670B2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0" creationId="{CAFC1A55-D2E5-447F-9813-70F7664C8E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1" creationId="{3BFAB216-CA2D-40B7-B43F-42867945D5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2" creationId="{50275C9C-F2C8-4940-95D5-074EE52A45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3" creationId="{0865D7FC-A8E9-4337-A2B5-D2132089C5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4" creationId="{EEE7BED7-4AE2-450C-B016-FC7975E79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5" creationId="{477B2A9E-1800-4648-9065-58E3C6D320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6" creationId="{DEFA1F48-E3F4-4484-8808-92765836FF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7" creationId="{F6BD1C39-3130-4BCF-86E1-8DF5F63475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8" creationId="{8FD3DD85-C233-4AD1-A31C-43AE2FC757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9" creationId="{1FA87C67-59FF-4978-BC80-9F522CE83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0" creationId="{2EC8DD23-6CF4-4E77-8D69-D3A0A353E1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1" creationId="{689DF2A0-6701-4ACC-9DB2-954A1C4F19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2" creationId="{F5537583-816B-40BF-A562-FDC8F19D0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3" creationId="{4D62C45F-9A46-415E-9511-CCF9D80E82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4" creationId="{8B3EA5DA-4D37-48F7-97EA-E47E8489BE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5" creationId="{07FEA2E0-9555-4769-9BB3-BC47431990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6" creationId="{76E6BA94-AC67-411F-87AB-17C2E8939F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7" creationId="{EC111152-84B7-4603-BE32-166B91AE19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8" creationId="{ED2868FB-5000-4ADA-9F30-E487459B74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9" creationId="{F846697F-8287-42FA-8BEA-970C13452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0" creationId="{A3268620-EDFC-4B17-A9D4-3E38F476D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1" creationId="{790F3087-59D9-4FDC-8F3D-6D531412A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2" creationId="{687A2A7B-B8F1-4834-B103-AED1C78483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3" creationId="{60962453-EE96-48FF-A7D2-7901637399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4" creationId="{54319635-237E-4D75-9DA9-88C3C1C10B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5" creationId="{BDADC3F0-EF0F-4069-A9EE-B55E2028CD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6" creationId="{89B41C9A-ED49-4BE2-9AC9-783DB6B3B7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7" creationId="{01ECBBF3-E8C3-46F8-B38B-33B7C711E9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8" creationId="{A8A30131-431C-454D-8767-03A5BE71D8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9" creationId="{8B8097AC-EA3D-4F38-9770-4176D9F27E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0" creationId="{92478B14-D670-48D9-AEB9-14DF010AE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1" creationId="{9D61C8B0-C947-4717-AF63-4031C02DAF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2" creationId="{46FAA653-BAE7-4741-B36C-00E4920233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3" creationId="{486B9331-C8C7-4EA4-8C8A-587F9944E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4" creationId="{459AFDAE-32E0-4901-AC83-273505E178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5" creationId="{C0EC0AA4-F4A2-491C-B45F-81E94E1B8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6" creationId="{723908A2-9AC1-43FB-A718-9303FC324A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7" creationId="{7B1B749B-8B2B-4AEB-B8AE-7826E95E55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8" creationId="{A0E5BAAA-2700-4B2E-8EE2-4EF92570B8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9" creationId="{1FC034BF-FA28-4261-A63A-24BBDA177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0" creationId="{D2FC8523-FA32-4735-8D11-17BF34131C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1" creationId="{911C28E8-B5B9-4C3A-9F4D-7334BB3A9A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2" creationId="{92461D92-6E27-4AAF-BF19-A7CF7CCE0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3" creationId="{1EB4ACE2-160F-47C0-AE85-31E7C83382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4" creationId="{D2985F79-F0C3-490A-9182-4D6D4B13AD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5" creationId="{3CD982B2-9BB1-4322-B5F3-71D2D7B5B7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6" creationId="{11778073-1FA7-40E9-89A7-AB2D9B824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7" creationId="{5F8006AD-AC03-492E-87EC-83C9B7DAAF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8" creationId="{04A79CA3-E447-4CEE-880C-C311C0E5F2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9" creationId="{76DA5F70-FAC2-4C2B-B354-8D4F159524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0" creationId="{FB654200-12DF-4923-B644-964E0A0EB5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1" creationId="{34E70E69-53E2-4529-8161-FA46D3505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2" creationId="{A5F0EEE0-8552-495C-9806-69DF0249CF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3" creationId="{21194ECE-5CE7-4DF7-A53E-AA91DED58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4" creationId="{140A2B8B-9932-4339-A7E6-D532E7D82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5" creationId="{7982A032-81D1-4167-A23F-C8E2E41BB4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6" creationId="{F1CFC6B1-E216-48D0-B636-D88B9674DA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7" creationId="{C2E5546E-C4A7-42CF-BFD8-EA4E1D4756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8" creationId="{E61F4D28-B11F-4492-9CED-A99137669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9" creationId="{DD5FF418-0A8B-497D-9B78-EA5ADDC5F3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0" creationId="{85F4705D-4557-4B01-9933-5993F83B15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1" creationId="{C630B465-75D1-4D6F-B7F5-61F5F60FE6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2" creationId="{F10FD4AD-2435-48D4-9B7C-E0D27B4DE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3" creationId="{DA1ECF43-AD8A-4056-ABB8-2C1B4C0728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4" creationId="{08C4D065-2A55-4CC8-B1BB-CBF7B57C71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5" creationId="{6B741D8E-2CAE-4200-BB21-6E4CE014C0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6" creationId="{A1600C4C-AA6B-4EE1-BD3B-925C20AD7B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7" creationId="{0B98F145-9299-48AA-9F0C-612BFD2871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8" creationId="{C41A8FA7-4C05-4043-BA14-ACAB072030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9" creationId="{0658EE4F-8C17-45CB-BEB0-C0E69534DE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0" creationId="{507AF3F4-3616-4043-8EC0-DF74CC8C0E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1" creationId="{B6B1AA5F-51F5-4F7D-ADBC-1FF08225B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2" creationId="{56932C6C-6AA4-411E-8D94-8172F42C67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3" creationId="{F900986F-BE6B-4F57-817A-31E36DFDD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4" creationId="{2BE0B4F2-080D-4831-9874-90668B0FFD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5" creationId="{7575BFCC-AC83-4BBD-A7F3-D39CB3DB0C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6" creationId="{22B40648-1EB9-4B6B-81C3-EE745840C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7" creationId="{54D0933B-0705-4ACA-BC46-57A85EA9C7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8" creationId="{2A5B7E03-A802-4339-9681-BAFFD1455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9" creationId="{85F0D264-C0D3-4656-AD1F-0CEE22EA33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0" creationId="{563BB2A2-4768-4341-BDDC-32F969A83C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1" creationId="{0B133EC3-0AA9-4AC3-988F-F8D00CE1F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2" creationId="{A0C1D8C9-01CC-4408-AE19-BB81C8C40B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3" creationId="{D5DF83A2-109D-402A-BC7F-B992A1A34D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4" creationId="{97F81FF8-C375-420B-A937-E682BD0F7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5" creationId="{DC28FA48-C9DA-40D0-9E82-9FBB753736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6" creationId="{0578DDA9-38CF-42F6-9834-403400B9FF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7" creationId="{B4923922-2820-4C9B-95D5-A695A04724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8" creationId="{A7B3DF67-3E68-4DEF-9A2F-FEDE5294B4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9" creationId="{3008E10D-47F4-4314-B391-F965EF01A8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0" creationId="{95683382-06F1-41F4-8706-1AE0706AF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1" creationId="{59467BE5-6E20-461D-B4AB-1CBD46030E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2" creationId="{8917BED6-A528-4109-A8E3-079AF8E1F6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3" creationId="{C82F97EE-55B4-4AC8-899D-4BCB23A4F8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4" creationId="{3FDFA164-403C-4C63-838F-73A186ACC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5" creationId="{21188044-505F-4577-899A-7DF21DCDA3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6" creationId="{09BA527C-AECE-40FD-895C-932C1490CD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7" creationId="{096F7401-E31C-4FFA-A174-7D2793A2C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8" creationId="{44842AF9-1D4F-4246-919D-A84692713C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9" creationId="{ACA4C81A-9BDD-41FC-8699-AE257523DC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0" creationId="{E6D86700-0A29-4D14-8184-7D14A5C62B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1" creationId="{4E9B5FA0-BEF9-4D0A-A3E5-B5B9327CA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2" creationId="{A06371AE-DDD9-46E9-B795-683E2FB97F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3" creationId="{BC55CC54-D026-4D2A-B75B-CF76B2225C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4" creationId="{138D4A1E-109B-4EA3-8672-86A4B8BCA8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5" creationId="{BA0685C7-C78C-4176-9F72-596F648CC9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6" creationId="{CA9EFB00-1EBD-4068-BEE4-03E980D277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7" creationId="{B85E69DD-7480-4691-B5B1-38427EBF8B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8" creationId="{660A0217-B709-41AD-B453-ED965D1685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9" creationId="{9B762918-39E8-40C4-BDD0-5F4E409603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0" creationId="{2E408C5D-B1E1-48B6-B187-BB8DD1CF1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1" creationId="{7E8BDC06-9E1A-4EC4-818D-D2B4BAA5BF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2" creationId="{763D7020-547E-4DF6-9CD7-A49F113B7F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3" creationId="{C2A02703-3087-42D8-868C-92AF3649DA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4" creationId="{F2299C4F-DF2B-4108-B796-50083AD495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5" creationId="{77C87D83-E5B9-4954-8B84-281A34F9D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6" creationId="{5B5F14F9-9FB9-4C79-B339-8CDC5E9238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7" creationId="{F0223EF3-13B0-4459-A0A8-53E42EC47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8" creationId="{D260FDFC-08C9-49DE-AF48-CB661B2C25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9" creationId="{76D881E8-0AAF-46FA-A0C6-7C466A8ECC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0" creationId="{AEC0FDDC-A713-4EBC-AD42-A7BC118CDF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1" creationId="{BB94A248-F3F3-42CF-90D2-41B2D49B69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2" creationId="{BB76CD86-45A1-4782-B8CE-E1AC6E905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3" creationId="{CDB6D1A6-C78F-4DC7-B387-DFA6CA068A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4" creationId="{AAA73537-9F7C-45FF-B71C-0341895AA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5" creationId="{9835E98D-A59D-43FF-AF46-961B0594B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6" creationId="{B97F46A1-652B-4879-B19C-506B9B2DD5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7" creationId="{7C2BA048-E547-49F7-B890-550A6D79F1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8" creationId="{15571CEE-7EE8-479B-8391-81030BCD05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9" creationId="{9392EE96-B6A8-4A2A-8BB6-6DD9261F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0" creationId="{133E757F-2877-441F-8A0C-2636D5A52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1" creationId="{66B54090-03D4-4D76-9EF6-1C6B27C567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2" creationId="{C4933136-F987-4514-A318-26C7BBC4F0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3" creationId="{EF9697A6-29AE-471C-AFFD-C584C1A438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4" creationId="{920E14A2-E7CF-4D13-A4C6-44DC81140B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5" creationId="{E4CCFDD0-9D7B-49A0-B83D-856229368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6" creationId="{8C75D35F-49CC-4D6F-8FDB-27021131EE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7" creationId="{9F46BEE7-2A94-4930-BD23-552CE60D63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8" creationId="{D2433DF4-A3CB-4513-99CE-B8058A7C1F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9" creationId="{106812E0-6F61-4C64-BCC1-01F984C88B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0" creationId="{FE4F0B73-4CAF-4C4F-ACCA-5816495860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1" creationId="{1C4B90EA-B419-4451-B4F7-C27A5C4AE8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2" creationId="{6251823F-E055-4788-9B3B-D0B849F4DB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3" creationId="{45637AC0-A7C8-426C-92D9-6FCC3539C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4" creationId="{F3633C48-88BC-4329-B56C-BC8E6210CA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5" creationId="{D6A8C61A-F5BB-4747-9C74-92BB96EC67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6" creationId="{0C372FF0-0199-4B0E-905E-2ACAE71F52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7" creationId="{D520CAE3-9AD5-42DC-88D2-3BA0F0F06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8" creationId="{4059C05C-518D-4C94-980D-4D46C0B627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9" creationId="{8BB2CF89-3658-49E1-8969-5379BAD464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0" creationId="{D1F49F18-CFCB-43C3-A04E-C36E2B467C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1" creationId="{8F376461-D21E-4409-9A96-A262FB959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2" creationId="{6A55ECB4-3164-4464-9EA5-E7E2DFFFE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3" creationId="{82AEE789-F2B3-46DE-B7A4-FE9955EE3D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4" creationId="{CFC68372-4B68-4EFC-91B6-94EB63801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5" creationId="{D86E9F91-034D-4B95-8666-70D3421BEE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6" creationId="{09B1C346-2576-4F0D-8A52-751B4877EF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7" creationId="{87A0C834-12D6-46A2-8008-890E794F45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8" creationId="{4734B5FA-903A-4E53-86DF-9DBC9E1BF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9" creationId="{0ADC327F-2228-47A6-9C65-0699376C52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0" creationId="{B487292A-B89E-4AD6-997F-4FBA6C6719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1" creationId="{30AFEB79-621C-4962-9E39-0F8AD30710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2" creationId="{188567EB-D2BB-49FC-97DD-D3FA52E02E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3" creationId="{A28E0139-7D05-4666-B149-9F22474696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4" creationId="{C231DE24-E41F-4ACB-BCA6-23C4ED9943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5" creationId="{2EFF8432-DC0D-4144-A021-97D8F93B0A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6" creationId="{08581358-4123-4446-816D-53A96F5F5B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7" creationId="{EFAEF812-38D7-4BE5-A8B9-2FF5ACBC7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8" creationId="{328392FB-EE3E-4E75-B3C6-D2A36C122B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9" creationId="{5EB9C772-0A10-4AE6-8942-59AD58E07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0" creationId="{6DD6C711-F670-45E6-8A44-2E03F4F62B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1" creationId="{AF748B48-5E4E-410A-9FF5-192AAECCC1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2" creationId="{A5ED0936-918F-4DA6-A8A2-7A36FF275C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3" creationId="{38EA8089-1B97-4834-9398-720B5ECCC9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4" creationId="{BF7A245D-E46A-4A14-9D2E-4488459872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5" creationId="{CED97F56-1F8C-4DA2-9E86-05702C0F4F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6" creationId="{6335F82C-5CAE-4D53-A8EA-25B25A57A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7" creationId="{87737ADA-8E83-4827-B858-07BE12174A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8" creationId="{3A62EAC0-F202-4723-8DD6-2485FD7E7D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9" creationId="{9E3DF9AB-ED98-44C3-A564-44B5F1587D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0" creationId="{47D41FA2-21F2-4224-BF80-A3F39E31D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1" creationId="{4B2DCD7C-56F9-421D-8789-05D60A1861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2" creationId="{A81C030A-E682-4D82-898D-2B37C63D74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3" creationId="{FD0E4591-2976-4D46-966D-227873C958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4" creationId="{CB6E8D11-5C48-4A03-BCD7-7136636484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5" creationId="{54C33731-553E-4817-BB5D-D93C1F386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6" creationId="{B36BCBA5-1502-4CD3-8421-75E0005D07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7" creationId="{50821ABA-AF4C-46B3-85F5-D29F76A6E8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8" creationId="{A81B9258-F003-48A0-BC25-9123A16FB9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9" creationId="{DD5E81BF-90D0-42CB-8A93-B796B635CE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0" creationId="{2AF08FBC-C32F-4289-A5C7-9EECD551B0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1" creationId="{4D112095-FF77-4D5B-B701-C149FB0BA7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2" creationId="{89987BD9-48C0-43B2-92C5-2CB9FC4CCD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3" creationId="{FAC0E2A8-F4B1-49D0-8301-26275607A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4" creationId="{E0610E11-B29A-4FBD-BCCD-18690EE5C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5" creationId="{51108049-1752-47A2-B494-9B23CAA09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6" creationId="{F45490D3-FE35-4B47-BE84-E9CCABDB69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7" creationId="{66AF380C-C42B-456B-868F-084A15FA04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8" creationId="{E9032C44-54A6-4184-A5AB-BD8439D83F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9" creationId="{3238471A-2E1C-4FE3-858A-4DBC28DB6A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0" creationId="{85FFBEE3-71B1-4F2A-8F1B-39EF94ECC6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1" creationId="{FD302002-625A-4295-B611-2C9012707B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2" creationId="{3C86CF0D-087A-4890-B921-D25F0078F5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3" creationId="{C9EA436F-3C76-4970-AFAE-570CF12DD1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4" creationId="{0CF3B533-61D3-41E3-8488-0ED89D9D3B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5" creationId="{07A76FF9-2C1C-4996-B45C-586883D280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6" creationId="{2F475293-CFA7-4086-AC90-30FAE4F684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7" creationId="{6E784082-9EBB-4B51-9EA0-9E946F899E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8" creationId="{EB51961F-0CD6-4DC8-BE8F-314BBD613E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9" creationId="{12DA2839-C172-43E7-9F16-E27C5E1290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0" creationId="{1D4AC6A4-9B9A-4E56-A1E2-A6D747D117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1" creationId="{B8A68EF1-8780-4294-838C-4650500F36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2" creationId="{191493ED-63D0-4974-9A87-612B62D03A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3" creationId="{CBE2F05C-F4EF-410A-8FD0-5F3BFCCB34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4" creationId="{DA6BE0A0-65E5-46C6-9C66-F9E78B42D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5" creationId="{902E81C8-7DC1-44FD-B738-25AA83119A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6" creationId="{B01ECDF0-E7CF-4CA1-A00B-24AB3237A5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7" creationId="{3F003467-5FD5-418C-B9E8-B59F86B399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8" creationId="{281B9ECE-AE9F-4716-AE1E-635D683E3D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9" creationId="{448921EC-F2B0-4A62-9AD1-E96BC1B2FB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0" creationId="{C7688080-0B72-41E7-8EDB-A447612B8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1" creationId="{95CE283A-EBA4-4722-9121-5FD13199A8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2" creationId="{D381F1F9-2A76-47D5-8565-6B85310EFF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3" creationId="{8A9B3EE7-52D1-4A6A-BB69-ADBFEE230A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4" creationId="{8F5C87E8-D05E-4551-A343-882E3C5CDF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5" creationId="{D234BE8D-FFF0-4DCE-8AF5-1849F22D80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6" creationId="{B4EA69C0-12B3-4309-97F7-5B9209DB6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7" creationId="{39E74201-CF44-4F31-A431-E6665E321C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8" creationId="{36DF54F7-EC76-4CA9-B63A-CC87F18612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9" creationId="{F408C71E-E0B5-4C7D-8BB3-8E5372223D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0" creationId="{230ED0FA-026F-4CFF-BFCF-5C3B948120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1" creationId="{EB4D532C-78F1-4E0F-9574-16AC8FF071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2" creationId="{03C2D672-306F-4A83-8FC6-EBBDE3C674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3" creationId="{C4972DF6-DD38-46A1-9289-1A537886C8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4" creationId="{BF4269A7-17F9-48A8-AFAB-22BC271D6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5" creationId="{C9CE5186-53AD-4F3C-9D62-F1BBDC850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6" creationId="{7E9D5B14-C6CF-4005-BA0B-DAE49BB118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7" creationId="{6B77E6E8-7B73-4940-AC1B-D3D0B6CC1B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8" creationId="{C261878A-E0C6-4A33-97A4-F33F4BD0FC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9" creationId="{9B094DE0-98EC-424F-8F60-763A085B2C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0" creationId="{2876C822-8FC1-4895-B663-428A3BA4F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1" creationId="{2562ABF1-2F4F-432B-A11D-8DE2AE67A1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2" creationId="{5612565A-E29F-4D3A-A8B3-C0FA9220B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3" creationId="{012790B9-98F3-4139-B2FE-A48D034DF1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4" creationId="{B30ADCF9-81C4-479A-B377-EC807E17A0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5" creationId="{F83794E5-85EF-403C-91E2-EA9C03ECB4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6" creationId="{FBA0406D-3577-49D3-8D02-61067E565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7" creationId="{C43FFEFC-3283-47A3-BACE-8CD406A052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8" creationId="{352EE6B6-94D8-4CC1-AC7D-CAB94F7CA4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9" creationId="{80D49560-4D75-4134-9E76-B17516FDF4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0" creationId="{F057F885-4FEA-4375-BE5C-B2C4789CE8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1" creationId="{F57F6DE1-E653-4A3D-9240-DF1DFBCF78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2" creationId="{29E51995-4A04-445F-9D7E-6F122ADB63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3" creationId="{8E72C866-16F8-44FB-82FD-B4EFAEAEC8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4" creationId="{A76FFE4B-18BD-45EA-BFC3-14C9703F01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5" creationId="{41B4F633-0B98-4918-9DBF-9EE0BF99E1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6" creationId="{1479A6E0-43A3-405E-AE5E-FCF346B62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7" creationId="{699D92DC-F027-427B-8F74-388764463B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8" creationId="{47F663C4-32C6-44E2-BD33-7B49F43D23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9" creationId="{90671F0F-09A2-46BB-9E5D-D6A98AA770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0" creationId="{D4C1FBB3-A1D8-4620-A13B-FE0A7157FD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1" creationId="{B0BC180F-CDF7-4E9A-96CA-D1FA3D1232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2" creationId="{D3B3AD4E-1AC1-4993-9961-9BB9BC360B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3" creationId="{4537A821-21CE-4CD5-B842-BC3D088C25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4" creationId="{4C3070B3-13C8-4170-89D7-540177B10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5" creationId="{6AAD32A6-9BA8-4530-B2FC-9397447C8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6" creationId="{10FCA16F-E25B-48BA-8379-D919F21291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7" creationId="{7477280D-8C87-49C1-ABBE-D06986A7BE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8" creationId="{E471E605-8BD0-4061-AF31-5707693DC7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9" creationId="{0974389E-BD17-418F-B3FD-A420803FCD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0" creationId="{AE8BE901-AB4C-40A8-AA67-6A3C40D71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1" creationId="{C06F21E0-0F5D-4B08-AF5B-74BC93BF53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2" creationId="{4EE8B7B3-2620-4967-A10F-4913D91B4B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3" creationId="{347048DD-F1F3-47C7-8B79-9273CBC06E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4" creationId="{11D09A6D-0F44-4ACD-B2F2-373C247C4F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5" creationId="{5583BC75-5D17-4326-B308-F8E90AB18D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6" creationId="{B820B2E7-D866-43AA-8BB3-08D56940AE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7" creationId="{EBBC3167-51D7-4DC9-9DD1-25A71AC55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8" creationId="{1A8691E2-A3CF-43AF-8650-FFEE998CFC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9" creationId="{9DCD741D-BFCA-41F7-8025-677D6E7B1F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0" creationId="{8EFFC617-831F-46A3-B6F7-481216FDDE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1" creationId="{FC3D5AA0-F45B-41EF-A641-E9DF248F2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2" creationId="{5741EC7C-8EC2-4AC6-86F6-8AE220CB2D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3" creationId="{4AA47EC9-4B8D-464A-9000-E81D0D1504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4" creationId="{FCE15DE0-4901-4210-BDB3-7A19CAAFA5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5" creationId="{8780552D-58BD-4FBB-9AE6-BC9263006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6" creationId="{54B648F7-3663-4825-A5B5-16FF2004CE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7" creationId="{CBF0993B-FE3B-423C-A63C-E4A6F50B9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8" creationId="{1004F389-AC51-4A63-9F6D-303227FA88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9" creationId="{EC6355A5-3F59-4EA2-B5B1-642ED92440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0" creationId="{6D20D380-EC08-4A36-AAE1-C5F62E000A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1" creationId="{7AE13433-1F34-421A-AA23-10BE8EA784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2" creationId="{2C69F319-04FD-40A6-96BD-1E7466656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3" creationId="{4E4DE3B9-1641-4826-B866-92C86AAB52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4" creationId="{B8DF7F0F-E7F3-4F9C-9DD6-4DFDEA50ED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5" creationId="{E8763094-8363-486D-9F02-3DB7DE420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6" creationId="{D14036A5-3D6D-483D-9366-FC4C097540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7" creationId="{095FD427-A396-40B9-8A95-498B04C176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8" creationId="{9FFA0DFC-B92B-4AFB-A4E7-CC47DD6AB6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9" creationId="{B5857DA9-9C27-4DFA-A90A-9D5A4CBF80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0" creationId="{61B50F7D-ADE1-4669-B5BE-603CE66EE1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1" creationId="{596C4187-4D91-4227-946F-67480E52A5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2" creationId="{EF608709-B302-41F7-81A7-4F9A2A97A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3" creationId="{AC04C6F5-EA62-4BEE-8D25-5AE471ABA9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4" creationId="{F48E7525-E2FE-457F-AB35-D061D6F2E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5" creationId="{F6AFD21B-D1C4-4A19-BEAA-595C7C0C39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6" creationId="{B028CE56-D026-472E-9306-EDAF574C89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7" creationId="{C2AEB5C3-491B-45C8-8553-E4ECAF2F0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8" creationId="{17298B6C-8A74-426A-B80C-FA7E1A349F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9" creationId="{7358DA56-6849-4FD3-8DD8-0ADDCA9E5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0" creationId="{C52D94F9-BC70-4DC8-B1DB-1A5304BE68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1" creationId="{A2FC01F1-96F0-4535-9A0A-C31E0D63E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2" creationId="{D9218694-94D6-49DE-BBEE-AAF77A0556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3" creationId="{E91B8AE3-374D-42B8-9557-94F03C9252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4" creationId="{D8E9D88F-EF8B-447A-BAD3-E81CCE822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5" creationId="{D8FEF361-6D8A-4587-B3FD-2914433540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6" creationId="{26C722D8-F98D-42D2-8E57-36EC720965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7" creationId="{29BD0317-FBBD-4573-BC74-5C79EAF13A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8" creationId="{24C45EC8-3367-4BD6-B1EB-6FC68DF887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9" creationId="{F079A246-C221-420F-A19C-8A69E74D90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0" creationId="{61BF614D-5AE5-4FFC-AA52-25E5AC2D1C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1" creationId="{6916258C-02DB-440F-A9D5-123508FBF0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2" creationId="{4E80AAE6-4605-4059-BAEE-94FE22DDE7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3" creationId="{90D562C6-BA8F-406E-9CAB-41CCDC32CA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4" creationId="{85DF5F0A-B23B-4B61-AF85-90827B195D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5" creationId="{205F12AD-175A-4F67-A86D-C3B3DC95DA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6" creationId="{C379D098-D20A-4A3D-88D6-F577C3E74C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7" creationId="{E2A96DF7-161D-40D8-8477-1897BB4260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8" creationId="{B71E44DE-41F5-493C-BE18-9DD2E3119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9" creationId="{FD6D043F-0085-431E-9A63-D06DD96DC8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0" creationId="{7EE708C4-2FD4-4653-9EBA-E9EBD21157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1" creationId="{7B28503C-494F-41AA-81C8-30A2838218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2" creationId="{A381F94E-6C17-474D-AC5D-5138663C57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3" creationId="{028599C2-344D-4ACE-80DB-230658462F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4" creationId="{70675E4E-8A43-422A-9F33-5F68A349F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5" creationId="{4CB47174-8645-45EC-8B86-AA96B1D4B4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6" creationId="{93626ED7-A4E7-4F3E-8BB6-5588FFE5BF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7" creationId="{D38A3355-942C-4531-910C-71E8798EAF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8" creationId="{B486ED43-F6BC-448E-B71F-3698043855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9" creationId="{A7A4BD02-7926-4481-BF5E-117FE7BBE8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0" creationId="{CCFE5356-E785-490F-9546-4A8B3BB992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1" creationId="{48F43FB8-13BC-416B-9B80-42EE97DCF7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2" creationId="{7011196D-CC82-4485-AF97-C5CE826AD3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3" creationId="{AC61895F-4E88-403F-BB17-F7C2CE96A1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4" creationId="{5FF22041-7760-4685-A4DD-D6EEBE83D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5" creationId="{2F6E3C14-611B-4F49-A6DD-CBB3E44105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6" creationId="{808DA111-3AED-414A-861C-7D6C1ED1D6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7" creationId="{271E7859-E478-45F8-B8AA-E0EC0FC7BD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8" creationId="{629F942C-BF75-4B4B-AD7F-FDBA83141C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9" creationId="{B1078049-7D5A-4437-8BD4-DB23090ED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0" creationId="{65870417-4C69-4ACD-B356-4E33A16851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1" creationId="{7C40F3B2-4C16-4FD9-985A-76D1EA78E5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2" creationId="{5D542FF9-8ABC-4D61-BBAF-320F848AC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3" creationId="{37B6EDE9-4E74-45B3-8954-91BCDD8F95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4" creationId="{5A072A4C-9FA0-4AFA-8D80-126C63881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5" creationId="{F130F19C-059F-450F-9BE1-CFAEEB0E65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6" creationId="{C8127BA5-9440-42DB-B50F-8EA7BFA6D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7" creationId="{8365CA82-0BC7-4EFD-943B-E92D044DF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8" creationId="{1F096E9D-AD15-46D5-B890-7E311C109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9" creationId="{088A06B4-B6D7-4D1D-9DD1-40F2BACD1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0" creationId="{C2458B72-F30A-4199-8E16-587626FCA1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1" creationId="{AF6EF003-44F0-40C1-BA1B-587D05584E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2" creationId="{8CC08381-17A7-4AAE-A13D-A90C185AE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3" creationId="{DB9191FC-5BE0-47E2-A4AB-05E9B167A0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4" creationId="{A7672852-DEA2-4A54-9F7F-EEAE182A95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5" creationId="{F3053C6E-46BB-41A5-A92A-F9DC60B18C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6" creationId="{2603B219-9865-428D-BDF2-5F967B2EAC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7" creationId="{CC977064-459F-4CA1-9BE5-EE06C866BD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8" creationId="{E6400132-98DB-417A-88F9-3A257CCFA4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9" creationId="{9D901281-66FA-422E-920D-92BE64EC1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0" creationId="{3715EB30-DB5C-4907-9780-D71FF9E86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1" creationId="{CFC9ABE4-8974-4A01-B733-427E2BF32E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2" creationId="{9FF8E87B-AEF4-4F99-9679-0B6F9D4036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3" creationId="{2B535098-A0B9-40F4-AEA3-D0A0AD01F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4" creationId="{5F32ADD0-5F6C-4621-AE2C-4EF0DE5A6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5" creationId="{9A617BF8-DCBB-4364-B932-1E23F4BB9F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6" creationId="{A3EBFAA5-0361-4BA0-9669-543FA2455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7" creationId="{5C90E5A2-2924-4E91-B2FD-71FD5F3A4C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8" creationId="{A7E5F6AB-F2CA-463C-B38B-235949DC2A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9" creationId="{4A942609-37AD-4536-8A28-6DA7887325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0" creationId="{D5B31E40-F962-4495-8746-2423DF326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1" creationId="{579BC852-BC87-4E2C-AABD-8B39AA5D1D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2" creationId="{D567D7F0-367D-47AE-A9E3-8AFBF3899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3" creationId="{91FE60B3-CC03-4A84-9A01-DCBF06B19C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4" creationId="{EA850DA3-A5E8-4667-80A0-2B882C2236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5" creationId="{DAE2C074-7047-4E76-ACA4-F4647D5E0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6" creationId="{6C210C09-16A9-4140-9A2B-AF8B5BFE69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7" creationId="{0A150EFD-7BBA-4083-8AF6-7A313CCD8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8" creationId="{0B70DB3E-C1F4-4662-A2E7-3C072AE85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9" creationId="{4EC9E010-199A-42ED-86BB-EB86BA11EC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0" creationId="{914415BC-F950-4A9E-8C4C-FC763D0EB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1" creationId="{D7229238-4DDC-4BA2-B331-637653C96B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2" creationId="{EB140280-7E90-4A86-BE37-AF14740070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3" creationId="{E60EA245-61F4-4ED2-BBC4-299D87B0C4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4" creationId="{5C9ABDC0-667C-4634-B6AC-039670DE95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5" creationId="{DFB650D8-5A83-420E-8655-A031DE0998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6" creationId="{C08D84A2-7A0F-4740-820D-8F19D7FA95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7" creationId="{A07B26EA-796A-405D-89FC-B872705692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8" creationId="{346647A4-A155-4656-A30D-EAE9DC38E0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9" creationId="{30FC4E48-AC5B-4B23-B368-772F0C62A2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0" creationId="{FD8BEF5A-FC8B-40F3-9DEE-658AAFA735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1" creationId="{E9D93E2B-89D3-4042-9E35-D1713C40FE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2" creationId="{D2A15028-315E-4FB7-8D3B-569DE48F5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3" creationId="{09FBC1A6-4147-4759-A0BE-EDC37ED7B3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4" creationId="{DDC598D2-0494-4005-A7E8-2EA23CD1BF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5" creationId="{019C7704-E6FB-472F-B252-C8F6D175E3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6" creationId="{025C2923-6F14-4D62-9E00-CBEAA3A165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7" creationId="{4EC0FDE2-CBC2-4AA2-9905-980563AC1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8" creationId="{473AAA57-0CB3-4740-BAA5-C7DD8D23D3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9" creationId="{912C9B60-404E-4C8E-AC1D-DB8E256172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0" creationId="{1B763A3D-E7C3-469E-BCD0-2664CF7DC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1" creationId="{6C256B7D-CF2A-427D-9BE6-E2459CDF6D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2" creationId="{6A014E6E-4D7B-479D-BEAA-9FD71DFE85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3" creationId="{E58CE3D2-37DB-4046-B4FC-A3FB27E98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4" creationId="{508D04FD-9DC6-47B3-A7F9-6BCE75DE73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5" creationId="{A5436E20-D2A6-4076-AC55-AEA0CC6AD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6" creationId="{4A863B11-4907-49FE-9E6C-FCDA8201F4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7" creationId="{9CFA1B50-B5F7-45BA-A802-041E2267C6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8" creationId="{54BCD167-79FE-4771-83BC-96B0986BDE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9" creationId="{C5FEEBAE-2711-47A3-974F-1CD2AE9F5D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0" creationId="{BCCB139B-1D54-4871-AC7E-ECBFF1C94C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1" creationId="{A4B7809D-9004-43D9-9C8C-9E4F1BD4A3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2" creationId="{3A69FD69-1AD8-4827-B2A9-EE0C868BC3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3" creationId="{BD3ABFA6-7594-4FBA-B94B-61ABBAF5DB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4" creationId="{1BF3193D-5979-46BF-B568-D98BB20276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5" creationId="{29FBE73A-658C-4F12-8AB5-2A2F58B1E3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6" creationId="{77AE89EE-14F9-499A-9557-CB7F27FAA6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7" creationId="{984AC0A7-F792-4229-8269-0549031D22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8" creationId="{705C7925-A69C-4561-B28A-5B5BB20A71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9" creationId="{1FBAB21A-A63F-4150-AE74-11422E1BF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0" creationId="{DBA5C82D-50E7-40FE-B35A-8BB8D8BF87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1" creationId="{DA132082-9DE3-4387-B10D-72AD7B1CD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2" creationId="{C4C587E0-9DCB-4709-90C8-17C831D85F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3" creationId="{1863D44F-939E-4D29-8DC5-FAE1D8049F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4" creationId="{2DC31B96-17D1-4452-900D-A827A12354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5" creationId="{50D4B74F-4E4F-4E25-A534-D84B9DDA53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6" creationId="{3BF1F803-EEB2-46D7-A774-996B753A1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7" creationId="{6DBF733C-F05B-42F8-98A2-2F08985AE8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8" creationId="{43F1E1DB-3A2C-4C6E-A5CE-037CB155F7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9" creationId="{17F616DB-F66C-467D-88C8-24DFA3B0F8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0" creationId="{476389D8-8B43-4F96-9248-51920FF013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1" creationId="{FEF00D07-839C-4BF5-99E9-A70079A16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2" creationId="{AE0CB0D3-C724-4CE3-BEE8-55AA80F3AC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3" creationId="{8BFD444B-9715-4EB3-AE25-E1BF5E6C94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4" creationId="{B105A539-B1BC-46F9-BDC6-543115D3F5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5" creationId="{05835A45-CDCA-4044-9884-5BC4D325CC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6" creationId="{9F6F3D8D-7AC0-44A9-8390-FA633FF6C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7" creationId="{F4814729-A64E-47F8-9317-D3013F7F50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8" creationId="{CDAA351E-C454-404A-8E37-8078E2D574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9" creationId="{4A6C75CD-2F98-4C06-AEB8-6BFEA1D3A0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0" creationId="{0F42465A-7EDD-4D1D-BD75-2172ABE7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1" creationId="{BB56EC52-607E-4906-8AFF-9D87A17103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2" creationId="{3E316BE6-67CB-4DA2-BC1A-B83A64B263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3" creationId="{D58193F5-9547-4A8A-B7E5-09F5031D83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4" creationId="{A4E5D344-760B-4F2E-8CEC-AC98E6547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5" creationId="{8DAC6261-448B-4939-A969-4C86CDEAF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6" creationId="{3DDF5733-F9E3-47E5-AAA9-7D07582B4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7" creationId="{9A162F4D-6F8D-4960-B79F-1EF42BFF7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8" creationId="{2AA2997F-C1D3-4DF9-9E41-948DF5251E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9" creationId="{223C67FD-2696-4B70-B574-465C501B3D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0" creationId="{A1BBF644-8B9D-45EF-A0D5-1352663523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1" creationId="{0EF11ED4-E0CC-4892-A07F-48329A480A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2" creationId="{D785B4F1-3AD3-45A3-8437-862D016703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3" creationId="{ECFF8626-8DF0-4DEC-B5BF-4424B5314F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4" creationId="{D6283150-4115-4064-9CA6-3452328308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5" creationId="{D45501A7-6FBF-470D-9A74-91C293E90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6" creationId="{614A1FE8-8468-4DC7-B12A-044CF66D4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7" creationId="{8E685C51-2043-4EF8-84D0-3113608F72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8" creationId="{E739E0CE-2E8C-42E5-86A7-F0F72CEC50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9" creationId="{F95D3E54-C045-46C6-8E29-82A03A5C1C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0" creationId="{7B542DFA-457C-4A01-AB50-7D4A5D4C19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1" creationId="{559A5CCE-A08E-4B9C-B676-AE64C72088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2" creationId="{77DEA431-DBF9-4A2D-8E07-FC2070F440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3" creationId="{DE728BC5-5841-4A4C-A5A1-A5415ABCC7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4" creationId="{0DED3D5B-9298-4A32-AC34-FC1BBE6C08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5" creationId="{A9E7F713-8DE1-47B0-9A0E-E672A4F19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6" creationId="{542EECCC-910F-4CAA-AA5B-183EF370C5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7" creationId="{52F690A7-8DF4-45FD-8FB6-A7D34480C0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8" creationId="{E9CC0603-F81A-4792-B801-06AC11260E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9" creationId="{E894FBE7-442A-4D81-B8EC-97E7D49E74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0" creationId="{6B447949-F253-4779-BB3E-2EBE535B5F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1" creationId="{10FD6D12-869C-4172-AD0A-A8A548E65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2" creationId="{0F839A97-22E4-45C1-9AFD-6C112930F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3" creationId="{2073F5E5-A1E8-44DF-BC2D-569105FA80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4" creationId="{C6755CAD-1786-4692-BEE1-D8C3224071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5" creationId="{56A8096C-97D1-4C51-A8E3-B7F2D4836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6" creationId="{FFDB12FD-AD32-4C9B-834F-9F6BF7412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7" creationId="{B3395A97-6A9B-4A9E-B24F-B7DFA661FA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8" creationId="{D824E6FC-F0A8-459D-8C1E-DE867642AB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9" creationId="{EDD98D07-6C68-4A92-B864-17F2C7CD04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0" creationId="{3EE90BE8-03D1-48CC-8B12-516A207A51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1" creationId="{0AC5C807-D12A-455B-841A-DB37B968B6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2" creationId="{C369E408-F176-4177-B9AC-AF2CB76B4F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3" creationId="{122DAA8D-2191-4BDD-AF35-6BCE174B5F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4" creationId="{CD293532-EC6E-4E64-AF16-24A41E5E52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5" creationId="{42E82ACC-E95F-4A9E-B1AC-AB081B9DE9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6" creationId="{72C7118F-C2F1-4545-98DC-216170B4E1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7" creationId="{84602251-5CBE-465B-BB8D-FA7091A810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8" creationId="{41D96DDD-DF23-48EB-9E71-DABB3DAFC3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9" creationId="{E47F2C8F-8CFB-4696-B31A-A5DDEE87B7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0" creationId="{A230182C-9E02-483F-A212-040630518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1" creationId="{8610A949-F406-4756-9396-FEC4F5EFFE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2" creationId="{F78459E7-829E-485D-B28B-D7D9644854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3" creationId="{60652DC3-A1B7-4793-8A3F-B48929D782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4" creationId="{6E09256E-3E45-4E34-8EC9-557CF33F44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5" creationId="{E4BA19F5-90CC-4B42-9871-9EA301E37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6" creationId="{2EAF0E12-9676-40E1-97E5-EE3F81BD1B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7" creationId="{2F50F7E8-DAF5-4508-997E-9F1B5C003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8" creationId="{75FF1BC9-4D18-4CD0-939C-E82BEF0157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9" creationId="{7393249C-7C66-4080-A3EE-69D69A4DF9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0" creationId="{3387E98F-45D9-40A7-987E-87CEC575DC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1" creationId="{24DD1138-C01E-47BB-8CE7-A2D885D428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2" creationId="{302E521E-9DF8-410C-8EB3-F317E66563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3" creationId="{66F45070-4B45-495C-9D8E-65C814062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4" creationId="{3EC69814-162F-41C1-8676-575EC870F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5" creationId="{CD4A3ED7-CF08-4A38-82D7-24C0EE952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6" creationId="{A9219FB6-3355-42FA-90E0-A748A401BA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7" creationId="{21C8153E-BFE0-4286-9C95-2598E120F9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8" creationId="{1CC92D1D-BEC0-4E9F-9E15-68BD750C9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9" creationId="{76DEA4DF-C18A-406E-BB16-7B20C7872F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0" creationId="{9DB3B8F5-0DF5-4BA3-B4B0-58749B1CBB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1" creationId="{E9E52736-C172-49AA-8AB7-9D309C5E0A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2" creationId="{8CEE205E-FECE-43B8-AAB4-F79F64D7C2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3" creationId="{C1B7508E-6B59-484E-97A8-239133274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4" creationId="{B4883608-4C7A-43F9-8C83-C131507004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5" creationId="{50628E75-D06B-4743-BB9B-3938F19F37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6" creationId="{8387B2DA-0B92-4D3A-808E-B4E34160D7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7" creationId="{BC6E84C6-1714-4980-B29C-E0A229508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8" creationId="{CB02DAA6-D925-4A51-9322-54AF2AE4BB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9" creationId="{954114EB-2808-48BC-9014-8A558FB308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0" creationId="{EEEE3389-C3EE-40CA-83AE-0C09AE062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1" creationId="{F093B9F8-CE46-4B4E-A305-E3979C6C86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2" creationId="{D3E6C3DB-11A8-4767-B498-0DBD355C5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3" creationId="{EFAA9F28-988F-4DB3-885A-38EB887497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4" creationId="{678E3E44-8AA5-4CA2-BAB6-F638914871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5" creationId="{F93A54D4-9F12-4BDF-96D4-FA2B8EC847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6" creationId="{1F263DDA-7C3B-4080-883E-3B95647E9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7" creationId="{166B12BC-DE32-440A-87F4-98B9E2CCB8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8" creationId="{3BC02FBB-D509-4741-8853-0262FF4C8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9" creationId="{D30FF286-0222-4A4C-B37A-046E75A06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0" creationId="{FBEF8A32-06A6-4F95-9EED-7254D2254F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1" creationId="{5A1A5D6E-FC59-431F-BF94-C84A12DFA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2" creationId="{446557B9-59C9-48E1-B4B9-72DC46AB16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3" creationId="{327AB5A3-DD95-4C4A-AA59-D358E4C8B1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4" creationId="{A09DB8D6-F892-4FDA-83FB-0BE802E2A5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5" creationId="{56037AAD-D6AE-402F-8FC7-167C5EBAB9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6" creationId="{CCBDDBE3-FA54-40F2-8083-8923353A22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7" creationId="{F05E669A-F8A1-45DA-A373-01B6CBD29C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8" creationId="{42933480-74DA-4F55-B5F8-80F5168766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9" creationId="{D0261CC0-C0EB-4298-A8C6-75AD5A21C4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0" creationId="{4ED7F812-494E-4204-9D51-545E0998A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1" creationId="{3DE7AB0E-4F31-48C1-B6C6-02DF6485D4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2" creationId="{6913ECB6-CA98-44B2-A840-FC40BD423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3" creationId="{C57BE56D-A848-478B-9C2B-1BC796B1B7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4" creationId="{88411C1C-CD68-47F5-BC91-5FE8968E4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5" creationId="{FB68EBB4-4CD1-494F-B00C-C92463496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6" creationId="{FD06492C-32E0-4EF9-A33B-7D4B85B262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7" creationId="{925BB788-C90A-4B64-92F1-0E793AA4EA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8" creationId="{F0514206-B299-4969-997A-31E3EEE75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9" creationId="{2F0B57CD-04EB-495F-8179-21526EB958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0" creationId="{15A89904-9D67-4ADF-BBB1-380FE3FC07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1" creationId="{880EFD9F-7055-474D-9F5E-97447C32D5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2" creationId="{B36AD0D4-0DCE-42D1-A955-6B65616F9B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3" creationId="{4025267F-1041-4BAA-8802-8CDB14D67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4" creationId="{332FFEB8-AE0C-48FE-9B56-395FD5A355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5" creationId="{1E45E065-EA7A-4368-AB43-31069B43E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6" creationId="{110E13D9-435D-4FEF-8B05-1D087AD53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7" creationId="{96FC4ED4-195F-4A83-AFD3-A7290CBB3F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8" creationId="{C60B695A-4029-48DD-954C-96F87A6944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9" creationId="{85F20094-C3A7-4DD6-BCCB-F7AF5C6D79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0" creationId="{4000006D-5E3B-4A3E-B987-84365BE36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1" creationId="{8EFC1755-639B-4693-8A78-69C35E5AD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2" creationId="{FE3ADF42-AF02-4E0F-B185-A74144702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3" creationId="{84DC01ED-50AB-4748-B80F-092BEFECA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4" creationId="{429F329A-BEE7-4A49-87DA-26EFE5CBBE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5" creationId="{5876FDA5-A1EB-45BA-98DC-ED86C08B3C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6" creationId="{81D7B2EA-4B95-441C-B50D-79A48D2793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7" creationId="{372EFAC3-4E73-4894-973F-313D2388EB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8" creationId="{CFBC2FFE-42CE-4827-8616-6822053E9C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9" creationId="{1BD56CF3-63C2-463C-ACA7-D62CE654BE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0" creationId="{DA88C5B1-CC6F-4A23-9E08-A0DDDE86AB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1" creationId="{A4CBA1DA-4A7F-446E-9000-6F3E05AC59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2" creationId="{9E834EF2-1216-4CF1-94CE-5DF1C87A22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3" creationId="{0A594EFF-F6CD-4752-9ED1-0FF132C996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4" creationId="{C2E3F166-F09D-4F9B-AB2A-7E9E97169A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5" creationId="{8116EECB-4FD9-4C6B-91C9-A7B995BAAE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6" creationId="{2CF70B55-C090-4B88-96C9-4E4D2D39C5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7" creationId="{16DFA865-5BE4-4836-92DE-8185F7ADA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8" creationId="{FD88F4C0-F697-47D2-AD52-06CFA6180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9" creationId="{A1F41605-148C-4A22-A7F6-9209A3D1ED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0" creationId="{DFD4E944-DF84-4828-AE17-8B79CBA064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1" creationId="{942A2E2B-F7E6-4572-8257-947A48478A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2" creationId="{C5CFDE8B-7F53-40D0-933E-D0823D97BB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3" creationId="{388A9218-E32B-4DE0-9C8F-87E5AFCCF2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4" creationId="{CF4C54EB-AC40-40D1-82FE-CDA6E84A8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5" creationId="{DA8D3C68-3EA7-4176-BEAC-3440955811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6" creationId="{3920D646-5716-49CB-BBA3-C15EE07AC3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7" creationId="{F4962FA4-A3BA-447D-AAE1-95BC4F39E3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8" creationId="{EE37B6DD-F3E6-4C76-ADED-366E6B13E6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9" creationId="{EEB77763-4D0A-44AC-80EA-328F477F0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0" creationId="{9613F568-A102-485C-BF3A-07D765319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1" creationId="{AF123044-C09C-46FC-8482-EDC17274A1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2" creationId="{8CEB62B7-2FC4-4830-BDDF-D0C4536AB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3" creationId="{0BD69CCC-8DF3-4EAB-8C61-EC3F14D4CE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4" creationId="{01D81319-F9E4-415E-9DBD-07DB63C7D1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5" creationId="{A0BEE06D-EC78-4F75-8988-CB2BD34175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6" creationId="{CC7BBD63-E3A2-434B-A7CF-29C8150F5A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7" creationId="{11DEEF2B-F1BE-4C20-A206-4BF85FC2A6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8" creationId="{23399948-5414-4897-8968-A2FCED9643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9" creationId="{3C3A9DF8-E3B8-403D-AB7E-F911CD9DE7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0" creationId="{64E3615F-1197-4867-9A71-0C49C60A3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1" creationId="{9B2B0FC6-488A-4762-B5D8-D8E4E6CCD1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2" creationId="{45823D89-C4E5-4279-90BE-4930331EC2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3" creationId="{1D258E93-C16F-4942-B4A7-C2E2740B90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4" creationId="{D3641279-5AC6-48B8-8EB9-702954357B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5" creationId="{F7F307FC-8637-4A18-AA86-D8401BB1F8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6" creationId="{4C2C4633-CD59-47CE-935D-A5A9F4E4EB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7" creationId="{9C26E5C0-075E-40FD-961F-65FA602BA5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8" creationId="{42C9BD23-491A-41D2-A54F-F96057E4EA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9" creationId="{73ABFFB1-9194-4EE6-AB5E-20129A7185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0" creationId="{01B74353-4250-4A4B-B2E8-5858FAABAA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1" creationId="{5B44A54A-1903-4F87-9A72-872ECCEE3D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2" creationId="{037310A6-72AE-4EC2-8CD4-6C2BA842CF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3" creationId="{E624E2B7-B48A-441C-AFB2-E2715D494E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4" creationId="{AC6C2D67-4D7D-4757-939F-637BA23DFF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5" creationId="{FD377F40-9CAE-4934-85FA-A5C17628A0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6" creationId="{8FF88B36-8D33-4C23-9BB4-B41C276A89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7" creationId="{F25E4C21-02D1-425D-8EFD-74B3CF370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8" creationId="{5E58AA47-83F0-4A98-BE42-9877BD423B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9" creationId="{48973BD0-5521-4EDA-B1EB-898873B5F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0" creationId="{98B33CE7-F23B-4A65-B995-2818BD70E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1" creationId="{8010EB3A-958C-4B90-8740-175BC01176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2" creationId="{ACBE064A-A741-4363-8E40-BB5101EED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3" creationId="{268A8C6C-8008-4BB8-BA5E-5F39B3C2E5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4" creationId="{DAF66673-B7F8-4DDD-987F-B1BD9BDD8A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5" creationId="{30FF5C2D-DB9A-4196-AD37-225DF24EA1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6" creationId="{1F56E7BA-630E-4296-99AA-EA24327FD7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7" creationId="{08556BB3-4D60-4FE5-879E-99D6A13A9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8" creationId="{0CA220A1-45E6-4FA0-836C-AC0E67E72F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9" creationId="{B4656C55-F884-46A5-968F-95696DB020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0" creationId="{6575D37A-CA2A-453D-A00F-9416815983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1" creationId="{13438784-63C1-4D21-9476-611C0F279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2" creationId="{84A2E0F8-44FD-4FC8-8EFA-B6689D539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3" creationId="{9997083D-CA14-492E-B4D4-D05A7F5DD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4" creationId="{6194E38A-0606-4716-AE74-32D25EF88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5" creationId="{979A09C6-EF9E-4251-BAD7-4935C31B0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6" creationId="{C6DCFE90-9D08-4CCF-8246-430687E930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7" creationId="{BAB29CC4-9979-4A4F-9066-AEEA497F3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8" creationId="{F61BD864-1DC1-4EAE-934A-7A3D4A040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9" creationId="{202D46AF-C53F-4394-BE4C-1F0DCF471C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0" creationId="{645051C4-6CB9-4FD5-A23A-1CFE82A40B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1" creationId="{49DCF554-9D16-4F0D-9587-72C24B9B6B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2" creationId="{DA4F2556-653E-4067-B28C-D894AF566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3" creationId="{16F6B099-6EC1-42FA-972F-5CE6E72D3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4" creationId="{2BFA919F-B9B1-4503-B216-EA09F4205C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5" creationId="{A8EE3EC7-F674-4AB7-BE62-076B0F7792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6" creationId="{35D0064D-40D1-4AC1-A420-3021EBD1F0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7" creationId="{8F0DED09-BCDD-4B98-B90B-8CE6AC8496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8" creationId="{61693F2F-BE07-4E2F-9F08-BCFBA3BEE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9" creationId="{A33A1D75-85A7-46DF-B894-E903C69595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0" creationId="{A4BC01BE-21E7-4C4E-86DB-6FC0B733B5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1" creationId="{98F69684-65A5-4F61-B4CF-D62FA491E8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2" creationId="{E29D363D-8EE3-4DB0-931C-0850AADA32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3" creationId="{9F6AFC18-FF29-4BB4-BAF0-C334A742FB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4" creationId="{ECDD8A3A-ED1B-469C-A4F3-2DFE7A70C2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5" creationId="{B1ADA0A9-62CC-4334-804E-CC4F8FC8A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6" creationId="{7CF12AC7-103E-48D2-947A-BECEA10423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7" creationId="{C9AB0267-CD0C-4381-A2C3-A3E8A4C58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8" creationId="{5C77AC15-40BE-49B9-A75E-7C99AA7CD8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9" creationId="{9974ADD7-AEAB-4C3A-8811-E5F315083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0" creationId="{7C78B583-1902-4E8E-A9C4-CB1A93A9CE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1" creationId="{15628557-6E9E-4AAD-AD65-EAE7CFCFAC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2" creationId="{2ACD3503-B655-4D28-8183-C3AA94EFB8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3" creationId="{FB91A1F9-FDD7-407E-872B-260199B88E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4" creationId="{80AE597C-2769-4C3F-B293-24A9C497A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5" creationId="{A83BB2CC-C997-4AE3-B565-3BB56BFA75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6" creationId="{D4AF756F-5894-4B01-B35C-13BDD47B4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7" creationId="{D5358ED5-9E10-4F52-A014-F315A710B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8" creationId="{AEE3D023-6B98-461C-BC83-F087403CFB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9" creationId="{80105386-E44A-4BA4-A419-5B473017F5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0" creationId="{AFFC5661-51AE-4E93-A8C7-9E22D45EBA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1" creationId="{C8D36BCB-EEA6-448A-9BE6-A50917A7F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2" creationId="{CABD11D5-2F55-4D2E-8897-ED0D0C94A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3" creationId="{ECF07ADC-8A0A-418C-AB49-3528769F29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4" creationId="{F77E507E-55CE-4069-B8F0-C2D2577B2A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5" creationId="{82DE8115-A3AD-40A2-B687-FD29B9B7E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6" creationId="{D5DCF7CC-02F6-4689-A2D2-7BFEEC332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7" creationId="{1F096533-8855-42C1-A4ED-757E4F70F4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8" creationId="{18F2BCAC-24EC-4A5F-96A6-D2315BE677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9" creationId="{3E881A5A-B6F3-4796-A065-41943C3E48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0" creationId="{863922D4-433F-4479-9E2A-D8A39CFA6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1" creationId="{8B27EE52-374A-4D27-9E04-37922DFE99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2" creationId="{C358070D-A2FF-4EDE-86E0-BD590AD807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3" creationId="{4E239139-DD77-42A7-906C-61A9D77C36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4" creationId="{1026DA7B-F976-4A60-995A-D93D435303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5" creationId="{BE9DF656-B589-4A39-8F11-0461F3CD5D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6" creationId="{0711E84B-44D3-45BD-B218-BDD692A0CF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7" creationId="{6DC76ED4-D7A9-4FFD-B76A-DC28E9F605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8" creationId="{111102F9-A5A6-421E-8C72-B0EEC60C44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9" creationId="{81EDA71F-7E95-416A-AABD-E816BC7849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0" creationId="{1A32FF84-FFC7-4E5C-84DD-D734159C9D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1" creationId="{95B861F9-A472-4A35-A87F-523E9C594B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2" creationId="{4EAA4A9A-B649-46FB-8279-642EBE55AD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3" creationId="{94244D61-E7CA-4B7B-8BA4-34A1891DAA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4" creationId="{266A0508-E527-4280-BAEF-2FDC8E355F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5" creationId="{4ED38167-2023-44F9-9C06-10B9865069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6" creationId="{816B8C5F-F94C-43C4-B2E2-86CC399F2B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7" creationId="{4E433BA8-7E1D-4970-8228-1460273BBF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8" creationId="{E2322717-9963-471B-BE3E-F90502B61E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9" creationId="{9DDEB5B7-3EF6-447A-905D-C0E66155F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0" creationId="{CA129EE4-B51D-4EF1-B003-32E9429F8C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1" creationId="{ED516C96-EBE0-424A-A9BD-45BBBC639F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2" creationId="{0D192E00-96F5-4B35-B0DC-BDDAFD2C2C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3" creationId="{D8E31911-D769-4B33-A118-1B1B83903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4" creationId="{9E70279B-C2E5-4F70-A6E1-2112FA266D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5" creationId="{7A5D517C-B5A4-484E-914F-9E03A8D53A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6" creationId="{E6DDE237-8B6E-4525-9F3A-7024FCD34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7" creationId="{982C836E-016C-4EA4-95B4-9142F9B2B9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8" creationId="{2979B26F-F31D-4326-B23D-7A1108F574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9" creationId="{BF1CC3F7-F63F-44B2-AFD8-83EA56FCA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0" creationId="{C90EA085-E2E4-4F76-B6B8-D2865D58D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1" creationId="{C47ECD2E-63D9-48D9-9C62-8ED9E35834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2" creationId="{68566573-9873-494F-8C5F-E2423DB66D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3" creationId="{C5B6424C-8C96-4FB3-84D9-2A593D145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4" creationId="{C8130193-DDB0-4001-BA16-1F37190CCC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5" creationId="{7730E423-6AC3-4953-8C89-358FAEB586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6" creationId="{08C96943-4D66-4EB0-AE60-C2DA0424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7" creationId="{1592E95A-6C9F-4627-BFCE-BDB2EE004E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8" creationId="{4713AA0A-B984-4A06-876A-6CCD70BE64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9" creationId="{4287BC85-D698-4A95-A671-DA0279AF19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0" creationId="{6B377D42-4D59-4BB7-9873-CF5AE9E80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1" creationId="{43617590-DEE1-405A-8879-E5311788C2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2" creationId="{0369205F-87DC-47EA-ABC4-366815DA6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3" creationId="{41C08C62-AD75-474A-A59B-D486D38F8F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4" creationId="{FF427604-2664-4AA4-835D-7C9572C01E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5" creationId="{F1E249C2-5FA6-4FAA-A8BA-DC17209406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6" creationId="{B45741BB-CDEF-4E9B-87B4-E8590714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7" creationId="{1F6D7825-0C8D-49C6-A018-36290EF460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8" creationId="{D5B3D51C-75EB-439A-A10F-B5F0E15319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9" creationId="{77BB7E28-FA96-4E02-A13F-BFFD13D5C9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0" creationId="{F777BEB1-7C94-453A-A97C-7801A13C6A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1" creationId="{16801CD3-30B7-4AA4-840F-E4D11F2AFE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2" creationId="{1349915E-FC60-4446-A6B5-DD957746D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3" creationId="{8467C1C2-AB5D-426D-B2EB-8620C09B1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4" creationId="{4AEEE9AF-E3BA-41FC-B914-5F12320A9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5" creationId="{A822A578-BF3B-4ECA-922E-5777E27769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6" creationId="{3430E5AB-AE80-432A-9EE9-4D58C31CEF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7" creationId="{F2D04621-E6F1-4302-BBB0-96786B212D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8" creationId="{99AB4966-8FCC-494B-B813-EABDC66BE6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9" creationId="{58E660FD-BA2D-4694-98AC-0E1F3BD23C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0" creationId="{8F80B725-2BF7-41A9-85E4-58CC8CCB72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1" creationId="{8D208F96-262E-478B-9CBD-EEB6005ED8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2" creationId="{B47C6AD7-F0C0-4876-BD62-5530A5AEB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3" creationId="{D4BC5836-E33D-4AE2-B28A-9D38F2278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4" creationId="{B747A1EC-D848-4B5D-B154-B7FD1F8F89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5" creationId="{2204A0F9-1884-4BF4-9645-CF998F3B8A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6" creationId="{FCD6F49C-A712-457A-B863-93B22D198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7" creationId="{759AD205-3C5E-4656-B137-FAFEEECE19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8" creationId="{D9DE4594-B71E-4947-9FA1-F9CD4AA493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9" creationId="{2737D518-6018-40B8-881D-F897D61D95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0" creationId="{D7715B06-9A6A-430F-AED0-98EAB8656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1" creationId="{BDAA82EB-2B53-41B7-B380-AE0BC31FC8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2" creationId="{4A7EC9B1-6CCA-4A3F-8011-772FEBD4A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3" creationId="{C4636A06-5857-49F5-A69A-2989BF667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4" creationId="{FEBFBB34-02B7-49AA-A512-600AD89BF8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5" creationId="{44102224-4C5B-40DC-898A-F5FB50A776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6" creationId="{183B2D08-13B7-4DDF-904D-70E9FEFA95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7" creationId="{D13359E3-656D-48BF-8D08-2EB7F50178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8" creationId="{A6EE2023-5C91-44CC-A93C-FE0F37519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9" creationId="{46E2B9B6-F33C-447B-B75F-6CBE942F1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0" creationId="{2B4FF265-2C2C-42C3-B86D-CFEAB9BD27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1" creationId="{E324B9E6-5B10-4CF6-8A7D-F539C0024A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2" creationId="{2ED99088-6219-4652-ABF5-9F0C58263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3" creationId="{449C26E0-62AB-43BB-A244-BBBDC482DF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4" creationId="{5ACC06E0-42D5-4DAC-A791-8085CB04AD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5" creationId="{262F8DAD-5EEE-4854-ADC5-689900FD8B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6" creationId="{89F3CC28-1B95-44CF-AB1B-DD24CF08F8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7" creationId="{586D0B0F-BE26-455F-A83B-7113C22A30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8" creationId="{7CE372F8-94DF-4118-AC9F-375E7E0963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9" creationId="{37A81296-E011-4EA6-87DE-E1459FFD93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0" creationId="{0FC49664-6CD3-4DB2-B519-EA0A545D4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1" creationId="{B322B801-CFA8-4C5D-A680-88B970EBB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2" creationId="{80505096-17A2-4452-A553-FE76DD2141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3" creationId="{9F68E572-1178-4518-9D41-ADFCC4654B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4" creationId="{10016850-C0BA-49C1-B5AB-C16281F52C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5" creationId="{A63D88F7-E0EC-49EA-AE67-666183A86E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6" creationId="{BAD07C92-54AC-4F66-A91B-07B38B2C4D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7" creationId="{11B81E23-1141-42F6-AA3D-4CFD6EB960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8" creationId="{1F9C5C23-4D9D-41A0-A0B3-E70DD4F1C3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9" creationId="{70D79FF9-4E04-4BFE-8092-01A5CD0C09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0" creationId="{4F9BC99A-30BD-493C-961A-B3FAEECC76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1" creationId="{4482A57E-0978-487E-8A5E-EBA7769F74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2" creationId="{E5A4F16D-85E0-4AAA-864B-56C6E17051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3" creationId="{CF9031FD-EE2A-470C-B246-9F7C471E19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4" creationId="{F193BD2B-FAF5-43F3-9142-02B566E3EA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5" creationId="{D5ED0D73-8907-4120-AB98-447D102084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6" creationId="{72B3AFF9-DBD5-460E-B652-81D51EC050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7" creationId="{5ECCFB22-8002-428B-987D-998475CB85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8" creationId="{28B215A5-A6E1-4E3E-A86F-FDA2B4784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9" creationId="{6974AB34-42A6-4B2C-AC72-93B5E33A34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0" creationId="{9E1563EB-7E40-427B-B870-DBBBE130C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1" creationId="{5FB38A42-BCBD-44F6-AAB7-62BE2539B9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2" creationId="{3E5AC41D-2458-4186-8B3B-56B66C815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3" creationId="{118278E3-6816-4873-84C1-A3AD405C40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4" creationId="{0DDA82D4-D4B4-46FA-86A6-9ED0F198E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5" creationId="{B7E77B58-411B-460A-9FDF-E702EC06B8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6" creationId="{9FE10FDC-7C9A-4680-B032-F5EFAC2F2B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7" creationId="{8D911DBC-EE24-4AC1-A1FB-F74FBC69A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8" creationId="{11593D08-8461-470E-96A6-0EBE07CD13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9" creationId="{6E87A809-1CC7-4432-B20C-AB9B2061B6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0" creationId="{C9A3E1CE-1420-45CE-B3BE-9F69F60E90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1" creationId="{CB433802-28A3-4FC9-97A4-41B726441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2" creationId="{08FF5E20-ED16-45D1-8B11-4288A02AB0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3" creationId="{909B3B51-FBCC-42AE-9B2D-31DB9312CA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4" creationId="{7E601F23-7452-4352-B3B7-627CD55CE1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5" creationId="{B0004696-878B-492E-8FF8-88E7BC25C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6" creationId="{8F85D368-C1EC-405D-A673-78AA25DA6C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7" creationId="{104C11BA-34E2-462A-9891-8F3C0C1D5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8" creationId="{1261EE24-B9AE-4F64-8A79-F24C8A9C9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9" creationId="{F1DC549F-3F83-49D0-B4F0-A9428993EF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0" creationId="{A4947080-0CD6-4567-AAD0-4265E039AA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1" creationId="{9E19EF76-FD30-4008-872F-28647DE90C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2" creationId="{8A05D481-2EC4-4790-812A-270293566B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3" creationId="{285381BF-65CC-4B6D-9D99-61671FCAB6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4" creationId="{BAD4D7CA-EF76-4BEE-9302-1061296868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5" creationId="{48598A3A-CB02-477B-B028-84E740DF14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6" creationId="{0FF22C5A-BBA1-41A3-B419-0652D1BC8F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7" creationId="{495A3D32-9067-4366-86EB-5280162BE4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8" creationId="{AF2B0E32-EDDD-4468-A4E1-FA56A14CF8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9" creationId="{3FC8107B-5997-47DC-83B9-24AD75C004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0" creationId="{AFE51352-A927-41EB-A0F5-CC6DD17A06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1" creationId="{5392FE90-599D-4AE0-B331-03CC0FD47A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2" creationId="{1D51A7AA-25F1-45C5-8521-EC86063831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3" creationId="{F3629923-8896-4441-8D33-6D2B6D11C9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4" creationId="{67F795EA-E7CB-481F-BD1F-F470E53B14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5" creationId="{8416B9AC-AA62-4D92-8FF9-497D430E50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6" creationId="{8334EB3E-B409-4668-BE4C-DBA7D07CFE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7" creationId="{7CD705B4-A6B5-4336-AB5D-39E3AAF61F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8" creationId="{D140F504-5ED0-4806-8C1E-78F38470BA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9" creationId="{1B6CE739-A7E4-43AA-8FF4-10BB15B359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0" creationId="{91719F40-2106-4015-80C2-BAA60AB7B1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1" creationId="{39AE4F63-2999-48FA-B16E-B9B1AF95E1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2" creationId="{964FF701-D469-49AE-B813-1F1E48DE88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3" creationId="{BAE4AD7E-73A8-4D9C-9D57-75ED598A4A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4" creationId="{969402D2-05C5-4B63-B811-20209AA200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5" creationId="{BFC720CB-FF24-4788-B2CC-2467A47974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6" creationId="{D88CE176-CE7B-472F-98CB-626CCEB1C6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7" creationId="{726C3069-A50B-4A78-88A0-4248B22AF9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8" creationId="{B9291F95-5364-40CF-B437-F2185FF1F8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9" creationId="{F34F72CB-6972-485F-81FD-D5B42FC197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0" creationId="{B1CE81D2-9C07-4D65-AC6D-48CF48AE0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1" creationId="{4A0E1B49-BC23-48D9-8065-7026C0138F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2" creationId="{3F55A6D6-5BF1-43B5-AF58-D24F39DA74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3" creationId="{61F03696-DCA3-4B95-B17D-BD941B18F6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4" creationId="{AB8DAA08-F800-4931-B2E4-F14188F8DB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5" creationId="{9B015F92-1E0F-4B09-9E59-DC7D042F2A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6" creationId="{A4E64F45-08DF-43E0-82DA-E7FA2058DB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7" creationId="{1BB3D32D-6BB8-4D01-B41C-849E5E55E4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8" creationId="{B7332B78-4D6E-4386-9E25-12ABEB6BF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9" creationId="{4430E836-D554-427A-9F8C-EC9BB769D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0" creationId="{8B26108C-472D-4B1B-A5E8-A07D8E19F5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1" creationId="{BA6BECCB-3D09-4A09-9931-73900931B5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2" creationId="{B8E32DDC-8D9A-412E-A7B2-E2AC2A8F60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3" creationId="{5D116AB4-DADD-4658-BA2E-B63F0C76EF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4" creationId="{3AF57084-FA8C-41F3-AB11-18AF87E798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5" creationId="{764D0E73-7311-454D-9D0F-0BA17FDAB7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6" creationId="{25B0F176-F634-45D2-945F-F2CBBA4A53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7" creationId="{CF3FB866-2EAF-4A4D-B85E-669F86007B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8" creationId="{017D122C-6CE8-460B-B12F-DBB0E1A4DC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9" creationId="{B7DBBAC4-6075-4032-B9DD-3043CE7C9C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0" creationId="{55E3DACD-17E3-44E2-84E8-32210E74C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1" creationId="{53208185-E9AC-4E06-B92A-6CC53EE919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2" creationId="{A4579A6D-C01E-45D3-98F7-D25C55A32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3" creationId="{E665D2BE-E6F3-4DDE-8C48-24EF4BACD1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4" creationId="{F4ACD559-C14A-495C-AC9B-B9E04FC298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5" creationId="{9EE637E4-075B-4591-A665-015BBA591D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6" creationId="{C4B93445-3EE6-45F3-A242-69FC2442C4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7" creationId="{27A8E78D-E208-4D6F-9D73-BFE28FAB7E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8" creationId="{C9587684-9A33-42C2-B82D-C9245E337E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9" creationId="{E91D662F-D6F3-430E-8CAA-0678309669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0" creationId="{88097EE7-4BCE-4720-837C-0BCC454908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1" creationId="{52BAFFBB-075C-4A94-9237-062218BCF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2" creationId="{B20D7282-AAD1-4A88-8108-18315BD8F1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3" creationId="{47534733-E3C8-4D0B-86C5-A4A5236CA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4" creationId="{3F1C7BA9-4FA2-48F2-931A-43867701A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5" creationId="{FF32E32A-45EB-4BF7-9429-11867DFB8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6" creationId="{8381015D-59C0-4942-857E-826192124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7" creationId="{31F226B8-0270-4190-BD50-6B5BD591C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8" creationId="{39B8C66D-48B9-42E9-835C-3C6330146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9" creationId="{359754FB-ACAA-43D4-A571-597953DA7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0" creationId="{AF92D450-F06A-4F0B-B472-361B24294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1" creationId="{36F7D619-AFF6-4B7A-AA87-ADE93D77E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2" creationId="{E054FBEC-892C-465C-9C7A-EC12EE0075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3" creationId="{F3A0021F-5ABC-419D-B4D9-4D22999CA9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4" creationId="{ECD8FF5A-A0D6-4F54-827F-023288E244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5" creationId="{1BB642E4-97E1-458A-AE1B-D6DB61D16B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6" creationId="{DC19B60C-209C-4333-99AB-B1F8683355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7" creationId="{806BA55E-B1D4-4C77-8DBF-E8691543E6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8" creationId="{84661821-560B-468F-BDA4-EA61456FA0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9" creationId="{B3F0EC46-75AF-4CCF-8E92-164F4D59D8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0" creationId="{566D6D34-327C-45A9-862A-9F2DA36108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1" creationId="{4F8E8D08-0235-40B7-A13B-5011BED94C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2" creationId="{C6335FC6-9694-40E6-87A2-4D00C4AD9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3" creationId="{1B1F881B-71F8-41E3-8A8D-E69B8D8D37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4" creationId="{211F20A3-3D9C-431E-B444-6CEB44AE04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5" creationId="{21FFC42E-2E6D-4519-B38E-BDF2629310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6" creationId="{F7BEED81-A89D-4BE3-A0AC-C559C6FA16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7" creationId="{1FD0C9BA-B697-4105-9B5D-DB4D69EAC7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8" creationId="{C2417C31-721D-48C4-9971-F2FAC8D60F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9" creationId="{001092B3-FF49-42A1-B801-2FB6E98255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0" creationId="{7F51FE36-71E9-486C-8539-9D67530F80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1" creationId="{729D968D-F8F1-444A-B575-8802FE5F8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2" creationId="{FE4CB2A4-4A2D-47AF-8057-06B554AF8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3" creationId="{B143289B-426B-49F0-9DE3-D84D910D7F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4" creationId="{DE7C2BF8-FCD9-4B9B-8F2F-6668DDA0E3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5" creationId="{105BAD9E-0772-4EAF-BFE6-DAA780260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6" creationId="{CB420D94-274D-4C53-9613-21C60883F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7" creationId="{F656CF91-AE8E-4152-BD65-A78B43596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8" creationId="{0080E944-3D45-49BA-BFD9-51561DF4A9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9" creationId="{D4B7950F-3159-4408-A976-507440167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0" creationId="{4AB2935B-B2C0-4F6D-A3B5-F4B7039178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1" creationId="{5B753171-5986-4367-8BF0-07112857E6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2" creationId="{569F9EF8-E976-4CD6-84CD-53F5419DDB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3" creationId="{F9C6A4D5-321B-4516-992D-87B4B5D48C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4" creationId="{1800C579-0692-4549-B167-06A46C3768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5" creationId="{46801B22-0DB0-45EE-9CAA-9171FAEE2E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6" creationId="{B46176E5-ECDA-43F7-82BE-88C5BA07E7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7" creationId="{C8339CE5-1F46-4894-861B-D1D132598B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8" creationId="{B9C2ADCD-B987-4EA2-81CF-876C9B96C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9" creationId="{29A01F68-75AB-492B-8F4C-0684D060BA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0" creationId="{1C12562B-1E86-4DF9-AA3D-3EA4BC36C5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1" creationId="{F68FA796-203C-465B-A341-E509DAE609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2" creationId="{EE1BB32C-D5FA-4C01-A78A-31B7A3C9AF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3" creationId="{F574D115-B2DB-44F4-AEB9-8D801B217B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4" creationId="{A8723CBD-4CEB-476D-BDFE-A2CF200A92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5" creationId="{BFC35EFB-AEB3-4268-93D6-1702D70FA1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6" creationId="{1DE1180D-EAA6-4A16-9D3F-CC69F30390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7" creationId="{4FCE3DBB-D28E-431C-8922-637A10D5E0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8" creationId="{AC7A5AAD-3754-478A-B3CD-5EB401713E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9" creationId="{7D8F6268-036D-4B84-976F-BA2E7A62D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0" creationId="{B86ACE81-F735-4AAB-B5A8-0DDB9D0F4D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1" creationId="{D0E3EDF7-7539-44FD-817C-80560814B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2" creationId="{F6510568-3016-498A-BD71-0175CFE192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3" creationId="{1840D1CF-FB51-4E97-B068-7F0F554F1E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4" creationId="{76E66495-7553-4647-AD53-141BD9A30D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5" creationId="{E4ECAD21-B713-4327-9FAA-1492E6B2DE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6" creationId="{F5CBC81F-3E35-41F8-B8DE-8F5E9F4043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7" creationId="{EBB69B12-B3A0-4F60-92D6-C9AE56ABC1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8" creationId="{6D06FE7B-5F87-4F76-8715-0CCFB65D31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9" creationId="{4D2A1786-9CA0-4B37-8D4C-D765A4488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0" creationId="{70174D7A-25E9-4F00-B07F-B52B5CBF4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1" creationId="{69A6844E-B511-491C-AC16-C34B4A7195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2" creationId="{BB6AB2CE-BD88-49F8-BA2B-AE043A9C0F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3" creationId="{14308827-7FBC-4B4B-B69D-8AB1D7AD0C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4" creationId="{7D0B3AC9-F537-4BE7-B772-97EB12F05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5" creationId="{64059D43-DF95-4536-BE92-41DB4A414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6" creationId="{CC65BBFA-E75D-4F74-85AD-BE5E363A01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7" creationId="{622D2D37-09F6-4EAC-9C05-5D89B32D5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8" creationId="{81B73AB9-9829-49D1-B687-E23D9E503F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9" creationId="{71DC75EA-6F94-410E-B923-BCE0A192F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0" creationId="{16764D82-A9CA-4EF5-823A-10AA3A572F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1" creationId="{846EBC62-88D0-4AE6-82CE-3E9297F26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2" creationId="{D5EB041B-39F6-4201-92CB-05E5D2680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3" creationId="{967C72E2-F1DA-488B-8C8C-5ABA2FF6B4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4" creationId="{B4D97AC1-B335-4E0A-8037-8AFDCAD5E4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5" creationId="{41E262B3-B415-408D-A0E8-C0C0B9D00A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6" creationId="{55A5D906-C89B-4B9D-BAF8-A5E9CE5513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7" creationId="{B9B79BEA-829E-47A1-A418-5E66F766C3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8" creationId="{90F4679F-8E38-41BD-AC3F-B35C3C9109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9" creationId="{9B321F2D-29E8-4B69-9F12-DF914A645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0" creationId="{1652229D-6B0F-4C15-9CC3-C90A57D69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1" creationId="{96DA3386-ABCA-4445-9515-E2C35D40D8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2" creationId="{7A20CF49-3B80-46F9-828A-F8CCB40492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3" creationId="{5724BAB0-B221-4D7C-9232-792C8BB04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4" creationId="{4CAB8143-A783-4F74-A972-7571C70A66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5" creationId="{F73AF622-164A-408F-A9CC-F0C465A76F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6" creationId="{22222418-29B3-43AB-88FE-E7D0F45EB0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7" creationId="{506C4689-9911-4CB4-86A3-24A3C36D24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8" creationId="{31712BBB-4812-4229-8CEF-362A0D654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9" creationId="{32CC2FA0-B2CE-4A07-B7F3-7A42533908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0" creationId="{4522039A-DFD4-48B7-8767-EDF107E959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1" creationId="{26B4294D-1B52-498A-B54A-DD58E1C3F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2" creationId="{E806CCE0-209B-4381-A305-61F7398F5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3" creationId="{A1A0F823-0D78-4F96-85E9-B81D78C7CC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4" creationId="{2D51A4C2-7CC6-4B54-A1F7-E7449A139C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5" creationId="{21284458-501B-4A2A-84EE-C64ED5DCCC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6" creationId="{AB4643E3-E5F8-4233-986F-3FEF3AE2B9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7" creationId="{80559EB9-B072-46C6-BA08-F05E80721B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8" creationId="{44161D14-CAD1-4140-9419-843ADC523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9" creationId="{D91EEF1B-940E-488F-B6E9-0202188144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0" creationId="{417E0644-15BE-407E-A329-4EC90BAF54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1" creationId="{DAF49447-370D-4D13-97EF-4A0CF41011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2" creationId="{057DBDB3-88A7-41CE-96E7-B9ABC7DCA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3" creationId="{0C7A48D3-9FC2-4F2A-A53B-C04DCCAB97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4" creationId="{C8921A03-70DE-4DDA-B495-86A9AE8D3C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5" creationId="{A25E29D3-F622-4A42-B53E-F20CA850F6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6" creationId="{C2C6FFC1-C767-4613-850A-03B4A03E8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7" creationId="{300E707F-6DC9-4CF5-96BB-63864B7C34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8" creationId="{7DEA90E9-56FB-45FA-AD42-85D63A6800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9" creationId="{5A71A41D-1E44-4571-8033-43464637D6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0" creationId="{80527A87-77C9-42B2-A648-BC73AEA944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1" creationId="{A66BE8BB-3A80-4809-BC09-541397C5C2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2" creationId="{B494671E-51AE-4F90-8D63-68B4D6DE0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3" creationId="{105B6365-A7D5-428B-ADCA-F0DD1391A0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4" creationId="{6537CB81-CD1B-4E38-9ED5-2567459220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5" creationId="{03A6907C-504B-4D21-8794-5250761C8E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6" creationId="{A2662A0A-B9AA-4AE9-81B9-6B2D21ABC4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7" creationId="{A27458CA-6CD5-49D1-BB06-324CDB9CE1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8" creationId="{28683883-71A2-46B8-B9CA-BC3ADF751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9" creationId="{C2A2408E-F670-4CD7-BDF1-ACCEF96CA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0" creationId="{B807C917-1489-48E0-AF57-6F5A006B7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1" creationId="{86261259-B189-4463-82CA-D015A65F3D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2" creationId="{004FA35C-FCEC-4902-BDB4-D2C4A8CF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3" creationId="{BB3C3240-48D3-48F3-B20B-2118B035DA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4" creationId="{719DB615-D5B4-4955-866D-6990E96CF4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5" creationId="{7AAB2025-CD46-4F68-81FC-EA077473D2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6" creationId="{63CC91D3-6CDD-4AC4-8A53-9BFE9282A0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7" creationId="{5A5D1687-26B9-410A-A8D2-6C37B9286A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8" creationId="{53D71395-3BEF-498F-8CD0-493A6AFD8D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9" creationId="{CC5DF557-0057-4969-9F69-C807C3E7B8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0" creationId="{C8176796-E420-44FA-9637-DBD90C269D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1" creationId="{961856A6-E323-430A-9DDC-AEAF189D94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2" creationId="{9023039B-DD24-46DA-9C29-87A8CB0246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3" creationId="{E181FCED-D454-49DA-9274-0528EFD872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4" creationId="{6617A726-86E1-4469-AB75-47E73A7123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5" creationId="{DC14AF85-06AB-4569-AE19-7228884E1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6" creationId="{F2CC57AB-1E36-48B2-A5C5-9326959821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7" creationId="{5B92EB66-F6D2-43A2-A762-A592954EB2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8" creationId="{698B8931-04B4-4FC9-9922-ADEE750600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9" creationId="{59DFA335-7D69-4802-B335-830535CF9E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0" creationId="{D2A172B9-75A0-4271-9A59-AF190310F6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1" creationId="{1A99484D-1F1D-46DE-AA62-3F58B658A1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2" creationId="{CDAB0E05-7319-493A-925F-5304E83D08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3" creationId="{B8AF6A78-417F-4EB8-BEB4-859B971B38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4" creationId="{F1926884-257D-4DBB-95F4-FC54F3D969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5" creationId="{2D60A46B-E5CB-4919-BD6A-5D5A208B86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6" creationId="{26E95F6C-FDE9-4AB2-BDB3-F376B28EB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7" creationId="{FD39E860-A1DC-4649-80D3-359831B550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8" creationId="{36C2270A-4ADE-4671-ABFC-C024ABC86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9" creationId="{54893C53-6F35-43D0-A057-0D3C47E037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0" creationId="{3394F006-56CB-4716-A97B-2CEC0B95BE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1" creationId="{E3A1FA59-D742-4F14-99AB-C3989783C6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2" creationId="{B67D0478-A279-4899-ADA4-E5E1599C8B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3" creationId="{5BAEF0E6-DF4B-4869-8742-7E90792C6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4" creationId="{34EBBDFC-0E19-46C8-ADD2-26120E042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5" creationId="{37616F86-C659-4ABE-BCD3-CD6AE5FB32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6" creationId="{2DF1BD2E-EDCB-4903-8C6C-6F1490BBE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7" creationId="{CBCC5DF3-37C9-42CC-B87B-67C5D77E11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8" creationId="{6F79D8BD-8CFC-44D3-B5B6-38F2B32E05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9" creationId="{DF9C9BEC-9AC9-45DF-B022-00484796C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0" creationId="{C02A5F5C-5D90-4F33-949A-0F87F9B09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1" creationId="{32512520-C4E7-4B14-8F9E-8932E93217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2" creationId="{97662C2B-EA8E-4D77-85EE-3E448FED0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3" creationId="{1E2EB5F9-24E2-4002-9910-C7E7F5D796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4" creationId="{DD3DD89C-4F34-42B5-8F62-98C3C5BC7E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5" creationId="{D3AB4B8B-5F40-4E01-959E-3A24CCFF54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6" creationId="{4A4A9F1C-80E4-43B9-A8E5-3D4950D55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7" creationId="{3F76C4D7-9248-45E3-B60C-C5A3A76157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8" creationId="{84776F18-4F55-4930-ACFD-234A37ACF7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9" creationId="{2B30F193-BACA-4165-AE9C-CB1F6C0FF3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0" creationId="{5859BE8B-B88C-4619-89E4-BC152FCD6C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1" creationId="{C3F71291-1DA0-4AF3-8601-8AB57A1A4B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2" creationId="{20FCD643-C892-46C4-8C0F-A82562EBB0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3" creationId="{7270842E-2193-433D-9CC8-6596F743E2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4" creationId="{014499D3-9824-46F8-BCE5-F2A0F27E90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5" creationId="{86DFAF05-2F70-4364-9953-B376A95C59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6" creationId="{A516B1F8-89C9-476F-A6DD-3943CF96B9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7" creationId="{F98D748F-63CC-4E2A-924B-FA66B6D8E9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8" creationId="{FC97C837-0F08-4504-ABFF-C389497E74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9" creationId="{23F526D3-DC71-4483-BF33-F74EC3A66E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0" creationId="{BA370461-0A04-4A9D-ADB8-4CCDE30130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1" creationId="{C5C9C7B3-E77F-42DA-9460-D89574C530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2" creationId="{E3B48B8C-0EF6-42D5-BFE0-519F132EE6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3" creationId="{4B1913DC-8859-41C0-828A-F539D375C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4" creationId="{57B31A50-8D3C-4F97-96F3-C2A7D7F61A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5" creationId="{73465684-E104-4C9E-954C-B2A0D3B41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6" creationId="{76A3E2A6-1750-4A06-8A5E-1FAEC815E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7" creationId="{8BA94F2F-1AA7-49CC-83D3-B44B5D66BE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8" creationId="{E11FC405-7463-4649-8BB4-9AA69B03A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9" creationId="{A7B9AAB7-44B3-4635-A89C-977A796A0A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0" creationId="{54A2D298-7E81-48DD-A3C1-F4D467B9FB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1" creationId="{32BB0E8C-0732-4BBC-BC43-ADDD62C3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2" creationId="{98A99C93-AC50-48C5-87ED-A610C0141B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3" creationId="{70622A17-5790-403E-9138-EF87EE6B44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4" creationId="{A85241D9-C9CA-4828-AC87-56046F2CF0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5" creationId="{F7E43A24-DC1A-4475-8803-0C98A234BD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6" creationId="{D6A26513-A9C2-463E-8F81-D1B5ABD3A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7" creationId="{F47BC6E2-D9BB-4C8B-9C3F-548DC042C6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8" creationId="{D0147757-AECB-4A88-8BB8-2D7C302B9F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9" creationId="{CD1061E3-3374-47CF-A57E-52C433BDE5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0" creationId="{27B123F6-CC0E-4F34-8733-312813381B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1" creationId="{5838CBA6-CA0E-4A09-A9D3-A04917EFE1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2" creationId="{299BDDEB-394B-4B39-86F4-F00EB0097A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3" creationId="{23E60B5D-BDAA-414D-B18E-2CA929F964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4" creationId="{1C26850E-9AB8-41F6-A967-A7C40D506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5" creationId="{60F0C197-95F3-499A-A9E0-1ECE2094D7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6" creationId="{801C82A0-AB11-4860-B1A3-C3046064DE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7" creationId="{043B72DB-385F-46BB-859E-993AE57420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8" creationId="{5003EB80-BF01-4273-A0F3-CBBA6476FA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9" creationId="{20493C96-281E-4409-8243-8427525AB3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0" creationId="{FC7B5D3A-71D8-4619-B7F7-723F7CD53A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1" creationId="{DB3A5B44-2889-4E04-978F-A842353B66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2" creationId="{5D2F1C6C-EE8A-412F-83B0-BA42B490AD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3" creationId="{054D7FEA-7FFF-4709-AF91-BBFCA5F2A0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4" creationId="{D210CC0E-6E36-4849-AD95-F936216AF2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5" creationId="{4EFFB295-29F7-4F69-B0BF-C4E8CD979A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6" creationId="{18972747-9ACE-47ED-8434-88652B362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7" creationId="{5770B9EC-FB52-4867-8A1D-1A065AE53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8" creationId="{5889F4AF-A4C6-4477-8AAD-2C5674EA2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9" creationId="{AA90A3FD-6631-4FC8-8015-AAEF215AE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0" creationId="{C35D4C90-0A37-43CC-9825-5322D9FE07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1" creationId="{290FBD36-4641-466F-BF9F-479F642C1B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2" creationId="{685EA2EE-C04C-40C7-BFF5-D140FFAE10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3" creationId="{D83A2F81-5156-4588-B134-B7B1AFDC48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4" creationId="{8D6BE345-000A-49CE-BC0B-A50C3669E6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5" creationId="{E7941133-62B2-431E-B921-40D4111B13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6" creationId="{F77C9562-1EC3-4774-A722-1BA9376CB1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7" creationId="{9251F1C3-EBF4-485B-96D8-93A7A5726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8" creationId="{348F29EF-73E0-450F-BA2F-BFBD3466B4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9" creationId="{EDCD2238-D1F2-49DB-90E6-AF0BACF8AC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0" creationId="{3E0C5BCB-F2C7-48B8-9E8F-74E98FDCBA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1" creationId="{0FA4F5AC-D77A-44D0-AC93-C330AC898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2" creationId="{210C3C3C-2E08-46BC-ACA3-814EAD7333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3" creationId="{AC119956-2C3B-4B35-965D-E2E5CA4981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4" creationId="{9201932D-2D65-49D3-81ED-FCE8F13380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5" creationId="{29CEA6D6-15CF-442A-B1C2-8B1B009F2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6" creationId="{AA91C4FE-B3EA-44EC-8221-C518C55797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7" creationId="{CA5B5B52-7E8A-4228-A063-367D24D35E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8" creationId="{6EB9C188-AA5F-4565-B630-65498ADAC1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9" creationId="{E56601CE-163B-4A85-89ED-FE2A30AB98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0" creationId="{23D17C75-2AAD-4C18-A778-EF2D15D95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1" creationId="{0339B32C-035C-43EF-9086-37B0235BF2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2" creationId="{5DB71336-6B3F-4C9B-AAB9-5389E0AA84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3" creationId="{339BD2B7-5DBD-4BBA-8F87-76507F4AA3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4" creationId="{0992376A-6879-45A9-92FC-E56FF8E514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5" creationId="{41911EB1-1967-421B-AE23-C70854A737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6" creationId="{99295E60-ED1C-42D6-84D7-38F099DFA7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7" creationId="{8B541A76-8F6F-4C91-887B-EC910760D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8" creationId="{2AAE5E18-956C-4D0C-A6E0-A969F7AF0B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9" creationId="{A5287C8C-775F-4D13-96B4-F8264DF2CE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0" creationId="{FDFBB48B-663A-4405-99E9-1AA76AF12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1" creationId="{4ED0948B-FC0B-41EB-A5DD-A0805E6FBD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2" creationId="{7A236E42-1DF4-4DF7-B33D-6A574B303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3" creationId="{026DDAC6-0A48-4CAB-B87F-EB10EF8E77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4" creationId="{E12765B1-775C-4C13-AE65-18BE03311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5" creationId="{04A0D1F2-0E3E-406A-9065-854F7B1AD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6" creationId="{BF9F8089-89C8-410C-B351-ADE78659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7" creationId="{73F1898F-1130-4D10-92CF-8BF9E0D2DA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8" creationId="{F8BBED69-FA7D-45BC-AA57-537AF97441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9" creationId="{06E381D5-B4ED-434A-BD82-DAFD2A2D90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0" creationId="{7FE495E5-382B-4013-8053-11A929B7B3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1" creationId="{A16C2025-744B-49B2-AAB5-071E4DE5A3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2" creationId="{8A9425E7-CF5F-4483-B5E1-5EB3E31497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3" creationId="{5FA88600-CDEA-4063-9FC2-9DE4E6CC8E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4" creationId="{5A2D28A2-0D88-4ED4-B818-AF2EB7F3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5" creationId="{CD986200-E8EB-4FD0-BF8E-2BBB195103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6" creationId="{0FE75C88-1BDA-495C-8626-B716A4B2AA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7" creationId="{00929F6E-AC27-4AF8-BC01-4054FB5E62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8" creationId="{F2A21293-3DB8-48F7-A76B-FB87CCD71C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9" creationId="{25BF286A-4FEA-4E56-A1BB-AE666D745F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0" creationId="{A4696269-7955-4D62-A04C-CC9998BE6F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1" creationId="{46738995-C824-4BEF-81D5-1764361E9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2" creationId="{64793044-9B75-4783-82BE-921D4C92D4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3" creationId="{9E56F6AC-BC4D-40E1-8E80-41AD6718F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4" creationId="{9B3F5ECE-026C-4825-956B-8B2F4D4A3A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5" creationId="{162E3F1C-CAC5-4160-AD75-850A848D55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6" creationId="{D0F4B305-4C63-4B87-B274-0E047DB5EA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7" creationId="{EE60123C-F28E-4659-B1D2-4AAFE19B56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8" creationId="{66354971-D931-41F5-827E-A3C3ECFA35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9" creationId="{A6872F78-8C8B-4476-A662-F2F4ADBAED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0" creationId="{D18DD96A-038A-45F9-9CEE-F6626BE5E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1" creationId="{F698FF6F-4FE0-435E-BE94-A83D8D1F19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2" creationId="{02E1FDCD-CED5-43BD-949F-F8A1405AEC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3" creationId="{6D376FE8-93E2-46A2-9232-F47E0E146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4" creationId="{594C39E6-13BB-4BC5-B876-717D578D90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5" creationId="{F0FB1EE9-5784-4CEF-8AC9-B9FA8A6DF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6" creationId="{0783E8D5-1FFB-4F24-9DBA-FD7A30C6AE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7" creationId="{7AF86506-F585-4F88-831E-2C3331654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8" creationId="{99646BF4-7E91-41D7-B220-1EB8563196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9" creationId="{AC2959BC-9ACF-4AF8-B8B0-AE91128433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0" creationId="{8F1A945E-7061-4B00-80E4-BF7A705072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1" creationId="{F304F024-3EA0-406A-B7A4-0387BD972A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2" creationId="{7ABF65D1-56C4-4147-A169-DABC4DF1F1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3" creationId="{84840C7E-0DDE-4966-8054-4BF46B27CF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4" creationId="{3443A996-E99B-4C30-A0FF-2EA03EC459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5" creationId="{750FA340-1E3C-46C7-8BCB-47CBDE5B29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6" creationId="{8F4490A8-A6CE-4783-B2BC-90848DBBA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7" creationId="{B155350C-1679-4EB5-8996-7F903128A7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8" creationId="{4CD6FCE4-7986-4CE4-A80B-9C1928E996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9" creationId="{CA469C10-A98D-4A60-867A-2887FEBCE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0" creationId="{37FC548C-5D35-49F6-A905-C9A92774DF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1" creationId="{AB76B647-C7A2-4B2C-BBA5-EF4D3CF6BB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2" creationId="{D2EAEA9A-C2B4-4C50-AB61-57870206A1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3" creationId="{288B1B02-B4D5-49DC-96F4-6E4EFED915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4" creationId="{45988F1D-A985-4619-AFFE-217F0BCDA8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5" creationId="{2710135F-6CE7-4F87-A7AC-7B151F5203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6" creationId="{75899261-9DB8-431E-AE9B-6B0FE4D073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7" creationId="{CF30EC76-85E7-4B47-9CE2-54BC9F1413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8" creationId="{C50D1520-9C6D-40D7-9A1A-5333DAF0AC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9" creationId="{087DC11C-1588-44AD-AC41-43967E4B77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0" creationId="{FFDE6802-D915-421F-A114-4AAA977FE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1" creationId="{D7A20F74-C69C-4390-A8A9-31AE1264FE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2" creationId="{C7A06480-A605-443B-8E2B-7B86BD12F6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3" creationId="{FD27956D-9453-485B-A147-75886A5098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4" creationId="{5F3006AF-69B4-4A79-9989-F82FFA39DE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5" creationId="{98B7BB70-9E02-405D-9793-2596006392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6" creationId="{9C4B7743-B193-40D6-AD8F-0E3A708199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7" creationId="{8CD4F0B1-7F00-46D2-815D-E2046BCA22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8" creationId="{4495D2B2-A96E-4495-BF82-1F6789AD4C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9" creationId="{841CAF3E-7814-417D-AA2C-81DA88E9E6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0" creationId="{9AC56E10-A83E-47EC-86F1-7837D91D41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1" creationId="{0C3F177F-8B5D-4C19-B224-A95286E433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2" creationId="{F1062434-73B6-4C7B-B2E0-E42752763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3" creationId="{71EF8066-7474-4162-8359-D6B3E8D8FB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4" creationId="{7144B4A1-50B5-4477-9CF6-C9DFB5B613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5" creationId="{6269645C-9F8B-4805-B0DA-60A82B57D8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6" creationId="{1A0669A2-A4EE-461E-835E-F77430D510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7" creationId="{1C30CEB5-3378-4AA1-9D36-2ABC66731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8" creationId="{C1FAC109-1745-4C9D-8224-D8A82AD268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9" creationId="{063E3FBB-482D-45B5-8BCE-A5AD30ABAC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0" creationId="{419AFACB-8A94-484D-9BDD-C7F72FE669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1" creationId="{C3B17C66-3557-4A67-A33A-5A6855610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2" creationId="{7FAFFF0F-EE83-46D5-898E-94C85D2D8A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3" creationId="{B6E58BC6-BFC2-4FE6-8843-8BDABCFB4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4" creationId="{460CEEB8-DA13-417C-AB98-F5FB174931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5" creationId="{82C9BA40-492A-4FDB-B592-8C50D42688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6" creationId="{1B1914C9-CBDC-4913-91C6-ECD5B308E4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7" creationId="{238DB5FA-4D6E-414C-920D-68C3956CD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8" creationId="{5D354496-4C7D-4A54-A76D-C4305EB043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9" creationId="{E0C49E5A-DB80-42B6-B28D-B18155385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0" creationId="{CC6A29F0-15A1-43E2-AFA2-F7160C8E1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1" creationId="{9FA84FA7-8A1C-4596-B271-7601D27B8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2" creationId="{00A28857-841E-423D-A20B-15AA9F4428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3" creationId="{1C8E7179-5ECD-478E-B957-A6CB30DC08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4" creationId="{4A879A27-3955-47A3-9E21-CF9D661B3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5" creationId="{F98FC73D-AF1B-4E23-BBFE-DB28D8C6B7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6" creationId="{3CF34C9B-C139-4A87-81DE-A55D124599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7" creationId="{C85FF317-2227-4BFD-8745-3908920AE4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8" creationId="{A93DDBF1-CEB9-416F-AFA9-1BA58B426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9" creationId="{F4D7F305-AAC5-423C-9A4B-D7F5552E7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0" creationId="{0363089A-6FC8-4AB2-BEA1-AD79BFB7CD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1" creationId="{7EC80598-1AFD-4C19-9CE0-1BC7281A19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2" creationId="{D75D69DE-5299-49BA-A1E9-F6EC56E15F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3" creationId="{C7D95774-4FA6-4D2F-9FC0-194639AD2A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4" creationId="{BF37A5A8-D0C9-4488-B6AA-1DC0B58D6A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5" creationId="{0EA0020D-BB32-4EE2-9409-545659BC5B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6" creationId="{9AE2DBBA-AD5E-48BA-AD16-78DD31468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7" creationId="{BA2E06D8-0EF5-4423-BC59-DB5EA13AA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8" creationId="{BE77CAD5-CF38-46AC-9D52-993149FF9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9" creationId="{5FA4364B-2E94-4D2C-B7D9-7CE031744A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0" creationId="{5B5C7FC0-5A77-42AF-B0AE-FA7D09FE0A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1" creationId="{812BFAAF-39F0-43FF-ADFF-768326F45A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2" creationId="{4DF3A6EA-F233-4A27-9335-122051E5CD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3" creationId="{AE8BD3C6-D381-402C-93D3-B22DB63D98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4" creationId="{02FF1356-7BBC-44DF-968B-0D70CCFD5D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5" creationId="{C1DCBEB3-5E35-4C05-A92A-57E9AF146C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6" creationId="{7CF88AD4-EEFB-4778-8AC0-0BF36F0034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7" creationId="{2589982A-75C5-456B-A774-6626A8BC75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8" creationId="{703269F3-4F05-428F-B44B-FF21258A1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9" creationId="{D575697D-2438-4241-BFEF-333761E843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0" creationId="{3BED7B90-3507-41EA-B353-3ABC2AEA4C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1" creationId="{6083CA32-B2F8-434C-99BD-9AE57257D0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2" creationId="{2A5ECA42-5063-4CCB-A9DA-1D7991D859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3" creationId="{4C7FACFD-868A-4C91-9BA5-21CBACD32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4" creationId="{F1FC2F73-555D-4F7B-8FC1-E8DAA54B5A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5" creationId="{9014657A-510E-4A42-817C-B0008AB57F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6" creationId="{299D737B-5CD0-4707-934D-2D409EEAA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7" creationId="{8A33634E-01E1-48F3-AACE-CF1F347FCF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8" creationId="{397E372F-4146-4D28-B68A-F3FBE82459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9" creationId="{9472F6EC-D50D-499E-8479-BE9E6F33CA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0" creationId="{0881F142-D589-4359-9F9A-3097C59B3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1" creationId="{9A5AFFA1-2C35-414C-B1D3-93E7DA52A7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2" creationId="{8A5CA1CA-BF87-44CB-8F75-5438D30CA2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3" creationId="{CA08F661-27EA-4498-9EA7-05BB8427F4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4" creationId="{A78144B0-25BD-4BFE-B969-A86BC9C85D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5" creationId="{8FAF78FD-DDA2-445F-88EB-7AD6F9CB94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6" creationId="{CA597CB8-F60A-4A6F-A6A1-4D2E9B6491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7" creationId="{04C30727-107C-4C79-8F9C-9FE88CA31C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8" creationId="{68D6DC81-2251-4473-99D3-4A8B64F26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9" creationId="{FD2FC199-1BEF-48F7-96D7-ABC902115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0" creationId="{35AE2A78-49DD-4D54-AAAE-F9B9146E7C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1" creationId="{D46BAA4C-32CA-49E4-AF5D-17188B6B7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2" creationId="{35A6F83A-117A-4686-B97F-FA466CC9FE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3" creationId="{EAE62CBD-1FDD-46AE-AE51-7C9EC467B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4" creationId="{D4AB757C-D313-47E6-A4B6-1DDEE55C7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5" creationId="{A00E7330-B4FE-4D58-B428-1345B46F7C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6" creationId="{4CA09526-D2EE-4533-AEED-11CB026D25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7" creationId="{43DB010B-CAFA-4252-BACC-681C72C911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8" creationId="{61F2F306-AC98-4F48-B09C-21A0FB9B1E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9" creationId="{C0DB45ED-CFE7-4CCA-8CBC-51949DE55F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0" creationId="{4AE13E3A-E19E-4519-8920-9A655370A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1" creationId="{6E9DAB1F-1206-4C4F-9090-8D27BD3B7A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2" creationId="{6864B6B7-D58E-4788-94B0-42273BDF78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3" creationId="{022F4AF5-F775-45A8-B0CD-5935EED8B3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4" creationId="{66D4D8D0-5DE6-409F-A683-DE3CC2239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5" creationId="{A14944F0-A39B-443F-8BA3-ACC52BDD7C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6" creationId="{38EFA7EC-1C6D-4924-82F4-5E55CC7E8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7" creationId="{E24F807E-5D22-46D6-8616-46ACCA8FC6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8" creationId="{99120C30-4CBF-4682-ACF2-FB579AB6A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9" creationId="{3154D3D4-BD6C-48D3-8951-1EB8819C6B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0" creationId="{ADC2A842-4ECB-4629-9C09-E8C3B969E4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1" creationId="{4A9E2E6A-03F6-452D-AB6B-BC1AFC598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2" creationId="{D492CA3A-04DF-45A6-BFE7-F9F776EE6E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3" creationId="{5B6D909D-D034-4A15-9B38-9435492DE5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4" creationId="{FA895849-C42F-4001-A9C9-8745F0E24E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5" creationId="{DE6C7A29-E624-4B02-873A-0AD2F9C323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6" creationId="{F6FD788B-516A-454E-84AC-2F2041E82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7" creationId="{2F254DEE-3902-4638-A4DD-310AB89328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8" creationId="{C70E598D-CDBA-4651-9CA5-0A510AC2E7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9" creationId="{A568A340-C238-44E4-BB37-F02E4A7BF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0" creationId="{E2BDEACD-49B0-4E87-8C41-2BE6BC2EA4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1" creationId="{1C6BF804-F79A-40E8-B733-59BA6580C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2" creationId="{B6145733-024D-417B-9FD6-9D660AEFF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3" creationId="{A66EE5EB-20BA-402B-A4DE-4D39CC5A27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4" creationId="{D348F069-186C-45CD-BB78-301FE3A97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5" creationId="{FEE857AF-7013-4D90-B3F0-2BE796696F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6" creationId="{33B7AC34-5D93-4099-B2DA-92C2F5A02E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7" creationId="{29BDDDCA-6587-4F8F-9494-2C71C79B8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8" creationId="{6EA6C69B-2FA8-4DA2-8D1B-96531F1422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9" creationId="{A0ABB73C-C315-4535-88A5-B74D836962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0" creationId="{54112DAD-F210-499A-83D7-EB488A83C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1" creationId="{9FBF0C5A-555A-4DD6-95A0-1D2339763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2" creationId="{30B35C8D-7A0F-4FFF-B533-8E425C4C1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3" creationId="{F1425586-D334-416D-BF11-06861D9567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4" creationId="{E062D5AD-9301-43AA-9DD2-00FCA615AF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5" creationId="{3F3A637B-701D-45D8-98D8-67E3ADDEF5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6" creationId="{019756C9-75BA-4164-AC74-1B0DC251E0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7" creationId="{636C90D2-7E28-4844-A24E-48FE6746B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8" creationId="{CF6C0EE5-6F16-47B2-B559-83D0E8A8E5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9" creationId="{E4F61710-8508-446F-9049-E9252FB44A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0" creationId="{C01F4B50-6793-44C7-A219-E76DD92EB4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1" creationId="{BD2FFDF9-DD2F-4D55-8480-4AFCB5AE8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2" creationId="{DE50C940-A1D7-4BBD-A721-2413C3DEE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3" creationId="{35C7D2EA-02FD-45D0-871B-BC6413EDE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4" creationId="{908166C8-9DAB-4CD4-9869-B86BAB3336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5" creationId="{43FA6B39-93F6-488F-A415-5692E0D830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6" creationId="{E11B0D1E-86E6-4F29-A0B4-6B10944DE6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7" creationId="{84826694-F4EE-4406-94C0-A90F008A2C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8" creationId="{3F2D0C61-ADC4-4EFF-A75B-9272711F51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9" creationId="{02B708E8-2220-4F14-B88F-3BBD7824B2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0" creationId="{75A2BC35-EB26-41C0-BA38-0A3CB4FB1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1" creationId="{BA93E2ED-61ED-41B5-8BC1-CA4CC8352E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2" creationId="{9BE51190-40E0-4898-9895-D1362D6193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3" creationId="{56DA21B9-43E6-4CD6-AFDB-F4D8703E1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4" creationId="{930308C2-7413-4A73-875F-4773F561D1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5" creationId="{0258310A-8081-4EFE-BA34-2BA4AA219D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6" creationId="{4FE05E2F-1679-4F7A-9D77-125045824F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7" creationId="{A6507141-E0E9-4221-B70E-F60CC1632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8" creationId="{F1BBEB36-54EC-443B-87BA-B1D8196FDB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9" creationId="{51967685-112C-4EF7-817A-1E68FC7A62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0" creationId="{CA530AF7-6CB8-4AE2-BD70-9EFA2569BE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1" creationId="{C5A412D1-F341-47CF-B2AF-A555EE9062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2" creationId="{52DC912B-0875-4FDA-A1E5-54C9331C54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3" creationId="{F4288A3B-149B-4C8B-8155-9C168B1EF2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4" creationId="{DBA98FC4-1C33-4F0D-9940-FF07B065DF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5" creationId="{36965AC1-DC27-4670-B8D5-3D435FD5D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6" creationId="{C052E40E-5E2B-4658-95DD-D5F53E8FA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7" creationId="{67280097-D72A-4ECD-914A-1C601EBB6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8" creationId="{FD675EEC-4486-4AB4-AA78-F55531651B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9" creationId="{3264D201-9D02-428F-AB55-F9BB284185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0" creationId="{DF5EF872-979C-48BC-B6C3-441D096A54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1" creationId="{808FEA4F-2016-479B-9871-B1AE21D239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2" creationId="{7AA3678E-F7A3-4F08-8613-8C866B113E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3" creationId="{CE1F7F21-BEF7-4382-AB03-4036420331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4" creationId="{734BAD4F-878D-4FFB-8D48-BCA5ACF704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5" creationId="{DE240BE8-0285-4423-8061-BE8EAC7A0B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6" creationId="{DCA549BA-D2BE-4F47-9155-4E38CC8AFE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7" creationId="{99B0AB01-3923-4E77-956F-5FB810C693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8" creationId="{108127E5-7113-4428-8C49-4B2D2D82D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9" creationId="{4A5A06C1-9E82-466B-9BC7-EBED36CCF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0" creationId="{E0E9A2C6-B46C-4E38-BAC2-3B7BE9DCC0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1" creationId="{AF84B9F3-E98A-4E8E-9335-C97874DEFB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2" creationId="{25A8724C-6707-44DE-B985-4D6910B688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3" creationId="{19E1B1FB-EB9D-4447-BF43-7ABA5AB18C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4" creationId="{EBCD4375-7667-4FB2-AB76-4A052AD8A5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5" creationId="{A6DCC03C-A057-47B0-8AC0-2FABBFBC92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6" creationId="{C444CBA0-FBC2-46D2-9998-BD1D70A6EE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7" creationId="{1DB5EB20-0C95-4626-A5B8-904083C64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8" creationId="{DAD97CCD-6F6A-47D5-A416-E0D3AE68C1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9" creationId="{54AEAFFA-4DA0-4ABC-B13B-8B9C58F1E9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0" creationId="{FF43A724-63C9-4B01-BAC0-B244C0E09B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1" creationId="{8F18E758-D4F9-4C0A-B562-01FD6F0639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2" creationId="{389D41E4-7BDC-448C-B80A-F4C30C37A8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3" creationId="{38C90704-D7F7-4129-A3EF-5FCA589A29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4" creationId="{DC124A7B-21FE-4C59-A000-51A74D5DC6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5" creationId="{1945C801-04AF-4D3A-9A1B-D5D1608D2C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6" creationId="{DD2C209D-2160-41ED-B23A-3AF49BA437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7" creationId="{4DD0BA99-E00B-46EA-98F4-7040BFC16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8" creationId="{128F9CB6-0642-4B5D-85F9-E56DD4515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9" creationId="{C1167087-517D-48C8-A752-6E21A9119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0" creationId="{D3595D64-E718-49AF-B3D9-5CA2A6EAF4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1" creationId="{ED565A7D-C321-4CD5-9D0C-1C3A4D86BA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2" creationId="{2BDAF646-B6D9-4CA6-8496-49648B45D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3" creationId="{4DCD7A00-953C-47CA-A03F-97355E5D9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4" creationId="{16477134-EBBA-4FDD-BA12-AE63525B06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5" creationId="{E2335087-A0AA-4834-B9D5-DC4FC0234F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6" creationId="{B698F40E-9E7E-4391-A3A3-B5FB80EEA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7" creationId="{F216EF68-519C-4FD3-8781-B4DB9557BB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8" creationId="{E6AE0AC5-348C-4359-91F9-84FCAF0F53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9" creationId="{EDE7C879-5473-49B4-B535-CB75654919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0" creationId="{A801579E-0B79-43BD-A2C1-C1864EB470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1" creationId="{447FAC00-0B35-460A-B53D-73F227F92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2" creationId="{5AEBE355-C436-4FEB-B9C4-4C1FC4A69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3" creationId="{1E244D00-3D14-4DC6-8B3C-284EFA5E0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4" creationId="{335E5ED9-EFD7-4886-AD51-466F3BA8AA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5" creationId="{E8D9E89F-9561-4CA8-A0A7-AA0117B0E5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6" creationId="{C855BB3D-67AC-4F2A-8E27-62FAA68441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7" creationId="{835290B5-A1F2-4429-9FE2-3A3BCC8255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8" creationId="{071EBB64-E1EC-42DA-A413-9D949282B6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9" creationId="{B2AC38BA-165C-4D6E-9BA2-75EDDF9755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0" creationId="{C8618F5C-4135-43BF-909B-78AD5661E8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1" creationId="{2F0AF72B-E3A5-43EF-B636-215DC7F0D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2" creationId="{730F274E-5118-4982-B4F6-D7B936165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3" creationId="{4C93DD18-658E-4279-BD43-92D4E4D27D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4" creationId="{F9F49EC8-02DF-4F83-B141-D5F6BAD9A7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5" creationId="{262097ED-1163-4431-BEFE-6366698B9E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6" creationId="{B06F2D85-8AD1-42F4-87BC-C54B61FC89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7" creationId="{B3FB0675-42DA-4F72-A0EA-EED95E044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8" creationId="{708F93EB-CE6F-495E-87E4-83B913F5D1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9" creationId="{F5D33BD1-1A72-4B7E-B76B-09CE30584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0" creationId="{3BB8A1D0-5964-496D-96FD-659DAFF550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1" creationId="{D2B88C5E-9C02-487E-9782-04E5A2058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2" creationId="{21F796DF-A958-4B8B-B026-CA9AD01AC4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3" creationId="{4D3D4A1A-14C8-44AA-9E5B-C713CDF3EB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4" creationId="{28388277-FBF6-4DBA-AE8F-3E018BA311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5" creationId="{078E7DBB-FE75-48A0-AB16-603895BEC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6" creationId="{F020D604-D1D3-4A57-954A-687B6A3EBC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7" creationId="{A3502329-B27A-4CEC-A8B6-23BA53B8C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8" creationId="{6D3383C1-8B78-44AC-8775-243D88C28D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9" creationId="{F7076EA0-212C-4C96-ADAE-CCAE00FC30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0" creationId="{67775DA3-E311-4FF1-9AEE-F47E0C6B7C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1" creationId="{CE46758B-D233-4E49-ABFC-904689B8AB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2" creationId="{D58B0322-B00C-4EE5-B18D-A7457F315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3" creationId="{3E24408F-A75A-4976-AED4-5E961AAE11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4" creationId="{12E40064-0B54-4C3B-9982-16382B1B12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5" creationId="{7ED052BF-812B-4E52-93FE-EF396A5490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6" creationId="{B9918A5F-3EFF-43C0-9D18-0F8015DE77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7" creationId="{2FA08E23-D28F-4C44-9181-5F77022F8B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8" creationId="{0966C84A-38AA-47D2-B11A-9A35068D65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9" creationId="{91E63115-10B1-4EE4-A1E8-C51E96A6AA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0" creationId="{7B5A450E-73F8-4332-8CEE-ABAD3872D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1" creationId="{29FBD542-18B8-40FE-8626-5F59F5D850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2" creationId="{680D6CE0-696D-4C8C-B657-301639BB7B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3" creationId="{C27B3749-2C60-418F-84CC-D824B146BA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4" creationId="{25A377FE-F4CD-456B-AAAA-F6E2B18F5A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5" creationId="{1FC6CC47-0B52-40C4-AF27-8FBAA3CC45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6" creationId="{904AED1D-0534-4362-8187-4D79120178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7" creationId="{F0941314-610C-4C83-A12D-84E354B999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8" creationId="{34751675-27C1-4D5E-8C7D-0AAB3D693E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9" creationId="{D26FEC23-FC6A-458F-B1AF-EF2F51D39A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0" creationId="{C624C240-87A9-4A13-8E56-D6D5E3DBC4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1" creationId="{68B0E110-E05E-489C-A6A0-74022BD78A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2" creationId="{6553611E-36B8-468B-A538-A97F31DEF6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3" creationId="{6EFFFA5C-6721-4402-A8D6-3C85A4A500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4" creationId="{2F8F8926-ECDC-45EC-B350-F4CCEC499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5" creationId="{4D8849D9-3CA2-448E-BB38-C7EDB0119F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6" creationId="{5E917017-CC14-40CA-8A96-002FDDCEC2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7" creationId="{01DCD69C-8AD6-4DFD-8411-0165CA46A7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8" creationId="{61666EE7-BB99-4159-B30E-0883228B95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9" creationId="{C5DF1CE6-7D25-4BA9-B47B-D3E1F40A4C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0" creationId="{FC764108-08B4-4686-A167-B97FBD813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1" creationId="{85130452-555D-48E7-9C29-BA4B06665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2" creationId="{7C58AE35-98D2-4EC8-9D1E-3C4C8CDCEF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3" creationId="{DE6B1278-56D6-4F6C-A5AB-F78A60B0BF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4" creationId="{E3311C4C-5F64-4A7A-8FAA-3BC75CB708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5" creationId="{097883EB-ED4E-4A35-966F-3EDE7F34AE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6" creationId="{5E544093-4F36-4D8E-8923-90B9DEF0D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7" creationId="{992D6DFB-48FA-4E85-A9E9-FAABC37E76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8" creationId="{511B2274-9096-49DB-A646-ADE149C13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9" creationId="{64D9436E-6913-4043-9B5E-1550077FD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0" creationId="{686280B0-79CD-4039-8DE1-2A5369880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1" creationId="{E2C7D0D1-DF43-4146-A794-32CD3D4DF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2" creationId="{73B97037-983A-49FB-8C5B-D85EC6582E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3" creationId="{C923C9C3-0894-4B20-9B0C-56AEB8DC7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4" creationId="{7CED2F3C-5BC8-49BD-ACAB-E4171E41E0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5" creationId="{47F55C84-27F9-445A-9E62-39290549E0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6" creationId="{441F985D-E9F9-4E9A-8790-868A4F9039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7" creationId="{5F7DD488-7B1C-4B8C-B8A8-3156AF1D09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8" creationId="{68170B8E-0979-4BC5-BFEA-4E606330F8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9" creationId="{397CE21B-C3E0-4C42-B4DE-30A184D103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0" creationId="{67232A05-15E5-4AE9-B4CE-5FFFADE3C4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1" creationId="{3222D8C7-680C-4C7F-89AC-2FBC65168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2" creationId="{663650C5-3E45-4F06-A908-68ED23A0E1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3" creationId="{D63332A4-EA7C-44B6-9BBA-7E03E8FE0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4" creationId="{35A35727-C2D9-49F6-BD1F-EA78ECD5C8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5" creationId="{8A215365-8524-46AE-992F-8C8773208F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6" creationId="{A3A93EB8-D654-4988-B347-2936E99996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7" creationId="{7F226881-E818-4E54-84B3-941FBF2321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8" creationId="{233D4EF6-FE90-447A-A70A-1C7BAE6A0B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9" creationId="{B3C450BC-DA81-47C8-8188-0BB117969D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0" creationId="{EAEA3E54-CBA9-4D99-9058-3D85B11BD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1" creationId="{8FBB6D44-02CA-4C6E-B32E-0C831667FE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2" creationId="{4E4AA108-8EA4-43E9-9ACB-E631804C6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3" creationId="{F9D6454B-AB20-4E81-A2C2-31D2FC3B26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4" creationId="{2F62F38A-6AC9-4A86-BC19-E981528413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5" creationId="{AC79A63B-FFF7-4830-93E9-4B2C3898B3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6" creationId="{F1388A57-C4D9-46CC-82C4-8918062152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7" creationId="{91809C6B-6D78-41C9-B160-09B77ED06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8" creationId="{85F1AC9C-A39C-4554-8BD1-9FBC709BCB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9" creationId="{E01C4907-2083-4B5F-9CF9-98A3249E5A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0" creationId="{DADB8CF9-81DE-4750-ADE2-54AC58FB3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1" creationId="{34C5B4EC-C04B-4FC4-B425-BD5FADEAFC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2" creationId="{2E7B3857-4EF3-4DA4-9A6B-722EA759F4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3" creationId="{AF422195-427E-45C6-A3AE-63FDDA94EE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4" creationId="{F461DD9F-B27B-45A5-84B6-F7B723B13E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5" creationId="{38C3C8E3-3AFD-49C2-A142-A8393F291F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6" creationId="{3F3163CD-9F23-444C-88C8-AD426C7846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7" creationId="{0239D3A0-13EF-439B-ABC3-E02ECEEEF1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8" creationId="{BE7F4F9B-1000-4610-9B7A-6EF4D7D5A2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9" creationId="{F506182B-68B8-4325-ABEA-FF77E4C7CA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0" creationId="{303B6A44-B431-4A05-9BBB-EF918E2CFE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1" creationId="{AD1AD349-ABE6-4ADB-A896-AEC1B70BA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2" creationId="{22C447A7-7AFC-46C9-B517-302CBD0C5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3" creationId="{882D40AB-63C7-4174-8BCC-D2171A2083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4" creationId="{33508689-CE13-48BB-A6C7-D47C65A8C9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5" creationId="{6E81D2A2-171F-4130-92E8-CECD933F0A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6" creationId="{22F0609A-3D13-48C4-BCBD-A9344AEC5C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7" creationId="{EE6037D0-22E6-4EAC-9F33-F29500FE6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8" creationId="{ADE2A9A8-BE5D-40D6-9BFC-ECCE3182B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9" creationId="{0718D0F7-2528-4DF9-9C84-872C417BDA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0" creationId="{99F5D6E8-DB66-43D3-8086-A6BC2CB43B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1" creationId="{EFA7F249-AA19-483A-946F-B2FFCCC08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2" creationId="{C831AB05-466D-4D6D-B967-6BFEA60DC2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3" creationId="{754A2FF5-AA73-48C1-9491-394B6E01FE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4" creationId="{BDE311E6-2ED3-4B57-9A1B-F1E94DA466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5" creationId="{51FE1206-48C7-4B1C-92A6-4F19F9E294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6" creationId="{CC65F12F-13D0-4513-9E82-AE902F18C9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7" creationId="{BDC40550-865A-45D8-86F6-40287DDF01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8" creationId="{0C41896C-ACD0-4EC9-9257-0324F4996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9" creationId="{4296C154-5401-4051-897B-636A2800B3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0" creationId="{F2843792-B38A-4062-AA14-EBE632DA80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1" creationId="{712EFDE0-302C-4E78-AC08-151365945F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2" creationId="{FB278816-8D19-4035-943C-188B3E7EF9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3" creationId="{FE8B3EDB-2F67-4ECE-AEEC-2C9E8AF80C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4" creationId="{D8A2DBE8-4449-42B8-8F1B-58713C65A9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5" creationId="{66F2C4EB-DA19-4277-8968-5463BD1AB5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6" creationId="{31FFF5FC-E0B2-43C3-8B24-55AE5B2FA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7" creationId="{898448AC-606D-426F-9C6F-5B17516F9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8" creationId="{4912AC95-27F5-425A-BB10-C9BF5F454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9" creationId="{8EE03A89-8F42-47B9-99FE-0482FCC7A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0" creationId="{D360F7AE-0A49-4D10-BCF8-97874EB6A1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1" creationId="{A317E40D-1EE2-4335-80FF-858807ABA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2" creationId="{CA9209AE-1349-413F-BB59-4760615EE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3" creationId="{52C092BC-9D1A-4872-A821-2334617E62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4" creationId="{D47C5E2D-4ADD-407C-A37E-D3196290A8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5" creationId="{6820F080-CEC5-4453-97A3-B9BF142D6C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6" creationId="{A5F6E8F0-D3FC-4DB6-A001-A88DA9DE3A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7" creationId="{42615596-26A6-45FD-AD37-06DFAB35F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8" creationId="{9EC41CD3-462E-451C-815C-0C4BC04C15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9" creationId="{E17F38EB-1485-4173-870D-2D161EEADE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0" creationId="{29850BCA-AD61-4462-93A7-9FEFCE200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1" creationId="{557905C3-6312-4AB1-BADC-896A6D4BC6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2" creationId="{4C252EFC-899E-41BD-A1A6-2559D7227D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3" creationId="{BB0D086B-493B-4247-87AA-A44E0BFB70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4" creationId="{2150A311-D21E-41D7-93E3-0852F38DF2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5" creationId="{32B4E6A6-8AD8-48A8-8EAB-939E27C4B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6" creationId="{294EE9F4-5354-4014-A899-045899F117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7" creationId="{10B90D76-F60E-4FD4-B120-92A320B6ED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8" creationId="{890F02BE-ED71-41E9-AA15-FDBD2B21AA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9" creationId="{E79262D3-DE12-4DA6-8EEE-70EDEB9E23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0" creationId="{3C00566B-BF4D-4197-BF0B-01DD65AE7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1" creationId="{C4690D65-54C2-4C7D-B62F-3D4CA6B0F0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2" creationId="{B97081EF-09B8-4D0B-AF27-5A10F98E76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3" creationId="{35036C1B-78CC-4A06-BBD8-C39C166B7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4" creationId="{F73558E8-9144-4702-880C-9181202B2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5" creationId="{62C416CD-C385-4D0D-8E6F-190A8C8BE8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6" creationId="{2220C5B0-D205-4D21-B08D-374C693E4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7" creationId="{51073452-60BC-4C7F-B941-3EAE336B3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8" creationId="{ED699A3F-3952-4E04-9B5B-FB14748415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9" creationId="{9FF492A4-842F-4E43-B445-193A23B003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0" creationId="{1B2A24F4-7276-4AD8-9A20-9CE2BC2B1B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1" creationId="{DE54C7D7-36CE-4158-89D5-695723467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2" creationId="{DAC480E8-651F-4B77-9E6F-91BBD5DE9C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3" creationId="{9F1E6D76-58FA-4037-9594-5C3568FC8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4" creationId="{002D8C39-118E-439A-9E82-E7019CD2EA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5" creationId="{E019AB51-5725-4411-94FD-01A3BBE762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6" creationId="{B501D387-82A3-4E40-BF7A-870326D9A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7" creationId="{3EC6683C-29A4-4A84-9C65-BC97E7ABE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8" creationId="{F3EE4B2C-B776-47FB-ACF7-B542757FF9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9" creationId="{295D9892-7E90-46F2-8FCB-A11C7CC02D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0" creationId="{8D2E4508-8669-42D9-9A9A-BC22A1945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1" creationId="{F9FB2123-95DD-4616-B861-22C7C2D8A1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2" creationId="{F8BED4B4-9781-4955-9618-769B1576A5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3" creationId="{CB6BCBC2-A29E-4BD7-BF9F-49A1595780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4" creationId="{4EE3F56D-5E15-4445-A05B-27B04E42C3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5" creationId="{D0EA56F7-B3BE-4C53-9BBE-D16A8FD248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6" creationId="{5D8B5A55-6311-498A-B2EF-F86CCADBB8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7" creationId="{D5090CC2-AB25-49FD-96CF-686B5FFCD0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8" creationId="{A08B2E9C-44DD-49E3-B57A-8D7BBD5A6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9" creationId="{4E57CE2E-3BAA-4483-A6FC-E573081E59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0" creationId="{E75E88FB-8973-4305-AC5F-0999626DE5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1" creationId="{38673535-F22A-4DE2-9CB6-E60F1B144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2" creationId="{6C83B29A-7B81-481A-923E-ECD3889D02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3" creationId="{F2373509-D715-4896-BC84-D4E7C6D110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4" creationId="{2F2630F1-A1E1-48FF-9CF8-1D9AAC4DBE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5" creationId="{CF5D98FA-BE2E-4E56-B6A2-EFFA435F31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6" creationId="{8ED15DB8-A51B-4957-A693-7A7AFD8050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7" creationId="{DF6AB21C-493A-422B-B8D3-701083667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8" creationId="{B3EDEB48-4FA7-4997-BAC3-4C1B98296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9" creationId="{2EFD11B6-7AC8-4DD6-816A-7683074F86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0" creationId="{3AF599E3-F565-4E24-A3FF-F58E4448EB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1" creationId="{980442F3-B89E-4CEE-9321-C3FDBC7E90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2" creationId="{C8D9F211-1015-4462-9CA3-EBDA4270AE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3" creationId="{097E5654-9E87-4C47-8D0C-311B0E493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4" creationId="{DEFF75A6-2BCF-4EA3-B471-130D2EA9FE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5" creationId="{07414DA8-7452-405B-A61E-10E6BCDA6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6" creationId="{791999AE-C161-4440-8F7E-240871825B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7" creationId="{F8665D33-EE39-4796-A0DE-D4BD92731E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8" creationId="{81D1A3B3-0F77-4DA8-8A79-D745AA7643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9" creationId="{9F5A2926-E641-4CA5-98A6-75CC94D55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0" creationId="{6B52CC4C-1BCD-434A-81F9-FFD814E8DD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1" creationId="{D545D047-1F77-4C4F-BA09-D4A3D8A90E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2" creationId="{B554AA27-FC5C-4D9E-BE22-F248BAB71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3" creationId="{44DE55F4-4D21-43EA-99E4-124135348B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4" creationId="{BB289139-0F0F-445A-822D-15E28482EC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5" creationId="{00286F9C-743D-4ADC-9850-F5E46D1136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6" creationId="{788E1DC8-A96C-4361-A87A-6F009EA6F3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7" creationId="{62439AAE-47D6-4075-A6F4-C289A23BA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8" creationId="{884810D2-1ADF-4DCB-96A4-018F6D849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9" creationId="{3657992F-40F7-423A-B05F-6F8E9233EE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0" creationId="{21659D02-34B2-499A-81B3-A924D154BA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1" creationId="{2C793E14-1845-4A20-B4F0-25C62815A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2" creationId="{522919A4-73FE-4596-A6F1-399827EBCC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3" creationId="{CAC9A12F-0DF1-4CE8-9E5E-57B56CC60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4" creationId="{C00A733A-2E26-4D31-86DF-AAC86ABB2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5" creationId="{170D0866-BFAE-44CC-AFD9-BDC62AF295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6" creationId="{19BBF797-7AFF-4314-990B-0DCEF4C262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7" creationId="{4727E2C7-2EAC-4D28-AB8A-50EE16350F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8" creationId="{151B438E-1AAE-41FA-A7EC-52D103794B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9" creationId="{F3536268-3D0E-4B5E-96A6-A3F8A14526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0" creationId="{789514FA-F450-40A9-B4BD-7B3E10C564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1" creationId="{45752E66-A49C-4CEA-BA4F-6D471A0B7B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2" creationId="{8CA6B46F-16D1-47A4-9975-865D51B44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3" creationId="{D2E7B285-E342-4C63-A1AC-F647ADBE12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4" creationId="{AEB21A29-1908-437A-AA24-6BF7388A5C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5" creationId="{2B2F3557-E2EB-4E5F-A0E7-319C233F6E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6" creationId="{1A61C3D1-9A22-40AA-B63C-54F388E818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7" creationId="{2065D7A8-A82F-4762-9D77-70691603D3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8" creationId="{E0C6BF2C-991D-42C9-BDDB-9DD6A55812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9" creationId="{1FAE2194-24E6-4D9A-81A6-315B15EEE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0" creationId="{79D4893C-735C-48E1-A65E-C5892E100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1" creationId="{D80654B2-9C22-4090-BA6C-906B676460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2" creationId="{7FA859EF-A069-4C77-8C5E-7741F39BFD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3" creationId="{C7D1B863-7FC5-4A7B-8D83-3D43250AD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4" creationId="{DE8207C5-6879-4730-A5ED-A54CE41B6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5" creationId="{26B7A7FB-EA0D-4F15-9D45-8C91D813D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6" creationId="{B0F13A0F-0705-4669-ADE7-5AC709B1E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7" creationId="{083E453A-3486-4F55-AD40-D4302C6399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8" creationId="{42D7B84C-7819-402F-BBA9-E9808F73C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9" creationId="{D483C681-30BD-497A-BA3E-E2DFCB075B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0" creationId="{AD770BC6-98CF-42F8-8AD9-55AB9EB789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1" creationId="{7519D04A-4182-4D6B-A049-5AFC676A3E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2" creationId="{4B5E9969-97DF-40AF-9CB6-DF117AE88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3" creationId="{53D071EA-9A3B-409A-8885-DEB91168C2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4" creationId="{A7F740E2-AF05-4B0C-B470-64632C4EA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5" creationId="{CAE22B97-E1FF-4516-B9E1-35424310F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6" creationId="{50C3144F-BD90-4B2D-B4FE-E7B1EACF88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7" creationId="{A5E9BF25-210D-4579-9565-48C3D1127E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8" creationId="{00F94B39-8864-4467-AE8A-1B99C15615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9" creationId="{B80445E8-8847-4D5A-BF1D-4930F7DEE1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0" creationId="{7F99E7B9-E673-4704-80B9-31613FE815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1" creationId="{6DB966B3-2CB8-4549-91D9-5065D19827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2" creationId="{4ED2BB00-5F0E-4B78-A4E4-9E7B5C774D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3" creationId="{97AD2317-CC74-4078-93C6-B3FFA74DEA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4" creationId="{706CE97F-79C2-4D26-9936-828D03AE27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5" creationId="{33125C07-F1AD-428D-A3C1-E42D1B52B9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6" creationId="{5D757B22-90B0-46EB-9AB4-F3171DF14E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7" creationId="{0A9034BE-FD85-49E5-82CD-A83F120256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8" creationId="{A39CF957-EC81-47FD-AC22-7F5C6B5FDD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9" creationId="{3D27FE61-6AD8-44F5-85BD-E07135D384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0" creationId="{67F6A9D8-F2DF-4D47-A462-17EF7E3AE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1" creationId="{2E4BCDCD-21F6-4209-82F4-46F0CBC9E6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2" creationId="{6C18C818-225C-41FD-861F-D36F60F70F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3" creationId="{1D04E2CE-A618-4D80-BD90-B692561B5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4" creationId="{399B5D82-3A41-4BB0-AC74-BFDA075FF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5" creationId="{EC91A976-0BFC-455C-B34A-4FF0E8C46E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6" creationId="{0F2C0F75-E605-4419-8F6E-17AF06B9FA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7" creationId="{059DB94C-AAC9-4D8C-8838-011E773CA5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8" creationId="{DBC9BB5C-197A-4FEF-BC01-8FF4E5B3F6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9" creationId="{09680954-259D-4FD1-8909-9C4D1D53C6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0" creationId="{708C491B-D5CD-496D-8B60-5DFBAA1C48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1" creationId="{28FBBC2F-48DB-4790-A11B-BED5DAFB3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2" creationId="{B0EBA948-FE90-43F9-8F70-A0EA1440BA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3" creationId="{D98ED4D3-955A-4C28-B0E0-ACDAF6BA9D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4" creationId="{DEBCCE5C-B50B-49EE-8E9F-8848E3E81D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5" creationId="{64BFCD17-8BC1-4BF7-AE38-CA73C3C4E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6" creationId="{344115F5-A905-42DD-AA67-FCA26E6D61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7" creationId="{A5EB2564-AB35-4D29-A467-6A9021F493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8" creationId="{DE5B8271-41BD-4649-83F5-0B359637B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9" creationId="{B1223A95-9CE0-4F67-9836-4734D9E85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0" creationId="{04EB6989-259D-4B19-B6F8-06A88A985E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1" creationId="{4AF39D45-9E84-48E6-A67B-771907B589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2" creationId="{E027AE50-7DD4-4649-84CC-DDE52B5399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3" creationId="{125300A4-CC53-4E3E-88BF-57EB40FF4B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4" creationId="{8051E655-69BA-4853-AEE3-1EAEAC128E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5" creationId="{C03DD86F-0FEB-48A9-B0D6-5BE8F4E7A0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6" creationId="{17379744-6D54-4577-8B87-4DFC4CBF9D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7" creationId="{C8E01FD1-E25A-4D6C-8B75-383C0F3B76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8" creationId="{4D4E873C-381F-4A45-AFFF-AF56535EA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9" creationId="{C748D15C-6D22-4C92-B8B8-5502B8CADC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0" creationId="{CBF4BF32-59B0-4807-B3F0-6344833C9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1" creationId="{3A2293C0-6D08-46C0-BF15-0127EA838E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2" creationId="{3DEA536D-62D0-471D-8497-6A1B826301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3" creationId="{1AC9F87E-0282-4BDE-AE46-3BDAE889B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4" creationId="{F1A85DFA-B328-4C7D-A4DA-0F4774B129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5" creationId="{4E07D47A-1E2B-4517-BE6C-671795C2A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6" creationId="{C0AFD68A-533A-48FE-AF1A-F15C66EB3B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7" creationId="{4857D945-8883-4354-843A-1EC993701C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8" creationId="{155FB9DA-CCAF-4052-B9B0-0F29A5B7DC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9" creationId="{2536D55B-E7E3-4199-83E7-5856119B4D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0" creationId="{914BC6C2-291F-4E13-89C4-20CCC7770D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1" creationId="{BFAB53DE-BD07-4CCB-AB45-442BFDF04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2" creationId="{01178CDA-7059-4A59-B3D5-21EC275CAA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3" creationId="{35A19556-152A-4CAF-B110-33A29F8C12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4" creationId="{0C56BE9B-974C-4076-8DAF-98E6F3B57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5" creationId="{585F6656-85A2-4551-9D8A-9260E55F91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6" creationId="{74DAA53F-182D-4321-B86A-06C9DBD3AF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7" creationId="{B203FCFC-B110-4EBD-BC9B-6CED741FA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8" creationId="{3F6A6775-9DF7-4C6C-A3E4-9FC877888B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9" creationId="{8D3D7575-B257-44AD-BD7A-9D7E2C8D4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0" creationId="{205FDC76-0CCE-4312-BF11-040E26EF2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1" creationId="{DDAA998E-336D-4F7F-AE1B-1313CF275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2" creationId="{3E101E5C-4DE4-4797-AB9D-B898C2A09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3" creationId="{FD1953B4-8742-4E71-83A7-88891E2BE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4" creationId="{55DBF95C-F50E-4F1D-9B15-9EA72EEA2F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5" creationId="{27825C44-DCFB-4857-90ED-18E9145A43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6" creationId="{5A6E55C8-FBFA-4D44-98C8-BE5C9A771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7" creationId="{A2DED0AA-926B-4ED1-8192-BDCF2AC4B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8" creationId="{E89B2001-2734-46A9-8DC0-C3EFBE1D99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9" creationId="{FBD549E1-7D76-4E26-A7F6-F6381B9E65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0" creationId="{40AC80D5-493C-4033-98D7-73FAD3F48C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1" creationId="{6B075161-D63B-4CCB-9E9A-28CC04495B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2" creationId="{E44340F3-8554-4796-95B5-AA90BBDC52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3" creationId="{6612036B-CBA5-40B9-8EE9-0F87F5F402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4" creationId="{C1080083-6D30-4540-80B2-6D314D8537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5" creationId="{213B5D42-7166-4243-BD1E-F6D99160C8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6" creationId="{C4850F22-96FD-48C7-89D6-59CDEFF43E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7" creationId="{7814B50D-9AC1-405A-8B91-41291B2DE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8" creationId="{756D5FFF-570A-401B-8A51-138185D8C9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9" creationId="{A14C929D-DD5B-43E9-8573-1DAC642F7B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0" creationId="{5302071D-3D20-4CB7-AB02-03D4488270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1" creationId="{95FA3425-CA86-45DC-ABA6-B6E342EA32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2" creationId="{807D3E30-DF0A-447B-B168-1A8B9B38CB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3" creationId="{158BB6C9-A232-4A4C-8B18-E89D0EB3B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4" creationId="{615F9EE2-BF99-4C57-B59A-0DA939F9B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5" creationId="{51DA9DC6-EB3E-49B5-848B-1648333391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6" creationId="{CBEF4619-603B-4D8A-8248-DDE2E917E4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7" creationId="{08714AEB-FA49-4663-B0DF-D1FCF44A51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8" creationId="{5105170C-2999-4E18-8903-5FFAA3F496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9" creationId="{6C81B2B8-A9A3-4712-BF65-2B76EB9DA8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0" creationId="{155A1F51-EDA9-46FC-9206-F19E217736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1" creationId="{E819EF07-0B00-446F-B682-CD765AF8B2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2" creationId="{D18B7755-0D3A-4AB3-87E9-639016F3F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3" creationId="{BD61FC0D-543E-42F3-88E9-70F8810940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4" creationId="{B1FD8733-F75A-431D-8B39-558FEF22C9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5" creationId="{03EBDFE5-A6EA-4507-8D3A-9CE3306C2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6" creationId="{59DD6C82-2CD2-4A00-B590-4FA392109E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7" creationId="{1B1068F0-DC2A-4402-A156-F306F5B4F6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8" creationId="{11144646-7933-421D-B91D-A88B63C2EF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9" creationId="{BC29E010-C419-4561-9265-25051F5F5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0" creationId="{A189BD04-4CF8-4FDA-A02D-A3D33AC7F3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1" creationId="{FB9CF0BE-AC62-4D73-BFCA-0CABD7E2B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2" creationId="{E8F2259D-AC68-412A-B15B-49081F0285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3" creationId="{B2114677-0885-475A-B347-9999ED415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4" creationId="{CB72122F-B9CD-4A2F-8DEF-33AACC3F94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5" creationId="{D87A8F55-B2D2-4D26-B3B4-AA274C6DB5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6" creationId="{6945AD5F-FBDB-441E-8728-154DCDEEA8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7" creationId="{39A89EC5-5DB1-4ED7-B656-14AF161694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8" creationId="{679C960C-0BA4-4B7F-BCEA-8CEBBAC29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9" creationId="{E012A18B-592D-48D9-8B4B-B163723B59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0" creationId="{98EF75CD-E0DC-4756-9602-1FFF202F75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1" creationId="{ADECAD13-60B7-4A15-A841-2EF405C756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2" creationId="{0CC8A8FF-C121-4B8F-8674-67A8F389A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3" creationId="{AAF2C090-8632-4425-BA75-4EAFB100D6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4" creationId="{9C66B540-C8B5-429A-AB86-B0136A21F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5" creationId="{9A316978-D9A3-436C-A08F-C3686070A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6" creationId="{4F60B253-D922-450E-8F5A-02127DE542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7" creationId="{07A7FADE-63F3-453C-817C-906B72CF16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8" creationId="{8B462E39-6E74-4FAF-9E17-4565BCA12E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9" creationId="{3AC5276C-59E9-4531-AC5B-69E9326ED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0" creationId="{09FAD85A-2C25-4B25-B170-E20450576E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1" creationId="{579B544B-69FF-440C-9FF4-735D5575A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2" creationId="{125A508C-D977-40E7-8D12-79DA6A3353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3" creationId="{A4BA674D-3D5F-4DDF-803B-1982E164F5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4" creationId="{BAE04648-EA66-4382-8EF3-D1FFE2754E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5" creationId="{9DCD62A1-9BBB-41E1-9FA0-CAA9B9CC7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6" creationId="{9A0EE3AB-1A54-4D1E-BCBC-54F07535E9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7" creationId="{59EA3494-1BAB-4F77-B8A4-9E2E17577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8" creationId="{D05FBAF5-8A52-481E-98E3-EAAB013A85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9" creationId="{2FBAD457-1CF4-4589-919A-DE74D9528E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0" creationId="{5EE9CCD0-70BD-4CA4-89FA-88152C8EE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1" creationId="{9ED794E7-6FD9-438C-A6B2-D72894E1E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2" creationId="{ADD450D8-262B-4FC7-9B4B-786A9221E0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3" creationId="{472ED5A4-E279-4D3A-9690-6545ACB9A7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4" creationId="{B5F5D62E-9CD4-4247-8F01-B054DEEA56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5" creationId="{823F3D51-21E7-449D-9737-43BE7119F2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6" creationId="{B783F348-9C6D-4C25-98E3-08CE3ACCF7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7" creationId="{02CB9BBE-B9F8-46E6-A46E-A08F7BDD6C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8" creationId="{2375C991-C1CD-4B9E-9BB9-0FE8EDA67D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9" creationId="{6ECEF946-1A3A-4828-A39A-C706A69E78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0" creationId="{FB490D00-E1A5-427D-BBDC-27AE3DD6B6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1" creationId="{19498B1A-0AD3-40C9-BC74-758364E838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2" creationId="{CFF1EF28-0436-419F-92BB-1B70CF0CC0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3" creationId="{D1191A83-72E4-4703-AF65-6CE5A6850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4" creationId="{0CBCA2E2-E730-4571-88D0-CCD6D41951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5" creationId="{52B0CA02-DB73-4C11-85AF-D8CBE7F821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6" creationId="{1C8E77E1-7A7F-43D3-8407-4957EF52A7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7" creationId="{70C9E5CF-B765-413B-966A-69F97DBE42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8" creationId="{B620DE6F-385C-41BD-BCE2-40BF52714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9" creationId="{3E7217E2-E49B-4174-9998-5A6C045229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0" creationId="{23801835-B412-449B-99E1-B442B11EC9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1" creationId="{03E0020A-E333-4561-9735-0C2F26B8FB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2" creationId="{4A660675-25A7-4D92-ACC3-CBB5635F6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3" creationId="{FC5FB665-138D-441B-8B7C-5FF66CB33A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4" creationId="{E3F6DB09-31E3-489F-912A-713D18B52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5" creationId="{09A4F936-554F-4169-AD56-5B76F07058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6" creationId="{FD1EFE19-DB91-414E-9EAB-AC48938B2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7" creationId="{241E8895-EE29-4422-8D2E-0EE8A4A228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8" creationId="{BA5D6F43-E253-40C8-855F-01EDC33896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9" creationId="{9D325AE9-D2F5-4A95-8F93-491CDA3CE8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0" creationId="{8ECC50C9-7998-459C-8716-357F601A32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1" creationId="{71D73544-592F-4130-AE86-7B7B2E4702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2" creationId="{0199D7AA-C4CC-4C3B-8244-4C381F5596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3" creationId="{3B8B2CAB-65CD-4186-A1A8-05689EDC33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4" creationId="{C3676FA3-4333-43F6-96C2-690382113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5" creationId="{119B83E3-F989-4052-9992-F4C0F02D33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6" creationId="{2AF9C7F3-607A-4A65-BB2E-2A9AE74183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7" creationId="{08B27F89-9D86-4C9F-8626-4D1923380F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8" creationId="{F27DF3ED-5B13-4214-9BD2-A42DED6B37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9" creationId="{FC578C86-7F4D-45FF-806E-2FB8A9A605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0" creationId="{0291E3C4-BDBB-4664-9AF7-FD43786E88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1" creationId="{11CD7721-CDF4-442E-8664-A5A8CF9F9C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2" creationId="{DC90E6C0-80E2-4080-A633-0BEF4833A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3" creationId="{EBD19BB1-0C80-487E-A7A8-FE6041621F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4" creationId="{39CD4352-5260-4D2C-A94D-A4A1A70607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5" creationId="{55A9B95D-AD7F-49FF-A115-61E12F2516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6" creationId="{F1E77433-7C2D-4208-8CE1-4E8599659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7" creationId="{6BB96CA6-B6F8-45E3-B798-9D351C490D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8" creationId="{2C226EE4-266D-4C9C-B345-BBF703EDB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9" creationId="{21DD7B54-8208-4D9B-B4F9-62D8D6D9A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0" creationId="{FE9A4179-9116-4385-AB20-5822FB81F4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1" creationId="{4C6353D5-5467-40E3-BDCC-72A17B6E91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2" creationId="{F2A32CB9-5E59-412F-8C3D-58456D563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3" creationId="{3B02C5CF-CD71-423F-9700-4FB792EA5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4" creationId="{04A400F5-7E18-41AE-B9E9-12D4F746C9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5" creationId="{EC77C3C8-72A1-44A5-BFE5-96F93A7B21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6" creationId="{608B167E-9A14-48F0-A0E1-54013510DF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7" creationId="{16FDE290-528A-4137-BD8D-36B4C57775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8" creationId="{7DCA5C8D-2A45-482F-BD44-94B8DC9813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9" creationId="{AC3693B2-05F1-4975-BBC4-3700742F26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0" creationId="{8B2FBC4A-A3DF-4C65-8EAD-1A507E92C3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1" creationId="{AE006551-4217-40A9-85BB-1FC4023044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2" creationId="{E79D98C3-CC6D-4F5B-AE19-88DAA8DF2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3" creationId="{282EB482-198E-4BC6-963F-34F3C77EDE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4" creationId="{D51DB71E-412F-4C60-9B81-CABD2C3AE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5" creationId="{650C6E3B-189F-4C37-9877-91035EDCD9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6" creationId="{1051FF9D-2CC8-4D02-B759-29AF06483E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7" creationId="{5C4805F5-5BA3-4F2C-B47A-C491130957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8" creationId="{FDA69627-30BB-4F05-8055-62D33BFC63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9" creationId="{B457231C-D0F7-4A55-B06E-DF61273550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0" creationId="{B6412907-4E3E-42E3-A426-47A7624A33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1" creationId="{E901B84C-2AD2-47DB-A303-E9DC32DF4F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2" creationId="{D3732FA5-4EB7-46F7-84A7-42F4092A8A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3" creationId="{C71C69F2-947D-4DEE-BB64-17BCA68C3B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4" creationId="{6CE80807-DD0B-49A3-A004-C87358319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5" creationId="{25B1C784-3EB2-4705-AE35-1131CCC94A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6" creationId="{328FA929-81FF-46CE-B4AB-C1879B44A9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7" creationId="{8ABFAD3A-01B8-484C-820B-63E561AEEE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8" creationId="{8C17BD72-F5A4-4DEE-982F-ABE6040E77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9" creationId="{8B57CBAD-441D-4BFF-A466-4AC5714B57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0" creationId="{8069B50C-2A70-4C7C-B75F-BF5030671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1" creationId="{60AB4B7A-21F1-4EBD-A846-D3259FF529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2" creationId="{B4606FC2-A911-4C65-9101-2E30CB61A5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3" creationId="{0D4CB0C6-7A63-4015-8171-D6BDFAFB83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4" creationId="{BC6F3C2A-EDF1-4375-A8FB-7BAAED098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5" creationId="{7DE31B63-6AF3-4948-91BF-50FCBDEF3B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6" creationId="{29C2D1F8-F5EF-436C-BECE-6233ECFE84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7" creationId="{FD683D5D-4A11-4010-8F36-B9E46B6BF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8" creationId="{26DCD6FB-F511-4D65-A766-696CD02EE0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9" creationId="{EF04EC5D-FA26-45EB-A133-F47A0C515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0" creationId="{7DF2AFF9-580E-4E94-9281-019AA40BF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1" creationId="{B44BD76E-3DF3-4241-910F-7453D890F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2" creationId="{AE76EDBA-7DA1-4693-9CA0-EF0E221EF8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3" creationId="{EE7655BD-C70A-4DDA-9E7D-387B8C96B3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4" creationId="{ACF64AF0-2DA4-4AE9-9580-F82811CD5A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5" creationId="{309CE201-C3CE-4C15-A8AF-E215DB41AA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6" creationId="{D68F90F6-50EE-4450-94A1-4908181B6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7" creationId="{E73BA688-558E-4C49-82B5-25C1FAD21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8" creationId="{0F32099A-2786-4593-A7C9-D2844435A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9" creationId="{0B4124D5-F1CF-4044-869E-6717953B84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0" creationId="{55CBEF4D-43AB-4D6C-9B39-75479E1510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1" creationId="{B6DEC87C-80CC-45F2-B745-FA89A4E1D7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2" creationId="{3CE13E77-821B-4CAE-AEFF-7D80E22A2A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3" creationId="{6091F8E2-5E47-4F38-A73E-340514148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4" creationId="{C685F5F7-A647-4C53-9A54-91318ED0B7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5" creationId="{01F10D08-D26D-4785-8399-38FFC8121C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6" creationId="{C8FAC230-3481-44E6-BCE2-3AEEEFB51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7" creationId="{905D7733-202C-4B83-B099-192139D8BF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8" creationId="{F8698AA2-6C2B-4DA3-AAD8-4D255BD2E1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9" creationId="{D8EF5A08-E436-442E-86B8-089A74E129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0" creationId="{8421E18A-1CD6-4C0C-AF3F-28C94B2E98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1" creationId="{52BE46FE-1870-453B-B384-39068D441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2" creationId="{7D232F53-50AB-4B2F-8022-9E0FB91F7D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3" creationId="{4A917979-CE33-42E4-8329-7365320D9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4" creationId="{869742D1-C7DF-449A-93C4-E19397301C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5" creationId="{DF724FB5-BFB4-4B09-8012-C14E9F15A0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6" creationId="{CE723DF6-26E4-439E-BC05-4826FF456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7" creationId="{DFB56A0F-650C-4ADF-BDF4-6B62AE24DD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8" creationId="{60B3CED9-23E0-431A-9F55-FAC1E5A20F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9" creationId="{DC4EA055-2478-46F1-82A5-630B60FA98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0" creationId="{9EA225A6-3C42-47EC-A122-6070D0FF17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1" creationId="{2E6F13DE-6C4B-4AAA-9211-4D10E6F624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2" creationId="{B854C221-9DBB-4F8A-A51A-22D23B1ED9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3" creationId="{A752D446-6D02-4D5E-A405-DDA2B71B77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4" creationId="{9EF07D18-D1D8-4179-B574-C724C59B3F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5" creationId="{8DFBA37D-0A0F-4AD6-81B9-18B825B1E0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6" creationId="{341BCBC8-9F98-4B41-893D-AC30788764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7" creationId="{BB778BBB-234F-43E3-94AE-3C71612A6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8" creationId="{2E14E941-F32C-40BE-8DAC-771840D16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9" creationId="{E49B1870-8E52-4B43-AC65-998CA81B54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0" creationId="{04D70B7D-7497-4504-AA33-40509C8842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1" creationId="{68E8C27E-7C67-40F3-AD99-69D8C0F014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2" creationId="{527F2B56-DB6E-4E57-B8A3-A930845F7B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3" creationId="{8FD557EE-5DD0-484B-9749-6CBCCF4AF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4" creationId="{010522E3-33DD-4A30-BD06-83EDB5670B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5" creationId="{B7166926-5F25-4464-86D6-7BEF8E4425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6" creationId="{810FDDCB-FA54-4174-A17E-776D5CFEDC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7" creationId="{459F96F7-1633-4EB2-A92A-237A156C1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8" creationId="{4AB7E068-B60A-4763-B8DA-D63009207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9" creationId="{033E8729-08E1-4059-9E32-69D9C2245F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0" creationId="{6F081F8D-D122-4E73-AF16-32CD5BDED8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1" creationId="{1012B39D-19FC-4BC7-97DB-EA7B7C438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2" creationId="{65478C61-3786-480E-B7B8-9C9CCEA570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3" creationId="{72D19922-7D41-4CB7-959F-95088C1CE8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4" creationId="{59660507-33A5-4E0E-B7EC-D3E7CC61E5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5" creationId="{273D54CC-767E-4DDB-92B7-DBC7DC140D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6" creationId="{D020DA53-7C3D-498A-8A0A-DFC4240E1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7" creationId="{FDFAB7BC-2E9D-40F2-99C3-9EEF40ACB8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8" creationId="{6E87B6B5-1B3B-42E5-AB83-D458F44C16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9" creationId="{83924C6C-C9F8-43B2-A696-B8348A471C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0" creationId="{258DB98E-A96D-4E90-BB07-669F54663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1" creationId="{19081066-8147-463D-843B-D3BA191947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2" creationId="{A164C546-2B7F-48B0-8451-7F17B1AC9C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3" creationId="{0A54D3D4-C834-48B3-8CB9-7D9E16122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4" creationId="{8B27921A-98B4-4527-8A52-550C94F9C8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5" creationId="{DFABC63B-507B-4955-8677-FD7EE023FF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6" creationId="{CB8B6872-6D92-4709-9BFF-6BE9FBB8AF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7" creationId="{67CD773F-3075-44F4-B472-FE98240C3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8" creationId="{7B06CFC8-C6F2-45DA-AC75-7E262AF8CC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9" creationId="{F4C1E8F6-5E2F-4B09-B1FB-E8AE6E69E6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0" creationId="{F9F8B374-7CAF-45B4-AE21-CC87F43FF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1" creationId="{1800343E-A57F-4772-92C2-6B7963F831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2" creationId="{89ABB77C-5884-40E6-B8A8-6CFA47013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3" creationId="{214C4A7E-5380-40D7-82F7-CF970E97D9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4" creationId="{91A62581-D9E6-4F2C-8AA1-917D7ECE6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5" creationId="{46EF78DD-F952-44E9-9E04-51977BC1C9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6" creationId="{05F1ACE4-49AB-43FB-9A77-8D2EE7A1A1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7" creationId="{269A57BB-F355-42C4-9D4E-2B32C1BA45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8" creationId="{A2855A31-B093-4513-9CD0-C1FC31E541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9" creationId="{80F16147-7AA2-427C-81D5-5B2FF1FA29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0" creationId="{E72D5418-0848-4D9B-97FD-B0E83418FF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1" creationId="{71E73788-0B2D-445C-B0F2-59A29CAEF8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2" creationId="{E83A5C40-E5F3-47A8-A578-21042E2D9D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3" creationId="{E69F2FFD-4055-4E1A-85F4-55B9E4EC9A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4" creationId="{22AADF4C-084F-4BC5-AAB4-888BE9235A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5" creationId="{1E94DDD0-2D93-4633-B7C9-16F0678B8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6" creationId="{31388032-7C66-42A8-B117-9D6122BF2D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7" creationId="{59E1B2D9-F0EB-42D9-8057-124A3C946E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8" creationId="{A920DEE9-735C-427E-9994-69EFAED137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9" creationId="{7BA2F2BD-04F9-42BE-8F37-7D7B1ED41A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0" creationId="{DB2EB87A-1121-4C04-BC9D-36D870225D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1" creationId="{5C4F0160-E7BA-41EB-91D1-687D74EB5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2" creationId="{A7D7C21F-410E-4DA5-9E96-BDF985ACB7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3" creationId="{3839A73A-2DAC-4737-BE5F-95C8E6643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4" creationId="{EB2ED10A-E76A-436F-8117-45807F1EA0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5" creationId="{2ED804B6-B67B-4858-8592-7C29E2DF63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6" creationId="{ECF6C665-8886-4911-9E75-B4D4F22014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7" creationId="{25BDCA30-4C2B-4530-B61C-D62FAEC706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8" creationId="{822FD3C0-F01A-4DB9-BECF-4FDEF420D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9" creationId="{8D1C60C6-3BA4-4746-8399-4A6463D741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0" creationId="{C2074867-128B-4A02-B037-CBC7A05C52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1" creationId="{0AAD387B-1AFF-4549-9AA1-3749BD0646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2" creationId="{95449504-54CE-4FEE-8F7C-343D8361AA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3" creationId="{03010609-F20B-40E6-BA8A-9C1D03CA23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4" creationId="{D7E2D1A2-69C9-4C74-967C-FAD5F51FD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5" creationId="{8F03BAC5-471F-49EE-AECD-759B219470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6" creationId="{573F16D0-D547-49F6-8A04-3660EDF1FA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7" creationId="{60E8DBC4-6DFE-40F2-80BD-B3295C89E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8" creationId="{8CFBC85A-D77A-4D39-B478-87054ECFCD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9" creationId="{56BA528E-551B-42F8-BFF6-2F605F12D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0" creationId="{40EEB69A-7A12-4985-9DFE-50A9332D04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1" creationId="{1D9898DE-2E80-40C2-83B4-FBB6E0D1E0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2" creationId="{4C219844-C1A2-4D05-BEB7-EC38420341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3" creationId="{51713C1F-2174-4EFE-BCB0-23976A3BB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4" creationId="{91A114C4-82FC-4A0C-9B0C-AD984B1663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5" creationId="{3FAE63D3-6A9C-40FC-BA67-9D2BBA2148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6" creationId="{A4ABD009-8C8E-4957-8F0D-2A626C1F4C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7" creationId="{5BBFCCAE-2FB5-4688-AC5B-1798C85583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8" creationId="{FE444954-05DE-4A60-89C0-C6678B219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9" creationId="{47EB20F7-FA9E-42D4-B0CC-2FEDC95A95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0" creationId="{9062C8B4-917A-4B67-AE36-E95453E1B9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1" creationId="{A158394C-63AA-45BF-8BFE-B383921B36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2" creationId="{2B9CC260-BDB3-44C2-A633-9B3C03D3FC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3" creationId="{7DEF2B47-4244-4570-A4C9-79D343B095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4" creationId="{CDB1363D-D762-4A3F-BDC9-D979FE02AF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5" creationId="{26F4A5AD-9EB2-4423-B251-4176266C47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6" creationId="{69F2784C-A71A-4FD3-BF8E-794C917D41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7" creationId="{FE6F9893-4346-4C66-B1CB-BECCFFB77E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8" creationId="{335B8952-78F2-43CA-90FC-24ECC4B25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9" creationId="{A6111CCF-7DA6-4AE1-8033-D728FA71CC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0" creationId="{9220BADE-ABCE-4B83-9B65-C06D219E8C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1" creationId="{CF7DFA8C-9465-46D7-B9F6-957B7875C1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2" creationId="{818FEBFF-E957-40B5-A1D1-F0F4106440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3" creationId="{96E81AE4-FAA8-4CD5-8646-001E82909E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4" creationId="{12BC8016-EF52-440E-9F1E-E5C30E4DBD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5" creationId="{FD622B7A-7FF3-4D80-8D0E-450BDF9AFC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6" creationId="{04082BF5-A3E5-464B-85C7-750BD6C30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7" creationId="{865915D6-DE3A-4DEB-B98B-6675D0C85F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8" creationId="{4AEFA016-53F2-41CA-B92C-5638C6CDBF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9" creationId="{D351E305-C91B-4580-A876-B64795CB8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0" creationId="{2342FEE4-301D-4528-9740-1ABD518889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1" creationId="{74451BDA-EBD4-4C8F-9DA9-D121599717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2" creationId="{81DBB1D8-0253-420B-B45C-4CD36A47C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3" creationId="{B2F96731-A528-470C-AEAA-5B90EF76F6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4" creationId="{C6F4DF15-81CA-4169-B15F-C242C27A2B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5" creationId="{B04298F0-80DD-4630-8112-A3B13B4057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6" creationId="{1F71E7F5-F233-4125-97A1-6080CC9446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7" creationId="{64611A49-AB40-41B3-9776-4DDE338BFD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8" creationId="{5D8C6874-C6C6-41E7-90BD-6C1A8190BB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9" creationId="{3DCB9954-D0BD-4AEC-9104-B45F0B5862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0" creationId="{C4A5D767-2019-4D9C-8A2A-0D037457EE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1" creationId="{B96DAAB0-7D73-4E8A-9DBF-A1755A7C60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2" creationId="{9B335663-CC16-4BB8-854D-D1D4CF561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3" creationId="{F0844C3C-DB22-4C06-AD61-98778FAACC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4" creationId="{36C81EFE-2C01-4201-9A3A-D0EC8CA62B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5" creationId="{3CCE2A73-9EF4-44E0-A897-FC5685B26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6" creationId="{E34626EB-A6F9-495F-A7B1-7474188758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7" creationId="{F6B4C3DD-9CFE-474B-8D19-28F210787C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8" creationId="{66A06414-8341-4ACB-916B-576BB95F89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9" creationId="{B0C96D14-E6EB-4B26-BFC9-B4B569D0E1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0" creationId="{4823888E-34B7-4F4B-9B4B-3809B6885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1" creationId="{39BBEA4D-AD54-4A31-9D85-ED440DC74E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2" creationId="{5D42AF63-B4B0-46E7-AA25-35D169A151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3" creationId="{8F7E2859-DCC1-4F23-9C76-71C6732F02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4" creationId="{3A88BF98-68C6-4F95-9226-6C2821F8C0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5" creationId="{B97D06D1-2C13-45A4-ACB4-F9D8C5028D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6" creationId="{B4AFBC7B-DDF7-4087-B444-3E24AEA9FB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7" creationId="{FEE72B6B-60EF-4D97-9BBE-50B476C6D7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8" creationId="{7A0EC81F-EEB1-4537-8F00-AD3FAEF0FA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9" creationId="{CF63B055-9FCD-4F33-B279-B8BA633241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0" creationId="{83716A62-C387-42E8-9B68-C93E075E11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1" creationId="{208C5154-7F10-4643-84EB-C056549488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2" creationId="{903551BE-9FBC-45A9-8167-CEBABCDD27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3" creationId="{ECF0817D-2C11-4277-B859-007FC40AF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4" creationId="{33DEEFCD-0B21-4534-9FA7-2A5DBDAF04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5" creationId="{46D936CD-7986-4691-8A91-9F14577B6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6" creationId="{D228D689-C744-419F-AC87-2F2E4DE7B6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7" creationId="{EA7D6BE2-FA81-486A-998E-E7CC9499FE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8" creationId="{20AA44A7-D3BC-4BB1-B62D-73CA6B3DF2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9" creationId="{A0CB2B29-B6DE-428D-9E4B-DB6947122B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0" creationId="{A0EFA059-6246-40A5-A6B0-67E5671AC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1" creationId="{58EA117B-8C70-4268-97C7-F66F09152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2" creationId="{CB9D81EA-A443-415F-970E-E64DD1B14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3" creationId="{417A1724-D7EF-427F-A0C4-3616140FE9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4" creationId="{E63E0536-D6BF-4662-B8A2-F8D349CCF0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5" creationId="{F655C799-D029-41C0-AC44-F45175C1D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6" creationId="{3B4B39E8-0520-4E4B-BB90-E07311476B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7" creationId="{4673FA68-BC55-459E-B0FE-27CA1C4B8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8" creationId="{D6A7724A-A2F1-406E-882B-17ACCD48F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9" creationId="{505BB77B-A68F-4C31-A6DF-5EBF8630B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0" creationId="{28933BCB-BD42-44A9-99D0-1DFC5C4803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1" creationId="{6E8A5766-73CA-4775-A0AA-DAF57D702C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2" creationId="{C1109563-7102-4FB8-BBAB-EBF24EFEF3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3" creationId="{B7E5C8DF-B33D-43EE-B57E-1E27FFF26C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4" creationId="{A953E801-33A3-432B-A5DA-87FAA41D5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5" creationId="{8528B27F-AF44-40D5-B375-148B860D8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6" creationId="{0AFC78DA-AB85-45E8-A4ED-A3338910B4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7" creationId="{B7EE96FD-D8C2-4F9F-87F5-3282AA8C87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8" creationId="{404CE550-4332-4A96-9500-78A32D33BE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9" creationId="{52B914C7-CD34-4A8F-83F8-6281CA56EF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0" creationId="{E4F9BA79-0682-4D48-83E1-042403C2D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1" creationId="{D41E28EB-E043-40B7-89C9-4B9792A0D1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2" creationId="{19E02B18-7FB9-4CA7-AF8E-D53B4B72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3" creationId="{92183476-E53A-4235-8EEE-063EC6D57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4" creationId="{DC33A813-8C62-48D6-8DD5-6AFBBA5F3B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5" creationId="{5E87D25E-E917-497F-8980-E01FBE7B9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6" creationId="{A74D885C-4B7A-4C1A-A401-44C985770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7" creationId="{37974308-37C5-43A9-A9ED-C6DB406F22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8" creationId="{BA1A69DA-B175-4533-A216-ECF67DC6D0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9" creationId="{E25BB24B-3C0B-4DB1-B076-1D58333C15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0" creationId="{2FD05157-FFC7-4C42-80D0-E7842038D1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1" creationId="{2EAA7581-99CA-4052-9EDB-724CDE0F36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2" creationId="{6EA58BFE-67F3-4FD1-A05F-6790868D8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3" creationId="{0F16E48B-5C18-4886-B14D-0A291D7C63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4" creationId="{3D6835FF-3C57-4604-9910-1BBB08D299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5" creationId="{97FB7011-CB6D-4C16-95D0-0A166F86CA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6" creationId="{DD28E1D2-1913-4A95-B08B-E168DD1CB3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7" creationId="{258A90E9-73D4-44D8-95C4-5345DBD7BC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8" creationId="{C21137FB-709C-4CF6-94DF-30789AE18D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9" creationId="{ABA1E437-50A5-40E9-B5F3-44439E9323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0" creationId="{8B9B99C9-9D31-400B-806E-3E25315AD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1" creationId="{D39E292E-C86F-4331-95D6-95B4F3A328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2" creationId="{59933A93-128E-4327-8883-9167B46F7C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3" creationId="{35411ABF-9B3B-48DE-B31D-8DC237DA3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4" creationId="{CA0B3810-C7E2-4130-BF5D-67DC7AB23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5" creationId="{1ADB70E1-3E37-49E0-AC79-DA9372698F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6" creationId="{83094CEB-60B3-4BCA-BBD0-321611BBC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7" creationId="{5D1EB6DE-4321-4DFD-8457-E1E00053B0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8" creationId="{7B6D084E-5004-4DA0-B3A0-65B8986149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9" creationId="{2D0C510B-A2E8-4B25-A0F3-0A58CE3471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0" creationId="{0F57FEAB-FA43-4440-A8E4-488C74926C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1" creationId="{62446EE0-3106-4430-B17D-9D61F20A7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2" creationId="{A2C59D7E-FC9A-47EF-83F1-CF74B39775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3" creationId="{A294D912-F4DB-4F1B-B14F-517C8D202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4" creationId="{80DAB3B2-9E52-462D-9378-84D079931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5" creationId="{5DE12F31-B79A-4DB3-BFE6-C6E4C4C726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6" creationId="{A871F440-09FA-4748-AE9D-C478C409D5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7" creationId="{D02E5CD4-212F-4871-8D79-416E889AE4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8" creationId="{462415FA-37D4-4462-B095-B5CDB766B3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9" creationId="{6A518A42-AF64-4C4B-9231-8691DC2C01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0" creationId="{C9EC245D-587F-40B5-82E9-6D8F1FA991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1" creationId="{AC56B6E0-4913-4C91-B4BA-2970474CF0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2" creationId="{584CAEDC-DDFE-4388-AF12-B8A9FB4AE5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3" creationId="{0BBCA03E-7C24-4752-81F4-9C8E85A801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4" creationId="{FC072298-B7A1-4480-A627-B74C75DE3D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5" creationId="{1C09050D-C3ED-40A7-A15C-F0B8BDC4C1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6" creationId="{6342DC95-40F8-4092-8337-D32D9956B2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7" creationId="{93B40DCE-362E-4E54-83BD-4626010DF0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8" creationId="{C0FB26E2-11D1-4804-8917-A5E71C0F37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9" creationId="{CE79E386-B55E-4207-9AA6-DAE7FAF10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0" creationId="{EF711AC7-2C59-4C8A-B39E-270FD21B31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1" creationId="{1BEFB7AE-862A-48C7-9FE5-C17DA89DDF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2" creationId="{6EC58F62-B8F9-4D36-BF5E-6078BCA6D2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3" creationId="{3058E9F0-A081-4D24-A3CF-69CBCA7D35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4" creationId="{DE7961B8-6BA0-4B2C-A8CE-FC3AF97DB6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5" creationId="{65866791-1F06-47AA-AF63-31FDA1159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6" creationId="{EDC45100-5AA5-4506-B674-B4BBB75B5A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7" creationId="{B5EDC7AC-6769-426C-9BEC-75BF767932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8" creationId="{42C2956F-30AA-4FA0-B424-6770D7BBA7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9" creationId="{6E73D39E-D66C-48CD-91AF-787D529201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0" creationId="{09342E73-5624-4DC7-9911-CBE4B628A6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1" creationId="{7E1AB05E-6ED6-4B9E-B791-FD3EECCCA4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2" creationId="{22FDD316-E4B9-4800-BCBC-6B5A93F78F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3" creationId="{692143A7-DE80-46EE-ADB5-D04F47F35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4" creationId="{E3EEBAD3-5ADA-4A0A-AC06-D6B1F736AA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5" creationId="{5AD601D3-3E10-4D78-BBDE-9B3DEBD5E0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6" creationId="{771E3A97-2948-4340-B345-3BDAE8994A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7" creationId="{4D10D06B-E71D-475B-A9BD-6F0ADD8BEF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8" creationId="{CA296308-D1FB-440A-BFA5-0B1F987B9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9" creationId="{0C6D07F4-0C4A-4952-8D2D-5F649AE3E0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0" creationId="{623F35AC-0AE3-4B26-B6BA-B561ADAB7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1" creationId="{76638425-C8FC-4DCD-A3D4-6442DB4B79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2" creationId="{671B9552-583F-4EAF-91E1-621BEF5F14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3" creationId="{ABB6016C-AA48-4E38-ACE6-E094512E1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4" creationId="{13E3D868-7264-4F3B-A73F-1DC8112F3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5" creationId="{C65ADA0F-BED9-495B-975D-FF9C65E5CD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6" creationId="{43AEC191-E7AE-4AF4-A210-5B124B786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7" creationId="{1000243E-E83E-46C8-AD13-A185816901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8" creationId="{21CB69B1-E29D-4279-9BA4-6F493F92C6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9" creationId="{FC4424D7-30A8-424C-8A13-F0605FF452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0" creationId="{2EBE7401-55A8-4AB4-BB0E-5DDCAC52F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1" creationId="{96165753-A61E-481B-9E3C-E347333C2B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2" creationId="{97D050E9-3778-4E9F-8F48-EAFFB1A39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3" creationId="{D73EA78F-EA61-4C89-A028-66CFE75791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4" creationId="{B3C3A5F8-15FA-4E1A-966B-F76716DAB9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5" creationId="{BD9A84CF-D802-44E9-84A0-D8FAC99F87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6" creationId="{3810FDED-7496-48E8-95CD-429343AFC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7" creationId="{6C186831-93EF-4F5E-90CE-FFDB4F0AC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8" creationId="{E1A43D74-154A-4E04-94BC-3015089B29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9" creationId="{FFF93C1B-30D1-4E62-8D47-9DB3E3118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0" creationId="{E5AE37BE-1B71-4DE5-A0F6-ED7D322337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1" creationId="{9212F303-A60F-4716-9410-20E6938226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2" creationId="{3188780E-8415-41E5-A1D4-33B61721A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3" creationId="{674D8663-A5A4-49B3-B03A-D667C196D7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4" creationId="{7B75177C-B73F-4297-A7F7-6337B5CE9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5" creationId="{B3353E2B-7CE0-4999-AF0E-B919CCB163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6" creationId="{898535DA-19B2-4F86-9571-93A02694E5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7" creationId="{251AB7EC-DD96-481A-BC01-61A15F18D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8" creationId="{AE53FAC7-C51E-4F9C-B745-D4499A4CE3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9" creationId="{6DA79786-F159-4587-8281-03F9EB174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0" creationId="{3D93C9D4-784E-4D5F-B132-2D3E16E808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1" creationId="{A1DFD3EA-4073-437A-AACB-0B42E83CC1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2" creationId="{F7B315E7-D76E-437C-9502-DF0DBF1AB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3" creationId="{247F9450-E4E5-4E32-9636-424E646F20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4" creationId="{A508B6ED-36DD-4C29-B460-ABFF3AE507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5" creationId="{D7E65DAB-6EF0-4617-81E2-3711FB6267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6" creationId="{8102F101-2177-47B1-9A42-4886C71DD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7" creationId="{4574EBCA-7EEC-4FCF-87B9-05DECEB9A8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8" creationId="{157A68FF-D95F-4CF7-8F7B-7DFD56BF1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9" creationId="{FA00FFE2-5D41-458A-A46E-58B83E611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0" creationId="{9ACDA214-EC52-4343-B015-7314C54156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1" creationId="{A811C477-6F12-4321-93C3-5062721565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2" creationId="{A95FF465-EE87-40FB-A1B0-80884B1E49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3" creationId="{C896E602-6CBE-494F-812E-921DCCB672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4" creationId="{2AEF24EA-17D4-47D8-B960-E382886284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5" creationId="{D05064DE-FCD8-46AB-9887-6517EFF46C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6" creationId="{D1FDE12C-85D5-4941-9D72-7E96C5122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7" creationId="{223363A8-6510-404B-856F-FE3920BB55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8" creationId="{8F921242-103F-4F3A-87D2-0A45D40D9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9" creationId="{09D52FCF-C33B-4F40-B0D8-C034E64135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0" creationId="{A3F908FE-D880-4B1C-9C0E-8E42663A9B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1" creationId="{19C65D96-162D-4602-9094-9A7F263D0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2" creationId="{C7A893E7-2ACF-438C-BF20-269DAE11C9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3" creationId="{C2EB2DAF-0ABC-4EA5-82A4-1CB1DA378D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4" creationId="{A8745818-E7CB-4A83-A69C-19CD05C0AE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5" creationId="{31841F50-78D9-4533-B38B-0DF5965578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6" creationId="{D8BE2A8B-4B7A-4C6F-B68B-DD8653D046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7" creationId="{9967C7B4-9B6D-425A-AAF2-C818E09D1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8" creationId="{73FBF2FE-B753-4FAB-BF8D-38403F7573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9" creationId="{9CFA841C-29E2-4F8B-ABBD-4EE397B2DA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0" creationId="{8DE3677C-5F80-4DB9-9A8C-AD2BF9F04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1" creationId="{54184919-29DF-4EEE-A792-DD3E1A464D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2" creationId="{8D0EA5A1-E1A4-48DD-9987-1E689364DA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3" creationId="{CF7179BF-A893-4C64-9FC0-81DD7CC214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4" creationId="{561B3D19-8562-40A3-83D3-7A1D1F5B5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5" creationId="{8E4318CD-5D8C-4A6B-B66B-07266B40D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6" creationId="{070AD91A-2E1C-4767-B31A-CDBCBB8AF4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7" creationId="{43887065-A9FF-45B1-8812-85C03B634E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8" creationId="{19DD713D-C715-4B08-B7E3-360AE3A386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9" creationId="{77262B00-B739-4C6C-B597-22EEDF65EC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0" creationId="{9E5D60CB-5F0E-41EC-AC32-3FD9B7900E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1" creationId="{37406496-BA21-429C-ABE1-557754AA06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2" creationId="{63FD871D-29A6-4B3A-B262-32C0727AA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3" creationId="{B28C7EBA-2500-424D-92BE-4937D4A878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4" creationId="{78EEBED4-E51D-4219-950F-613460484A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5" creationId="{0D9ADB1F-DF2B-4D7D-B050-CCB2A8060B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6" creationId="{8CC88516-DBD5-4FEB-A1C3-3C37266C66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7" creationId="{59D4479F-2233-4334-ADC9-2EDA0F217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8" creationId="{47D24207-3982-421B-99EB-9B60C133F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9" creationId="{45156F16-0E28-4057-B5B5-631A381CE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0" creationId="{8B25552B-612E-4B37-B9DE-C1C65EC72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1" creationId="{73283BA5-A69D-4D3A-AAED-E06C36AFC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2" creationId="{6146AD11-1954-46F0-85A4-1C4D0168EF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3" creationId="{B1585F1D-EA8C-430E-B1BD-4814D4229B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4" creationId="{6D9E53DE-46A1-4F00-B9B9-BB248B746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5" creationId="{BAA789B8-D8BD-4846-95F0-3FF5D7CA0D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6" creationId="{1C29364C-54F0-4D33-BF3F-5683E96631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7" creationId="{B9E5FEBF-B1CF-4A8E-B7EE-BF3615B861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8" creationId="{0ABE7A9D-0B7F-440F-A09F-D32D78F46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9" creationId="{E620F27D-9723-4A4F-ABAA-EC7464732F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0" creationId="{22BE2DD3-926C-4BE9-A204-4830E21B22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1" creationId="{7B4F8155-D13E-4A37-B478-3098D19381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2" creationId="{C0C42230-D7A7-4930-A4E2-2179B8166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3" creationId="{4E98A995-F561-4FA8-919F-061217C0FD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4" creationId="{CFABC084-019D-47DA-9840-65C9EA6880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5" creationId="{960BA458-7FAD-4BB0-B386-AD39F2C6FF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6" creationId="{595850F9-4AC3-42E0-8405-6E60AD46CB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7" creationId="{880FA707-2720-4E42-90DE-8C5F97FBC0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8" creationId="{FC09C5F1-C11C-4679-B28B-FDCC2B03D8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9" creationId="{E85C54E5-1C67-45A3-A9C3-5DD001D9EF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0" creationId="{ACE25E5E-FD6C-4BD7-88C6-B1561DB10A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1" creationId="{F5EA4C7B-195B-4E73-92C8-DADCE96D36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2" creationId="{228B6859-49C1-4C09-9C34-A6CAE5C74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3" creationId="{8CC6B382-438D-491C-94CF-9E7C433500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4" creationId="{D947994A-8594-45B7-A9C0-C53EB670B4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5" creationId="{20678A38-405C-4ED2-88D9-B53EE7F86A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6" creationId="{0C40DEA6-6988-4511-BB68-01A0AF9A6F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7" creationId="{07B046FA-496B-468A-AC46-D8D25FC327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8" creationId="{C6FFC129-AB68-420E-A17E-3653948E8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9" creationId="{9A74D53D-1575-4836-8440-92C8F09F1D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0" creationId="{2932D577-9706-43BE-A9AF-B95A9A23A6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1" creationId="{1C76E0DE-CB9C-434E-955D-8C0526B2B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2" creationId="{8602DB7B-14C3-451E-80A4-E45AFA45D5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3" creationId="{3FA49D7C-31FA-4AFB-97D6-CC7D4D0948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4" creationId="{0445AF92-C2EC-4830-B7DB-2AE733AB9F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5" creationId="{A4073010-DEB9-48E2-A843-31DB7CCEFA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6" creationId="{3AB4D41B-D5A6-4A42-87CF-909EEC3546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7" creationId="{C403AD8A-A8D0-4714-97C2-340AB11FD8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8" creationId="{0BA5019B-B7F7-466D-882F-FCC35BDF65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9" creationId="{F3AD3F14-BD77-4FB4-900F-A87FEFC043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0" creationId="{3377CB7A-4BB3-40E7-BC59-EA17BD1D14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1" creationId="{7108730B-3619-47AE-A049-101AB6F424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2" creationId="{62A08988-C232-4070-BDAA-5A5E9CE495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3" creationId="{4124D475-255B-464A-A9D2-B0C807B6D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4" creationId="{0102422E-691B-4471-843B-93617874F2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5" creationId="{A430F020-20E7-4D89-B6BB-38976DEDC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6" creationId="{28014F57-36BF-4E92-AB43-E117AEE76E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7" creationId="{C6AD5CBE-E9CB-4653-9D16-63DE20481F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8" creationId="{9BDD83F9-01BF-4AAE-A39A-80FA8BB521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9" creationId="{901A592C-D511-496E-ABEA-E3DCF918F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0" creationId="{61B85EDB-09AF-489F-96DD-73BC9AC64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1" creationId="{D2CB6867-7FCC-4C58-81EA-579EF10E4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2" creationId="{B5E2BDEE-6261-4EDB-B3D5-434A5AA25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3" creationId="{92376CF2-507C-488E-9A20-25FED090AC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4" creationId="{1BB019CB-86CA-4514-A857-BEF4F75023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5" creationId="{BD50A9A8-49F2-4879-9067-2848F0813C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6" creationId="{B93E37B5-2512-427B-B5BD-BF941744E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7" creationId="{504AB905-5C35-4B74-A03E-DDA796BB61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8" creationId="{A70B9F46-8383-4429-BB69-586D77A2E0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9" creationId="{1E152D16-08A2-49F0-A47F-5FEEB9D2F0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0" creationId="{82CD60AB-2DAF-4D54-830A-34CFE72AA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1" creationId="{2ACF0DA9-1E3E-45B9-BE03-4DB0FC948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2" creationId="{5DCFFCA2-9A1D-444E-B2BC-1E4AD0477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3" creationId="{4AB65033-EBC5-41BE-9F04-C44000DD09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4" creationId="{C585BA9D-322C-4427-BE16-E7C639C561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5" creationId="{7382B4D9-147B-40A5-AECA-D2B3EFBC1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6" creationId="{9DCC339A-D920-4D7D-A32E-8C8E83A118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7" creationId="{DADBDDB3-8764-419F-8D01-0EA64A72B3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8" creationId="{BDF9CC01-B09F-49BF-AF19-501AB0E979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9" creationId="{A5E7A09E-DF5E-4926-B0B3-CAD136BB86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0" creationId="{84BB85BD-3229-4B98-BEDB-0FC22BE093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1" creationId="{17AC4455-71F1-4400-A53F-D7B5FAE07F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2" creationId="{FFEB23A3-D6A9-4C5D-9694-34ABEBBF4E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3" creationId="{7B8B4FC3-376C-4A57-B45E-F659C12914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4" creationId="{B3B1E466-5F36-40BF-BE40-04D3BF8B3B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5" creationId="{BEE7234C-A782-46DC-B5FA-9161C39BFB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6" creationId="{C9F23B9D-EA5B-468C-8916-A03720FC03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7" creationId="{500F9908-B2C5-4079-8B92-29519F8BF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8" creationId="{4CE8A504-2347-4DBF-9651-13A78054F7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9" creationId="{FCE6778B-7E34-4654-973C-1A27A23A63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0" creationId="{E0CBBD6C-E3BD-40C3-9853-997421646C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1" creationId="{ACEC2531-98E8-4EFB-9190-6EB3198F8C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2" creationId="{6C015165-8D94-449C-8AC8-A93E9C498A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3" creationId="{09D66AF4-437A-46CA-B68B-A20590053B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4" creationId="{FC61D0E0-088A-44D2-BD3B-0A6CD8C66B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5" creationId="{004EB742-1B2F-4895-A80C-7F825CEC9E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6" creationId="{30C8CB63-2A20-4EB7-AD78-BF0C92F907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7" creationId="{DB430A84-5B9D-4EEB-A80A-1FD90DF88A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8" creationId="{DAEDB7B7-70AA-44DB-B13A-94ED9A6C63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9" creationId="{C898FAB9-B7C2-42A5-9F58-3090290538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0" creationId="{C1F049E4-601B-4B89-926E-CCDC8507A4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1" creationId="{252A97A1-36B3-4A6F-8832-C22130C13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2" creationId="{C1F3889B-8244-4FFA-9D83-C237908813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3" creationId="{AEC0F7D1-1A17-4C6E-92D8-C79D250EE0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4" creationId="{C011EBE6-5B7B-4A03-A7E7-E6F5FAB3E4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5" creationId="{E8264223-3750-44D8-8DA0-EF7AF4D887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6" creationId="{F829E4FB-DD05-4750-8B2C-8D7272A55F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7" creationId="{19164C3D-87B7-4DBE-AEA9-2960AF6478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8" creationId="{2FA6C2EE-9054-4A1C-B9E3-2C01B5D333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9" creationId="{3DF6E0F8-9643-4F8C-89C0-5A5AEB6FA7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0" creationId="{E1825E91-57DD-43FC-80DF-BAAD69A0D6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1" creationId="{61D5C943-2AAD-414A-A26E-AE19CF513E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2" creationId="{45B902B5-5E6F-4340-8C9A-2082750F2F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3" creationId="{00A8B5C3-5139-4043-BABA-1C02FE66C8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4" creationId="{2EF0A7AD-2FAF-4C38-B7F9-D592A488C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5" creationId="{7290D6D9-462C-42D1-9548-3930E67D2B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6" creationId="{0E262998-ADFF-476C-BC4D-B3B9BBEDF2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7" creationId="{11CF3BD7-24FE-4598-ADA8-E852395C40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8" creationId="{FB84DD71-0724-42BE-B9D3-C0C9B6DB4B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9" creationId="{79EDD70A-AD98-41C7-BB21-913034AB8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0" creationId="{39CADCDE-792E-4067-B70C-ABED4F43A3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1" creationId="{6BFAAB44-9962-44FE-8046-A2FD17922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2" creationId="{9892A641-1DFB-4576-A4F1-624750BC6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3" creationId="{BB6F3EF7-104E-46BC-9F7C-0774114C54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4" creationId="{7D128A37-164B-4491-83E1-418B1099D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5" creationId="{31821B09-8CA9-42C8-9F46-A3779CE38C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6" creationId="{8621B12D-87F8-44E9-8DC9-84661A984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7" creationId="{AF954038-7DFF-4571-87BA-09C4E6FCB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8" creationId="{A6DDA6DA-9EC5-4697-A497-47E220E437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9" creationId="{81893181-D76C-4E0F-81E1-DA56847E3E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0" creationId="{A645F93C-7967-44F5-A2E9-C03386CA61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1" creationId="{DC97B590-2BB5-4A6E-B67C-0B83CA075E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2" creationId="{5AEA69E5-71DF-4A2F-B105-041D3B2F8C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3" creationId="{941B29F7-E7E9-4975-B67C-8AAD3392E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4" creationId="{E949D49C-C499-4630-A7DE-687A4E9B1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5" creationId="{A971A6D6-5D43-4768-B298-61EA4841C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6" creationId="{2690E2CF-400D-497B-9D03-2FDBA4F68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7" creationId="{820CC6B7-A786-4B0F-B001-A608DB4F1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8" creationId="{6FEDE8B7-9E7F-4B98-8DDE-5F2E91561E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9" creationId="{60336A41-B8BF-4575-98A4-3615EEE579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0" creationId="{F241AE51-4EBB-4E1A-8C23-2E402C5929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1" creationId="{6EF79D3E-AA0D-4AC3-A7CB-8B0727898A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2" creationId="{CF58A0F0-8A0F-4615-8CC7-84F1A5D990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3" creationId="{3469E571-37A0-48AA-BA9B-03A4BE0798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4" creationId="{1593BE82-E40E-4AA5-BDCB-249E9A98F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5" creationId="{CD0F5027-F05A-45AA-ACD1-C88A898430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6" creationId="{4EB8A90A-35A6-43DD-8F63-5B524F13D7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7" creationId="{73441ABF-B34C-4606-AEF4-AC93DF242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8" creationId="{C8F6B795-282A-4F55-B48A-FE01C731AB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9" creationId="{B9CC8ED6-CBF3-4815-B838-D809735730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0" creationId="{45BBA77A-9EA0-446C-8DFC-52A4514C27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1" creationId="{542F8730-6A64-4134-A62B-D0123C69EC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2" creationId="{BCC11558-8C91-4F1D-9190-4D198D1DA8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3" creationId="{7A287AA8-E215-45C1-B8C5-5091C33016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4" creationId="{2CC89963-3ABF-451B-B66A-4A6F0EA4CE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5" creationId="{A24EBDBC-6176-44BE-9299-73E4C708E0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6" creationId="{ACA7398B-B8B4-4AA3-BCE7-6197B55F1C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7" creationId="{73B99567-F90E-4A0F-9F4E-92576FF6E9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8" creationId="{76DD3CE1-28D7-49A1-9EE1-8F357BE87C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9" creationId="{004BD2C2-79A9-4F99-AD81-E86C7546F4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0" creationId="{57EBBFB7-6087-4295-8649-CADD01668C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1" creationId="{9F73972E-EB4B-414D-B622-3F909F85D3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2" creationId="{E044D035-1CE1-4921-A9FD-BECFDDDFF1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3" creationId="{73938A67-C74A-4516-BE2A-901DACDABA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4" creationId="{5BD72B34-9550-41CF-A5A6-26D0BB1DA8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5" creationId="{9825DF5E-52CE-4595-A3BA-146D51F4D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6" creationId="{EDA9CD7F-F764-43AB-AC57-162D23422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7" creationId="{329C8AD1-FBC1-4BF2-B6B2-0204B35D0B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8" creationId="{AAF8D2F1-C36F-4785-B1EA-47B2700394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9" creationId="{009B4124-6B06-4B68-96C3-B566E5024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0" creationId="{2838F975-889C-499E-9910-26E9D565C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1" creationId="{F1FCAA4C-AA13-4F0E-9F56-C4CBE1DCC6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2" creationId="{7FA14171-567D-4978-84DC-B0119180C6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3" creationId="{F0FDBDE5-C9AC-4AF4-8701-A0446170F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4" creationId="{D8D4CE5B-AB26-4D08-BC58-54C7BB1956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5" creationId="{018ADE0B-A159-49C2-8B62-2A182C756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6" creationId="{7712AB44-6DAE-42A3-B63D-08CA413BA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7" creationId="{167FEB01-9979-4E56-A56E-01902170AA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8" creationId="{F3423845-ADF0-42F7-B0D0-5B3BD6250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9" creationId="{B7F09DD6-6CAC-4E9B-8801-5F9D7B5812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0" creationId="{E1961C83-7A90-45DF-B840-BA0C40D346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1" creationId="{E72AED5A-CEE0-484C-A251-0702E2B1B8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2" creationId="{270C80DB-6B7C-4441-89AF-E6123CDDCA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3" creationId="{BAABFC96-82E8-4EC4-A034-3EC0CC4E6B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4" creationId="{B24B003F-EDBF-4A0F-9D8C-396BD6C1D8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5" creationId="{BF3F523A-69C0-4F3C-8DA1-A9DBD09DE2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6" creationId="{91F667DE-A2BE-4ED6-88A4-A1F7D42A15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7" creationId="{374A75AF-8FE1-4122-B6EE-18C7F61D64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8" creationId="{7008A9F8-013B-47F2-A25A-2A5F714138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9" creationId="{5C4E75DD-C5CB-4926-AE0B-50CAE25E1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0" creationId="{F256733E-A608-436C-837F-3A73BCD9F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1" creationId="{B318682D-88D7-400B-B131-62403F7D06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2" creationId="{CE0F82A4-A982-415C-BF29-A5AEDEF64A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3" creationId="{56839172-07B8-43DA-893B-40CFA38980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4" creationId="{8213AA90-2994-4633-863C-36F9E11656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5" creationId="{61C1DF81-E9AC-41EC-B1F9-3F2AA3A29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6" creationId="{0CBB21BC-CBCE-4183-92D8-F3A2295968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7" creationId="{2CC298BD-7FBC-48B2-A97D-508DC3ED92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8" creationId="{3A49869E-850D-4D5E-816D-0C8330B8EA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9" creationId="{963A8EC2-EC51-43D3-8CE0-8976FF1F00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0" creationId="{42EA02B0-D8E7-40B5-8E16-E6351A018D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1" creationId="{5F1E0424-9194-47F9-B01C-5696AF19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2" creationId="{667F0DEE-2C0B-4BC2-B15B-C88A9A7D51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3" creationId="{FAD530AA-C7CD-4AD3-B4B7-E97B7A42B8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4" creationId="{8719742A-D7A9-4E6D-9DA8-5A9A62BB3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5" creationId="{2D752097-23E1-44B9-9393-2596E3AB8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6" creationId="{56665780-84DA-4705-865F-7D168BCD73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7" creationId="{D324BAC0-FBD2-4AC6-8E3B-0956450DF3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8" creationId="{85542948-4A1B-4633-B702-8EAB9D20A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9" creationId="{A40F1D00-9009-44C8-A182-076ABF7F63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0" creationId="{C9862E1B-88B5-435F-9BD6-50BAA997BD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1" creationId="{F9A01173-D468-428A-BB73-99D214420A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2" creationId="{AB836BDF-9C1D-40C1-899C-2BFB23E7CE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3" creationId="{EB31DA4A-9917-4355-9955-8026ACE66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4" creationId="{C084C09F-4F3C-42FE-8EE0-7C9F0A5D08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5" creationId="{91AEC5D7-4F72-4DEF-B6DA-188543EFAE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6" creationId="{4B935458-20CE-4349-9A6E-C846A2BB79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7" creationId="{5D2C43E6-57C7-43D5-B12B-F54513D0B2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8" creationId="{8FC8F1E0-631D-4250-BE7B-1047DA560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9" creationId="{FDD35DBE-733E-4F5D-BE3C-A124D2A1B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0" creationId="{CA361BE2-6F84-47AC-8CEF-11FDA63157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1" creationId="{F4008C60-B3A7-4D2D-A6DF-DE2A5C597A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2" creationId="{2DDB38F1-DB00-4482-ADB5-DF4FEBC65E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3" creationId="{61ED1B5C-B3CA-464C-8C71-0AC433386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4" creationId="{123CC5A7-ED70-4B84-90DE-369E4193FC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5" creationId="{47EE3DE8-E404-49AE-9E42-5FFFB17A7B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6" creationId="{1E2CEADF-29B5-423B-B7EA-A95F25EF48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7" creationId="{4BD2FF34-9891-4939-A188-5690FF54D5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8" creationId="{6EE52CB6-30AB-4F03-B840-FFA4D0563C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9" creationId="{63A62457-BA36-4713-A28B-FAE13B0A7A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0" creationId="{936FC32B-12E2-41C8-9504-4209F51410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1" creationId="{9A1E4F60-6C28-4BE8-A90A-D546904387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2" creationId="{DAA72E1A-F1AB-4DCD-B321-0758094D09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3" creationId="{6A36FB35-9245-49DB-9E11-3A5F7CDA69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4" creationId="{8EBA7B22-4484-498C-850D-B85B760542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5" creationId="{CE234634-B62D-41C0-867B-F0A8A0A0C4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6" creationId="{90025F58-0178-4DCE-B5DE-FF4953F40D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7" creationId="{C1277814-0E16-4F8D-B9CA-7CABFFB971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8" creationId="{88E48176-7071-438C-B26A-C1F78D2B4D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9" creationId="{6E0FACD7-85BA-4A2B-B4AE-EE0FB7D262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0" creationId="{CEE3A1B6-33AB-480B-B731-2041DA3767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1" creationId="{DD0BAF66-36C5-41EA-8111-F29DBF16F5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2" creationId="{D4099A9F-4B54-46B4-B3BF-57149FF9F7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3" creationId="{734CEDEE-4873-4BC4-B395-EE13B17A02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4" creationId="{5A397F2B-6243-4D8E-97BA-C6E5B1992D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5" creationId="{9D627773-A940-478B-A271-EDCFAD5FE8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6" creationId="{412C04F2-82DA-4DCE-B329-20F7FBC0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7" creationId="{BF581BF6-4658-42EC-9B37-28D996D3D4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8" creationId="{099BC3CB-8436-41FA-A09D-5C368F8173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9" creationId="{FEA0BD6B-848F-49E6-851E-E38351C055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0" creationId="{56CAA99B-FE17-477E-9511-07EC638F63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1" creationId="{57A744FA-E8FC-443A-A54C-56FBED91F5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2" creationId="{E19A0211-D80F-4A8D-B685-564AAF496C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3" creationId="{822EA0A9-3BA3-456A-8DC8-521D537B14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4" creationId="{E651F432-A8A7-4615-A087-4E8A188BF0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5" creationId="{DFB6E589-FECE-4999-A703-76906B1609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6" creationId="{E51CB48A-8854-433B-BDFE-8AE091F82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7" creationId="{CC409F31-B5CA-4782-8341-9F879977DC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8" creationId="{DCF4930D-892B-40C0-BED7-0607B858C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9" creationId="{4F642E63-F8B3-49BA-8CF5-6CE8A1E02D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0" creationId="{DAA125E9-1F6C-4A17-BE98-1F85B4AE9A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1" creationId="{3680590A-D63D-4710-966E-A0584D108F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2" creationId="{9015B759-8250-4EBB-8BD4-7EA5C06C2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3" creationId="{668E147E-D4F3-4606-A356-7E5A325F2D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4" creationId="{43D059BF-E809-4043-BE12-2EC62322C5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5" creationId="{F3846A1C-EDB1-45F5-877C-F68CB62B68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6" creationId="{3BFD6C93-8E9F-4352-9CB9-BED18EFE8C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7" creationId="{8D9B3102-DCAE-4D7D-AE89-18AAF4BA4D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8" creationId="{4DDAA0C3-AEC4-4DB2-BBE5-064E9DC91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9" creationId="{FD9231BF-90DE-4FF8-B8DB-15AF6EAFFE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0" creationId="{3FAF22D1-732B-46B4-9124-5411F60B8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1" creationId="{7A49AE4B-126F-4ACE-8B70-B3CBE10673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2" creationId="{53A3B3B3-A2B1-4C3C-8754-E66CA8938D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3" creationId="{A99F74B9-AB2B-42D9-9FAF-CA8A5DD8F6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4" creationId="{8325A243-7DD1-4586-B678-F7B1DAFE4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5" creationId="{E4621634-69F4-4DD5-BB46-399D7CCFC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6" creationId="{0B49FA3B-DA2D-415B-9F0F-1C1084A61D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7" creationId="{B315620B-DCE8-461E-805D-0FA0B1DAAB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8" creationId="{2EFD95BA-D4E6-4A7F-8880-F2516ACE60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9" creationId="{4D784695-5159-4E40-9437-BE00529784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0" creationId="{8CA22E77-10EE-49CE-B6CB-43418A02FE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1" creationId="{97B74401-2EDE-4F55-81BF-C834155787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2" creationId="{8997863E-19F2-46C7-8836-198205D38B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3" creationId="{0D897AA0-B6DB-414A-91EF-7384ECBEDF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4" creationId="{73A8BD5D-54C7-43AE-ABFB-73311B8E36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5" creationId="{EA551969-6266-4480-8857-972C86E8AF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6" creationId="{F659A675-209D-453B-97EB-C3676FFF10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7" creationId="{02BCEA5E-290B-4D27-BECB-7A5423CC9D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8" creationId="{247146A5-1F67-435C-B8BA-33033995D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9" creationId="{B18C28B3-70BC-49EA-8935-B960FF01B6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0" creationId="{0239C92D-708C-4D79-B278-7196486176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1" creationId="{60FAA99C-EDDC-45DE-B3CB-8E77A6269E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2" creationId="{5EED0B07-9599-4C4C-84E9-C074721F6B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3" creationId="{AA74BB4B-7623-45FD-9C56-1C829AB8B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4" creationId="{A969B836-6A5B-4D78-88D4-34DC102FDF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5" creationId="{00CBE67A-94C2-48E2-A2FB-CA8560ECB6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6" creationId="{6A7CE92B-5377-420D-A8F2-E2CCD844BF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7" creationId="{02139676-66CA-47D0-BE03-BBC78ED4F5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8" creationId="{DDBB5020-4BA3-46E9-A41F-276AE85BA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9" creationId="{A9F558E2-2205-42CC-91FB-F4CDF87886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0" creationId="{72251A20-E6F7-42CC-A376-F1FA20535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1" creationId="{CB243702-F2D3-4C1E-8D3F-901EAB0A8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2" creationId="{B423BE0A-EC81-4CB1-915F-6F02B6A6E6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3" creationId="{C04E062B-D716-4312-ACB2-42198DE3D1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4" creationId="{9EAA9200-3E9A-4EFA-8851-2372E3E759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5" creationId="{6BE3A26C-C389-41C4-BD8E-323C81135A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6" creationId="{74213EE5-4364-46D6-87A0-0B2A094D46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7" creationId="{597D9A31-7551-41CF-A93A-34B6029CD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8" creationId="{99D9B2BE-5C99-458C-BC79-2C2D68A0D5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9" creationId="{4F1BABAE-D9F8-45D8-B77C-6BE1785B2F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0" creationId="{B2CC7227-9494-4F84-B0C5-D390EF59F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1" creationId="{CFAF938B-13BF-4EF7-BE6C-F049C7C0ED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2" creationId="{728C68B6-618E-494E-9FFF-0B3AC5F155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3" creationId="{753C5834-6F11-4DB2-BB95-1138832D14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4" creationId="{365C19E0-76E6-427F-B966-8738F19AA3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5" creationId="{7DCCC4A1-2512-4C4D-A2C4-E678C3295F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6" creationId="{73BF448F-3A15-4E38-8148-C7D288EBED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7" creationId="{87BEBE7F-3BB7-417C-B023-05380D971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8" creationId="{F13451AE-E1AA-42FF-9D87-672F9DDD5E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9" creationId="{060029CB-7F49-4A02-8581-73D3FD359B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0" creationId="{B7BEEE03-C258-4A8B-8BD3-77393C3998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1" creationId="{6CBA74D8-F38D-4E62-B0A5-D30078C556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2" creationId="{E6AC3F3C-01B1-4F88-8FE2-5F55BA1753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3" creationId="{49722F73-9F5B-414D-B6DB-25126CE16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4" creationId="{851BAE52-8B65-41DF-9B85-4BC68C7E14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5" creationId="{B5956E6D-F96F-478D-B33E-7044110A9D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6" creationId="{323CB0DC-2314-4E5A-81AB-0B7CA96844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7" creationId="{2C2B82AC-386C-47F6-B6DC-F1D626BF08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8" creationId="{5EA1CEF1-33E6-47E0-891E-0C87A35CC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9" creationId="{C29E5854-6D3F-4485-9FE5-E8150D5668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0" creationId="{FD8F1C3C-2404-4A02-961D-54252A32C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1" creationId="{3A4253F6-330D-4DA7-9AA5-723CD40207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2" creationId="{1301E7CC-5387-44D1-BD64-C7A599FB09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3" creationId="{B175F223-0B9E-44E5-8467-A9355F2951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4" creationId="{1FD3C2B1-28C2-4242-8E33-0AB4375A99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5" creationId="{F64219B0-E406-4985-8008-8877BEFB47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6" creationId="{4F9F9CB8-2808-4C60-9143-B2C98FF55B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7" creationId="{A7655557-2023-4D17-BFF3-61825022A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8" creationId="{06F2A7C0-CED9-45AA-979A-BE57E3B6D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9" creationId="{3FE441A1-573A-4A6F-ACEA-7624B430F5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0" creationId="{7205D631-FA4A-4223-BDC5-59463A3994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1" creationId="{8C646B37-2E90-4396-8534-7B1D5CD0C7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2" creationId="{61E38B0B-1611-49CB-9199-D1DBF8786F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3" creationId="{C642599A-B19D-480B-A6B5-3432BB7F91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4" creationId="{2BD1BA07-14C7-4EDE-AC50-3F1453D137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5" creationId="{0693C410-E93F-407B-96B1-6D351C2C10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6" creationId="{A6B25447-E055-4A94-9248-8A7C3414A3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7" creationId="{CA8EF22B-C134-4ADE-9DFE-805C72F95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8" creationId="{9EECE52A-C9C7-46E3-8770-93C2F98592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9" creationId="{DF03344E-9543-4521-A85F-32B0D4D11E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0" creationId="{3F4D8446-9D03-4064-AA73-8F762DC1F0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1" creationId="{2D1BA10F-DC9B-4038-9790-DDA7E2BE8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2" creationId="{CB3D8B3C-EA02-43A5-A8FD-DC209AB5C1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3" creationId="{213D066B-1DFE-4EEB-A36E-B51C08C703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4" creationId="{83C0D672-B6E0-4993-8213-CA0CA24A46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5" creationId="{DFE20962-AB4C-43D8-A4DA-E66B4E901F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6" creationId="{49ACBAF9-77DD-4507-809D-E4C0AD186F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7" creationId="{F29942DB-7CE1-4A11-A78D-C54585448F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8" creationId="{60A9B6A4-FD79-4CE6-ABAD-4D24BFF68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9" creationId="{33354FF2-868A-4437-9EC0-746402F398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0" creationId="{5B06677B-B186-4444-8502-A041D9489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1" creationId="{43AA3072-2AC4-4B90-83B0-901EECB5E1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2" creationId="{723A1C7A-E310-4EB7-813E-8986627372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3" creationId="{2A862CCF-FB85-4BE8-A144-C020EE160E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4" creationId="{EE148A47-F73C-46FC-A9D0-0B14D9D6BB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5" creationId="{F9B20B25-B86B-4883-9CA5-71AA3CBB35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6" creationId="{9028B8E6-3D69-4480-93BC-77621523FF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7" creationId="{16A7B016-5116-48E2-8E92-FCBB4682A1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8" creationId="{79A131DC-88F2-4B9E-802A-28131A5DFD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9" creationId="{9E0F4943-9254-4F52-A0A5-BEDB45BF9C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0" creationId="{2F6355C9-4AEA-487D-A14F-EAC8F920B2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1" creationId="{E3FF6C0E-A8BE-4930-B51A-EB743DB439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2" creationId="{2B1DF228-3488-4207-AB89-295CB1A5AE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3" creationId="{553FD479-196C-439F-BCCB-10A7069736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4" creationId="{D40B52B6-254E-4BE1-8251-AB25CE370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5" creationId="{209FF012-F97A-4A7E-AC7C-7E6B27C7B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6" creationId="{0D375AEF-1485-479B-A003-29BB6B2806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7" creationId="{2AA9A0E6-296F-4271-94C3-3289E8447F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8" creationId="{933EEB05-F802-4D17-94D9-A387E5968D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9" creationId="{D132C66E-1677-421A-B463-114E6BCE8B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0" creationId="{70EDD464-3169-4011-9FD8-2E5445916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1" creationId="{74D91328-CE52-4893-B0FC-1F9034604C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2" creationId="{E6BC8854-891A-4305-AB43-AD9D0706C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3" creationId="{028DD047-05DA-4232-9D05-7B2136C900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4" creationId="{6E6B321F-9F28-436E-82C3-09A599A49A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5" creationId="{2202148E-94F9-4FFD-8AA0-CBD92B20A8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6" creationId="{544BDC66-B6FE-4360-9D98-46B017EF98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7" creationId="{4522F32A-6044-40F6-8486-3A36594E0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8" creationId="{C259061A-A2D6-4710-9B18-4173E9ECE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9" creationId="{4A2A6418-BE1A-41C4-952F-275D94EB4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0" creationId="{11FE2E4B-A319-42EE-845F-846217ECF6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1" creationId="{60B68F31-268E-4F42-B3A4-178BA10B8F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2" creationId="{61587D2C-9E14-47E9-8D6D-29968DE26E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3" creationId="{7A076B75-1DF2-471D-BF3E-5173EDCCA0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4" creationId="{A9941FF0-13A3-457C-80BE-5617609B0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5" creationId="{CEB49914-CF0E-4DDD-9FB0-51B202F513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6" creationId="{14E5A504-070D-4BB7-9EDF-DA2D693458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7" creationId="{1D975E4B-8905-4190-977E-80809FF714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8" creationId="{B3C443B9-7B6A-48ED-B472-168F188394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9" creationId="{21DD5BE8-B7DA-4D78-9139-B2A9D8826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0" creationId="{CFCAFB14-0ED5-4903-800A-E7A93EE171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1" creationId="{E26EC438-C4F0-4079-9D68-D95D595475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2" creationId="{FD59F8B0-BDD4-4AEB-AFC4-D115B259F7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3" creationId="{93D7248F-89BB-42D0-921E-9450813501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4" creationId="{0F9C1DDD-92F6-4AE9-9B43-E8C0F9494C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5" creationId="{64E23F21-A7EC-46E0-99FB-41F8782EE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6" creationId="{FACB1940-6CC3-4E56-A20B-8C4E257C7B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7" creationId="{6F7165B0-C5E2-4D4B-B962-74BDC61D87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8" creationId="{E8AE6B86-60B3-4856-A82A-487F22DC8B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9" creationId="{5ECA872D-426F-4266-B8A2-9147B846EA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0" creationId="{D120A6AE-AF8F-4EEB-AAC9-55B881219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1" creationId="{B12B929C-6BDF-4443-8117-E62DEAD2E2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2" creationId="{69CCE4F2-7F8C-4770-BCC7-E2D2097D87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3" creationId="{6882C911-1C25-46A3-9D72-E4BDDCDE4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4" creationId="{C7B2A668-DA68-4386-B13E-1285A99A76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5" creationId="{955830A1-A20F-4DA4-801E-5741917868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6" creationId="{6067F66A-E3E8-41B8-AD49-DB04ADB235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7" creationId="{D08CA001-D4DA-47AA-83B5-D37CB7F40B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8" creationId="{4074E128-6EBB-4EA5-BAE8-3466706C3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9" creationId="{4D42B5BF-73BA-4498-8332-8E34CCB70F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0" creationId="{1A0E4F5A-8767-4EE0-B6EA-8D9AC40D28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1" creationId="{657E4E43-6320-46A3-B869-610C820951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2" creationId="{58280C74-2C6C-4B36-863F-F41F4128FF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3" creationId="{C4C6924F-90E8-46DA-A91D-933D6BCDEC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4" creationId="{C9FE2A82-ADA6-453E-9177-474AFF8F9C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5" creationId="{8FFFAB98-F9C8-494F-9228-6A38B8A72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6" creationId="{3858CA8D-7A77-41ED-A256-247E1283F5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7" creationId="{D645D678-FBFE-4A82-8108-B3D1026438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8" creationId="{B87E38CC-0025-405B-97E3-1A3CA2CE8B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9" creationId="{64E48DB4-353A-4D2B-A1A6-1F986C49C6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0" creationId="{9F1DA3D8-60F3-415E-A0EC-A3ED9F776F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1" creationId="{DA969F7F-0DA9-4C8E-AF72-A7B5DF11F1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2" creationId="{79C847D8-6FFE-4F75-A4D6-424F6D1E42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3" creationId="{63F70BEF-DC7F-450B-A477-C1CF428D03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4" creationId="{02666689-7CB1-4B0A-B0A7-0060F71288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5" creationId="{334900B3-B3C2-4C90-813F-4431551515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6" creationId="{E01A7CAD-F6C5-4273-AB41-8BC03299EC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7" creationId="{F5A1A363-27A2-441D-BF5E-64D2FB8F08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8" creationId="{79E61CC4-11E1-47B0-8F52-F060981A22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9" creationId="{9997EDD3-18DC-4D2E-9849-3FA103A561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0" creationId="{2AB7798C-6403-497A-8F08-D1D77D44C4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1" creationId="{2AEAC3CE-414F-40B8-BBC5-BB22D3FBD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2" creationId="{31742CFA-2CAE-4B55-A5C2-BED05DDB86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3" creationId="{25736A4D-1E7E-4404-9126-BDD9FBC078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4" creationId="{650CF038-24DE-492B-9A21-994AB8D9AD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5" creationId="{3D5132ED-17C6-4A46-ABC7-4949F49DD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6" creationId="{2F22884D-6071-43A5-80B4-5FB54D07D0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7" creationId="{0F5DD925-5318-4202-BF43-97227C1DA6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8" creationId="{E6B59D14-D7E0-4D38-A908-A87514C21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9" creationId="{31B35096-97A3-4CCA-BA69-CB13106C30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0" creationId="{4AD08E92-0B26-47BB-BA9C-C64BE2196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1" creationId="{B5A50D0B-138F-415E-8637-6256AB5E45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2" creationId="{BCD4D953-DE4D-4DE1-B68F-956921CD1C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3" creationId="{19F352DB-1AB6-423D-A4A1-AE53E0D529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4" creationId="{45EA128A-3068-424F-9834-073EB8A96D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5" creationId="{95C1BE8E-7046-4D1D-861C-192CC2EA67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6" creationId="{995D4ED4-5A2D-41F1-8172-4585FD3845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7" creationId="{EA50459D-4883-4966-8B92-80D194CD8B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8" creationId="{4BC02E1D-0927-4D0C-9596-A29B0B09F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9" creationId="{5F048678-F1C1-4E71-A054-9E9B771D0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0" creationId="{6E799D30-2C60-45D1-A908-7062BF7AD3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1" creationId="{4CA648ED-24D5-4901-8F77-5F0533CF8E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2" creationId="{AEB8D2AD-56FB-4F9D-A5B1-03CF7CFFAB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3" creationId="{95EDFA03-4109-45A7-9025-77141423C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4" creationId="{FE555680-2669-4A27-9FE0-090BE065B9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5" creationId="{5D9FB74F-9DAA-485D-8A18-20544DC0A2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6" creationId="{5AFA6CB8-0593-478F-908A-F4D38C96B2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7" creationId="{07BD46AC-CA0A-45CE-8BE3-68BB43E96A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8" creationId="{8195347C-B1DC-437B-9F46-8B916A7F68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9" creationId="{41BEDD27-55F5-47E7-8F31-90A91284CC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0" creationId="{08F46650-36AC-42D7-8E5E-ED3EAFC0D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1" creationId="{3A2E20CB-A137-4D6F-8EDF-09C7A4BD4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2" creationId="{6FFD1847-C2BC-4252-8E17-AEECB070D5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3" creationId="{EF71E7BF-CCFB-4F76-9C81-90F2C569C8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4" creationId="{BF92C1DB-6348-4CDB-8346-11FBF5134B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5" creationId="{69C8E810-645E-493F-BB12-8C56CCF404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6" creationId="{107D6E93-AD02-4D10-8722-9463875EA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7" creationId="{70AEE3E2-80C2-42F8-A5E1-637F534CD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8" creationId="{0F099CE1-3DD0-4D3F-AFD7-9A014646E4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9" creationId="{3E72BE66-9081-423A-A7C0-D7D93090C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0" creationId="{451C6CA5-AB5D-40B5-88D0-66A79318D7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1" creationId="{85C53015-C3C7-4FBB-93D8-3D0961D71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2" creationId="{ABA28E0D-B6ED-4C89-B0BC-11004F7D89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3" creationId="{FC0949BD-09AD-47FF-A0A1-70E0E743AD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4" creationId="{155F2BE4-A74E-4AF2-B6E4-1434881F37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5" creationId="{07769984-077A-4EF0-9BF7-B0E59EACDE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6" creationId="{F7F1786C-5985-44D9-A52E-5850C70942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7" creationId="{2BE2C972-D458-471A-B909-125EC2B8A3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8" creationId="{81AE20E3-8822-4D43-82EC-48240997A6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9" creationId="{63E0B595-A7A9-4A69-B25A-98D21FEF8E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0" creationId="{6C8764E5-0DF7-450F-B325-84A2B469B3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1" creationId="{99D9B957-79E5-4921-88C2-479E5CC52E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2" creationId="{B970C64B-2D18-422B-A0A3-3C080B55CF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3" creationId="{E3C1BE7C-293D-481E-80A2-C58B55C835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4" creationId="{8A582103-7189-4529-89FE-C43E34940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5" creationId="{381B1ADE-DC87-49D2-A396-5D027C9F03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6" creationId="{3C400595-F090-4568-865F-33EACAFD8B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7" creationId="{42CE5C1E-3E3F-4AE9-9B18-509A7B6C9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8" creationId="{1834A349-DBD5-4F53-830E-E1F9E1EA3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9" creationId="{AF2CCA07-586E-44FD-AC29-E1865B3AAB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0" creationId="{E42E195B-FBE0-41B8-9B5A-5C8909CD3C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1" creationId="{A6016F4F-6C27-4028-9ABE-113447DC36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2" creationId="{2CFFCA31-0DED-4478-AB07-557E74FD53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3" creationId="{911D0B3D-C717-4045-9081-396863FEC2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4" creationId="{4CEF60C9-E984-490A-B6C4-306C30F115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5" creationId="{43FBD518-FA41-4893-B39C-6FF9DE1DAF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6" creationId="{9C18DDE1-C07E-4B52-A727-83632A106C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7" creationId="{548B0DE4-8D1F-447C-ABE4-5837BC594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8" creationId="{0B738350-F0C8-4FD0-8D1E-ED60ED20A1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9" creationId="{DA6B4ABC-0F45-4F5E-99A9-623EFC7052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0" creationId="{F4493BBE-CD96-4509-B519-B396368F87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1" creationId="{DBFC00BB-F9A8-485E-A552-21394D0499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2" creationId="{7233444F-8319-4E80-8CE8-71FD3BD380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3" creationId="{EB790C3F-5C4E-4A7A-91EC-FC297FA336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4" creationId="{440A01BF-4117-4815-A8B3-C867A9F2CC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5" creationId="{E77A2199-156D-4C4A-845A-8A2400FE81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6" creationId="{5DEEA77D-698B-47B8-9F8E-3422F7673C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7" creationId="{B7C9B591-27B2-42F3-9107-27E980AD54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8" creationId="{17684924-715D-4290-BA59-B7C04E8591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9" creationId="{AA69576F-F8C2-4908-B580-51BA44678F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0" creationId="{5D92D09F-5C8B-431C-A162-43CE21276D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1" creationId="{8C200F42-BF74-41B3-A673-8655478E3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2" creationId="{4AC8DD56-954B-436A-8322-DC393C0429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3" creationId="{4EA01337-7AAB-4593-BF54-333D8DA07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4" creationId="{BED85898-9C62-4A59-8CC7-1E3FB80091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5" creationId="{A59DE962-7A60-4DEC-A042-B88898189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6" creationId="{7200F06B-6A92-4F17-A3AB-F5E8064CF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7" creationId="{DF78A7A3-F2D8-469C-A00F-CBFAB0F61F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8" creationId="{2AB811E6-6EA0-4415-8AB2-DB6F417899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9" creationId="{DC32AD42-A3A5-490B-88D8-E7436517FC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0" creationId="{12DBAE35-8063-4EAB-834E-5765B20DE4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1" creationId="{64A4B5FF-82DE-4351-A8AB-407DE28A7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2" creationId="{65C30BF2-0248-444D-B5D0-290968AF92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3" creationId="{352464A0-83E3-4EA0-8CE5-4B3165E517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4" creationId="{E449BA77-0FCF-4AB2-B589-DA04084D44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5" creationId="{A006EE0F-4693-4859-852D-F09486FB6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6" creationId="{1941AD05-EBF3-4B40-A10E-3765920329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7" creationId="{ABA51284-23A5-4FBB-9F6E-2070FBF1F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8" creationId="{24A8B8DA-AF30-4826-8DA0-0E71D6A8CA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9" creationId="{2CBAA455-31C3-4AE5-BAD6-55F3704CD7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0" creationId="{D660A2EA-3D52-4908-8235-5D17FD30E1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1" creationId="{7D3A7C78-D85B-4375-9AB4-AACB461AD5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2" creationId="{73800A6C-3790-4588-B5F4-25E1F3D481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3" creationId="{E89E043F-0DE1-4580-A115-002AD9A5CD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4" creationId="{F7BB1E71-C50E-469D-A270-4D194C4AC8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5" creationId="{18B4315F-25AF-4A05-A4E5-6083F63278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6" creationId="{EC7EEF5F-A396-42D0-9B38-A375AD9F5D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7" creationId="{92831091-F03B-4016-B797-1C796D1CDE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8" creationId="{F7750965-AB45-440F-8534-97D7AD696B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9" creationId="{8743C1CA-B092-4F0D-B002-6DB105E0FA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0" creationId="{57F7CF8C-B916-40B0-A2C1-C7CC16670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1" creationId="{DA6FB877-9383-4960-9C0C-8FB40F2ADF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2" creationId="{8048BB14-C7E8-4E62-B3C0-01CC674367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3" creationId="{13AF023B-C2FD-4E3E-BE6B-6D8C4DFB41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4" creationId="{65A2C8F6-5E52-477A-A959-3BC269A3E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5" creationId="{4070B62F-5A9D-4D57-8204-D828BECDF5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6" creationId="{DC29B848-F277-4F94-AD2F-958CC09C36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7" creationId="{52F5B3B7-E46B-4E7B-96D4-DDEE64F8E3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8" creationId="{5FB01E83-0A4E-4C06-B21A-00BEB821F3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9" creationId="{4C152222-5A36-4D7E-911B-0F4CC60724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0" creationId="{E3EA74AC-E03E-411B-B347-418EBA4594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1" creationId="{9E9004F1-4B55-4B5A-8ED7-3A6441158A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2" creationId="{BF4AA877-E685-4B20-B969-D55CA99D8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3" creationId="{12BC807F-B5E8-45E2-BBC9-B6FA4C0314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4" creationId="{0C7A512A-9AB1-4793-90F8-31DDE834DD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5" creationId="{78157354-6A68-42EC-83A3-C5FDFDB948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6" creationId="{F8E2F0E0-3E58-4186-B213-2F7F47DED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7" creationId="{0F527C7F-2758-4C50-B943-37D189AD1B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8" creationId="{C7ED9624-86F8-4D1E-A0AB-55E47AAD13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9" creationId="{9774DBB7-16B8-4640-8C6E-ABF5ADEA7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0" creationId="{4A94E9FD-A4A3-4421-BF4F-5BF8E87155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1" creationId="{9AE3FC9A-7573-4B73-BB81-E8A4FD49ED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2" creationId="{8DF42B07-870C-4633-A222-52CA73E382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3" creationId="{4DD1BC9C-7C45-45EC-B6D1-218DBE6227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4" creationId="{9759B170-941A-4138-97FA-11106AB0CE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5" creationId="{5A5520ED-A360-4144-8742-185196F3E7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6" creationId="{8B865582-7842-4640-8773-E86FB3143F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7" creationId="{A061AC0C-F4AE-4B6B-B563-1382C32F6C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8" creationId="{B5F287CB-8280-45F5-A685-F5566380C9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9" creationId="{F5D1717E-BB85-4F53-AC3B-E1BFA45A38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0" creationId="{563810D6-3828-4702-9F3F-99E34E8A2D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1" creationId="{51AAB0AA-37EC-4D1A-9D8A-86F93A0805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2" creationId="{2EE7530C-D44C-44DE-B52D-C2F3C01EB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3" creationId="{E493A152-2512-48A0-AA5B-CF975B6A19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4" creationId="{6AD70CD2-6A43-4BF9-86BC-49F67F021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5" creationId="{2E5D4692-327A-4EFB-B213-98A2DD777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6" creationId="{C1D52F9C-C2F0-40F8-A72F-5A47AB55F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7" creationId="{AF02C370-FEAB-4CFD-973A-E33CAB743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8" creationId="{9CE0BC79-D900-4708-84D3-030B57D83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9" creationId="{922DB2A9-BF59-4BE7-B1D4-BC10DBF50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0" creationId="{2EF2F767-8824-4217-A3B9-B38F41A8C2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1" creationId="{465205B8-06CC-4061-B772-D3627C60B6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2" creationId="{07C437F7-857A-4930-88C5-627B8890C4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3" creationId="{44E408B6-A360-4339-89BA-7D8A13DC95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4" creationId="{F2B4CAD8-4CFC-42B0-9AA6-1A251ED54C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5" creationId="{0D58B3EB-746A-4F28-9C4D-DF6BDAD295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6" creationId="{628D3BE7-CED6-4AE4-8307-15B3F6813F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7" creationId="{4F1DA74B-719F-4404-AB7A-42EE2255DC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8" creationId="{D382E967-27B8-4824-944B-45A3F4659C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9" creationId="{F17FA98D-C31E-4930-961F-C7B647D3D4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0" creationId="{18FA6FE2-785D-4B76-B29A-D851A6B400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1" creationId="{354482C2-0C09-4317-A26C-ED122AD0A7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2" creationId="{ED3BE7E1-7D98-49DB-8EE0-CD1CB2AF05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3" creationId="{5929097D-21E6-4005-AC89-77EC33BC61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4" creationId="{4E247D41-38E1-4D21-A3E1-7745143DB0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5" creationId="{5AA4452D-CB52-4416-B009-C47FD62E4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6" creationId="{E85FAAB0-081F-4336-B01F-71127B438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7" creationId="{89D1EAFC-937E-4940-801D-8F37BAAC4C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8" creationId="{615F6BD6-00EE-4717-BB28-6B4AA37AED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9" creationId="{3CF537B5-E786-405B-979F-0C50BDD38C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0" creationId="{D0E40418-A3CA-4566-B9B8-5598A21F04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1" creationId="{338EC087-BDEE-44D3-A8FB-B1E3FFB7C8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2" creationId="{12B2639E-CF51-4BEB-84A0-65D28BE9CF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3" creationId="{4546E66E-8548-4A21-9D7B-B79BB991F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4" creationId="{C19208C6-4A8F-4721-8FFE-DA0F9300D9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5" creationId="{12490931-C1B2-41C2-ACE3-E74B5A3210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6" creationId="{A882E7B4-075B-4683-86C4-183D62A8F3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7" creationId="{AF4285E7-7598-4077-A3C6-BBBC1321E9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8" creationId="{25056A4C-6E8F-455C-9741-DAEC07541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9" creationId="{8ADB8BFC-A32C-4C38-8733-1F38501166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0" creationId="{38DCCB32-1A04-4DB2-9A12-B7668E4011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1" creationId="{5B29C2BA-38E5-4496-9C9E-B6167FE057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2" creationId="{C9FFDFCE-DEDE-4C0B-8960-316A0CA002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3" creationId="{F34A197F-7724-4583-BF6F-4AE182A2E8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4" creationId="{BEA6D82C-C4A8-4B35-BD1A-4BF1F780E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5" creationId="{E390435D-BF50-4738-972F-7EE194279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6" creationId="{41B0FE2A-25FE-4506-A255-04C1E665CE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7" creationId="{2AEE9F28-E976-45C9-A926-441D81D1E6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8" creationId="{6D5B3E9B-24CA-40DA-A1F6-320E35C6A9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9" creationId="{6B280F7D-A7AA-476A-8140-5960F240B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0" creationId="{BEC9E1E5-F4E3-4CBD-AD8D-ADDC594976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1" creationId="{6DAF53B7-FB11-4B38-B883-424639DCDE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2" creationId="{C67488F4-B1C2-4C23-99B9-ECFFB7524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3" creationId="{86FC8D54-2BB6-4F50-AE49-687BBE8698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4" creationId="{7821DA57-BA5D-4B2C-87FB-6EFC4885E5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5" creationId="{4FA34C1E-B967-46CB-9AB4-4F1BCEA439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6" creationId="{452B7256-7E4B-43B3-95AA-4EE16DF72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7" creationId="{10E068CA-0608-4D10-9361-B2308F8A1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8" creationId="{3BB63593-33C1-4C26-8085-A186DD21C8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9" creationId="{20D2E8BF-50B4-4F07-BAD3-AAE5B973F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0" creationId="{A4E075C4-8609-4625-9FFF-A1D79E19B1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1" creationId="{8F4CDF45-AA6C-477B-986F-08F6CF27F4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2" creationId="{7BBEBB65-EF05-4C46-A6C2-918B8FFE3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3" creationId="{CAB43D12-931C-457B-85C5-88EAAD3302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4" creationId="{472A4DAB-9ACB-469B-9149-E08BEE1FB0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5" creationId="{989F90A0-CC47-4CC6-8221-398C5F08F9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6" creationId="{B3B01684-F669-4DC7-AF36-CC79583EA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7" creationId="{2A4BA205-2575-4FE1-95AF-CCC967306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8" creationId="{5B28E2F7-3EF8-4D12-AF6A-54EA915318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9" creationId="{31D929B1-6E9A-4EC4-A397-55E695DFA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0" creationId="{B9033D85-A841-4314-A9F9-C6D35AC59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1" creationId="{FE6D0007-2571-441A-B702-8CE427D9E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2" creationId="{7209AA6F-E8E4-4055-9933-A4C1F4C10C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3" creationId="{5963ADFE-2082-4FD9-B375-51A947A1F3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4" creationId="{31426252-11F5-451E-8115-41A32F67CF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5" creationId="{DBA5722B-FEA2-4765-A913-CB7CAB6FD4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6" creationId="{D38CA1F5-1737-44F6-AB29-DC75D4BADE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7" creationId="{08219A10-C8DE-4791-8A50-E84F1645D2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8" creationId="{04F5CC3D-44E6-4769-957E-BD28663D8B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9" creationId="{3AE40C2A-FCE8-414D-AF34-E9382A0B47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0" creationId="{2F70A93F-B4B3-4A17-B320-D69EC48151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1" creationId="{4B5019E3-113F-4D9F-A148-AB96D1CAA6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2" creationId="{C6261E61-E774-4A40-ADCA-238559250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3" creationId="{6C406BE5-7A5B-4529-9BCE-BACD00F4CF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4" creationId="{53E3A701-BF36-4D7F-B6C7-42DAD83E0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5" creationId="{20DC8FB0-EDD9-48A8-898D-0B3EF41F71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6" creationId="{E81D22DA-945E-44B3-8945-FE47DEFAD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7" creationId="{4720EBF7-B21F-425D-AD16-8D962B5304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8" creationId="{A88D1AFF-0299-494F-BF81-9070420D4E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9" creationId="{16F75FE5-D7C3-42C1-9975-8152B5AF90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0" creationId="{FBDD255E-21EF-4618-AA60-A84D9097FB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1" creationId="{C6EC2464-DD62-4322-B4AF-4736B450AA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2" creationId="{E2073825-B965-4BAA-A1AC-BC9C2047ED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3" creationId="{8F8D047C-0097-4202-942E-20C4CC6F9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4" creationId="{DE66DEA6-2685-4490-A050-02EB010D19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5" creationId="{F0C166F5-7013-4704-9A2E-56DA9DEF74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6" creationId="{B196E709-E1EA-4004-B992-318B7EF1D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7" creationId="{DE0D3759-0938-493B-A6D7-CEBBF7C68D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8" creationId="{C5045BBC-BADC-4CA1-AB51-1EC7211D4D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9" creationId="{C37DBE9B-A3F4-466F-90FB-A8F793D6E5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0" creationId="{FD73D2C7-94F6-43B8-B819-EC8C6F0FC5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1" creationId="{A4E95362-0F21-4480-809E-6CC6F24D67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2" creationId="{10A47440-E5B9-4AC9-818E-4B1A7C699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3" creationId="{17F0FE5F-12F8-4A96-B2E1-31BC77ABC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4" creationId="{561D7346-ABEE-46D5-B260-4B3F7504CF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5" creationId="{4EBC45A6-63A2-4F9A-A9CD-BD3BB385C5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6" creationId="{E5F7D90B-02CA-4157-9D0E-01B71A9F0C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7" creationId="{7162C9E2-D6FE-4825-BA9B-C9934337FF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8" creationId="{474EB61B-2AB1-4FFF-B67C-6536FC4216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9" creationId="{C0AE46B3-CAC0-430C-A5E9-CCD4837EAE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0" creationId="{30F33AA7-AA60-4397-AA32-06913F3A0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1" creationId="{3D350F1A-9F1F-49E8-8E94-9C7AB255B5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2" creationId="{EDD44ADC-815A-48BE-9B29-552FA4230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3" creationId="{9F43C093-545D-46E1-8369-DE433C9291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4" creationId="{715F7BF1-E076-4AB9-9CAA-370CD26444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5" creationId="{6D9C1694-4DBC-4DA1-B650-C5D9C4DED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6" creationId="{C6F9D3FF-A627-41C9-974E-A81908DE4F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7" creationId="{A7E7EC73-B427-43F9-B500-7D5F581D58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8" creationId="{44EA4964-EFF7-413E-BE6A-F5246B397B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9" creationId="{B2CBCB55-7689-4E6C-BCF7-02538E1720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0" creationId="{3D48750E-729F-4F46-8E55-DC7940359D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1" creationId="{E74791EB-C9DB-4544-BEE9-0556F303B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2" creationId="{748C28A7-7C83-456D-A769-A3A3808672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3" creationId="{29FE688B-16D7-4BFC-9FEC-9CF39A38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4" creationId="{DE117CD8-8C6D-4040-92CB-B6E235114C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5" creationId="{FCDB96FC-674C-4DE3-9952-EFA448BBB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6" creationId="{7DE949DD-B18B-4120-84CF-63E532F2C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7" creationId="{A649330A-E7C7-4A6D-AB66-73ECBF5F75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8" creationId="{7BCA7113-C769-44A3-BDF6-E9179C2BC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9" creationId="{F0C625C6-57FC-4E22-9F87-5AE4F3B31B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0" creationId="{FA183F6C-3944-4CE4-9D41-6CF076B6D8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1" creationId="{FAE5299D-3002-4DF6-AFE3-3026C27018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2" creationId="{30E8DBDE-FF02-44C4-A18A-CB9F45FC2A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3" creationId="{09992EDF-4589-4528-B258-B88A7003F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4" creationId="{4645F6AC-5031-47BE-85C0-9D5739956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5" creationId="{939ECC78-92F1-4048-9045-EBD6ECB4A9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6" creationId="{741CD894-C92C-460A-ABF0-4D07A9B5DC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7" creationId="{2555A027-F696-4AC7-9B61-69AE7C731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8" creationId="{01FABA2A-3BDB-420A-B356-A8A0BE347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9" creationId="{65C36638-8378-4E15-A395-EDF789335E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0" creationId="{46C084CA-2311-435C-BE44-00DB5BB721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1" creationId="{71DF5A38-7DF6-4E7F-9085-98F30CA124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2" creationId="{41048BB4-E3FB-4A51-AA86-E5ECB9701A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3" creationId="{483B7987-1E9D-4A6D-8DE3-F0E3F7FD0A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4" creationId="{80E10A7D-A77E-4906-B814-82ADD920C0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5" creationId="{A89A4C7A-7391-410C-AB13-E316FE50EF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6" creationId="{D03BEA3D-A030-4AE0-AF8D-B20AB03C2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7" creationId="{8B8D4781-CF7B-40C4-9D04-2392B01D68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8" creationId="{2B762060-EC43-42E4-94AC-E306DC9646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9" creationId="{D46BB79E-191A-4B9F-8AD7-BD8F8CC09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0" creationId="{05154A98-DFA1-4492-9292-5FD9BD9D46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1" creationId="{E8EFACD4-3662-4241-AC48-E750D88B21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2" creationId="{C843D94A-BBDE-4930-9E58-323193620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3" creationId="{52F19D09-48F3-439F-8879-45B069D360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4" creationId="{6D9DBB26-CEA3-44B6-9258-97DC7625BC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5" creationId="{4954C797-A544-458A-B6B2-3DEEBFF563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6" creationId="{86865709-4794-424F-A269-506B1A115B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7" creationId="{C99EC6C4-6B3B-4F68-BBCC-654299BBC1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8" creationId="{7FB18D24-071B-446E-872A-5AA036EC3B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9" creationId="{EEC16FAF-E9D2-440C-B0C5-E87F87120E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0" creationId="{526B701B-EBAA-4009-B551-DF8E2A19AE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1" creationId="{84CD0170-DBD3-4EE0-A011-66B1C04B7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2" creationId="{DF25DC17-1370-4C69-8972-1E1494533F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3" creationId="{2D2B984B-5752-4298-A15F-035A173578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4" creationId="{50CB379A-66C9-48CD-A7CE-4A144E791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5" creationId="{C1322236-6AD1-4B14-A630-1F9009DDF2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6" creationId="{BC4E9E91-A290-4822-A1D1-BA8E4273D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7" creationId="{ECA46B69-B6AB-438E-B076-52927C3B92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8" creationId="{C804D34E-5FC3-4E54-B89A-B83E32023A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9" creationId="{69932DA7-6AED-43BB-BEE9-0A025DA780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0" creationId="{F73B42BB-F101-400B-9A2B-AE8632D0D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1" creationId="{A1289331-4982-433B-967A-ADE45F644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2" creationId="{2F176CD9-CD80-49C9-86D2-015EF4B1BA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3" creationId="{1B5CDA69-4D9F-42F3-954B-AC16804BED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4" creationId="{BD00A16C-DB69-4525-BE94-F6FC70DC3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5" creationId="{794ABAB3-E9B1-4B9B-8083-CD120A8F63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6" creationId="{C5E8DF50-3E2D-4113-B1BF-9AD8AF71DC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7" creationId="{1ABF5112-F187-4B73-AF7A-141131863DE9}"/>
            </ac:spMkLst>
          </pc:spChg>
          <pc:spChg chg="add del mod">
            <ac:chgData name="Xin Zhang (FA Talent)" userId="474f572f-8271-4f60-858e-cee871e0aec6" providerId="ADAL" clId="{F36BB7D7-4D25-4D43-95AA-5B6400D3191C}" dt="2022-01-10T02:20:00.120" v="34" actId="478"/>
            <ac:spMkLst>
              <pc:docMk/>
              <pc:sldMasterMk cId="1805131957" sldId="2147483656"/>
              <pc:sldLayoutMk cId="3978560216" sldId="2147483659"/>
              <ac:spMk id="4198" creationId="{EFB4F750-8FDB-4161-8151-78F07536861B}"/>
            </ac:spMkLst>
          </pc:spChg>
          <pc:grpChg chg="add mod topLvl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4" creationId="{E5282771-B7F8-4B99-9CEF-CA7509E84B25}"/>
            </ac:grpSpMkLst>
          </pc:grpChg>
          <pc:grpChg chg="add mod topLvl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7" creationId="{B3F8C3F0-869E-4FD1-AEFE-21D9CC9B54DD}"/>
            </ac:grpSpMkLst>
          </pc:grpChg>
          <pc:grpChg chg="add del mod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11" creationId="{262B7A20-30E3-4058-986E-77FA5CF88ABE}"/>
            </ac:grpSpMkLst>
          </pc:grpChg>
          <pc:grpChg chg="add mod">
            <ac:chgData name="Xin Zhang (FA Talent)" userId="474f572f-8271-4f60-858e-cee871e0aec6" providerId="ADAL" clId="{F36BB7D7-4D25-4D43-95AA-5B6400D3191C}" dt="2022-01-10T08:19:47.132" v="2107"/>
            <ac:grpSpMkLst>
              <pc:docMk/>
              <pc:sldMasterMk cId="1805131957" sldId="2147483656"/>
              <pc:sldLayoutMk cId="3978560216" sldId="2147483659"/>
              <ac:grpSpMk id="13" creationId="{2C501115-DF8E-4D22-A8F6-6679F18E4359}"/>
            </ac:grpSpMkLst>
          </pc:grpChg>
          <pc:grpChg chg="add del mod">
            <ac:chgData name="Xin Zhang (FA Talent)" userId="474f572f-8271-4f60-858e-cee871e0aec6" providerId="ADAL" clId="{F36BB7D7-4D25-4D43-95AA-5B6400D3191C}" dt="2022-01-07T03:21:51.902" v="11" actId="21"/>
            <ac:grpSpMkLst>
              <pc:docMk/>
              <pc:sldMasterMk cId="1805131957" sldId="2147483656"/>
              <pc:sldLayoutMk cId="3978560216" sldId="2147483659"/>
              <ac:grpSpMk id="19" creationId="{F4021429-044D-429D-9997-43026A0479D3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7" creationId="{B4B38DEE-5122-418F-A42A-2D8A26DED24C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8" creationId="{C204E9F8-0346-45E4-BC3C-34B67F96DFC2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9" creationId="{7C144F60-67F7-41A2-8341-F24CE38185C0}"/>
            </ac:grpSpMkLst>
          </pc:grpChg>
          <pc:picChg chg="add del mod">
            <ac:chgData name="Xin Zhang (FA Talent)" userId="474f572f-8271-4f60-858e-cee871e0aec6" providerId="ADAL" clId="{F36BB7D7-4D25-4D43-95AA-5B6400D3191C}" dt="2022-01-07T03:21:36.411" v="8"/>
            <ac:picMkLst>
              <pc:docMk/>
              <pc:sldMasterMk cId="1805131957" sldId="2147483656"/>
              <pc:sldLayoutMk cId="3978560216" sldId="2147483659"/>
              <ac:picMk id="2" creationId="{7A08BEEF-A4D7-4B1C-82C3-34943808BFD1}"/>
            </ac:picMkLst>
          </pc:picChg>
          <pc:picChg chg="add del mod">
            <ac:chgData name="Xin Zhang (FA Talent)" userId="474f572f-8271-4f60-858e-cee871e0aec6" providerId="ADAL" clId="{F36BB7D7-4D25-4D43-95AA-5B6400D3191C}" dt="2022-01-10T02:19:47.395" v="28" actId="21"/>
            <ac:picMkLst>
              <pc:docMk/>
              <pc:sldMasterMk cId="1805131957" sldId="2147483656"/>
              <pc:sldLayoutMk cId="3978560216" sldId="2147483659"/>
              <ac:picMk id="3" creationId="{E21AA344-1469-443A-B9D3-2C71ACB70C50}"/>
            </ac:picMkLst>
          </pc:picChg>
          <pc:picChg chg="add mod topLvl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3" creationId="{E3CC7568-8CF2-4684-A98B-9420D1EF4EDC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5" creationId="{11153F4B-9281-4C99-A8E3-94668B5FC66F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6" creationId="{5ACA093D-A6B1-45FF-9BBB-93DBD65A6C74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8" creationId="{AB130D54-1882-4318-9945-9C1A684D1FEB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9" creationId="{E0DB62FE-84B0-4693-9AC2-51BADE51D128}"/>
            </ac:picMkLst>
          </pc:picChg>
          <pc:picChg chg="del">
            <ac:chgData name="Xin Zhang (FA Talent)" userId="474f572f-8271-4f60-858e-cee871e0aec6" providerId="ADAL" clId="{F36BB7D7-4D25-4D43-95AA-5B6400D3191C}" dt="2022-01-07T03:21:17.918" v="0" actId="478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del">
            <ac:chgData name="Xin Zhang (FA Talent)" userId="474f572f-8271-4f60-858e-cee871e0aec6" providerId="ADAL" clId="{F36BB7D7-4D25-4D43-95AA-5B6400D3191C}" dt="2022-01-07T03:21:17.918" v="0" actId="478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mod topLvl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4199" creationId="{2B9C3EF8-4968-4D4C-A4A4-8EB196EBCC86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1T01:47:44.219" v="2902"/>
          <pc:sldLayoutMkLst>
            <pc:docMk/>
            <pc:sldMasterMk cId="1805131957" sldId="2147483656"/>
            <pc:sldLayoutMk cId="1298106875" sldId="2147483660"/>
          </pc:sldLayoutMkLst>
          <pc:spChg chg="mod">
            <ac:chgData name="Xin Zhang (FA Talent)" userId="474f572f-8271-4f60-858e-cee871e0aec6" providerId="ADAL" clId="{F36BB7D7-4D25-4D43-95AA-5B6400D3191C}" dt="2022-01-10T08:42:53.552" v="2569" actId="207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F36BB7D7-4D25-4D43-95AA-5B6400D3191C}" dt="2022-01-10T02:06:14.955" v="17" actId="478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add del mod">
            <ac:chgData name="Xin Zhang (FA Talent)" userId="474f572f-8271-4f60-858e-cee871e0aec6" providerId="ADAL" clId="{F36BB7D7-4D25-4D43-95AA-5B6400D3191C}" dt="2022-01-10T08:43:03.197" v="2571" actId="165"/>
            <ac:grpSpMkLst>
              <pc:docMk/>
              <pc:sldMasterMk cId="1805131957" sldId="2147483656"/>
              <pc:sldLayoutMk cId="1298106875" sldId="2147483660"/>
              <ac:grpSpMk id="4" creationId="{3D66AA03-CC0A-4D10-B429-E858A6BD43F1}"/>
            </ac:grpSpMkLst>
          </pc:grpChg>
          <pc:picChg chg="mod topLvl modCrop">
            <ac:chgData name="Xin Zhang (FA Talent)" userId="474f572f-8271-4f60-858e-cee871e0aec6" providerId="ADAL" clId="{F36BB7D7-4D25-4D43-95AA-5B6400D3191C}" dt="2022-01-10T08:43:28.885" v="2578" actId="14100"/>
            <ac:picMkLst>
              <pc:docMk/>
              <pc:sldMasterMk cId="1805131957" sldId="2147483656"/>
              <pc:sldLayoutMk cId="1298106875" sldId="2147483660"/>
              <ac:picMk id="5" creationId="{9BCD9B75-C156-44BF-BF3B-DE9D51C098BE}"/>
            </ac:picMkLst>
          </pc:picChg>
          <pc:picChg chg="del mod topLvl">
            <ac:chgData name="Xin Zhang (FA Talent)" userId="474f572f-8271-4f60-858e-cee871e0aec6" providerId="ADAL" clId="{F36BB7D7-4D25-4D43-95AA-5B6400D3191C}" dt="2022-01-10T08:43:05.066" v="2572" actId="478"/>
            <ac:picMkLst>
              <pc:docMk/>
              <pc:sldMasterMk cId="1805131957" sldId="2147483656"/>
              <pc:sldLayoutMk cId="1298106875" sldId="2147483660"/>
              <ac:picMk id="6" creationId="{82F97131-AAAD-4938-9677-FEDB054BF5D6}"/>
            </ac:picMkLst>
          </pc:picChg>
          <pc:picChg chg="add mod ord">
            <ac:chgData name="Xin Zhang (FA Talent)" userId="474f572f-8271-4f60-858e-cee871e0aec6" providerId="ADAL" clId="{F36BB7D7-4D25-4D43-95AA-5B6400D3191C}" dt="2022-01-11T01:47:44.219" v="2902"/>
            <ac:picMkLst>
              <pc:docMk/>
              <pc:sldMasterMk cId="1805131957" sldId="2147483656"/>
              <pc:sldLayoutMk cId="1298106875" sldId="2147483660"/>
              <ac:picMk id="7" creationId="{37F3BDD6-A864-4932-957F-B23915B31974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0T08:42:02.708" v="2565" actId="12789"/>
          <pc:sldLayoutMkLst>
            <pc:docMk/>
            <pc:sldMasterMk cId="1805131957" sldId="2147483656"/>
            <pc:sldLayoutMk cId="3647897909" sldId="2147483664"/>
          </pc:sldLayoutMkLst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grpChg chg="add mod">
            <ac:chgData name="Xin Zhang (FA Talent)" userId="474f572f-8271-4f60-858e-cee871e0aec6" providerId="ADAL" clId="{F36BB7D7-4D25-4D43-95AA-5B6400D3191C}" dt="2022-01-10T08:35:53.357" v="2397"/>
            <ac:grpSpMkLst>
              <pc:docMk/>
              <pc:sldMasterMk cId="1805131957" sldId="2147483656"/>
              <pc:sldLayoutMk cId="3647897909" sldId="2147483664"/>
              <ac:grpSpMk id="4" creationId="{6B8DDA1D-588E-4BB5-8888-B9AD74A16CFA}"/>
            </ac:grpSpMkLst>
          </pc:grpChg>
          <pc:grpChg chg="add mod">
            <ac:chgData name="Xin Zhang (FA Talent)" userId="474f572f-8271-4f60-858e-cee871e0aec6" providerId="ADAL" clId="{F36BB7D7-4D25-4D43-95AA-5B6400D3191C}" dt="2022-01-10T08:35:53.357" v="2397"/>
            <ac:grpSpMkLst>
              <pc:docMk/>
              <pc:sldMasterMk cId="1805131957" sldId="2147483656"/>
              <pc:sldLayoutMk cId="3647897909" sldId="2147483664"/>
              <ac:grpSpMk id="7" creationId="{0A13F340-7758-40FD-AF14-4D6BEB3044CB}"/>
            </ac:grpSpMkLst>
          </pc:grpChg>
          <pc:picChg chg="add del mod">
            <ac:chgData name="Xin Zhang (FA Talent)" userId="474f572f-8271-4f60-858e-cee871e0aec6" providerId="ADAL" clId="{F36BB7D7-4D25-4D43-95AA-5B6400D3191C}" dt="2022-01-10T08:42:00.587" v="2563" actId="12789"/>
            <ac:picMkLst>
              <pc:docMk/>
              <pc:sldMasterMk cId="1805131957" sldId="2147483656"/>
              <pc:sldLayoutMk cId="3647897909" sldId="2147483664"/>
              <ac:picMk id="2" creationId="{3976BB40-8C69-4BC0-9794-117A17429962}"/>
            </ac:picMkLst>
          </pc:picChg>
          <pc:picChg chg="add mod">
            <ac:chgData name="Xin Zhang (FA Talent)" userId="474f572f-8271-4f60-858e-cee871e0aec6" providerId="ADAL" clId="{F36BB7D7-4D25-4D43-95AA-5B6400D3191C}" dt="2022-01-10T08:42:02.708" v="2565" actId="12789"/>
            <ac:picMkLst>
              <pc:docMk/>
              <pc:sldMasterMk cId="1805131957" sldId="2147483656"/>
              <pc:sldLayoutMk cId="3647897909" sldId="2147483664"/>
              <ac:picMk id="3" creationId="{21ECB6EF-EC16-4794-93F2-09C653AE106A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5" creationId="{118488D2-7083-4100-BC32-5B467437F0CC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6" creationId="{089E1669-FC39-4FFD-8DF0-4A69C94AC56D}"/>
            </ac:picMkLst>
          </pc:picChg>
          <pc:picChg chg="del">
            <ac:chgData name="Xin Zhang (FA Talent)" userId="474f572f-8271-4f60-858e-cee871e0aec6" providerId="ADAL" clId="{F36BB7D7-4D25-4D43-95AA-5B6400D3191C}" dt="2022-01-10T02:06:11.738" v="16" actId="478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8" creationId="{D573D726-A240-43B4-A0A9-BAF062C0D937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9" creationId="{20044457-39EF-411F-AA91-A310937A11A1}"/>
            </ac:picMkLst>
          </pc:picChg>
        </pc:sldLayoutChg>
        <pc:sldLayoutChg chg="addSp modSp setBg">
          <pc:chgData name="Xin Zhang (FA Talent)" userId="474f572f-8271-4f60-858e-cee871e0aec6" providerId="ADAL" clId="{F36BB7D7-4D25-4D43-95AA-5B6400D3191C}" dt="2022-01-11T01:47:39.762" v="2900"/>
          <pc:sldLayoutMkLst>
            <pc:docMk/>
            <pc:sldMasterMk cId="1805131957" sldId="2147483656"/>
            <pc:sldLayoutMk cId="1492256569" sldId="2147483665"/>
          </pc:sldLayoutMkLst>
          <pc:picChg chg="add mod">
            <ac:chgData name="Xin Zhang (FA Talent)" userId="474f572f-8271-4f60-858e-cee871e0aec6" providerId="ADAL" clId="{F36BB7D7-4D25-4D43-95AA-5B6400D3191C}" dt="2022-01-11T01:47:39.762" v="2900"/>
            <ac:picMkLst>
              <pc:docMk/>
              <pc:sldMasterMk cId="1805131957" sldId="2147483656"/>
              <pc:sldLayoutMk cId="1492256569" sldId="2147483665"/>
              <ac:picMk id="2" creationId="{0E96FEB7-8CC7-4F8A-B699-4869DEFFC67C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grpChg chg="add mod topLvl">
            <ac:chgData name="Xin Zhang (FA Talent)" userId="474f572f-8271-4f60-858e-cee871e0aec6" providerId="ADAL" clId="{F36BB7D7-4D25-4D43-95AA-5B6400D3191C}" dt="2022-01-10T08:19:23.878" v="2105" actId="1076"/>
            <ac:grpSpMkLst>
              <pc:docMk/>
              <pc:sldMasterMk cId="1805131957" sldId="2147483656"/>
              <pc:sldLayoutMk cId="1093134644" sldId="2147483672"/>
              <ac:grpSpMk id="4" creationId="{9DB0092F-0959-4897-9444-CC218347B154}"/>
            </ac:grpSpMkLst>
          </pc:grpChg>
          <pc:grpChg chg="add del mod topLvl">
            <ac:chgData name="Xin Zhang (FA Talent)" userId="474f572f-8271-4f60-858e-cee871e0aec6" providerId="ADAL" clId="{F36BB7D7-4D25-4D43-95AA-5B6400D3191C}" dt="2022-01-10T08:10:57.970" v="1943" actId="478"/>
            <ac:grpSpMkLst>
              <pc:docMk/>
              <pc:sldMasterMk cId="1805131957" sldId="2147483656"/>
              <pc:sldLayoutMk cId="1093134644" sldId="2147483672"/>
              <ac:grpSpMk id="7" creationId="{31266881-44F5-4D3C-A3B0-4BC2A8808DD2}"/>
            </ac:grpSpMkLst>
          </pc:grpChg>
          <pc:grpChg chg="add del mod">
            <ac:chgData name="Xin Zhang (FA Talent)" userId="474f572f-8271-4f60-858e-cee871e0aec6" providerId="ADAL" clId="{F36BB7D7-4D25-4D43-95AA-5B6400D3191C}" dt="2022-01-10T08:10:50.360" v="1940" actId="165"/>
            <ac:grpSpMkLst>
              <pc:docMk/>
              <pc:sldMasterMk cId="1805131957" sldId="2147483656"/>
              <pc:sldLayoutMk cId="1093134644" sldId="2147483672"/>
              <ac:grpSpMk id="10" creationId="{4A83FD55-457D-492D-960D-C92339DD6BAB}"/>
            </ac:grpSpMkLst>
          </pc:grpChg>
          <pc:grpChg chg="add mod topLvl">
            <ac:chgData name="Xin Zhang (FA Talent)" userId="474f572f-8271-4f60-858e-cee871e0aec6" providerId="ADAL" clId="{F36BB7D7-4D25-4D43-95AA-5B6400D3191C}" dt="2022-01-10T08:19:23.878" v="2105" actId="1076"/>
            <ac:grpSpMkLst>
              <pc:docMk/>
              <pc:sldMasterMk cId="1805131957" sldId="2147483656"/>
              <pc:sldLayoutMk cId="1093134644" sldId="2147483672"/>
              <ac:grpSpMk id="11" creationId="{40A8A308-E761-4551-966F-2E11E3A80B00}"/>
            </ac:grpSpMkLst>
          </pc:grpChg>
          <pc:grpChg chg="add del mod">
            <ac:chgData name="Xin Zhang (FA Talent)" userId="474f572f-8271-4f60-858e-cee871e0aec6" providerId="ADAL" clId="{F36BB7D7-4D25-4D43-95AA-5B6400D3191C}" dt="2022-01-10T08:11:09.088" v="1949" actId="165"/>
            <ac:grpSpMkLst>
              <pc:docMk/>
              <pc:sldMasterMk cId="1805131957" sldId="2147483656"/>
              <pc:sldLayoutMk cId="1093134644" sldId="2147483672"/>
              <ac:grpSpMk id="14" creationId="{5902E20C-0953-47E3-AF27-A1A9E9BEAEFA}"/>
            </ac:grpSpMkLst>
          </pc:grpChg>
          <pc:picChg chg="add mod">
            <ac:chgData name="Xin Zhang (FA Talent)" userId="474f572f-8271-4f60-858e-cee871e0aec6" providerId="ADAL" clId="{F36BB7D7-4D25-4D43-95AA-5B6400D3191C}" dt="2022-01-10T08:10:42.969" v="1934" actId="1076"/>
            <ac:picMkLst>
              <pc:docMk/>
              <pc:sldMasterMk cId="1805131957" sldId="2147483656"/>
              <pc:sldLayoutMk cId="1093134644" sldId="2147483672"/>
              <ac:picMk id="2" creationId="{66B39E46-7636-4504-A319-43722BCE5AF8}"/>
            </ac:picMkLst>
          </pc:picChg>
          <pc:picChg chg="add del mod">
            <ac:chgData name="Xin Zhang (FA Talent)" userId="474f572f-8271-4f60-858e-cee871e0aec6" providerId="ADAL" clId="{F36BB7D7-4D25-4D43-95AA-5B6400D3191C}" dt="2022-01-10T08:10:40.014" v="1932" actId="478"/>
            <ac:picMkLst>
              <pc:docMk/>
              <pc:sldMasterMk cId="1805131957" sldId="2147483656"/>
              <pc:sldLayoutMk cId="1093134644" sldId="2147483672"/>
              <ac:picMk id="3" creationId="{DDF05256-78C1-4B15-BB31-3803F1D4D1F8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5" creationId="{F38FF7E1-8BFB-414C-953F-B71C3AB7F754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6" creationId="{A647ED7A-AE49-49B0-8784-62FB8AC5C755}"/>
            </ac:picMkLst>
          </pc:picChg>
          <pc:picChg chg="del">
            <ac:chgData name="Xin Zhang (FA Talent)" userId="474f572f-8271-4f60-858e-cee871e0aec6" providerId="ADAL" clId="{F36BB7D7-4D25-4D43-95AA-5B6400D3191C}" dt="2022-01-10T02:06:09.644" v="15" actId="478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mod">
            <ac:chgData name="Xin Zhang (FA Talent)" userId="474f572f-8271-4f60-858e-cee871e0aec6" providerId="ADAL" clId="{F36BB7D7-4D25-4D43-95AA-5B6400D3191C}" dt="2022-01-10T08:10:50.360" v="1940" actId="165"/>
            <ac:picMkLst>
              <pc:docMk/>
              <pc:sldMasterMk cId="1805131957" sldId="2147483656"/>
              <pc:sldLayoutMk cId="1093134644" sldId="2147483672"/>
              <ac:picMk id="8" creationId="{E45ECD51-64F1-4A9A-BDDD-0B7C45703D6A}"/>
            </ac:picMkLst>
          </pc:picChg>
          <pc:picChg chg="mod">
            <ac:chgData name="Xin Zhang (FA Talent)" userId="474f572f-8271-4f60-858e-cee871e0aec6" providerId="ADAL" clId="{F36BB7D7-4D25-4D43-95AA-5B6400D3191C}" dt="2022-01-10T08:10:50.360" v="1940" actId="165"/>
            <ac:picMkLst>
              <pc:docMk/>
              <pc:sldMasterMk cId="1805131957" sldId="2147483656"/>
              <pc:sldLayoutMk cId="1093134644" sldId="2147483672"/>
              <ac:picMk id="9" creationId="{935D52E1-E02E-4460-BF3A-59809D2099F1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12" creationId="{1CBD44DB-3CBE-4B94-BA18-768576EAA01C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13" creationId="{AF738138-D636-430B-AAE7-C757BA723523}"/>
            </ac:picMkLst>
          </pc:picChg>
          <pc:picChg chg="add mod ord">
            <ac:chgData name="Xin Zhang (FA Talent)" userId="474f572f-8271-4f60-858e-cee871e0aec6" providerId="ADAL" clId="{F36BB7D7-4D25-4D43-95AA-5B6400D3191C}" dt="2022-01-10T08:19:14.439" v="2102"/>
            <ac:picMkLst>
              <pc:docMk/>
              <pc:sldMasterMk cId="1805131957" sldId="2147483656"/>
              <pc:sldLayoutMk cId="1093134644" sldId="2147483672"/>
              <ac:picMk id="15" creationId="{0441B81A-705F-428E-A34A-52E6C92DC5CE}"/>
            </ac:picMkLst>
          </pc:picChg>
        </pc:sldLayoutChg>
      </pc:sldMasterChg>
      <pc:sldMasterChg chg="setBg modSldLayout">
        <pc:chgData name="Xin Zhang (FA Talent)" userId="474f572f-8271-4f60-858e-cee871e0aec6" providerId="ADAL" clId="{F36BB7D7-4D25-4D43-95AA-5B6400D3191C}" dt="2022-01-10T08:41:54.153" v="2561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C47C9D6C-D241-47EA-A32A-9B331A06CA3A}"/>
    <pc:docChg chg="undo redo custSel addSld delSld modSld sldOrd delMainMaster modMainMaster modSection">
      <pc:chgData name="Xin Zhang (FA Talent)" userId="474f572f-8271-4f60-858e-cee871e0aec6" providerId="ADAL" clId="{C47C9D6C-D241-47EA-A32A-9B331A06CA3A}" dt="2022-01-17T03:55:44.945" v="1560" actId="20577"/>
      <pc:docMkLst>
        <pc:docMk/>
      </pc:docMkLst>
      <pc:sldChg chg="modSp mod">
        <pc:chgData name="Xin Zhang (FA Talent)" userId="474f572f-8271-4f60-858e-cee871e0aec6" providerId="ADAL" clId="{C47C9D6C-D241-47EA-A32A-9B331A06CA3A}" dt="2022-01-17T02:33:36.221" v="169" actId="20577"/>
        <pc:sldMkLst>
          <pc:docMk/>
          <pc:sldMk cId="2325116254" sldId="259"/>
        </pc:sldMkLst>
        <pc:spChg chg="mod">
          <ac:chgData name="Xin Zhang (FA Talent)" userId="474f572f-8271-4f60-858e-cee871e0aec6" providerId="ADAL" clId="{C47C9D6C-D241-47EA-A32A-9B331A06CA3A}" dt="2022-01-17T02:33:36.221" v="169" actId="20577"/>
          <ac:spMkLst>
            <pc:docMk/>
            <pc:sldMk cId="2325116254" sldId="259"/>
            <ac:spMk id="21" creationId="{3553D8A4-DD0F-4293-96CF-EB38C48FCDF0}"/>
          </ac:spMkLst>
        </pc:spChg>
        <pc:spChg chg="mod">
          <ac:chgData name="Xin Zhang (FA Talent)" userId="474f572f-8271-4f60-858e-cee871e0aec6" providerId="ADAL" clId="{C47C9D6C-D241-47EA-A32A-9B331A06CA3A}" dt="2022-01-17T02:33:20.044" v="161" actId="20577"/>
          <ac:spMkLst>
            <pc:docMk/>
            <pc:sldMk cId="2325116254" sldId="259"/>
            <ac:spMk id="37" creationId="{1D8BF186-D954-4BA1-BCA7-2A7CABE4E24B}"/>
          </ac:spMkLst>
        </pc:spChg>
        <pc:spChg chg="mod">
          <ac:chgData name="Xin Zhang (FA Talent)" userId="474f572f-8271-4f60-858e-cee871e0aec6" providerId="ADAL" clId="{C47C9D6C-D241-47EA-A32A-9B331A06CA3A}" dt="2022-01-12T10:05:28.190" v="107" actId="207"/>
          <ac:spMkLst>
            <pc:docMk/>
            <pc:sldMk cId="2325116254" sldId="259"/>
            <ac:spMk id="877" creationId="{3F522A26-F3D2-4D36-9931-8BF3F7A3C37D}"/>
          </ac:spMkLst>
        </pc:spChg>
        <pc:grpChg chg="mod">
          <ac:chgData name="Xin Zhang (FA Talent)" userId="474f572f-8271-4f60-858e-cee871e0aec6" providerId="ADAL" clId="{C47C9D6C-D241-47EA-A32A-9B331A06CA3A}" dt="2022-01-17T02:32:40.627" v="126" actId="1076"/>
          <ac:grpSpMkLst>
            <pc:docMk/>
            <pc:sldMk cId="2325116254" sldId="259"/>
            <ac:grpSpMk id="14" creationId="{E165D5C0-34EC-4FA6-81FD-19F14604D168}"/>
          </ac:grpSpMkLst>
        </pc:grpChg>
      </pc:sldChg>
      <pc:sldChg chg="delSp modSp mod ord">
        <pc:chgData name="Xin Zhang (FA Talent)" userId="474f572f-8271-4f60-858e-cee871e0aec6" providerId="ADAL" clId="{C47C9D6C-D241-47EA-A32A-9B331A06CA3A}" dt="2022-01-17T03:36:37.075" v="1161" actId="20577"/>
        <pc:sldMkLst>
          <pc:docMk/>
          <pc:sldMk cId="3659766544" sldId="261"/>
        </pc:sldMkLst>
        <pc:spChg chg="mod">
          <ac:chgData name="Xin Zhang (FA Talent)" userId="474f572f-8271-4f60-858e-cee871e0aec6" providerId="ADAL" clId="{C47C9D6C-D241-47EA-A32A-9B331A06CA3A}" dt="2022-01-17T03:35:53.585" v="1133" actId="20577"/>
          <ac:spMkLst>
            <pc:docMk/>
            <pc:sldMk cId="3659766544" sldId="261"/>
            <ac:spMk id="7" creationId="{86FF1E7C-3521-441F-8C1C-09A1E56601BD}"/>
          </ac:spMkLst>
        </pc:spChg>
        <pc:spChg chg="mod">
          <ac:chgData name="Xin Zhang (FA Talent)" userId="474f572f-8271-4f60-858e-cee871e0aec6" providerId="ADAL" clId="{C47C9D6C-D241-47EA-A32A-9B331A06CA3A}" dt="2022-01-17T03:36:29.269" v="1152" actId="20577"/>
          <ac:spMkLst>
            <pc:docMk/>
            <pc:sldMk cId="3659766544" sldId="261"/>
            <ac:spMk id="48" creationId="{7BB563FB-4812-4977-A322-02ADC4AAC11D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56" creationId="{0D07DBB2-85FF-49B7-9AF6-84723BED4ADB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64" creationId="{EF21DC30-B9B3-411F-8F20-79AC82010187}"/>
          </ac:spMkLst>
        </pc:spChg>
        <pc:spChg chg="mod">
          <ac:chgData name="Xin Zhang (FA Talent)" userId="474f572f-8271-4f60-858e-cee871e0aec6" providerId="ADAL" clId="{C47C9D6C-D241-47EA-A32A-9B331A06CA3A}" dt="2022-01-17T03:36:34.803" v="1157" actId="20577"/>
          <ac:spMkLst>
            <pc:docMk/>
            <pc:sldMk cId="3659766544" sldId="261"/>
            <ac:spMk id="95" creationId="{F08A4C7E-4479-4F6E-A777-4D13B337FF16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99" creationId="{D98C3949-27ED-4682-BC13-3BF6B3FEE5B7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00" creationId="{DF66EC32-B120-492A-8CF8-E600788394F3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01" creationId="{482B0C91-3F77-4B49-9462-6287D9CA982D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02" creationId="{E87BD709-7261-462C-82F2-C306516D5E1B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03" creationId="{6C080DED-289E-45E0-AD09-958C4191CC40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04" creationId="{37EDE1CA-758B-4EA0-977D-B0CFFA2BAF73}"/>
          </ac:spMkLst>
        </pc:spChg>
        <pc:spChg chg="mod">
          <ac:chgData name="Xin Zhang (FA Talent)" userId="474f572f-8271-4f60-858e-cee871e0aec6" providerId="ADAL" clId="{C47C9D6C-D241-47EA-A32A-9B331A06CA3A}" dt="2022-01-17T03:36:37.075" v="1161" actId="20577"/>
          <ac:spMkLst>
            <pc:docMk/>
            <pc:sldMk cId="3659766544" sldId="261"/>
            <ac:spMk id="112" creationId="{C1CE6699-A71A-42DA-99BE-D69984C1B58C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15" creationId="{A9B11B72-365B-4807-9699-567372B3B9EA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16" creationId="{32F22CBA-24FE-4243-8D2A-CAAC3D4F7382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17" creationId="{28F463CA-1F67-4ED6-9932-F0AB4BFFFC17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18" creationId="{5912C79B-D81D-46ED-B509-F06F6636DDAF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19" creationId="{24F1D729-A64F-401E-9E0C-2B6369947FA1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20" creationId="{D4F73931-DB72-46A3-BBB8-7ACB59384DFC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37" creationId="{63BEA9FD-9A2F-4A8D-BD01-7052C035C069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40" creationId="{3B6E6EBD-C4B2-4D95-B534-05D4942FA3BA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C47C9D6C-D241-47EA-A32A-9B331A06CA3A}" dt="2022-01-17T03:36:19.467" v="1149" actId="165"/>
          <ac:spMkLst>
            <pc:docMk/>
            <pc:sldMk cId="3659766544" sldId="261"/>
            <ac:spMk id="142" creationId="{486BB567-B096-46B8-8207-5E1C8E2C8B43}"/>
          </ac:spMkLst>
        </pc:spChg>
        <pc:grpChg chg="del">
          <ac:chgData name="Xin Zhang (FA Talent)" userId="474f572f-8271-4f60-858e-cee871e0aec6" providerId="ADAL" clId="{C47C9D6C-D241-47EA-A32A-9B331A06CA3A}" dt="2022-01-17T03:36:19.467" v="1149" actId="165"/>
          <ac:grpSpMkLst>
            <pc:docMk/>
            <pc:sldMk cId="3659766544" sldId="261"/>
            <ac:grpSpMk id="2" creationId="{40DEFD5A-B5CF-490B-9C11-9001F73937FE}"/>
          </ac:grpSpMkLst>
        </pc:grpChg>
        <pc:grpChg chg="del">
          <ac:chgData name="Xin Zhang (FA Talent)" userId="474f572f-8271-4f60-858e-cee871e0aec6" providerId="ADAL" clId="{C47C9D6C-D241-47EA-A32A-9B331A06CA3A}" dt="2022-01-17T03:36:19.467" v="1149" actId="165"/>
          <ac:grpSpMkLst>
            <pc:docMk/>
            <pc:sldMk cId="3659766544" sldId="261"/>
            <ac:grpSpMk id="93" creationId="{11660626-D0B6-4700-A28A-AC091C9416AE}"/>
          </ac:grpSpMkLst>
        </pc:grpChg>
        <pc:grpChg chg="del">
          <ac:chgData name="Xin Zhang (FA Talent)" userId="474f572f-8271-4f60-858e-cee871e0aec6" providerId="ADAL" clId="{C47C9D6C-D241-47EA-A32A-9B331A06CA3A}" dt="2022-01-17T03:36:19.467" v="1149" actId="165"/>
          <ac:grpSpMkLst>
            <pc:docMk/>
            <pc:sldMk cId="3659766544" sldId="261"/>
            <ac:grpSpMk id="110" creationId="{D97D7BDA-922B-4C6A-8460-243AD2DEEADB}"/>
          </ac:grpSpMkLst>
        </pc:grpChg>
      </pc:sldChg>
      <pc:sldChg chg="addSp delSp modSp mod">
        <pc:chgData name="Xin Zhang (FA Talent)" userId="474f572f-8271-4f60-858e-cee871e0aec6" providerId="ADAL" clId="{C47C9D6C-D241-47EA-A32A-9B331A06CA3A}" dt="2022-01-17T03:34:39.112" v="1078" actId="732"/>
        <pc:sldMkLst>
          <pc:docMk/>
          <pc:sldMk cId="3477428530" sldId="262"/>
        </pc:sldMkLst>
        <pc:spChg chg="mod">
          <ac:chgData name="Xin Zhang (FA Talent)" userId="474f572f-8271-4f60-858e-cee871e0aec6" providerId="ADAL" clId="{C47C9D6C-D241-47EA-A32A-9B331A06CA3A}" dt="2022-01-17T02:53:24.513" v="278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47C9D6C-D241-47EA-A32A-9B331A06CA3A}" dt="2022-01-17T03:15:51.935" v="409" actId="20577"/>
          <ac:spMkLst>
            <pc:docMk/>
            <pc:sldMk cId="3477428530" sldId="262"/>
            <ac:spMk id="20" creationId="{0CC4E5B2-9B00-4F2D-B5F0-9DF86A4A5CE8}"/>
          </ac:spMkLst>
        </pc:spChg>
        <pc:spChg chg="mod">
          <ac:chgData name="Xin Zhang (FA Talent)" userId="474f572f-8271-4f60-858e-cee871e0aec6" providerId="ADAL" clId="{C47C9D6C-D241-47EA-A32A-9B331A06CA3A}" dt="2022-01-17T03:15:49.185" v="402" actId="571"/>
          <ac:spMkLst>
            <pc:docMk/>
            <pc:sldMk cId="3477428530" sldId="262"/>
            <ac:spMk id="21" creationId="{FF3F9AFF-7DA2-4DC4-9E91-0E91C767B84F}"/>
          </ac:spMkLst>
        </pc:spChg>
        <pc:spChg chg="mod">
          <ac:chgData name="Xin Zhang (FA Talent)" userId="474f572f-8271-4f60-858e-cee871e0aec6" providerId="ADAL" clId="{C47C9D6C-D241-47EA-A32A-9B331A06CA3A}" dt="2022-01-17T03:15:49.185" v="402" actId="571"/>
          <ac:spMkLst>
            <pc:docMk/>
            <pc:sldMk cId="3477428530" sldId="262"/>
            <ac:spMk id="22" creationId="{0DDE5A2C-AC88-43D6-B22E-2503F81E031D}"/>
          </ac:spMkLst>
        </pc:spChg>
        <pc:spChg chg="add mod">
          <ac:chgData name="Xin Zhang (FA Talent)" userId="474f572f-8271-4f60-858e-cee871e0aec6" providerId="ADAL" clId="{C47C9D6C-D241-47EA-A32A-9B331A06CA3A}" dt="2022-01-17T03:17:13.268" v="455" actId="164"/>
          <ac:spMkLst>
            <pc:docMk/>
            <pc:sldMk cId="3477428530" sldId="262"/>
            <ac:spMk id="23" creationId="{7FC8C668-0E62-4D53-A8B7-26F0DB8824E9}"/>
          </ac:spMkLst>
        </pc:spChg>
        <pc:spChg chg="mod">
          <ac:chgData name="Xin Zhang (FA Talent)" userId="474f572f-8271-4f60-858e-cee871e0aec6" providerId="ADAL" clId="{C47C9D6C-D241-47EA-A32A-9B331A06CA3A}" dt="2022-01-17T03:17:28.795" v="478" actId="20577"/>
          <ac:spMkLst>
            <pc:docMk/>
            <pc:sldMk cId="3477428530" sldId="262"/>
            <ac:spMk id="27" creationId="{F0331F58-7631-496A-9B52-ADE1759FC7CA}"/>
          </ac:spMkLst>
        </pc:spChg>
        <pc:spChg chg="mod">
          <ac:chgData name="Xin Zhang (FA Talent)" userId="474f572f-8271-4f60-858e-cee871e0aec6" providerId="ADAL" clId="{C47C9D6C-D241-47EA-A32A-9B331A06CA3A}" dt="2022-01-17T03:17:18.794" v="463" actId="20577"/>
          <ac:spMkLst>
            <pc:docMk/>
            <pc:sldMk cId="3477428530" sldId="262"/>
            <ac:spMk id="29" creationId="{EF5C5221-EF6A-4980-8BC0-4F0B333415BC}"/>
          </ac:spMkLst>
        </pc:spChg>
        <pc:spChg chg="mod">
          <ac:chgData name="Xin Zhang (FA Talent)" userId="474f572f-8271-4f60-858e-cee871e0aec6" providerId="ADAL" clId="{C47C9D6C-D241-47EA-A32A-9B331A06CA3A}" dt="2022-01-17T03:17:14.766" v="456" actId="571"/>
          <ac:spMkLst>
            <pc:docMk/>
            <pc:sldMk cId="3477428530" sldId="262"/>
            <ac:spMk id="30" creationId="{70E6AF78-2F32-43B4-8E27-C8F1AD00EDFD}"/>
          </ac:spMkLst>
        </pc:spChg>
        <pc:spChg chg="mod">
          <ac:chgData name="Xin Zhang (FA Talent)" userId="474f572f-8271-4f60-858e-cee871e0aec6" providerId="ADAL" clId="{C47C9D6C-D241-47EA-A32A-9B331A06CA3A}" dt="2022-01-17T03:17:14.766" v="456" actId="571"/>
          <ac:spMkLst>
            <pc:docMk/>
            <pc:sldMk cId="3477428530" sldId="262"/>
            <ac:spMk id="31" creationId="{DF3F679B-2530-4552-AC99-8F5BC957CC1D}"/>
          </ac:spMkLst>
        </pc:spChg>
        <pc:spChg chg="mod">
          <ac:chgData name="Xin Zhang (FA Talent)" userId="474f572f-8271-4f60-858e-cee871e0aec6" providerId="ADAL" clId="{C47C9D6C-D241-47EA-A32A-9B331A06CA3A}" dt="2022-01-17T03:21:51.627" v="678" actId="20577"/>
          <ac:spMkLst>
            <pc:docMk/>
            <pc:sldMk cId="3477428530" sldId="262"/>
            <ac:spMk id="34" creationId="{BE57A5CD-D8EE-49DA-B8CE-757DE4E99216}"/>
          </ac:spMkLst>
        </pc:spChg>
        <pc:spChg chg="del">
          <ac:chgData name="Xin Zhang (FA Talent)" userId="474f572f-8271-4f60-858e-cee871e0aec6" providerId="ADAL" clId="{C47C9D6C-D241-47EA-A32A-9B331A06CA3A}" dt="2022-01-17T03:19:56.230" v="657" actId="478"/>
          <ac:spMkLst>
            <pc:docMk/>
            <pc:sldMk cId="3477428530" sldId="262"/>
            <ac:spMk id="36" creationId="{E82CBCA0-8105-4036-98D6-71EE976616EB}"/>
          </ac:spMkLst>
        </pc:spChg>
        <pc:spChg chg="mod">
          <ac:chgData name="Xin Zhang (FA Talent)" userId="474f572f-8271-4f60-858e-cee871e0aec6" providerId="ADAL" clId="{C47C9D6C-D241-47EA-A32A-9B331A06CA3A}" dt="2022-01-17T03:17:37.314" v="491" actId="20577"/>
          <ac:spMkLst>
            <pc:docMk/>
            <pc:sldMk cId="3477428530" sldId="262"/>
            <ac:spMk id="37" creationId="{EFF6513F-FA0C-4A96-8197-8C981554C404}"/>
          </ac:spMkLst>
        </pc:spChg>
        <pc:spChg chg="mod">
          <ac:chgData name="Xin Zhang (FA Talent)" userId="474f572f-8271-4f60-858e-cee871e0aec6" providerId="ADAL" clId="{C47C9D6C-D241-47EA-A32A-9B331A06CA3A}" dt="2022-01-17T03:17:31.416" v="479" actId="571"/>
          <ac:spMkLst>
            <pc:docMk/>
            <pc:sldMk cId="3477428530" sldId="262"/>
            <ac:spMk id="38" creationId="{AADF382D-700A-4A50-9603-93E5DF77E2DC}"/>
          </ac:spMkLst>
        </pc:spChg>
        <pc:spChg chg="mod">
          <ac:chgData name="Xin Zhang (FA Talent)" userId="474f572f-8271-4f60-858e-cee871e0aec6" providerId="ADAL" clId="{C47C9D6C-D241-47EA-A32A-9B331A06CA3A}" dt="2022-01-17T03:17:31.416" v="479" actId="571"/>
          <ac:spMkLst>
            <pc:docMk/>
            <pc:sldMk cId="3477428530" sldId="262"/>
            <ac:spMk id="39" creationId="{75730F33-4187-43C8-9C42-7404D42D3519}"/>
          </ac:spMkLst>
        </pc:spChg>
        <pc:spChg chg="mod">
          <ac:chgData name="Xin Zhang (FA Talent)" userId="474f572f-8271-4f60-858e-cee871e0aec6" providerId="ADAL" clId="{C47C9D6C-D241-47EA-A32A-9B331A06CA3A}" dt="2022-01-17T03:15:45.178" v="401" actId="164"/>
          <ac:spMkLst>
            <pc:docMk/>
            <pc:sldMk cId="3477428530" sldId="262"/>
            <ac:spMk id="48" creationId="{47482D86-2E7A-4527-9743-98B4552550C2}"/>
          </ac:spMkLst>
        </pc:spChg>
        <pc:spChg chg="del">
          <ac:chgData name="Xin Zhang (FA Talent)" userId="474f572f-8271-4f60-858e-cee871e0aec6" providerId="ADAL" clId="{C47C9D6C-D241-47EA-A32A-9B331A06CA3A}" dt="2022-01-17T03:17:10.600" v="454" actId="478"/>
          <ac:spMkLst>
            <pc:docMk/>
            <pc:sldMk cId="3477428530" sldId="262"/>
            <ac:spMk id="58" creationId="{05CB8BAB-BBA2-4313-B292-76C97B52404E}"/>
          </ac:spMkLst>
        </pc:spChg>
        <pc:spChg chg="del">
          <ac:chgData name="Xin Zhang (FA Talent)" userId="474f572f-8271-4f60-858e-cee871e0aec6" providerId="ADAL" clId="{C47C9D6C-D241-47EA-A32A-9B331A06CA3A}" dt="2022-01-17T03:17:10.600" v="454" actId="478"/>
          <ac:spMkLst>
            <pc:docMk/>
            <pc:sldMk cId="3477428530" sldId="262"/>
            <ac:spMk id="60" creationId="{4F99C0DB-A8B7-46B1-9CAC-3A70F8C72209}"/>
          </ac:spMkLst>
        </pc:spChg>
        <pc:spChg chg="del">
          <ac:chgData name="Xin Zhang (FA Talent)" userId="474f572f-8271-4f60-858e-cee871e0aec6" providerId="ADAL" clId="{C47C9D6C-D241-47EA-A32A-9B331A06CA3A}" dt="2022-01-17T03:19:56.587" v="658" actId="478"/>
          <ac:spMkLst>
            <pc:docMk/>
            <pc:sldMk cId="3477428530" sldId="262"/>
            <ac:spMk id="62" creationId="{0BD42502-52A9-4D13-B414-6BCEBCE770A0}"/>
          </ac:spMkLst>
        </pc:spChg>
        <pc:spChg chg="del mod">
          <ac:chgData name="Xin Zhang (FA Talent)" userId="474f572f-8271-4f60-858e-cee871e0aec6" providerId="ADAL" clId="{C47C9D6C-D241-47EA-A32A-9B331A06CA3A}" dt="2022-01-17T03:34:26.910" v="1073" actId="21"/>
          <ac:spMkLst>
            <pc:docMk/>
            <pc:sldMk cId="3477428530" sldId="262"/>
            <ac:spMk id="63" creationId="{945D4C36-6BA9-4B08-84AD-673F21409566}"/>
          </ac:spMkLst>
        </pc:spChg>
        <pc:spChg chg="mod">
          <ac:chgData name="Xin Zhang (FA Talent)" userId="474f572f-8271-4f60-858e-cee871e0aec6" providerId="ADAL" clId="{C47C9D6C-D241-47EA-A32A-9B331A06CA3A}" dt="2022-01-17T03:22:02.559" v="680" actId="1076"/>
          <ac:spMkLst>
            <pc:docMk/>
            <pc:sldMk cId="3477428530" sldId="262"/>
            <ac:spMk id="196" creationId="{5B09E13F-FC50-49FF-8B05-2D220204DD7E}"/>
          </ac:spMkLst>
        </pc:spChg>
        <pc:grpChg chg="add mod">
          <ac:chgData name="Xin Zhang (FA Talent)" userId="474f572f-8271-4f60-858e-cee871e0aec6" providerId="ADAL" clId="{C47C9D6C-D241-47EA-A32A-9B331A06CA3A}" dt="2022-01-17T03:22:02.559" v="680" actId="1076"/>
          <ac:grpSpMkLst>
            <pc:docMk/>
            <pc:sldMk cId="3477428530" sldId="262"/>
            <ac:grpSpMk id="2" creationId="{2A52B43A-8C84-40E9-AB26-D3129284F974}"/>
          </ac:grpSpMkLst>
        </pc:grpChg>
        <pc:grpChg chg="add mod">
          <ac:chgData name="Xin Zhang (FA Talent)" userId="474f572f-8271-4f60-858e-cee871e0aec6" providerId="ADAL" clId="{C47C9D6C-D241-47EA-A32A-9B331A06CA3A}" dt="2022-01-17T03:22:02.559" v="680" actId="1076"/>
          <ac:grpSpMkLst>
            <pc:docMk/>
            <pc:sldMk cId="3477428530" sldId="262"/>
            <ac:grpSpMk id="3" creationId="{53A11B91-289C-45EF-A8FC-CE920C700A1A}"/>
          </ac:grpSpMkLst>
        </pc:grpChg>
        <pc:grpChg chg="add mod">
          <ac:chgData name="Xin Zhang (FA Talent)" userId="474f572f-8271-4f60-858e-cee871e0aec6" providerId="ADAL" clId="{C47C9D6C-D241-47EA-A32A-9B331A06CA3A}" dt="2022-01-17T03:17:13.268" v="455" actId="164"/>
          <ac:grpSpMkLst>
            <pc:docMk/>
            <pc:sldMk cId="3477428530" sldId="262"/>
            <ac:grpSpMk id="18" creationId="{4CFCD31C-241D-4611-B0E6-D7C85C866B44}"/>
          </ac:grpSpMkLst>
        </pc:grpChg>
        <pc:grpChg chg="mod">
          <ac:chgData name="Xin Zhang (FA Talent)" userId="474f572f-8271-4f60-858e-cee871e0aec6" providerId="ADAL" clId="{C47C9D6C-D241-47EA-A32A-9B331A06CA3A}" dt="2022-01-17T03:15:49.185" v="402" actId="571"/>
          <ac:grpSpMkLst>
            <pc:docMk/>
            <pc:sldMk cId="3477428530" sldId="262"/>
            <ac:grpSpMk id="19" creationId="{0A92DBB5-ABB5-42D9-884E-0D318DFA5D9C}"/>
          </ac:grpSpMkLst>
        </pc:grpChg>
        <pc:grpChg chg="add mod">
          <ac:chgData name="Xin Zhang (FA Talent)" userId="474f572f-8271-4f60-858e-cee871e0aec6" providerId="ADAL" clId="{C47C9D6C-D241-47EA-A32A-9B331A06CA3A}" dt="2022-01-17T03:22:02.559" v="680" actId="1076"/>
          <ac:grpSpMkLst>
            <pc:docMk/>
            <pc:sldMk cId="3477428530" sldId="262"/>
            <ac:grpSpMk id="25" creationId="{C1E7090C-4C82-4A32-9D2E-380BBA3C43A9}"/>
          </ac:grpSpMkLst>
        </pc:grpChg>
        <pc:grpChg chg="mod">
          <ac:chgData name="Xin Zhang (FA Talent)" userId="474f572f-8271-4f60-858e-cee871e0aec6" providerId="ADAL" clId="{C47C9D6C-D241-47EA-A32A-9B331A06CA3A}" dt="2022-01-17T03:17:14.766" v="456" actId="571"/>
          <ac:grpSpMkLst>
            <pc:docMk/>
            <pc:sldMk cId="3477428530" sldId="262"/>
            <ac:grpSpMk id="26" creationId="{3AAC582B-3A52-444D-A598-6AA2ED7EE841}"/>
          </ac:grpSpMkLst>
        </pc:grpChg>
        <pc:grpChg chg="mod">
          <ac:chgData name="Xin Zhang (FA Talent)" userId="474f572f-8271-4f60-858e-cee871e0aec6" providerId="ADAL" clId="{C47C9D6C-D241-47EA-A32A-9B331A06CA3A}" dt="2022-01-17T03:17:14.766" v="456" actId="571"/>
          <ac:grpSpMkLst>
            <pc:docMk/>
            <pc:sldMk cId="3477428530" sldId="262"/>
            <ac:grpSpMk id="28" creationId="{D260D2BA-D452-4B64-AB8A-5807FE6DCFE7}"/>
          </ac:grpSpMkLst>
        </pc:grpChg>
        <pc:grpChg chg="add mod">
          <ac:chgData name="Xin Zhang (FA Talent)" userId="474f572f-8271-4f60-858e-cee871e0aec6" providerId="ADAL" clId="{C47C9D6C-D241-47EA-A32A-9B331A06CA3A}" dt="2022-01-17T03:22:02.559" v="680" actId="1076"/>
          <ac:grpSpMkLst>
            <pc:docMk/>
            <pc:sldMk cId="3477428530" sldId="262"/>
            <ac:grpSpMk id="32" creationId="{0FBB1A6E-D5C3-4A08-8558-B1D754771A5F}"/>
          </ac:grpSpMkLst>
        </pc:grpChg>
        <pc:grpChg chg="mod">
          <ac:chgData name="Xin Zhang (FA Talent)" userId="474f572f-8271-4f60-858e-cee871e0aec6" providerId="ADAL" clId="{C47C9D6C-D241-47EA-A32A-9B331A06CA3A}" dt="2022-01-17T03:17:31.416" v="479" actId="571"/>
          <ac:grpSpMkLst>
            <pc:docMk/>
            <pc:sldMk cId="3477428530" sldId="262"/>
            <ac:grpSpMk id="33" creationId="{105F7CB8-9FAD-4880-B2E8-3D6C7DEDFCAE}"/>
          </ac:grpSpMkLst>
        </pc:grpChg>
        <pc:grpChg chg="mod">
          <ac:chgData name="Xin Zhang (FA Talent)" userId="474f572f-8271-4f60-858e-cee871e0aec6" providerId="ADAL" clId="{C47C9D6C-D241-47EA-A32A-9B331A06CA3A}" dt="2022-01-17T03:17:31.416" v="479" actId="571"/>
          <ac:grpSpMkLst>
            <pc:docMk/>
            <pc:sldMk cId="3477428530" sldId="262"/>
            <ac:grpSpMk id="35" creationId="{DBCA8EF2-11AD-49AA-ABF5-8A9F30C6F185}"/>
          </ac:grpSpMkLst>
        </pc:grpChg>
        <pc:grpChg chg="mod">
          <ac:chgData name="Xin Zhang (FA Talent)" userId="474f572f-8271-4f60-858e-cee871e0aec6" providerId="ADAL" clId="{C47C9D6C-D241-47EA-A32A-9B331A06CA3A}" dt="2022-01-17T03:15:45.178" v="401" actId="164"/>
          <ac:grpSpMkLst>
            <pc:docMk/>
            <pc:sldMk cId="3477428530" sldId="262"/>
            <ac:grpSpMk id="41" creationId="{11270625-B70A-416A-835A-1A1C5F54C6D8}"/>
          </ac:grpSpMkLst>
        </pc:grpChg>
        <pc:grpChg chg="del">
          <ac:chgData name="Xin Zhang (FA Talent)" userId="474f572f-8271-4f60-858e-cee871e0aec6" providerId="ADAL" clId="{C47C9D6C-D241-47EA-A32A-9B331A06CA3A}" dt="2022-01-17T03:17:10.600" v="454" actId="478"/>
          <ac:grpSpMkLst>
            <pc:docMk/>
            <pc:sldMk cId="3477428530" sldId="262"/>
            <ac:grpSpMk id="54" creationId="{EF291038-82B4-4BA7-A49D-2493306AD6B0}"/>
          </ac:grpSpMkLst>
        </pc:grpChg>
        <pc:graphicFrameChg chg="del">
          <ac:chgData name="Xin Zhang (FA Talent)" userId="474f572f-8271-4f60-858e-cee871e0aec6" providerId="ADAL" clId="{C47C9D6C-D241-47EA-A32A-9B331A06CA3A}" dt="2022-01-17T03:20:00.237" v="659" actId="478"/>
          <ac:graphicFrameMkLst>
            <pc:docMk/>
            <pc:sldMk cId="3477428530" sldId="262"/>
            <ac:graphicFrameMk id="61" creationId="{AA05F95E-6B0B-4E11-84AB-C04BD28764FE}"/>
          </ac:graphicFrameMkLst>
        </pc:graphicFrameChg>
        <pc:picChg chg="add del mod">
          <ac:chgData name="Xin Zhang (FA Talent)" userId="474f572f-8271-4f60-858e-cee871e0aec6" providerId="ADAL" clId="{C47C9D6C-D241-47EA-A32A-9B331A06CA3A}" dt="2022-01-17T03:21:21.838" v="671" actId="21"/>
          <ac:picMkLst>
            <pc:docMk/>
            <pc:sldMk cId="3477428530" sldId="262"/>
            <ac:picMk id="6" creationId="{02EEE4E7-EE15-47EF-917B-5465A40D2B81}"/>
          </ac:picMkLst>
        </pc:picChg>
        <pc:picChg chg="add mod modCrop">
          <ac:chgData name="Xin Zhang (FA Talent)" userId="474f572f-8271-4f60-858e-cee871e0aec6" providerId="ADAL" clId="{C47C9D6C-D241-47EA-A32A-9B331A06CA3A}" dt="2022-01-17T03:34:39.112" v="1078" actId="732"/>
          <ac:picMkLst>
            <pc:docMk/>
            <pc:sldMk cId="3477428530" sldId="262"/>
            <ac:picMk id="7" creationId="{15A3EC0A-0CC3-4C69-AF82-80C144FFB4DB}"/>
          </ac:picMkLst>
        </pc:picChg>
      </pc:sldChg>
      <pc:sldChg chg="delSp modSp mod ord">
        <pc:chgData name="Xin Zhang (FA Talent)" userId="474f572f-8271-4f60-858e-cee871e0aec6" providerId="ADAL" clId="{C47C9D6C-D241-47EA-A32A-9B331A06CA3A}" dt="2022-01-17T03:46:14.844" v="1557" actId="165"/>
        <pc:sldMkLst>
          <pc:docMk/>
          <pc:sldMk cId="693008337" sldId="264"/>
        </pc:sldMkLst>
        <pc:spChg chg="mod">
          <ac:chgData name="Xin Zhang (FA Talent)" userId="474f572f-8271-4f60-858e-cee871e0aec6" providerId="ADAL" clId="{C47C9D6C-D241-47EA-A32A-9B331A06CA3A}" dt="2022-01-17T03:35:18.843" v="1113"/>
          <ac:spMkLst>
            <pc:docMk/>
            <pc:sldMk cId="693008337" sldId="264"/>
            <ac:spMk id="2" creationId="{406F07BE-A110-4D16-B09C-3A22263E81C7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39" creationId="{4AD997B9-2714-4261-9543-4DEF5E389ABA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40" creationId="{380E1BF9-A44F-4373-8519-5AA07D29EC16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46" creationId="{A6D846BE-4CB5-458B-9B45-FD8A5B40C728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48" creationId="{2D02A663-FA5A-4C04-B3D5-732B678B02FC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49" creationId="{72540B6F-97FC-4328-93AB-B6AD5FC1A120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50" creationId="{2DE583A7-8CAC-408B-990E-021B79F32227}"/>
          </ac:spMkLst>
        </pc:spChg>
        <pc:spChg chg="mod topLvl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55" creationId="{46AB6E1F-E7EA-47FE-87CE-910B1618CC53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57" creationId="{58F80D95-586E-476D-A33B-93D8E0683ED1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59" creationId="{FE3B5116-DCA3-4706-AFAF-C7AC25900ABE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0" creationId="{F97B2BF2-D548-4820-8731-0BD0C73AE381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1" creationId="{FB7FF346-DC92-42F2-96AA-34CE5866AF1B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2" creationId="{857A3236-7BD9-4CE8-A26C-3073F4D0CC13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3" creationId="{959C9994-1BAF-4A7C-96D6-692ECD676DC1}"/>
          </ac:spMkLst>
        </pc:spChg>
        <pc:spChg chg="mod topLvl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7" creationId="{5D7911B1-7FD9-4BB9-8FB9-98162D704FA4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69" creationId="{2259C040-29CF-40EE-BC70-F766B7C05C01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1" creationId="{23300F53-84F7-4458-B21A-3DD204783069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2" creationId="{53284D2C-A294-4C1B-AC40-2B90040B2C11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3" creationId="{356F0116-D678-452C-A280-AE28BE806F33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4" creationId="{7AC7D838-7F69-40E6-BA31-C6BD9B3CDFA9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5" creationId="{14D7AE9C-12BA-49C8-97F8-0AE0F11C113E}"/>
          </ac:spMkLst>
        </pc:spChg>
        <pc:spChg chg="mod topLvl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78" creationId="{7DF17D52-01B7-4C8C-A28F-8544852A91D8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81" creationId="{A27813D7-AEA3-43BE-A31A-45C28C1D6B0E}"/>
          </ac:spMkLst>
        </pc:spChg>
        <pc:spChg chg="mod topLvl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94" creationId="{3DE77F5D-18AD-4B1C-B8E9-1D18B2F2790E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102" creationId="{63F87620-FBA1-47F1-95B1-49D295A32F30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110" creationId="{D07A5A09-93CD-4564-8508-81B4FC2EA54C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111" creationId="{22B0AD52-81D0-4889-BB0F-45BC2D828E24}"/>
          </ac:spMkLst>
        </pc:spChg>
        <pc:spChg chg="mod">
          <ac:chgData name="Xin Zhang (FA Talent)" userId="474f572f-8271-4f60-858e-cee871e0aec6" providerId="ADAL" clId="{C47C9D6C-D241-47EA-A32A-9B331A06CA3A}" dt="2022-01-17T03:46:14.844" v="1557" actId="165"/>
          <ac:spMkLst>
            <pc:docMk/>
            <pc:sldMk cId="693008337" sldId="264"/>
            <ac:spMk id="112" creationId="{71D3BAD5-6B57-49FF-960E-B2E785E89E4D}"/>
          </ac:spMkLst>
        </pc:spChg>
        <pc:grpChg chg="de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5" creationId="{D6F9CEAE-54A5-41A9-9CCD-E927BB440443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38" creationId="{6176A65B-DB51-4713-98F5-B196190709CD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45" creationId="{2D12CDF9-BC8B-48C8-B861-931B52E6F62D}"/>
          </ac:grpSpMkLst>
        </pc:grpChg>
        <pc:grpChg chg="mod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47" creationId="{BE80715E-4B44-410A-A88C-27BA48AF9186}"/>
          </ac:grpSpMkLst>
        </pc:grpChg>
        <pc:grpChg chg="de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53" creationId="{51D07DD1-8EB3-44C4-8B12-1BEF6C427A75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54" creationId="{39535C92-180D-4436-9FFF-D6EA248D83A6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56" creationId="{6182C32E-1EE1-4CEA-A5AC-C9FD96C76489}"/>
          </ac:grpSpMkLst>
        </pc:grpChg>
        <pc:grpChg chg="mod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58" creationId="{535FB885-6CA3-4089-9BF6-16577CDAC0C9}"/>
          </ac:grpSpMkLst>
        </pc:grpChg>
        <pc:grpChg chg="de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65" creationId="{D37F65C3-1CDA-424D-AF9A-7E910FD4D27E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66" creationId="{6CEC20E5-3793-4E78-9C93-5AF37E667BBB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68" creationId="{654E49B4-6683-40BE-A411-F6F124ED3CD5}"/>
          </ac:grpSpMkLst>
        </pc:grpChg>
        <pc:grpChg chg="mod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70" creationId="{8A4AC417-C3D9-40E1-9C33-D4EB8DCDB7BC}"/>
          </ac:grpSpMkLst>
        </pc:grpChg>
        <pc:grpChg chg="de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76" creationId="{7F2DCCE4-2E6F-4D49-92E0-9753601BCBAD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77" creationId="{BAB9A065-2828-4787-8E8E-1555DCE6FA72}"/>
          </ac:grpSpMkLst>
        </pc:grpChg>
        <pc:grpChg chg="mod topLvl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79" creationId="{23F7219B-D75D-49BC-91F3-072861F47AA4}"/>
          </ac:grpSpMkLst>
        </pc:grpChg>
        <pc:grpChg chg="mod">
          <ac:chgData name="Xin Zhang (FA Talent)" userId="474f572f-8271-4f60-858e-cee871e0aec6" providerId="ADAL" clId="{C47C9D6C-D241-47EA-A32A-9B331A06CA3A}" dt="2022-01-17T03:46:14.844" v="1557" actId="165"/>
          <ac:grpSpMkLst>
            <pc:docMk/>
            <pc:sldMk cId="693008337" sldId="264"/>
            <ac:grpSpMk id="86" creationId="{364C80A7-F5A7-4A94-9353-48E318E7BB25}"/>
          </ac:grpSpMkLst>
        </pc:grpChg>
      </pc:sldChg>
      <pc:sldChg chg="addSp delSp modSp mod ord">
        <pc:chgData name="Xin Zhang (FA Talent)" userId="474f572f-8271-4f60-858e-cee871e0aec6" providerId="ADAL" clId="{C47C9D6C-D241-47EA-A32A-9B331A06CA3A}" dt="2022-01-17T03:35:33.945" v="1117"/>
        <pc:sldMkLst>
          <pc:docMk/>
          <pc:sldMk cId="2118544944" sldId="265"/>
        </pc:sldMkLst>
        <pc:spChg chg="mod">
          <ac:chgData name="Xin Zhang (FA Talent)" userId="474f572f-8271-4f60-858e-cee871e0aec6" providerId="ADAL" clId="{C47C9D6C-D241-47EA-A32A-9B331A06CA3A}" dt="2022-01-17T03:35:33.945" v="1117"/>
          <ac:spMkLst>
            <pc:docMk/>
            <pc:sldMk cId="2118544944" sldId="265"/>
            <ac:spMk id="2" creationId="{5DF19C81-564C-419E-AC92-C0D7AFC1D1F7}"/>
          </ac:spMkLst>
        </pc:spChg>
        <pc:spChg chg="add del">
          <ac:chgData name="Xin Zhang (FA Talent)" userId="474f572f-8271-4f60-858e-cee871e0aec6" providerId="ADAL" clId="{C47C9D6C-D241-47EA-A32A-9B331A06CA3A}" dt="2022-01-17T03:26:32.534" v="793" actId="22"/>
          <ac:spMkLst>
            <pc:docMk/>
            <pc:sldMk cId="2118544944" sldId="265"/>
            <ac:spMk id="16" creationId="{480D4CEF-2A43-48A5-A865-4993B155DED1}"/>
          </ac:spMkLst>
        </pc:spChg>
        <pc:spChg chg="mod">
          <ac:chgData name="Xin Zhang (FA Talent)" userId="474f572f-8271-4f60-858e-cee871e0aec6" providerId="ADAL" clId="{C47C9D6C-D241-47EA-A32A-9B331A06CA3A}" dt="2022-01-17T03:26:30.363" v="791"/>
          <ac:spMkLst>
            <pc:docMk/>
            <pc:sldMk cId="2118544944" sldId="265"/>
            <ac:spMk id="46" creationId="{1CA396C0-3067-4334-B407-BCEB99FB6D86}"/>
          </ac:spMkLst>
        </pc:spChg>
        <pc:spChg chg="mod">
          <ac:chgData name="Xin Zhang (FA Talent)" userId="474f572f-8271-4f60-858e-cee871e0aec6" providerId="ADAL" clId="{C47C9D6C-D241-47EA-A32A-9B331A06CA3A}" dt="2022-01-17T03:35:06.027" v="1111" actId="20577"/>
          <ac:spMkLst>
            <pc:docMk/>
            <pc:sldMk cId="2118544944" sldId="265"/>
            <ac:spMk id="47" creationId="{D917EA03-E0ED-476A-A7EB-28F0859346EB}"/>
          </ac:spMkLst>
        </pc:spChg>
        <pc:spChg chg="mod">
          <ac:chgData name="Xin Zhang (FA Talent)" userId="474f572f-8271-4f60-858e-cee871e0aec6" providerId="ADAL" clId="{C47C9D6C-D241-47EA-A32A-9B331A06CA3A}" dt="2022-01-17T03:26:33.134" v="794"/>
          <ac:spMkLst>
            <pc:docMk/>
            <pc:sldMk cId="2118544944" sldId="265"/>
            <ac:spMk id="54" creationId="{9C91CD2F-F271-4697-A07C-05CEB1275D27}"/>
          </ac:spMkLst>
        </pc:spChg>
        <pc:spChg chg="mod">
          <ac:chgData name="Xin Zhang (FA Talent)" userId="474f572f-8271-4f60-858e-cee871e0aec6" providerId="ADAL" clId="{C47C9D6C-D241-47EA-A32A-9B331A06CA3A}" dt="2022-01-17T03:35:07.723" v="1112"/>
          <ac:spMkLst>
            <pc:docMk/>
            <pc:sldMk cId="2118544944" sldId="265"/>
            <ac:spMk id="56" creationId="{95593190-5DDE-43B7-88C2-7F80CBF6FBD5}"/>
          </ac:spMkLst>
        </pc:spChg>
        <pc:graphicFrameChg chg="del">
          <ac:chgData name="Xin Zhang (FA Talent)" userId="474f572f-8271-4f60-858e-cee871e0aec6" providerId="ADAL" clId="{C47C9D6C-D241-47EA-A32A-9B331A06CA3A}" dt="2022-01-17T03:33:17.905" v="1058" actId="478"/>
          <ac:graphicFrameMkLst>
            <pc:docMk/>
            <pc:sldMk cId="2118544944" sldId="265"/>
            <ac:graphicFrameMk id="39" creationId="{78384CC9-4DB3-486A-B8D3-D2500B62F7C3}"/>
          </ac:graphicFrameMkLst>
        </pc:graphicFrameChg>
        <pc:picChg chg="add mod modCrop">
          <ac:chgData name="Xin Zhang (FA Talent)" userId="474f572f-8271-4f60-858e-cee871e0aec6" providerId="ADAL" clId="{C47C9D6C-D241-47EA-A32A-9B331A06CA3A}" dt="2022-01-17T03:34:07.735" v="1070" actId="14100"/>
          <ac:picMkLst>
            <pc:docMk/>
            <pc:sldMk cId="2118544944" sldId="265"/>
            <ac:picMk id="5" creationId="{B409211C-38D9-482A-BC7A-30F6552127A3}"/>
          </ac:picMkLst>
        </pc:picChg>
      </pc:sldChg>
      <pc:sldChg chg="delSp modSp">
        <pc:chgData name="Xin Zhang (FA Talent)" userId="474f572f-8271-4f60-858e-cee871e0aec6" providerId="ADAL" clId="{C47C9D6C-D241-47EA-A32A-9B331A06CA3A}" dt="2022-01-17T03:45:17.826" v="1551" actId="165"/>
        <pc:sldMkLst>
          <pc:docMk/>
          <pc:sldMk cId="2155027531" sldId="282"/>
        </pc:sldMkLst>
        <pc:grpChg chg="del">
          <ac:chgData name="Xin Zhang (FA Talent)" userId="474f572f-8271-4f60-858e-cee871e0aec6" providerId="ADAL" clId="{C47C9D6C-D241-47EA-A32A-9B331A06CA3A}" dt="2022-01-17T03:45:17.826" v="1551" actId="165"/>
          <ac:grpSpMkLst>
            <pc:docMk/>
            <pc:sldMk cId="2155027531" sldId="282"/>
            <ac:grpSpMk id="37" creationId="{AB29A371-A0DD-426E-995E-E7DAC373A170}"/>
          </ac:grpSpMkLst>
        </pc:grpChg>
        <pc:grpChg chg="del">
          <ac:chgData name="Xin Zhang (FA Talent)" userId="474f572f-8271-4f60-858e-cee871e0aec6" providerId="ADAL" clId="{C47C9D6C-D241-47EA-A32A-9B331A06CA3A}" dt="2022-01-17T03:45:17.826" v="1551" actId="165"/>
          <ac:grpSpMkLst>
            <pc:docMk/>
            <pc:sldMk cId="2155027531" sldId="282"/>
            <ac:grpSpMk id="78" creationId="{018A0BDB-7568-46AE-B890-855CF66ACB3A}"/>
          </ac:grpSpMkLst>
        </pc:grpChg>
        <pc:grpChg chg="del">
          <ac:chgData name="Xin Zhang (FA Talent)" userId="474f572f-8271-4f60-858e-cee871e0aec6" providerId="ADAL" clId="{C47C9D6C-D241-47EA-A32A-9B331A06CA3A}" dt="2022-01-17T03:45:17.826" v="1551" actId="165"/>
          <ac:grpSpMkLst>
            <pc:docMk/>
            <pc:sldMk cId="2155027531" sldId="282"/>
            <ac:grpSpMk id="115" creationId="{C0519073-418F-4D8B-BD3D-B55222121F26}"/>
          </ac:grpSpMkLst>
        </pc:grpChg>
        <pc:grpChg chg="del">
          <ac:chgData name="Xin Zhang (FA Talent)" userId="474f572f-8271-4f60-858e-cee871e0aec6" providerId="ADAL" clId="{C47C9D6C-D241-47EA-A32A-9B331A06CA3A}" dt="2022-01-17T03:45:17.826" v="1551" actId="165"/>
          <ac:grpSpMkLst>
            <pc:docMk/>
            <pc:sldMk cId="2155027531" sldId="282"/>
            <ac:grpSpMk id="140" creationId="{85271E30-FBE2-4AA3-ACA7-0FB2221DA53A}"/>
          </ac:grpSpMkLst>
        </pc:grp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" creationId="{F53B11C0-9BAB-49CF-84C6-1F40903B659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" creationId="{6F06D687-8801-4464-8EDC-C326EAAD84A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" creationId="{38AD8256-6A01-4EF3-8C92-358DE2950F1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" creationId="{6A2B0AEF-E158-48A4-982E-D990B8F681D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" creationId="{3F72ADD0-9CB7-459F-8B28-543B78A8092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" creationId="{A4A82B31-9704-4B51-8007-FCC9F0AE73D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" creationId="{F3B59E8C-0E41-44EC-852C-8DEE47DDF14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" creationId="{C2D16888-9D1B-4494-ABBB-50374D38ABC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" creationId="{947E7E60-5B66-4186-91CF-1992D920A16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" creationId="{00856C1C-A7DE-456F-B0B7-0B8A5B41FB0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" creationId="{E2D84506-FD37-440C-8AED-340016BE006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" creationId="{25F6261E-2EE0-423D-BEE8-7BE7FDAC1BD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4" creationId="{E40F2CF1-E786-4720-8F1B-3C8874FB990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5" creationId="{1F66F67D-240B-469C-8D5F-36C7AE0CB74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6" creationId="{BFB5BD02-D5DD-4BAF-8CC3-41D525B7B63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7" creationId="{A6C0CA75-2D6A-45D1-8021-828B3B90E1F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8" creationId="{82F68FC5-D2E1-43B3-A999-BF89FF518F3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9" creationId="{FBC2834E-76CC-4857-8569-8F57A0558062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0" creationId="{A246288B-98CE-4169-9AEA-99FDE257D72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1" creationId="{9C1D0526-8076-4DB9-89DD-16AC21786D9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2" creationId="{1BAC3ED4-768F-4771-8DC1-B6396061C6B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3" creationId="{914904CC-6101-4A1D-9F14-1B4B241E456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4" creationId="{FD2920E1-1044-4A39-B263-24CB93D0896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5" creationId="{BA4A1E7E-899E-4F78-8DEC-314C95376B4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6" creationId="{D5E56541-2722-4853-8407-FBBF55009BD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7" creationId="{04E01DBF-B2D6-4FBC-AC19-6286FE2B19C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8" creationId="{28E7357C-200C-4927-A413-2C4F70EFB15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29" creationId="{E18961F4-61A4-42F2-8594-FAC53EDC37B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0" creationId="{3385A22F-F44E-40D5-8B38-C24ADDE8FC3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1" creationId="{089EACBD-C757-4D40-BB94-971C7496F96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2" creationId="{453F3B9D-46BC-46B3-AB22-7E7D1F2DA26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3" creationId="{FF60231F-7AE0-4CFB-9A80-9EA16E6BDC9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4" creationId="{049C0E9A-BC21-44E3-98CF-2191B7E8FEA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8" creationId="{8CC4802B-78AA-42E7-8FE4-0AC3C50F17A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39" creationId="{4DEF8B9C-418C-42B7-913B-7944DC1A292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0" creationId="{23A574E7-4154-4533-8CEE-D6FFE3716B6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1" creationId="{BCAD21CE-2498-4C54-A3D3-10EEFD382CE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2" creationId="{B8D1B3D3-3DD1-4C7E-BADB-09D8669AD80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3" creationId="{CB37DD12-56C9-4782-85F8-7FBA9A06C9E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4" creationId="{984FD5F2-6593-4729-8297-4640CADC318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5" creationId="{5BD3029A-FEDA-41BA-A87C-2197E63F2F7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6" creationId="{C5079955-7659-4B51-B403-97F587D9073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7" creationId="{118FC662-EC88-42FB-A32A-F7F456C9ABC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8" creationId="{23266140-C10E-4208-8411-96275BA790D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49" creationId="{DBBF4DEA-FD24-4A60-9F5A-F3838CAFC40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0" creationId="{52BA5C02-E07A-43CE-8F37-B9DBBE70DBE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1" creationId="{88491EAA-145C-4C4B-B7B1-1A9347A9A0E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2" creationId="{048CDE3B-3919-472B-8306-536EC3EB7BC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3" creationId="{5466AF8D-970F-417D-A889-15CAFDFFEA6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4" creationId="{2D13F339-5DF1-4B0A-839C-550252AAD0E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5" creationId="{7867E2FA-BBE3-4D47-B80B-496A1AF23E2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6" creationId="{EA85F9CE-B337-4521-BF0B-E882EF290D2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7" creationId="{A2A2F935-C15F-40DC-B5A1-5EA59657868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8" creationId="{DE350A72-5F61-4008-8CA0-EC2BAC3BBB4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59" creationId="{2EEF643D-8624-4BFA-83AE-9C4E0235D57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0" creationId="{FB843A13-1D94-4E9C-BC4B-6C66F8F9DAC2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1" creationId="{DEAE0C81-2B44-478F-A683-FEB494D4FAF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2" creationId="{4DA8FE1E-C438-415E-8CBB-26C331B15D7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3" creationId="{AA2090EF-68F3-4CD7-9A6C-5EDCFBB6BFA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4" creationId="{7D1F4C26-6D85-4ACF-B5D5-4F829B55C59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5" creationId="{168CD611-F3B3-4DB0-9189-92D97A46311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6" creationId="{217F9050-3109-49C9-A257-8AE4E382630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7" creationId="{F6B69683-20CF-495D-B7C8-6897D756C04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8" creationId="{FB7200CC-F105-4881-9887-91BD37F36A9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69" creationId="{9C08F00F-4462-43E8-9325-89A975D4AB8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0" creationId="{E18B9FE3-2BA5-424A-9D73-55B44A66AF9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1" creationId="{C574DAF2-1FC4-4AEF-861B-973744DA5E2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2" creationId="{AAA0AABF-1B8E-4A5C-A5F0-55AA7A935FD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3" creationId="{AD81A037-7AF6-45AB-8BC6-3937A154572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4" creationId="{CA373C75-1B04-4EE4-A9C9-6E4FAE5AEBA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5" creationId="{3E6C6A4A-4D77-43F7-9246-1305EF179A9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6" creationId="{2F557ADE-ABA2-4FD7-9C91-F58CAAC428B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7" creationId="{E10B8D75-291C-489E-82F2-7910663B0E5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79" creationId="{CD821176-003E-484A-81A3-B160E0D0801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0" creationId="{DA778809-519D-4107-A0FC-7E14199C64C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1" creationId="{F03B636D-226D-4459-83CC-D9F7A8F4212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2" creationId="{BF2D7D14-6372-43DF-80B1-85C8FFFC095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3" creationId="{2B295959-0B81-46CF-9B92-18CC391EAB9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4" creationId="{E2F95B25-212C-4F39-AE6D-1865C37345A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5" creationId="{604FB1E8-78CE-4276-AA73-77935194AD4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6" creationId="{9A9A00EF-3C02-4B69-B85A-1A5CD6E0D6A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7" creationId="{14395E03-22F5-43B3-82DC-503C2A711DF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8" creationId="{5383BFDB-87A2-405D-ABE2-D09957C8DDB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89" creationId="{98E9965B-53C3-4780-B3BE-C32CF4C5156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0" creationId="{282F0204-58BE-4F27-9ADD-354ED798886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1" creationId="{2783F59E-0338-42B2-AE29-3D80828FAA8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2" creationId="{E068FCBE-F35C-4617-A637-8C513C3F411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3" creationId="{FF54CE00-D505-4E49-9205-9ED9AB0C9E3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4" creationId="{2989C01B-084A-44C2-B527-9A01DDCC703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5" creationId="{81669224-AA9B-480A-9296-29653418A39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6" creationId="{26D33D33-8BD5-42FF-9ABE-E192B96040C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7" creationId="{91B5233F-5E38-46A2-B92B-168BD960227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8" creationId="{7E48F074-A4F2-4C26-B1DA-09394F16CAF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99" creationId="{C137C036-219B-44C9-94B8-F43C434DE2C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0" creationId="{0A7A620E-928D-4C2B-9F98-88984926999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1" creationId="{C45B289F-3E36-4CA8-9796-F60056BC979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2" creationId="{43D99D8C-5332-4352-AFD2-FF39E10289F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3" creationId="{B05B1637-71AD-4B62-827A-906CE8F57A30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4" creationId="{061C0BB4-8E34-4C21-94DF-94AEA08E258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5" creationId="{41D75505-BFB3-4CF1-9A54-C6A1C7EF4B7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6" creationId="{EA4E478D-7111-45A0-A12A-BEC0414E4F3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7" creationId="{4F942E81-C28E-4197-86E0-54FD92B1A87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8" creationId="{5CDF89B5-6507-4866-AFF1-5A675AA4B6C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09" creationId="{CF8D394E-6708-4570-99D2-DED9CD286AC2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0" creationId="{FF730524-5840-4370-A2DF-5E0D1FDA263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1" creationId="{9E5CA42B-CB40-4513-993A-50AFC3714769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2" creationId="{2049C492-64D2-46F8-B607-BE0FAE76604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3" creationId="{A9DEDDDD-7568-41F1-8C87-FE1A7BC15168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4" creationId="{3EA9FF67-CD35-4BBB-8B59-473A791BBC6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6" creationId="{30DE5098-9DB1-417E-95D8-45800010859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7" creationId="{6745C41B-2F4E-4B07-8D59-94E64521D2D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8" creationId="{245A066E-EEFC-4B26-A069-4EF8E5984A8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19" creationId="{634A2479-908C-41A8-8456-6924813F3163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0" creationId="{8AF4FAAD-0E71-4B5A-BB50-F62C18BEDCCB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1" creationId="{985D8850-4EF8-437B-B9DF-049EF124676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2" creationId="{B0A8367D-B33A-402A-BA77-67F58F4C2E6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3" creationId="{CA2DCEDB-FE2E-4F56-9CF9-8346D744D475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4" creationId="{3C55F725-A70B-4581-9758-5919E87C42C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5" creationId="{25108B95-7A70-4B15-94B8-E3B94B02CC1C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6" creationId="{7506637F-BAB4-41A5-9FE9-0FE5319BC20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7" creationId="{36E67F12-AA50-4655-9735-B551A16C5C2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8" creationId="{D2F5FC1A-2A76-4844-8AC1-51F2A5D87F9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29" creationId="{24909B1D-B154-43AD-90AB-91A5A41AC987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0" creationId="{985E8405-1BE8-4533-B0B2-06CED2CF2D0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1" creationId="{38B12DFA-BA5A-4F91-ACD9-24C9F63519BE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2" creationId="{418D50DA-7133-439B-800F-8F2079F1092D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3" creationId="{6059CBA7-BA10-4564-AC40-314155B86304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4" creationId="{6B50533F-E3AB-4AA7-8073-8262A61F0C41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5" creationId="{39E2DA91-BB7B-4BC4-AFB5-10ACEDE0435A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6" creationId="{3253BA4B-73DE-4B2A-9EB6-F751DFB8EC52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7" creationId="{F02A9534-0F38-4B87-B3AF-3536C580672F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8" creationId="{8DD8322B-9290-4897-9580-9F9AF42DD006}"/>
          </ac:picMkLst>
        </pc:picChg>
        <pc:picChg chg="mod topLvl">
          <ac:chgData name="Xin Zhang (FA Talent)" userId="474f572f-8271-4f60-858e-cee871e0aec6" providerId="ADAL" clId="{C47C9D6C-D241-47EA-A32A-9B331A06CA3A}" dt="2022-01-17T03:45:17.826" v="1551" actId="165"/>
          <ac:picMkLst>
            <pc:docMk/>
            <pc:sldMk cId="2155027531" sldId="282"/>
            <ac:picMk id="139" creationId="{7E0C572A-D48B-436A-B11F-7A3905B662E0}"/>
          </ac:picMkLst>
        </pc:picChg>
      </pc:sldChg>
      <pc:sldChg chg="del">
        <pc:chgData name="Xin Zhang (FA Talent)" userId="474f572f-8271-4f60-858e-cee871e0aec6" providerId="ADAL" clId="{C47C9D6C-D241-47EA-A32A-9B331A06CA3A}" dt="2022-01-17T02:38:50.539" v="274" actId="47"/>
        <pc:sldMkLst>
          <pc:docMk/>
          <pc:sldMk cId="20171266" sldId="287"/>
        </pc:sldMkLst>
      </pc:sldChg>
      <pc:sldChg chg="del">
        <pc:chgData name="Xin Zhang (FA Talent)" userId="474f572f-8271-4f60-858e-cee871e0aec6" providerId="ADAL" clId="{C47C9D6C-D241-47EA-A32A-9B331A06CA3A}" dt="2022-01-17T02:38:50.672" v="275" actId="47"/>
        <pc:sldMkLst>
          <pc:docMk/>
          <pc:sldMk cId="1077115444" sldId="288"/>
        </pc:sldMkLst>
      </pc:sldChg>
      <pc:sldChg chg="modSp mod">
        <pc:chgData name="Xin Zhang (FA Talent)" userId="474f572f-8271-4f60-858e-cee871e0aec6" providerId="ADAL" clId="{C47C9D6C-D241-47EA-A32A-9B331A06CA3A}" dt="2022-01-17T02:37:36.470" v="259"/>
        <pc:sldMkLst>
          <pc:docMk/>
          <pc:sldMk cId="1640398797" sldId="305"/>
        </pc:sldMkLst>
        <pc:spChg chg="mod">
          <ac:chgData name="Xin Zhang (FA Talent)" userId="474f572f-8271-4f60-858e-cee871e0aec6" providerId="ADAL" clId="{C47C9D6C-D241-47EA-A32A-9B331A06CA3A}" dt="2022-01-17T02:37:30.467" v="258"/>
          <ac:spMkLst>
            <pc:docMk/>
            <pc:sldMk cId="1640398797" sldId="305"/>
            <ac:spMk id="8" creationId="{5467390F-84F1-4149-93C8-6D09D86AA348}"/>
          </ac:spMkLst>
        </pc:spChg>
        <pc:spChg chg="mod">
          <ac:chgData name="Xin Zhang (FA Talent)" userId="474f572f-8271-4f60-858e-cee871e0aec6" providerId="ADAL" clId="{C47C9D6C-D241-47EA-A32A-9B331A06CA3A}" dt="2022-01-17T02:37:36.470" v="259"/>
          <ac:spMkLst>
            <pc:docMk/>
            <pc:sldMk cId="1640398797" sldId="305"/>
            <ac:spMk id="45" creationId="{EBB73F4C-6AF4-4D85-9232-AFF955B65F7D}"/>
          </ac:spMkLst>
        </pc:spChg>
      </pc:sldChg>
      <pc:sldChg chg="addSp delSp modSp mod ord">
        <pc:chgData name="Xin Zhang (FA Talent)" userId="474f572f-8271-4f60-858e-cee871e0aec6" providerId="ADAL" clId="{C47C9D6C-D241-47EA-A32A-9B331A06CA3A}" dt="2022-01-17T03:46:02.505" v="1555" actId="165"/>
        <pc:sldMkLst>
          <pc:docMk/>
          <pc:sldMk cId="759320008" sldId="313"/>
        </pc:sldMkLst>
        <pc:spChg chg="mod">
          <ac:chgData name="Xin Zhang (FA Talent)" userId="474f572f-8271-4f60-858e-cee871e0aec6" providerId="ADAL" clId="{C47C9D6C-D241-47EA-A32A-9B331A06CA3A}" dt="2022-01-17T03:35:31.315" v="1116"/>
          <ac:spMkLst>
            <pc:docMk/>
            <pc:sldMk cId="759320008" sldId="313"/>
            <ac:spMk id="2" creationId="{959DBD97-89C8-42C2-B813-DEABC556BDBA}"/>
          </ac:spMkLst>
        </pc:spChg>
        <pc:spChg chg="mod">
          <ac:chgData name="Xin Zhang (FA Talent)" userId="474f572f-8271-4f60-858e-cee871e0aec6" providerId="ADAL" clId="{C47C9D6C-D241-47EA-A32A-9B331A06CA3A}" dt="2022-01-17T03:26:27.237" v="789"/>
          <ac:spMkLst>
            <pc:docMk/>
            <pc:sldMk cId="759320008" sldId="313"/>
            <ac:spMk id="28" creationId="{2548DF32-52FC-4D23-AF91-03AACC076FB1}"/>
          </ac:spMkLst>
        </pc:spChg>
        <pc:spChg chg="mod">
          <ac:chgData name="Xin Zhang (FA Talent)" userId="474f572f-8271-4f60-858e-cee871e0aec6" providerId="ADAL" clId="{C47C9D6C-D241-47EA-A32A-9B331A06CA3A}" dt="2022-01-17T03:46:02.505" v="1555" actId="165"/>
          <ac:spMkLst>
            <pc:docMk/>
            <pc:sldMk cId="759320008" sldId="313"/>
            <ac:spMk id="31" creationId="{33534057-4232-40FB-A2C7-F03E9209A603}"/>
          </ac:spMkLst>
        </pc:spChg>
        <pc:spChg chg="mod">
          <ac:chgData name="Xin Zhang (FA Talent)" userId="474f572f-8271-4f60-858e-cee871e0aec6" providerId="ADAL" clId="{C47C9D6C-D241-47EA-A32A-9B331A06CA3A}" dt="2022-01-17T03:46:02.505" v="1555" actId="165"/>
          <ac:spMkLst>
            <pc:docMk/>
            <pc:sldMk cId="759320008" sldId="313"/>
            <ac:spMk id="33" creationId="{5DF09B94-B422-4565-BF11-8AB7E37E5840}"/>
          </ac:spMkLst>
        </pc:spChg>
        <pc:spChg chg="mod topLvl">
          <ac:chgData name="Xin Zhang (FA Talent)" userId="474f572f-8271-4f60-858e-cee871e0aec6" providerId="ADAL" clId="{C47C9D6C-D241-47EA-A32A-9B331A06CA3A}" dt="2022-01-17T03:46:02.505" v="1555" actId="165"/>
          <ac:spMkLst>
            <pc:docMk/>
            <pc:sldMk cId="759320008" sldId="313"/>
            <ac:spMk id="40" creationId="{5B6E47C1-DF50-4418-B7CA-C367259F7CA3}"/>
          </ac:spMkLst>
        </pc:spChg>
        <pc:spChg chg="mod">
          <ac:chgData name="Xin Zhang (FA Talent)" userId="474f572f-8271-4f60-858e-cee871e0aec6" providerId="ADAL" clId="{C47C9D6C-D241-47EA-A32A-9B331A06CA3A}" dt="2022-01-17T03:32:54.550" v="1026" actId="20577"/>
          <ac:spMkLst>
            <pc:docMk/>
            <pc:sldMk cId="759320008" sldId="313"/>
            <ac:spMk id="41" creationId="{775F64BF-F32B-4505-A901-CF6B0F3F71E4}"/>
          </ac:spMkLst>
        </pc:spChg>
        <pc:spChg chg="mod">
          <ac:chgData name="Xin Zhang (FA Talent)" userId="474f572f-8271-4f60-858e-cee871e0aec6" providerId="ADAL" clId="{C47C9D6C-D241-47EA-A32A-9B331A06CA3A}" dt="2022-01-17T03:26:27.893" v="790"/>
          <ac:spMkLst>
            <pc:docMk/>
            <pc:sldMk cId="759320008" sldId="313"/>
            <ac:spMk id="43" creationId="{C8F848CD-3ACF-46C9-A775-0C37AD378492}"/>
          </ac:spMkLst>
        </pc:spChg>
        <pc:spChg chg="mod">
          <ac:chgData name="Xin Zhang (FA Talent)" userId="474f572f-8271-4f60-858e-cee871e0aec6" providerId="ADAL" clId="{C47C9D6C-D241-47EA-A32A-9B331A06CA3A}" dt="2022-01-17T03:33:09.372" v="1057" actId="20577"/>
          <ac:spMkLst>
            <pc:docMk/>
            <pc:sldMk cId="759320008" sldId="313"/>
            <ac:spMk id="44" creationId="{4BF5CF7A-79D9-485D-A4B4-88A541501ED3}"/>
          </ac:spMkLst>
        </pc:spChg>
        <pc:spChg chg="mod">
          <ac:chgData name="Xin Zhang (FA Talent)" userId="474f572f-8271-4f60-858e-cee871e0aec6" providerId="ADAL" clId="{C47C9D6C-D241-47EA-A32A-9B331A06CA3A}" dt="2022-01-17T03:32:29.359" v="993" actId="12789"/>
          <ac:spMkLst>
            <pc:docMk/>
            <pc:sldMk cId="759320008" sldId="313"/>
            <ac:spMk id="50" creationId="{9A3D1743-175F-4853-BBC3-B7D206984BA9}"/>
          </ac:spMkLst>
        </pc:spChg>
        <pc:spChg chg="mod">
          <ac:chgData name="Xin Zhang (FA Talent)" userId="474f572f-8271-4f60-858e-cee871e0aec6" providerId="ADAL" clId="{C47C9D6C-D241-47EA-A32A-9B331A06CA3A}" dt="2022-01-17T03:32:27.276" v="992" actId="12789"/>
          <ac:spMkLst>
            <pc:docMk/>
            <pc:sldMk cId="759320008" sldId="313"/>
            <ac:spMk id="51" creationId="{7E559E70-32F4-4DDC-B8A4-9E53A40253B9}"/>
          </ac:spMkLst>
        </pc:spChg>
        <pc:spChg chg="mod">
          <ac:chgData name="Xin Zhang (FA Talent)" userId="474f572f-8271-4f60-858e-cee871e0aec6" providerId="ADAL" clId="{C47C9D6C-D241-47EA-A32A-9B331A06CA3A}" dt="2022-01-17T03:31:39.219" v="980" actId="12788"/>
          <ac:spMkLst>
            <pc:docMk/>
            <pc:sldMk cId="759320008" sldId="313"/>
            <ac:spMk id="52" creationId="{253DED3F-F32F-4445-AA4C-8221B13D0899}"/>
          </ac:spMkLst>
        </pc:spChg>
        <pc:grpChg chg="del mod">
          <ac:chgData name="Xin Zhang (FA Talent)" userId="474f572f-8271-4f60-858e-cee871e0aec6" providerId="ADAL" clId="{C47C9D6C-D241-47EA-A32A-9B331A06CA3A}" dt="2022-01-17T03:46:02.505" v="1555" actId="165"/>
          <ac:grpSpMkLst>
            <pc:docMk/>
            <pc:sldMk cId="759320008" sldId="313"/>
            <ac:grpSpMk id="3" creationId="{537FBAF1-655A-461C-8ECA-2C7CE972C874}"/>
          </ac:grpSpMkLst>
        </pc:grpChg>
        <pc:grpChg chg="mod topLvl">
          <ac:chgData name="Xin Zhang (FA Talent)" userId="474f572f-8271-4f60-858e-cee871e0aec6" providerId="ADAL" clId="{C47C9D6C-D241-47EA-A32A-9B331A06CA3A}" dt="2022-01-17T03:46:02.505" v="1555" actId="165"/>
          <ac:grpSpMkLst>
            <pc:docMk/>
            <pc:sldMk cId="759320008" sldId="313"/>
            <ac:grpSpMk id="30" creationId="{F35C5C51-96EF-4710-AD0C-451D4FA7C4E8}"/>
          </ac:grpSpMkLst>
        </pc:grpChg>
        <pc:graphicFrameChg chg="del">
          <ac:chgData name="Xin Zhang (FA Talent)" userId="474f572f-8271-4f60-858e-cee871e0aec6" providerId="ADAL" clId="{C47C9D6C-D241-47EA-A32A-9B331A06CA3A}" dt="2022-01-17T03:31:59.037" v="985" actId="478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del">
          <ac:chgData name="Xin Zhang (FA Talent)" userId="474f572f-8271-4f60-858e-cee871e0aec6" providerId="ADAL" clId="{C47C9D6C-D241-47EA-A32A-9B331A06CA3A}" dt="2022-01-17T03:31:59.037" v="985" actId="478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del">
          <ac:chgData name="Xin Zhang (FA Talent)" userId="474f572f-8271-4f60-858e-cee871e0aec6" providerId="ADAL" clId="{C47C9D6C-D241-47EA-A32A-9B331A06CA3A}" dt="2022-01-17T03:31:19.734" v="972" actId="478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add mod">
          <ac:chgData name="Xin Zhang (FA Talent)" userId="474f572f-8271-4f60-858e-cee871e0aec6" providerId="ADAL" clId="{C47C9D6C-D241-47EA-A32A-9B331A06CA3A}" dt="2022-01-17T03:34:15.685" v="1071"/>
          <ac:picMkLst>
            <pc:docMk/>
            <pc:sldMk cId="759320008" sldId="313"/>
            <ac:picMk id="5" creationId="{4F751910-8F6F-47AA-865E-30BCF9834C6F}"/>
          </ac:picMkLst>
        </pc:picChg>
        <pc:picChg chg="add mod modCrop">
          <ac:chgData name="Xin Zhang (FA Talent)" userId="474f572f-8271-4f60-858e-cee871e0aec6" providerId="ADAL" clId="{C47C9D6C-D241-47EA-A32A-9B331A06CA3A}" dt="2022-01-17T03:34:15.685" v="1071"/>
          <ac:picMkLst>
            <pc:docMk/>
            <pc:sldMk cId="759320008" sldId="313"/>
            <ac:picMk id="20" creationId="{9710BE62-4CF6-4B03-9779-6420B9FA97F3}"/>
          </ac:picMkLst>
        </pc:picChg>
        <pc:picChg chg="add mod">
          <ac:chgData name="Xin Zhang (FA Talent)" userId="474f572f-8271-4f60-858e-cee871e0aec6" providerId="ADAL" clId="{C47C9D6C-D241-47EA-A32A-9B331A06CA3A}" dt="2022-01-17T03:34:15.685" v="1071"/>
          <ac:picMkLst>
            <pc:docMk/>
            <pc:sldMk cId="759320008" sldId="313"/>
            <ac:picMk id="21" creationId="{D11867DB-DD04-4266-A009-4B28717803F0}"/>
          </ac:picMkLst>
        </pc:picChg>
      </pc:sldChg>
      <pc:sldChg chg="addSp delSp modSp mod">
        <pc:chgData name="Xin Zhang (FA Talent)" userId="474f572f-8271-4f60-858e-cee871e0aec6" providerId="ADAL" clId="{C47C9D6C-D241-47EA-A32A-9B331A06CA3A}" dt="2022-01-17T03:43:55.957" v="1480" actId="207"/>
        <pc:sldMkLst>
          <pc:docMk/>
          <pc:sldMk cId="1256794081" sldId="327"/>
        </pc:sldMkLst>
        <pc:spChg chg="mod">
          <ac:chgData name="Xin Zhang (FA Talent)" userId="474f572f-8271-4f60-858e-cee871e0aec6" providerId="ADAL" clId="{C47C9D6C-D241-47EA-A32A-9B331A06CA3A}" dt="2022-01-17T02:54:08.456" v="323"/>
          <ac:spMkLst>
            <pc:docMk/>
            <pc:sldMk cId="1256794081" sldId="327"/>
            <ac:spMk id="2" creationId="{45D103AC-2B0D-487B-96DA-05AA1C30228A}"/>
          </ac:spMkLst>
        </pc:spChg>
        <pc:graphicFrameChg chg="add del mod">
          <ac:chgData name="Xin Zhang (FA Talent)" userId="474f572f-8271-4f60-858e-cee871e0aec6" providerId="ADAL" clId="{C47C9D6C-D241-47EA-A32A-9B331A06CA3A}" dt="2022-01-17T02:59:43.018" v="335"/>
          <ac:graphicFrameMkLst>
            <pc:docMk/>
            <pc:sldMk cId="1256794081" sldId="327"/>
            <ac:graphicFrameMk id="3" creationId="{2A60068C-7D28-4FAC-8590-845003CE05DD}"/>
          </ac:graphicFrameMkLst>
        </pc:graphicFrameChg>
        <pc:graphicFrameChg chg="mod modGraphic">
          <ac:chgData name="Xin Zhang (FA Talent)" userId="474f572f-8271-4f60-858e-cee871e0aec6" providerId="ADAL" clId="{C47C9D6C-D241-47EA-A32A-9B331A06CA3A}" dt="2022-01-17T03:43:55.957" v="1480" actId="207"/>
          <ac:graphicFrameMkLst>
            <pc:docMk/>
            <pc:sldMk cId="1256794081" sldId="327"/>
            <ac:graphicFrameMk id="113" creationId="{A7CA7BDF-7D5A-43FD-A2E4-D2F69F1986AA}"/>
          </ac:graphicFrameMkLst>
        </pc:graphicFrameChg>
      </pc:sldChg>
      <pc:sldChg chg="modSp mod ord">
        <pc:chgData name="Xin Zhang (FA Talent)" userId="474f572f-8271-4f60-858e-cee871e0aec6" providerId="ADAL" clId="{C47C9D6C-D241-47EA-A32A-9B331A06CA3A}" dt="2022-01-17T03:25:07.454" v="764" actId="20577"/>
        <pc:sldMkLst>
          <pc:docMk/>
          <pc:sldMk cId="2849847010" sldId="328"/>
        </pc:sldMkLst>
        <pc:spChg chg="mod">
          <ac:chgData name="Xin Zhang (FA Talent)" userId="474f572f-8271-4f60-858e-cee871e0aec6" providerId="ADAL" clId="{C47C9D6C-D241-47EA-A32A-9B331A06CA3A}" dt="2022-01-17T02:53:47.486" v="299"/>
          <ac:spMkLst>
            <pc:docMk/>
            <pc:sldMk cId="2849847010" sldId="328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C47C9D6C-D241-47EA-A32A-9B331A06CA3A}" dt="2022-01-17T03:25:07.454" v="764" actId="20577"/>
          <ac:spMkLst>
            <pc:docMk/>
            <pc:sldMk cId="2849847010" sldId="328"/>
            <ac:spMk id="52" creationId="{198FACF3-5BE6-405F-BC3A-1605C368D072}"/>
          </ac:spMkLst>
        </pc:spChg>
        <pc:spChg chg="mod">
          <ac:chgData name="Xin Zhang (FA Talent)" userId="474f572f-8271-4f60-858e-cee871e0aec6" providerId="ADAL" clId="{C47C9D6C-D241-47EA-A32A-9B331A06CA3A}" dt="2022-01-17T03:23:48.312" v="740" actId="20577"/>
          <ac:spMkLst>
            <pc:docMk/>
            <pc:sldMk cId="2849847010" sldId="328"/>
            <ac:spMk id="68" creationId="{07C18942-177F-41C8-B292-131F7E70C865}"/>
          </ac:spMkLst>
        </pc:spChg>
      </pc:sldChg>
      <pc:sldChg chg="modSp mod ord">
        <pc:chgData name="Xin Zhang (FA Talent)" userId="474f572f-8271-4f60-858e-cee871e0aec6" providerId="ADAL" clId="{C47C9D6C-D241-47EA-A32A-9B331A06CA3A}" dt="2022-01-17T03:28:21.770" v="866" actId="20577"/>
        <pc:sldMkLst>
          <pc:docMk/>
          <pc:sldMk cId="3648977336" sldId="331"/>
        </pc:sldMkLst>
        <pc:spChg chg="mod">
          <ac:chgData name="Xin Zhang (FA Talent)" userId="474f572f-8271-4f60-858e-cee871e0aec6" providerId="ADAL" clId="{C47C9D6C-D241-47EA-A32A-9B331A06CA3A}" dt="2022-01-17T02:53:49.135" v="300"/>
          <ac:spMkLst>
            <pc:docMk/>
            <pc:sldMk cId="3648977336" sldId="331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C47C9D6C-D241-47EA-A32A-9B331A06CA3A}" dt="2022-01-17T03:27:24.212" v="811"/>
          <ac:spMkLst>
            <pc:docMk/>
            <pc:sldMk cId="3648977336" sldId="331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C47C9D6C-D241-47EA-A32A-9B331A06CA3A}" dt="2022-01-17T03:25:51.954" v="780" actId="20577"/>
          <ac:spMkLst>
            <pc:docMk/>
            <pc:sldMk cId="3648977336" sldId="331"/>
            <ac:spMk id="38" creationId="{A3FAEEBD-2CE0-42AB-86EA-BEB18AC2D797}"/>
          </ac:spMkLst>
        </pc:spChg>
        <pc:spChg chg="mod">
          <ac:chgData name="Xin Zhang (FA Talent)" userId="474f572f-8271-4f60-858e-cee871e0aec6" providerId="ADAL" clId="{C47C9D6C-D241-47EA-A32A-9B331A06CA3A}" dt="2022-01-17T03:28:07.665" v="852" actId="20577"/>
          <ac:spMkLst>
            <pc:docMk/>
            <pc:sldMk cId="3648977336" sldId="331"/>
            <ac:spMk id="41" creationId="{5EE62756-7C06-4F8B-983C-E6E267EEE7BC}"/>
          </ac:spMkLst>
        </pc:spChg>
        <pc:spChg chg="mod">
          <ac:chgData name="Xin Zhang (FA Talent)" userId="474f572f-8271-4f60-858e-cee871e0aec6" providerId="ADAL" clId="{C47C9D6C-D241-47EA-A32A-9B331A06CA3A}" dt="2022-01-17T03:28:21.770" v="866" actId="20577"/>
          <ac:spMkLst>
            <pc:docMk/>
            <pc:sldMk cId="3648977336" sldId="331"/>
            <ac:spMk id="42" creationId="{549EBB9B-FFE1-4B99-A63E-A0015006E5BD}"/>
          </ac:spMkLst>
        </pc:spChg>
        <pc:spChg chg="mod">
          <ac:chgData name="Xin Zhang (FA Talent)" userId="474f572f-8271-4f60-858e-cee871e0aec6" providerId="ADAL" clId="{C47C9D6C-D241-47EA-A32A-9B331A06CA3A}" dt="2022-01-17T03:28:17.039" v="864" actId="20577"/>
          <ac:spMkLst>
            <pc:docMk/>
            <pc:sldMk cId="3648977336" sldId="331"/>
            <ac:spMk id="44" creationId="{BD39AEC4-32E0-4938-9AF4-BB984BDEAE16}"/>
          </ac:spMkLst>
        </pc:spChg>
        <pc:spChg chg="mod">
          <ac:chgData name="Xin Zhang (FA Talent)" userId="474f572f-8271-4f60-858e-cee871e0aec6" providerId="ADAL" clId="{C47C9D6C-D241-47EA-A32A-9B331A06CA3A}" dt="2022-01-17T03:27:47.768" v="822" actId="20577"/>
          <ac:spMkLst>
            <pc:docMk/>
            <pc:sldMk cId="3648977336" sldId="331"/>
            <ac:spMk id="49" creationId="{B01B7258-DB46-4D89-A25C-18237CB4999E}"/>
          </ac:spMkLst>
        </pc:spChg>
      </pc:sldChg>
      <pc:sldChg chg="delSp modSp mod">
        <pc:chgData name="Xin Zhang (FA Talent)" userId="474f572f-8271-4f60-858e-cee871e0aec6" providerId="ADAL" clId="{C47C9D6C-D241-47EA-A32A-9B331A06CA3A}" dt="2022-01-17T03:46:10.499" v="1556" actId="165"/>
        <pc:sldMkLst>
          <pc:docMk/>
          <pc:sldMk cId="105442551" sldId="332"/>
        </pc:sldMkLst>
        <pc:spChg chg="mod">
          <ac:chgData name="Xin Zhang (FA Talent)" userId="474f572f-8271-4f60-858e-cee871e0aec6" providerId="ADAL" clId="{C47C9D6C-D241-47EA-A32A-9B331A06CA3A}" dt="2022-01-17T02:53:51.232" v="301"/>
          <ac:spMkLst>
            <pc:docMk/>
            <pc:sldMk cId="105442551" sldId="332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3" creationId="{FBE4EB5D-D627-4FC9-B426-BF20A57C48A5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4" creationId="{3D319787-3740-45AD-A8C9-66AD9A736AE7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6" creationId="{25031731-C243-440C-A767-748A580ECF62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36" creationId="{20308400-5346-4D56-A229-8537356622F4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42" creationId="{21C13029-D012-49BB-97E6-A4C0268466A7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43" creationId="{3B246429-C11B-48D6-951A-E58DC9B0A6B5}"/>
          </ac:spMkLst>
        </pc:spChg>
        <pc:spChg chg="mod">
          <ac:chgData name="Xin Zhang (FA Talent)" userId="474f572f-8271-4f60-858e-cee871e0aec6" providerId="ADAL" clId="{C47C9D6C-D241-47EA-A32A-9B331A06CA3A}" dt="2022-01-17T03:29:33.287" v="923" actId="14100"/>
          <ac:spMkLst>
            <pc:docMk/>
            <pc:sldMk cId="105442551" sldId="332"/>
            <ac:spMk id="50" creationId="{E65F0B4F-D430-4220-B207-96139BA18813}"/>
          </ac:spMkLst>
        </pc:spChg>
        <pc:spChg chg="mod topLvl">
          <ac:chgData name="Xin Zhang (FA Talent)" userId="474f572f-8271-4f60-858e-cee871e0aec6" providerId="ADAL" clId="{C47C9D6C-D241-47EA-A32A-9B331A06CA3A}" dt="2022-01-17T03:30:25.303" v="942" actId="20577"/>
          <ac:spMkLst>
            <pc:docMk/>
            <pc:sldMk cId="105442551" sldId="332"/>
            <ac:spMk id="52" creationId="{82BDF668-8F20-4C23-94AF-03AE797809B4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C47C9D6C-D241-47EA-A32A-9B331A06CA3A}" dt="2022-01-17T03:30:31.978" v="948" actId="20577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58" creationId="{25D951A8-080F-494B-935D-B057C9B45358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C47C9D6C-D241-47EA-A32A-9B331A06CA3A}" dt="2022-01-17T03:30:34.689" v="953" actId="20577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64" creationId="{4E0F949B-542C-4A97-A025-1A279B59B6FC}"/>
          </ac:spMkLst>
        </pc:spChg>
        <pc:spChg chg="mod topLvl">
          <ac:chgData name="Xin Zhang (FA Talent)" userId="474f572f-8271-4f60-858e-cee871e0aec6" providerId="ADAL" clId="{C47C9D6C-D241-47EA-A32A-9B331A06CA3A}" dt="2022-01-17T03:46:10.499" v="1556" actId="165"/>
          <ac:spMkLst>
            <pc:docMk/>
            <pc:sldMk cId="105442551" sldId="332"/>
            <ac:spMk id="72" creationId="{72D9919C-12AC-4173-9963-C08AFA15AA03}"/>
          </ac:spMkLst>
        </pc:spChg>
        <pc:grpChg chg="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5" creationId="{A877C235-68DD-4820-B86E-A11ED3744C73}"/>
          </ac:grpSpMkLst>
        </pc:grpChg>
        <pc:grpChg chg="de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7" creationId="{15C619A3-EDA7-4301-A6F3-C72E61F24500}"/>
          </ac:grpSpMkLst>
        </pc:grpChg>
        <pc:grpChg chg="del 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9" creationId="{38AD6AF3-D5C5-4596-A03E-9E7E7D01B5BE}"/>
          </ac:grpSpMkLst>
        </pc:grpChg>
        <pc:grpChg chg="del 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10" creationId="{A8B02126-4D83-44B4-9389-2EA385A27B8E}"/>
          </ac:grpSpMkLst>
        </pc:grpChg>
        <pc:grpChg chg="del 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C47C9D6C-D241-47EA-A32A-9B331A06CA3A}" dt="2022-01-17T03:30:21.061" v="933" actId="165"/>
          <ac:grpSpMkLst>
            <pc:docMk/>
            <pc:sldMk cId="105442551" sldId="332"/>
            <ac:grpSpMk id="12" creationId="{9AF2FA53-459F-4331-B942-5A88CBD3CB4C}"/>
          </ac:grpSpMkLst>
        </pc:grpChg>
        <pc:grpChg chg="del">
          <ac:chgData name="Xin Zhang (FA Talent)" userId="474f572f-8271-4f60-858e-cee871e0aec6" providerId="ADAL" clId="{C47C9D6C-D241-47EA-A32A-9B331A06CA3A}" dt="2022-01-17T03:30:21.061" v="933" actId="165"/>
          <ac:grpSpMkLst>
            <pc:docMk/>
            <pc:sldMk cId="105442551" sldId="332"/>
            <ac:grpSpMk id="13" creationId="{EB7B29BD-185E-4FBA-AFD9-4DBBE136B7DF}"/>
          </ac:grpSpMkLst>
        </pc:grpChg>
        <pc:grpChg chg="del">
          <ac:chgData name="Xin Zhang (FA Talent)" userId="474f572f-8271-4f60-858e-cee871e0aec6" providerId="ADAL" clId="{C47C9D6C-D241-47EA-A32A-9B331A06CA3A}" dt="2022-01-17T03:30:21.061" v="933" actId="165"/>
          <ac:grpSpMkLst>
            <pc:docMk/>
            <pc:sldMk cId="105442551" sldId="332"/>
            <ac:grpSpMk id="14" creationId="{647114E3-7692-4943-B739-0E0138DEDAE4}"/>
          </ac:grpSpMkLst>
        </pc:grpChg>
        <pc:grpChg chg="de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41" creationId="{39A54B83-7B57-4A6F-973F-73F434815D63}"/>
          </ac:grpSpMkLst>
        </pc:grpChg>
        <pc:grpChg chg="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54" creationId="{56E80E9E-A562-41BA-806D-59ABBD499244}"/>
          </ac:grpSpMkLst>
        </pc:grpChg>
        <pc:grpChg chg="mod topLvl">
          <ac:chgData name="Xin Zhang (FA Talent)" userId="474f572f-8271-4f60-858e-cee871e0aec6" providerId="ADAL" clId="{C47C9D6C-D241-47EA-A32A-9B331A06CA3A}" dt="2022-01-17T03:46:10.499" v="1556" actId="165"/>
          <ac:grpSpMkLst>
            <pc:docMk/>
            <pc:sldMk cId="105442551" sldId="332"/>
            <ac:grpSpMk id="60" creationId="{37D0812C-1FA1-4F54-A6E6-187933D35327}"/>
          </ac:grpSpMkLst>
        </pc:grpChg>
        <pc:cxnChg chg="mod topLvl">
          <ac:chgData name="Xin Zhang (FA Talent)" userId="474f572f-8271-4f60-858e-cee871e0aec6" providerId="ADAL" clId="{C47C9D6C-D241-47EA-A32A-9B331A06CA3A}" dt="2022-01-17T03:46:10.499" v="1556" actId="165"/>
          <ac:cxnSpMkLst>
            <pc:docMk/>
            <pc:sldMk cId="105442551" sldId="332"/>
            <ac:cxnSpMk id="39" creationId="{6E61FA24-41BA-4AD1-A3DD-73B9E790F3F2}"/>
          </ac:cxnSpMkLst>
        </pc:cxnChg>
        <pc:cxnChg chg="mod topLvl">
          <ac:chgData name="Xin Zhang (FA Talent)" userId="474f572f-8271-4f60-858e-cee871e0aec6" providerId="ADAL" clId="{C47C9D6C-D241-47EA-A32A-9B331A06CA3A}" dt="2022-01-17T03:46:10.499" v="1556" actId="165"/>
          <ac:cxnSpMkLst>
            <pc:docMk/>
            <pc:sldMk cId="105442551" sldId="332"/>
            <ac:cxnSpMk id="44" creationId="{06F5966A-25AF-4749-BFFB-A6C58A88470D}"/>
          </ac:cxnSpMkLst>
        </pc:cxnChg>
      </pc:sldChg>
      <pc:sldChg chg="delSp modSp mod">
        <pc:chgData name="Xin Zhang (FA Talent)" userId="474f572f-8271-4f60-858e-cee871e0aec6" providerId="ADAL" clId="{C47C9D6C-D241-47EA-A32A-9B331A06CA3A}" dt="2022-01-17T03:45:43.119" v="1554" actId="165"/>
        <pc:sldMkLst>
          <pc:docMk/>
          <pc:sldMk cId="1947737852" sldId="333"/>
        </pc:sldMkLst>
        <pc:spChg chg="mod">
          <ac:chgData name="Xin Zhang (FA Talent)" userId="474f572f-8271-4f60-858e-cee871e0aec6" providerId="ADAL" clId="{C47C9D6C-D241-47EA-A32A-9B331A06CA3A}" dt="2022-01-17T02:53:56.769" v="316" actId="20577"/>
          <ac:spMkLst>
            <pc:docMk/>
            <pc:sldMk cId="1947737852" sldId="333"/>
            <ac:spMk id="2" creationId="{C20940F4-E694-40BD-9D06-A131BF771D6B}"/>
          </ac:spMkLst>
        </pc:spChg>
        <pc:spChg chg="mod topLvl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30" creationId="{218751EF-CFAC-4B5C-92DC-61235986AB15}"/>
          </ac:spMkLst>
        </pc:spChg>
        <pc:spChg chg="mod">
          <ac:chgData name="Xin Zhang (FA Talent)" userId="474f572f-8271-4f60-858e-cee871e0aec6" providerId="ADAL" clId="{C47C9D6C-D241-47EA-A32A-9B331A06CA3A}" dt="2022-01-17T03:26:36.991" v="795"/>
          <ac:spMkLst>
            <pc:docMk/>
            <pc:sldMk cId="1947737852" sldId="333"/>
            <ac:spMk id="34" creationId="{527A1003-61D9-441E-9DB2-186E3A10F197}"/>
          </ac:spMkLst>
        </pc:spChg>
        <pc:spChg chg="mod topLvl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37" creationId="{A6B08B48-15D5-4254-A276-686E864A6184}"/>
          </ac:spMkLst>
        </pc:spChg>
        <pc:spChg chg="mod topLvl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43" creationId="{29232677-7E35-4352-B073-B43F1FAEF596}"/>
          </ac:spMkLst>
        </pc:spChg>
        <pc:spChg chg="mod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44" creationId="{1EE824F5-B49C-4438-9F8B-766E9426E8FB}"/>
          </ac:spMkLst>
        </pc:spChg>
        <pc:spChg chg="mod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45" creationId="{9AFD040F-3C17-42A7-B69B-8651F345BDD8}"/>
          </ac:spMkLst>
        </pc:spChg>
        <pc:spChg chg="mod topLvl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50" creationId="{20E0F784-782D-4135-A396-C9592EB0E432}"/>
          </ac:spMkLst>
        </pc:spChg>
        <pc:spChg chg="mod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51" creationId="{79FBE9F1-B493-42CB-B1B2-4B7D4D0F3A44}"/>
          </ac:spMkLst>
        </pc:spChg>
        <pc:spChg chg="mod">
          <ac:chgData name="Xin Zhang (FA Talent)" userId="474f572f-8271-4f60-858e-cee871e0aec6" providerId="ADAL" clId="{C47C9D6C-D241-47EA-A32A-9B331A06CA3A}" dt="2022-01-17T03:45:43.119" v="1554" actId="165"/>
          <ac:spMkLst>
            <pc:docMk/>
            <pc:sldMk cId="1947737852" sldId="333"/>
            <ac:spMk id="52" creationId="{439BB6D1-824D-40E3-B1D5-1FD092626AA2}"/>
          </ac:spMkLst>
        </pc:spChg>
        <pc:grpChg chg="mod topLv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3" creationId="{9588A48E-ED29-40A2-85BB-286BB5954918}"/>
          </ac:grpSpMkLst>
        </pc:grpChg>
        <pc:grpChg chg="de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4" creationId="{094A5657-0465-4385-93A9-2ECD8D39A914}"/>
          </ac:grpSpMkLst>
        </pc:grpChg>
        <pc:grpChg chg="de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36" creationId="{B3666BDB-99F9-46BE-9219-F0C930DA0C48}"/>
          </ac:grpSpMkLst>
        </pc:grpChg>
        <pc:grpChg chg="de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40" creationId="{8576FBCB-526B-4205-AD9B-0B9839291025}"/>
          </ac:grpSpMkLst>
        </pc:grpChg>
        <pc:grpChg chg="mod topLv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42" creationId="{AD93EF7B-9ECC-4FF6-85D7-13A3E29872D9}"/>
          </ac:grpSpMkLst>
        </pc:grpChg>
        <pc:grpChg chg="de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47" creationId="{B6CE2A3F-4836-483E-A9D7-5BB2E6C975E3}"/>
          </ac:grpSpMkLst>
        </pc:grpChg>
        <pc:grpChg chg="mod topLvl">
          <ac:chgData name="Xin Zhang (FA Talent)" userId="474f572f-8271-4f60-858e-cee871e0aec6" providerId="ADAL" clId="{C47C9D6C-D241-47EA-A32A-9B331A06CA3A}" dt="2022-01-17T03:45:43.119" v="1554" actId="165"/>
          <ac:grpSpMkLst>
            <pc:docMk/>
            <pc:sldMk cId="1947737852" sldId="333"/>
            <ac:grpSpMk id="49" creationId="{30E806D2-3F3E-4FCE-9F61-F98562F73CAA}"/>
          </ac:grpSpMkLst>
        </pc:grpChg>
        <pc:cxnChg chg="mod">
          <ac:chgData name="Xin Zhang (FA Talent)" userId="474f572f-8271-4f60-858e-cee871e0aec6" providerId="ADAL" clId="{C47C9D6C-D241-47EA-A32A-9B331A06CA3A}" dt="2022-01-17T03:45:43.119" v="1554" actId="165"/>
          <ac:cxnSpMkLst>
            <pc:docMk/>
            <pc:sldMk cId="1947737852" sldId="333"/>
            <ac:cxnSpMk id="31" creationId="{960A085A-1317-452B-9DE5-B40A68C80B3E}"/>
          </ac:cxnSpMkLst>
        </pc:cxnChg>
        <pc:cxnChg chg="mod topLvl">
          <ac:chgData name="Xin Zhang (FA Talent)" userId="474f572f-8271-4f60-858e-cee871e0aec6" providerId="ADAL" clId="{C47C9D6C-D241-47EA-A32A-9B331A06CA3A}" dt="2022-01-17T03:45:43.119" v="1554" actId="165"/>
          <ac:cxnSpMkLst>
            <pc:docMk/>
            <pc:sldMk cId="1947737852" sldId="333"/>
            <ac:cxnSpMk id="38" creationId="{B29B04B3-40BB-49FC-ABF6-F97DE60D6E8B}"/>
          </ac:cxnSpMkLst>
        </pc:cxnChg>
      </pc:sldChg>
      <pc:sldChg chg="delSp modSp mod">
        <pc:chgData name="Xin Zhang (FA Talent)" userId="474f572f-8271-4f60-858e-cee871e0aec6" providerId="ADAL" clId="{C47C9D6C-D241-47EA-A32A-9B331A06CA3A}" dt="2022-01-17T03:45:37.109" v="1553" actId="165"/>
        <pc:sldMkLst>
          <pc:docMk/>
          <pc:sldMk cId="1053374254" sldId="334"/>
        </pc:sldMkLst>
        <pc:spChg chg="mod">
          <ac:chgData name="Xin Zhang (FA Talent)" userId="474f572f-8271-4f60-858e-cee871e0aec6" providerId="ADAL" clId="{C47C9D6C-D241-47EA-A32A-9B331A06CA3A}" dt="2022-01-17T02:53:59.424" v="317"/>
          <ac:spMkLst>
            <pc:docMk/>
            <pc:sldMk cId="1053374254" sldId="334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C47C9D6C-D241-47EA-A32A-9B331A06CA3A}" dt="2022-01-17T03:26:45.236" v="800"/>
          <ac:spMkLst>
            <pc:docMk/>
            <pc:sldMk cId="1053374254" sldId="334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C47C9D6C-D241-47EA-A32A-9B331A06CA3A}" dt="2022-01-17T03:26:45.757" v="801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C47C9D6C-D241-47EA-A32A-9B331A06CA3A}" dt="2022-01-17T03:26:46.740" v="802"/>
          <ac:spMkLst>
            <pc:docMk/>
            <pc:sldMk cId="1053374254" sldId="334"/>
            <ac:spMk id="40" creationId="{55ABB63B-3004-4C25-8011-6E698F89CEB1}"/>
          </ac:spMkLst>
        </pc:spChg>
        <pc:spChg chg="mod topLvl">
          <ac:chgData name="Xin Zhang (FA Talent)" userId="474f572f-8271-4f60-858e-cee871e0aec6" providerId="ADAL" clId="{C47C9D6C-D241-47EA-A32A-9B331A06CA3A}" dt="2022-01-17T03:37:29.605" v="1201" actId="165"/>
          <ac:spMkLst>
            <pc:docMk/>
            <pc:sldMk cId="1053374254" sldId="334"/>
            <ac:spMk id="46" creationId="{22DE5AF8-D624-46A1-9C6A-E813532C8B94}"/>
          </ac:spMkLst>
        </pc:spChg>
        <pc:spChg chg="mod">
          <ac:chgData name="Xin Zhang (FA Talent)" userId="474f572f-8271-4f60-858e-cee871e0aec6" providerId="ADAL" clId="{C47C9D6C-D241-47EA-A32A-9B331A06CA3A}" dt="2022-01-17T03:26:42.667" v="797"/>
          <ac:spMkLst>
            <pc:docMk/>
            <pc:sldMk cId="1053374254" sldId="334"/>
            <ac:spMk id="50" creationId="{844C561A-3566-4365-9A57-B3C0C539F5EE}"/>
          </ac:spMkLst>
        </pc:spChg>
        <pc:spChg chg="mod topLvl">
          <ac:chgData name="Xin Zhang (FA Talent)" userId="474f572f-8271-4f60-858e-cee871e0aec6" providerId="ADAL" clId="{C47C9D6C-D241-47EA-A32A-9B331A06CA3A}" dt="2022-01-17T03:45:37.109" v="1553" actId="165"/>
          <ac:spMkLst>
            <pc:docMk/>
            <pc:sldMk cId="1053374254" sldId="334"/>
            <ac:spMk id="52" creationId="{52192581-13EB-4A2D-9D8D-82864B796341}"/>
          </ac:spMkLst>
        </pc:spChg>
        <pc:spChg chg="mod">
          <ac:chgData name="Xin Zhang (FA Talent)" userId="474f572f-8271-4f60-858e-cee871e0aec6" providerId="ADAL" clId="{C47C9D6C-D241-47EA-A32A-9B331A06CA3A}" dt="2022-01-17T03:26:43.712" v="798"/>
          <ac:spMkLst>
            <pc:docMk/>
            <pc:sldMk cId="1053374254" sldId="334"/>
            <ac:spMk id="54" creationId="{68265A6B-87E2-4810-8D17-BA929DCB3F7A}"/>
          </ac:spMkLst>
        </pc:spChg>
        <pc:spChg chg="mod topLvl">
          <ac:chgData name="Xin Zhang (FA Talent)" userId="474f572f-8271-4f60-858e-cee871e0aec6" providerId="ADAL" clId="{C47C9D6C-D241-47EA-A32A-9B331A06CA3A}" dt="2022-01-17T03:45:37.109" v="1553" actId="165"/>
          <ac:spMkLst>
            <pc:docMk/>
            <pc:sldMk cId="1053374254" sldId="334"/>
            <ac:spMk id="56" creationId="{70BD3176-E73D-4103-B5D9-3CA7EC935C51}"/>
          </ac:spMkLst>
        </pc:spChg>
        <pc:spChg chg="mod">
          <ac:chgData name="Xin Zhang (FA Talent)" userId="474f572f-8271-4f60-858e-cee871e0aec6" providerId="ADAL" clId="{C47C9D6C-D241-47EA-A32A-9B331A06CA3A}" dt="2022-01-17T03:26:44.318" v="799"/>
          <ac:spMkLst>
            <pc:docMk/>
            <pc:sldMk cId="1053374254" sldId="334"/>
            <ac:spMk id="57" creationId="{83ECC2F6-0ECD-4295-80B9-CEC2FC4DB637}"/>
          </ac:spMkLst>
        </pc:spChg>
        <pc:grpChg chg="del mod">
          <ac:chgData name="Xin Zhang (FA Talent)" userId="474f572f-8271-4f60-858e-cee871e0aec6" providerId="ADAL" clId="{C47C9D6C-D241-47EA-A32A-9B331A06CA3A}" dt="2022-01-17T03:37:29.605" v="1201" actId="165"/>
          <ac:grpSpMkLst>
            <pc:docMk/>
            <pc:sldMk cId="1053374254" sldId="334"/>
            <ac:grpSpMk id="38" creationId="{E9B651F5-A957-49CF-AD8D-FB7C5F29FD55}"/>
          </ac:grpSpMkLst>
        </pc:grpChg>
        <pc:grpChg chg="del">
          <ac:chgData name="Xin Zhang (FA Talent)" userId="474f572f-8271-4f60-858e-cee871e0aec6" providerId="ADAL" clId="{C47C9D6C-D241-47EA-A32A-9B331A06CA3A}" dt="2022-01-17T03:45:37.109" v="1553" actId="165"/>
          <ac:grpSpMkLst>
            <pc:docMk/>
            <pc:sldMk cId="1053374254" sldId="334"/>
            <ac:grpSpMk id="51" creationId="{583D3EE6-0638-4485-8599-8C2C77F16F81}"/>
          </ac:grpSpMkLst>
        </pc:grpChg>
        <pc:grpChg chg="del">
          <ac:chgData name="Xin Zhang (FA Talent)" userId="474f572f-8271-4f60-858e-cee871e0aec6" providerId="ADAL" clId="{C47C9D6C-D241-47EA-A32A-9B331A06CA3A}" dt="2022-01-17T03:45:37.109" v="1553" actId="165"/>
          <ac:grpSpMkLst>
            <pc:docMk/>
            <pc:sldMk cId="1053374254" sldId="334"/>
            <ac:grpSpMk id="55" creationId="{2B717F57-3706-4FF1-8D3F-E666989799BF}"/>
          </ac:grpSpMkLst>
        </pc:grpChg>
        <pc:cxnChg chg="mod topLvl">
          <ac:chgData name="Xin Zhang (FA Talent)" userId="474f572f-8271-4f60-858e-cee871e0aec6" providerId="ADAL" clId="{C47C9D6C-D241-47EA-A32A-9B331A06CA3A}" dt="2022-01-17T03:37:29.605" v="1201" actId="165"/>
          <ac:cxnSpMkLst>
            <pc:docMk/>
            <pc:sldMk cId="1053374254" sldId="334"/>
            <ac:cxnSpMk id="49" creationId="{4BDCD0BD-3135-48C8-B944-88DBF0C774E7}"/>
          </ac:cxnSpMkLst>
        </pc:cxnChg>
        <pc:cxnChg chg="mod topLvl">
          <ac:chgData name="Xin Zhang (FA Talent)" userId="474f572f-8271-4f60-858e-cee871e0aec6" providerId="ADAL" clId="{C47C9D6C-D241-47EA-A32A-9B331A06CA3A}" dt="2022-01-17T03:45:37.109" v="1553" actId="165"/>
          <ac:cxnSpMkLst>
            <pc:docMk/>
            <pc:sldMk cId="1053374254" sldId="334"/>
            <ac:cxnSpMk id="53" creationId="{C5E1C02E-7F83-49CA-A708-584A8EE797AE}"/>
          </ac:cxnSpMkLst>
        </pc:cxnChg>
        <pc:cxnChg chg="mod topLvl">
          <ac:chgData name="Xin Zhang (FA Talent)" userId="474f572f-8271-4f60-858e-cee871e0aec6" providerId="ADAL" clId="{C47C9D6C-D241-47EA-A32A-9B331A06CA3A}" dt="2022-01-17T03:45:37.109" v="1553" actId="165"/>
          <ac:cxnSpMkLst>
            <pc:docMk/>
            <pc:sldMk cId="1053374254" sldId="334"/>
            <ac:cxnSpMk id="58" creationId="{A1AD900E-FBD3-4D9C-AF81-E560A41D3ED5}"/>
          </ac:cxnSpMkLst>
        </pc:cxnChg>
      </pc:sldChg>
      <pc:sldChg chg="delSp modSp mod">
        <pc:chgData name="Xin Zhang (FA Talent)" userId="474f572f-8271-4f60-858e-cee871e0aec6" providerId="ADAL" clId="{C47C9D6C-D241-47EA-A32A-9B331A06CA3A}" dt="2022-01-17T03:45:32.655" v="1552" actId="165"/>
        <pc:sldMkLst>
          <pc:docMk/>
          <pc:sldMk cId="3419391038" sldId="335"/>
        </pc:sldMkLst>
        <pc:spChg chg="mod">
          <ac:chgData name="Xin Zhang (FA Talent)" userId="474f572f-8271-4f60-858e-cee871e0aec6" providerId="ADAL" clId="{C47C9D6C-D241-47EA-A32A-9B331A06CA3A}" dt="2022-01-17T02:54:02.198" v="318"/>
          <ac:spMkLst>
            <pc:docMk/>
            <pc:sldMk cId="3419391038" sldId="335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C47C9D6C-D241-47EA-A32A-9B331A06CA3A}" dt="2022-01-17T03:26:51.375" v="803"/>
          <ac:spMkLst>
            <pc:docMk/>
            <pc:sldMk cId="3419391038" sldId="335"/>
            <ac:spMk id="17" creationId="{761CCA8E-3A8F-495A-A8FA-B296D1374650}"/>
          </ac:spMkLst>
        </pc:spChg>
        <pc:spChg chg="mod topLvl">
          <ac:chgData name="Xin Zhang (FA Talent)" userId="474f572f-8271-4f60-858e-cee871e0aec6" providerId="ADAL" clId="{C47C9D6C-D241-47EA-A32A-9B331A06CA3A}" dt="2022-01-17T03:45:32.655" v="1552" actId="165"/>
          <ac:spMkLst>
            <pc:docMk/>
            <pc:sldMk cId="3419391038" sldId="335"/>
            <ac:spMk id="20" creationId="{853D0671-A3EB-4630-8B42-F14FABE47115}"/>
          </ac:spMkLst>
        </pc:spChg>
        <pc:spChg chg="mod topLvl">
          <ac:chgData name="Xin Zhang (FA Talent)" userId="474f572f-8271-4f60-858e-cee871e0aec6" providerId="ADAL" clId="{C47C9D6C-D241-47EA-A32A-9B331A06CA3A}" dt="2022-01-17T03:45:32.655" v="1552" actId="165"/>
          <ac:spMkLst>
            <pc:docMk/>
            <pc:sldMk cId="3419391038" sldId="335"/>
            <ac:spMk id="23" creationId="{89491E39-DF27-4293-A263-562A4DD850A3}"/>
          </ac:spMkLst>
        </pc:spChg>
        <pc:spChg chg="mod">
          <ac:chgData name="Xin Zhang (FA Talent)" userId="474f572f-8271-4f60-858e-cee871e0aec6" providerId="ADAL" clId="{C47C9D6C-D241-47EA-A32A-9B331A06CA3A}" dt="2022-01-17T03:26:53.488" v="804"/>
          <ac:spMkLst>
            <pc:docMk/>
            <pc:sldMk cId="3419391038" sldId="335"/>
            <ac:spMk id="40" creationId="{55ABB63B-3004-4C25-8011-6E698F89CEB1}"/>
          </ac:spMkLst>
        </pc:spChg>
        <pc:grpChg chg="del">
          <ac:chgData name="Xin Zhang (FA Talent)" userId="474f572f-8271-4f60-858e-cee871e0aec6" providerId="ADAL" clId="{C47C9D6C-D241-47EA-A32A-9B331A06CA3A}" dt="2022-01-17T03:45:32.655" v="1552" actId="165"/>
          <ac:grpSpMkLst>
            <pc:docMk/>
            <pc:sldMk cId="3419391038" sldId="335"/>
            <ac:grpSpMk id="19" creationId="{03D06017-C320-4649-BEA3-F49DCDCDD128}"/>
          </ac:grpSpMkLst>
        </pc:grpChg>
        <pc:grpChg chg="del">
          <ac:chgData name="Xin Zhang (FA Talent)" userId="474f572f-8271-4f60-858e-cee871e0aec6" providerId="ADAL" clId="{C47C9D6C-D241-47EA-A32A-9B331A06CA3A}" dt="2022-01-17T03:45:32.655" v="1552" actId="165"/>
          <ac:grpSpMkLst>
            <pc:docMk/>
            <pc:sldMk cId="3419391038" sldId="335"/>
            <ac:grpSpMk id="22" creationId="{2DA7E22F-19DA-414D-92D9-D92935B56383}"/>
          </ac:grpSpMkLst>
        </pc:grpChg>
        <pc:cxnChg chg="mod topLvl">
          <ac:chgData name="Xin Zhang (FA Talent)" userId="474f572f-8271-4f60-858e-cee871e0aec6" providerId="ADAL" clId="{C47C9D6C-D241-47EA-A32A-9B331A06CA3A}" dt="2022-01-17T03:45:32.655" v="1552" actId="165"/>
          <ac:cxnSpMkLst>
            <pc:docMk/>
            <pc:sldMk cId="3419391038" sldId="335"/>
            <ac:cxnSpMk id="21" creationId="{53588C19-0300-4FBE-BF96-7F7E1240F43D}"/>
          </ac:cxnSpMkLst>
        </pc:cxnChg>
        <pc:cxnChg chg="mod topLvl">
          <ac:chgData name="Xin Zhang (FA Talent)" userId="474f572f-8271-4f60-858e-cee871e0aec6" providerId="ADAL" clId="{C47C9D6C-D241-47EA-A32A-9B331A06CA3A}" dt="2022-01-17T03:45:32.655" v="1552" actId="165"/>
          <ac:cxnSpMkLst>
            <pc:docMk/>
            <pc:sldMk cId="3419391038" sldId="335"/>
            <ac:cxnSpMk id="24" creationId="{8AEB99C1-71E3-4D2E-8DA6-192E2D5CDEF0}"/>
          </ac:cxnSpMkLst>
        </pc:cxnChg>
      </pc:sldChg>
      <pc:sldChg chg="delSp modSp mod">
        <pc:chgData name="Xin Zhang (FA Talent)" userId="474f572f-8271-4f60-858e-cee871e0aec6" providerId="ADAL" clId="{C47C9D6C-D241-47EA-A32A-9B331A06CA3A}" dt="2022-01-17T03:45:04.626" v="1550" actId="165"/>
        <pc:sldMkLst>
          <pc:docMk/>
          <pc:sldMk cId="3387893639" sldId="337"/>
        </pc:sldMkLst>
        <pc:spChg chg="mod">
          <ac:chgData name="Xin Zhang (FA Talent)" userId="474f572f-8271-4f60-858e-cee871e0aec6" providerId="ADAL" clId="{C47C9D6C-D241-47EA-A32A-9B331A06CA3A}" dt="2022-01-17T02:54:11.469" v="324"/>
          <ac:spMkLst>
            <pc:docMk/>
            <pc:sldMk cId="3387893639" sldId="337"/>
            <ac:spMk id="2" creationId="{45D103AC-2B0D-487B-96DA-05AA1C30228A}"/>
          </ac:spMkLst>
        </pc:spChg>
        <pc:spChg chg="mod topLvl">
          <ac:chgData name="Xin Zhang (FA Talent)" userId="474f572f-8271-4f60-858e-cee871e0aec6" providerId="ADAL" clId="{C47C9D6C-D241-47EA-A32A-9B331A06CA3A}" dt="2022-01-17T03:27:10.112" v="810" actId="14100"/>
          <ac:spMkLst>
            <pc:docMk/>
            <pc:sldMk cId="3387893639" sldId="337"/>
            <ac:spMk id="45" creationId="{D8FAC554-F08F-4695-8A3A-2DC26DDB8379}"/>
          </ac:spMkLst>
        </pc:spChg>
        <pc:spChg chg="mod topLvl">
          <ac:chgData name="Xin Zhang (FA Talent)" userId="474f572f-8271-4f60-858e-cee871e0aec6" providerId="ADAL" clId="{C47C9D6C-D241-47EA-A32A-9B331A06CA3A}" dt="2022-01-17T03:27:07.648" v="809" actId="165"/>
          <ac:spMkLst>
            <pc:docMk/>
            <pc:sldMk cId="3387893639" sldId="337"/>
            <ac:spMk id="46" creationId="{6BDAE6A7-B411-4D9D-B64A-712CD97BFA6D}"/>
          </ac:spMkLst>
        </pc:spChg>
        <pc:spChg chg="mod topLvl">
          <ac:chgData name="Xin Zhang (FA Talent)" userId="474f572f-8271-4f60-858e-cee871e0aec6" providerId="ADAL" clId="{C47C9D6C-D241-47EA-A32A-9B331A06CA3A}" dt="2022-01-17T03:45:04.626" v="1550" actId="165"/>
          <ac:spMkLst>
            <pc:docMk/>
            <pc:sldMk cId="3387893639" sldId="337"/>
            <ac:spMk id="48" creationId="{D12C0882-804E-4CC1-B8BE-653E21F41E32}"/>
          </ac:spMkLst>
        </pc:spChg>
        <pc:spChg chg="mod topLvl">
          <ac:chgData name="Xin Zhang (FA Talent)" userId="474f572f-8271-4f60-858e-cee871e0aec6" providerId="ADAL" clId="{C47C9D6C-D241-47EA-A32A-9B331A06CA3A}" dt="2022-01-17T03:27:10.112" v="810" actId="14100"/>
          <ac:spMkLst>
            <pc:docMk/>
            <pc:sldMk cId="3387893639" sldId="337"/>
            <ac:spMk id="54" creationId="{AE9134F5-F5B9-4681-ACBD-89C0B9EC920B}"/>
          </ac:spMkLst>
        </pc:spChg>
        <pc:spChg chg="mod topLvl">
          <ac:chgData name="Xin Zhang (FA Talent)" userId="474f572f-8271-4f60-858e-cee871e0aec6" providerId="ADAL" clId="{C47C9D6C-D241-47EA-A32A-9B331A06CA3A}" dt="2022-01-17T03:27:07.648" v="809" actId="165"/>
          <ac:spMkLst>
            <pc:docMk/>
            <pc:sldMk cId="3387893639" sldId="337"/>
            <ac:spMk id="55" creationId="{6890463F-3AB6-4BAD-8965-DA61229A9585}"/>
          </ac:spMkLst>
        </pc:spChg>
        <pc:spChg chg="mod topLvl">
          <ac:chgData name="Xin Zhang (FA Talent)" userId="474f572f-8271-4f60-858e-cee871e0aec6" providerId="ADAL" clId="{C47C9D6C-D241-47EA-A32A-9B331A06CA3A}" dt="2022-01-17T03:45:04.626" v="1550" actId="165"/>
          <ac:spMkLst>
            <pc:docMk/>
            <pc:sldMk cId="3387893639" sldId="337"/>
            <ac:spMk id="57" creationId="{9C5D5872-5543-42B7-B7C4-A0068CCC05A1}"/>
          </ac:spMkLst>
        </pc:spChg>
        <pc:spChg chg="mod">
          <ac:chgData name="Xin Zhang (FA Talent)" userId="474f572f-8271-4f60-858e-cee871e0aec6" providerId="ADAL" clId="{C47C9D6C-D241-47EA-A32A-9B331A06CA3A}" dt="2022-01-17T03:26:59.123" v="806"/>
          <ac:spMkLst>
            <pc:docMk/>
            <pc:sldMk cId="3387893639" sldId="337"/>
            <ac:spMk id="70" creationId="{686D9609-1EE7-40C2-B2D2-6ED273CA9FE2}"/>
          </ac:spMkLst>
        </pc:spChg>
        <pc:spChg chg="mod topLvl">
          <ac:chgData name="Xin Zhang (FA Talent)" userId="474f572f-8271-4f60-858e-cee871e0aec6" providerId="ADAL" clId="{C47C9D6C-D241-47EA-A32A-9B331A06CA3A}" dt="2022-01-17T03:45:04.626" v="1550" actId="165"/>
          <ac:spMkLst>
            <pc:docMk/>
            <pc:sldMk cId="3387893639" sldId="337"/>
            <ac:spMk id="72" creationId="{D0A6FC0D-0507-4982-A735-E92176EBF977}"/>
          </ac:spMkLst>
        </pc:spChg>
        <pc:spChg chg="mod">
          <ac:chgData name="Xin Zhang (FA Talent)" userId="474f572f-8271-4f60-858e-cee871e0aec6" providerId="ADAL" clId="{C47C9D6C-D241-47EA-A32A-9B331A06CA3A}" dt="2022-01-17T03:26:59.906" v="807"/>
          <ac:spMkLst>
            <pc:docMk/>
            <pc:sldMk cId="3387893639" sldId="337"/>
            <ac:spMk id="76" creationId="{827F0A6F-C6D1-4481-BCE3-9232DC1F9334}"/>
          </ac:spMkLst>
        </pc:spChg>
        <pc:spChg chg="mod topLvl">
          <ac:chgData name="Xin Zhang (FA Talent)" userId="474f572f-8271-4f60-858e-cee871e0aec6" providerId="ADAL" clId="{C47C9D6C-D241-47EA-A32A-9B331A06CA3A}" dt="2022-01-17T03:45:04.626" v="1550" actId="165"/>
          <ac:spMkLst>
            <pc:docMk/>
            <pc:sldMk cId="3387893639" sldId="337"/>
            <ac:spMk id="79" creationId="{088A1C2C-4A80-412C-A981-64354E0B10F7}"/>
          </ac:spMkLst>
        </pc:spChg>
        <pc:grpChg chg="del">
          <ac:chgData name="Xin Zhang (FA Talent)" userId="474f572f-8271-4f60-858e-cee871e0aec6" providerId="ADAL" clId="{C47C9D6C-D241-47EA-A32A-9B331A06CA3A}" dt="2022-01-17T03:27:07.648" v="809" actId="165"/>
          <ac:grpSpMkLst>
            <pc:docMk/>
            <pc:sldMk cId="3387893639" sldId="337"/>
            <ac:grpSpMk id="12" creationId="{C12F10AF-B6D8-4060-93F1-A39116727B48}"/>
          </ac:grpSpMkLst>
        </pc:grpChg>
        <pc:grpChg chg="del mod topLvl">
          <ac:chgData name="Xin Zhang (FA Talent)" userId="474f572f-8271-4f60-858e-cee871e0aec6" providerId="ADAL" clId="{C47C9D6C-D241-47EA-A32A-9B331A06CA3A}" dt="2022-01-17T03:45:04.626" v="1550" actId="165"/>
          <ac:grpSpMkLst>
            <pc:docMk/>
            <pc:sldMk cId="3387893639" sldId="337"/>
            <ac:grpSpMk id="47" creationId="{06F485D2-F3A5-4814-BB6B-F119DC888378}"/>
          </ac:grpSpMkLst>
        </pc:grpChg>
        <pc:grpChg chg="del">
          <ac:chgData name="Xin Zhang (FA Talent)" userId="474f572f-8271-4f60-858e-cee871e0aec6" providerId="ADAL" clId="{C47C9D6C-D241-47EA-A32A-9B331A06CA3A}" dt="2022-01-17T03:27:07.648" v="809" actId="165"/>
          <ac:grpSpMkLst>
            <pc:docMk/>
            <pc:sldMk cId="3387893639" sldId="337"/>
            <ac:grpSpMk id="51" creationId="{F792270D-B517-4CD0-8C46-7DAC4CE616F1}"/>
          </ac:grpSpMkLst>
        </pc:grpChg>
        <pc:grpChg chg="del mod topLvl">
          <ac:chgData name="Xin Zhang (FA Talent)" userId="474f572f-8271-4f60-858e-cee871e0aec6" providerId="ADAL" clId="{C47C9D6C-D241-47EA-A32A-9B331A06CA3A}" dt="2022-01-17T03:45:04.626" v="1550" actId="165"/>
          <ac:grpSpMkLst>
            <pc:docMk/>
            <pc:sldMk cId="3387893639" sldId="337"/>
            <ac:grpSpMk id="56" creationId="{27E01B61-7833-4501-8269-30CA10C6680C}"/>
          </ac:grpSpMkLst>
        </pc:grpChg>
        <pc:grpChg chg="del">
          <ac:chgData name="Xin Zhang (FA Talent)" userId="474f572f-8271-4f60-858e-cee871e0aec6" providerId="ADAL" clId="{C47C9D6C-D241-47EA-A32A-9B331A06CA3A}" dt="2022-01-17T03:45:04.626" v="1550" actId="165"/>
          <ac:grpSpMkLst>
            <pc:docMk/>
            <pc:sldMk cId="3387893639" sldId="337"/>
            <ac:grpSpMk id="71" creationId="{812BE957-22DC-454E-BD0A-70931066372E}"/>
          </ac:grpSpMkLst>
        </pc:grpChg>
        <pc:grpChg chg="del">
          <ac:chgData name="Xin Zhang (FA Talent)" userId="474f572f-8271-4f60-858e-cee871e0aec6" providerId="ADAL" clId="{C47C9D6C-D241-47EA-A32A-9B331A06CA3A}" dt="2022-01-17T03:45:04.626" v="1550" actId="165"/>
          <ac:grpSpMkLst>
            <pc:docMk/>
            <pc:sldMk cId="3387893639" sldId="337"/>
            <ac:grpSpMk id="77" creationId="{3799C2D5-75E2-46DC-B54D-D168EC55C3C5}"/>
          </ac:grpSpMkLst>
        </pc:grpChg>
        <pc:cxnChg chg="mod topLvl">
          <ac:chgData name="Xin Zhang (FA Talent)" userId="474f572f-8271-4f60-858e-cee871e0aec6" providerId="ADAL" clId="{C47C9D6C-D241-47EA-A32A-9B331A06CA3A}" dt="2022-01-17T03:45:04.626" v="1550" actId="165"/>
          <ac:cxnSpMkLst>
            <pc:docMk/>
            <pc:sldMk cId="3387893639" sldId="337"/>
            <ac:cxnSpMk id="49" creationId="{F6F08991-7A28-4B75-97B9-FE4550F76BEE}"/>
          </ac:cxnSpMkLst>
        </pc:cxnChg>
        <pc:cxnChg chg="mod topLvl">
          <ac:chgData name="Xin Zhang (FA Talent)" userId="474f572f-8271-4f60-858e-cee871e0aec6" providerId="ADAL" clId="{C47C9D6C-D241-47EA-A32A-9B331A06CA3A}" dt="2022-01-17T03:45:04.626" v="1550" actId="165"/>
          <ac:cxnSpMkLst>
            <pc:docMk/>
            <pc:sldMk cId="3387893639" sldId="337"/>
            <ac:cxnSpMk id="58" creationId="{75FFB1BF-3441-45E0-9D19-1AD6327A68C3}"/>
          </ac:cxnSpMkLst>
        </pc:cxnChg>
        <pc:cxnChg chg="mod topLvl">
          <ac:chgData name="Xin Zhang (FA Talent)" userId="474f572f-8271-4f60-858e-cee871e0aec6" providerId="ADAL" clId="{C47C9D6C-D241-47EA-A32A-9B331A06CA3A}" dt="2022-01-17T03:45:04.626" v="1550" actId="165"/>
          <ac:cxnSpMkLst>
            <pc:docMk/>
            <pc:sldMk cId="3387893639" sldId="337"/>
            <ac:cxnSpMk id="73" creationId="{BCFA74D7-3B9D-4A55-938B-70E9BAFE3A90}"/>
          </ac:cxnSpMkLst>
        </pc:cxnChg>
        <pc:cxnChg chg="mod topLvl">
          <ac:chgData name="Xin Zhang (FA Talent)" userId="474f572f-8271-4f60-858e-cee871e0aec6" providerId="ADAL" clId="{C47C9D6C-D241-47EA-A32A-9B331A06CA3A}" dt="2022-01-17T03:45:04.626" v="1550" actId="165"/>
          <ac:cxnSpMkLst>
            <pc:docMk/>
            <pc:sldMk cId="3387893639" sldId="337"/>
            <ac:cxnSpMk id="80" creationId="{C738378C-73EB-4245-A473-7FB9D7CDE333}"/>
          </ac:cxnSpMkLst>
        </pc:cxnChg>
      </pc:sldChg>
      <pc:sldChg chg="delSp modSp mod">
        <pc:chgData name="Xin Zhang (FA Talent)" userId="474f572f-8271-4f60-858e-cee871e0aec6" providerId="ADAL" clId="{C47C9D6C-D241-47EA-A32A-9B331A06CA3A}" dt="2022-01-17T02:37:18" v="257" actId="14100"/>
        <pc:sldMkLst>
          <pc:docMk/>
          <pc:sldMk cId="2764511932" sldId="338"/>
        </pc:sldMkLst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28" creationId="{5138E346-0C0F-4290-9EC8-C9C3B986B9FC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29" creationId="{4974EFC1-46C1-4456-A3C2-7AF2B5B97910}"/>
          </ac:spMkLst>
        </pc:spChg>
        <pc:spChg chg="mod">
          <ac:chgData name="Xin Zhang (FA Talent)" userId="474f572f-8271-4f60-858e-cee871e0aec6" providerId="ADAL" clId="{C47C9D6C-D241-47EA-A32A-9B331A06CA3A}" dt="2022-01-17T02:34:36.646" v="226" actId="1076"/>
          <ac:spMkLst>
            <pc:docMk/>
            <pc:sldMk cId="2764511932" sldId="338"/>
            <ac:spMk id="35" creationId="{16A7F896-70F0-4727-8632-6A4DDCF4F8C7}"/>
          </ac:spMkLst>
        </pc:spChg>
        <pc:spChg chg="mod">
          <ac:chgData name="Xin Zhang (FA Talent)" userId="474f572f-8271-4f60-858e-cee871e0aec6" providerId="ADAL" clId="{C47C9D6C-D241-47EA-A32A-9B331A06CA3A}" dt="2022-01-17T02:37:12.063" v="255" actId="14100"/>
          <ac:spMkLst>
            <pc:docMk/>
            <pc:sldMk cId="2764511932" sldId="338"/>
            <ac:spMk id="36" creationId="{8012609D-7F72-4947-97D3-2B56F2259649}"/>
          </ac:spMkLst>
        </pc:spChg>
        <pc:spChg chg="mod topLvl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40" creationId="{FD6EAFA7-0C17-48C5-AB3C-C834B9ED03B2}"/>
          </ac:spMkLst>
        </pc:spChg>
        <pc:spChg chg="mod topLvl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42" creationId="{4C815515-D3CB-4DDE-A63F-AFA9382B1B71}"/>
          </ac:spMkLst>
        </pc:spChg>
        <pc:spChg chg="mod topLvl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45" creationId="{07A4FBB4-BA43-443A-B179-72A50FE21764}"/>
          </ac:spMkLst>
        </pc:spChg>
        <pc:spChg chg="mod topLvl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46" creationId="{CFFCCF91-0D46-495B-B6DA-2481D95401DD}"/>
          </ac:spMkLst>
        </pc:spChg>
        <pc:spChg chg="mod">
          <ac:chgData name="Xin Zhang (FA Talent)" userId="474f572f-8271-4f60-858e-cee871e0aec6" providerId="ADAL" clId="{C47C9D6C-D241-47EA-A32A-9B331A06CA3A}" dt="2022-01-17T02:34:36.646" v="226" actId="1076"/>
          <ac:spMkLst>
            <pc:docMk/>
            <pc:sldMk cId="2764511932" sldId="338"/>
            <ac:spMk id="59" creationId="{16A31921-F24E-4DA3-BA4E-43BDFEFE8F67}"/>
          </ac:spMkLst>
        </pc:spChg>
        <pc:spChg chg="mod">
          <ac:chgData name="Xin Zhang (FA Talent)" userId="474f572f-8271-4f60-858e-cee871e0aec6" providerId="ADAL" clId="{C47C9D6C-D241-47EA-A32A-9B331A06CA3A}" dt="2022-01-17T02:37:07.358" v="254" actId="14100"/>
          <ac:spMkLst>
            <pc:docMk/>
            <pc:sldMk cId="2764511932" sldId="338"/>
            <ac:spMk id="60" creationId="{F5734C5B-1E80-4BAB-8A19-BB2D2DAD79F1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61" creationId="{94CE5635-04CD-4A09-92B8-4A676FCA77B1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62" creationId="{16B7E950-F032-4173-A8EC-FAA8DD3C1A9F}"/>
          </ac:spMkLst>
        </pc:spChg>
        <pc:spChg chg="mod">
          <ac:chgData name="Xin Zhang (FA Talent)" userId="474f572f-8271-4f60-858e-cee871e0aec6" providerId="ADAL" clId="{C47C9D6C-D241-47EA-A32A-9B331A06CA3A}" dt="2022-01-17T02:34:36.646" v="226" actId="1076"/>
          <ac:spMkLst>
            <pc:docMk/>
            <pc:sldMk cId="2764511932" sldId="338"/>
            <ac:spMk id="69" creationId="{B9DA80F2-CF51-4C64-809C-B5A5E8C3A90A}"/>
          </ac:spMkLst>
        </pc:spChg>
        <pc:spChg chg="mod">
          <ac:chgData name="Xin Zhang (FA Talent)" userId="474f572f-8271-4f60-858e-cee871e0aec6" providerId="ADAL" clId="{C47C9D6C-D241-47EA-A32A-9B331A06CA3A}" dt="2022-01-17T02:37:15.533" v="256" actId="14100"/>
          <ac:spMkLst>
            <pc:docMk/>
            <pc:sldMk cId="2764511932" sldId="338"/>
            <ac:spMk id="70" creationId="{F9152CD6-E4C4-4637-AB41-95E89B23CD42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71" creationId="{2D2B3EF5-EF16-42F5-9F14-1BA4E11AE134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72" creationId="{6C8FF6CA-065F-41F4-9C86-D1672A15FD92}"/>
          </ac:spMkLst>
        </pc:spChg>
        <pc:spChg chg="mod">
          <ac:chgData name="Xin Zhang (FA Talent)" userId="474f572f-8271-4f60-858e-cee871e0aec6" providerId="ADAL" clId="{C47C9D6C-D241-47EA-A32A-9B331A06CA3A}" dt="2022-01-17T02:36:08.931" v="251" actId="20577"/>
          <ac:spMkLst>
            <pc:docMk/>
            <pc:sldMk cId="2764511932" sldId="338"/>
            <ac:spMk id="79" creationId="{9E85DED4-A410-418D-A51C-7240F9186D6F}"/>
          </ac:spMkLst>
        </pc:spChg>
        <pc:spChg chg="mod">
          <ac:chgData name="Xin Zhang (FA Talent)" userId="474f572f-8271-4f60-858e-cee871e0aec6" providerId="ADAL" clId="{C47C9D6C-D241-47EA-A32A-9B331A06CA3A}" dt="2022-01-17T02:37:18" v="257" actId="14100"/>
          <ac:spMkLst>
            <pc:docMk/>
            <pc:sldMk cId="2764511932" sldId="338"/>
            <ac:spMk id="80" creationId="{71BE558A-0006-44A3-9E64-7B88DBC98321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81" creationId="{2F213598-0DA6-434A-9B71-26EB237CA48A}"/>
          </ac:spMkLst>
        </pc:spChg>
        <pc:spChg chg="mod">
          <ac:chgData name="Xin Zhang (FA Talent)" userId="474f572f-8271-4f60-858e-cee871e0aec6" providerId="ADAL" clId="{C47C9D6C-D241-47EA-A32A-9B331A06CA3A}" dt="2022-01-12T10:12:36.498" v="123" actId="207"/>
          <ac:spMkLst>
            <pc:docMk/>
            <pc:sldMk cId="2764511932" sldId="338"/>
            <ac:spMk id="82" creationId="{60BD720F-DB0A-460C-ADEE-BEE179E38FC8}"/>
          </ac:spMkLst>
        </pc:spChg>
        <pc:grpChg chg="del mod topLvl">
          <ac:chgData name="Xin Zhang (FA Talent)" userId="474f572f-8271-4f60-858e-cee871e0aec6" providerId="ADAL" clId="{C47C9D6C-D241-47EA-A32A-9B331A06CA3A}" dt="2022-01-12T09:59:35.428" v="24" actId="165"/>
          <ac:grpSpMkLst>
            <pc:docMk/>
            <pc:sldMk cId="2764511932" sldId="338"/>
            <ac:grpSpMk id="48" creationId="{5C38563E-7FDB-4B3A-9650-76D30FF41CFC}"/>
          </ac:grpSpMkLst>
        </pc:grpChg>
        <pc:grpChg chg="del mod">
          <ac:chgData name="Xin Zhang (FA Talent)" userId="474f572f-8271-4f60-858e-cee871e0aec6" providerId="ADAL" clId="{C47C9D6C-D241-47EA-A32A-9B331A06CA3A}" dt="2022-01-12T09:59:32.989" v="23" actId="165"/>
          <ac:grpSpMkLst>
            <pc:docMk/>
            <pc:sldMk cId="2764511932" sldId="338"/>
            <ac:grpSpMk id="114" creationId="{495BA8E1-2E9F-46E0-852D-BBD679C2ABC7}"/>
          </ac:grpSpMkLst>
        </pc:grpChg>
      </pc:sldChg>
      <pc:sldChg chg="modSp mod">
        <pc:chgData name="Xin Zhang (FA Talent)" userId="474f572f-8271-4f60-858e-cee871e0aec6" providerId="ADAL" clId="{C47C9D6C-D241-47EA-A32A-9B331A06CA3A}" dt="2022-01-17T02:38:00.220" v="261"/>
        <pc:sldMkLst>
          <pc:docMk/>
          <pc:sldMk cId="540349731" sldId="339"/>
        </pc:sldMkLst>
        <pc:spChg chg="mod">
          <ac:chgData name="Xin Zhang (FA Talent)" userId="474f572f-8271-4f60-858e-cee871e0aec6" providerId="ADAL" clId="{C47C9D6C-D241-47EA-A32A-9B331A06CA3A}" dt="2022-01-17T02:37:50.381" v="260"/>
          <ac:spMkLst>
            <pc:docMk/>
            <pc:sldMk cId="540349731" sldId="339"/>
            <ac:spMk id="8" creationId="{5467390F-84F1-4149-93C8-6D09D86AA348}"/>
          </ac:spMkLst>
        </pc:spChg>
        <pc:spChg chg="mod">
          <ac:chgData name="Xin Zhang (FA Talent)" userId="474f572f-8271-4f60-858e-cee871e0aec6" providerId="ADAL" clId="{C47C9D6C-D241-47EA-A32A-9B331A06CA3A}" dt="2022-01-17T02:38:00.220" v="261"/>
          <ac:spMkLst>
            <pc:docMk/>
            <pc:sldMk cId="540349731" sldId="339"/>
            <ac:spMk id="45" creationId="{EBB73F4C-6AF4-4D85-9232-AFF955B65F7D}"/>
          </ac:spMkLst>
        </pc:spChg>
      </pc:sldChg>
      <pc:sldChg chg="addSp delSp modSp mod">
        <pc:chgData name="Xin Zhang (FA Talent)" userId="474f572f-8271-4f60-858e-cee871e0aec6" providerId="ADAL" clId="{C47C9D6C-D241-47EA-A32A-9B331A06CA3A}" dt="2022-01-17T02:38:30.942" v="268" actId="21"/>
        <pc:sldMkLst>
          <pc:docMk/>
          <pc:sldMk cId="2811717655" sldId="340"/>
        </pc:sldMkLst>
        <pc:spChg chg="mod">
          <ac:chgData name="Xin Zhang (FA Talent)" userId="474f572f-8271-4f60-858e-cee871e0aec6" providerId="ADAL" clId="{C47C9D6C-D241-47EA-A32A-9B331A06CA3A}" dt="2022-01-17T02:38:10.434" v="262"/>
          <ac:spMkLst>
            <pc:docMk/>
            <pc:sldMk cId="2811717655" sldId="340"/>
            <ac:spMk id="8" creationId="{5467390F-84F1-4149-93C8-6D09D86AA348}"/>
          </ac:spMkLst>
        </pc:spChg>
        <pc:spChg chg="add del mod">
          <ac:chgData name="Xin Zhang (FA Talent)" userId="474f572f-8271-4f60-858e-cee871e0aec6" providerId="ADAL" clId="{C47C9D6C-D241-47EA-A32A-9B331A06CA3A}" dt="2022-01-17T02:38:28.953" v="267" actId="478"/>
          <ac:spMkLst>
            <pc:docMk/>
            <pc:sldMk cId="2811717655" sldId="340"/>
            <ac:spMk id="11" creationId="{6330B260-5376-45FA-877A-013553F87232}"/>
          </ac:spMkLst>
        </pc:spChg>
        <pc:spChg chg="add del mod">
          <ac:chgData name="Xin Zhang (FA Talent)" userId="474f572f-8271-4f60-858e-cee871e0aec6" providerId="ADAL" clId="{C47C9D6C-D241-47EA-A32A-9B331A06CA3A}" dt="2022-01-17T02:38:30.942" v="268" actId="21"/>
          <ac:spMkLst>
            <pc:docMk/>
            <pc:sldMk cId="2811717655" sldId="340"/>
            <ac:spMk id="12" creationId="{9057F40B-7014-413F-98D6-28C52A5C0B49}"/>
          </ac:spMkLst>
        </pc:spChg>
        <pc:spChg chg="add del mod">
          <ac:chgData name="Xin Zhang (FA Talent)" userId="474f572f-8271-4f60-858e-cee871e0aec6" providerId="ADAL" clId="{C47C9D6C-D241-47EA-A32A-9B331A06CA3A}" dt="2022-01-17T02:38:30.942" v="268" actId="21"/>
          <ac:spMkLst>
            <pc:docMk/>
            <pc:sldMk cId="2811717655" sldId="340"/>
            <ac:spMk id="13" creationId="{FF99F381-0CA2-43D8-BD5C-A50C3E85733B}"/>
          </ac:spMkLst>
        </pc:spChg>
        <pc:spChg chg="mod">
          <ac:chgData name="Xin Zhang (FA Talent)" userId="474f572f-8271-4f60-858e-cee871e0aec6" providerId="ADAL" clId="{C47C9D6C-D241-47EA-A32A-9B331A06CA3A}" dt="2022-01-17T02:38:27.042" v="266"/>
          <ac:spMkLst>
            <pc:docMk/>
            <pc:sldMk cId="2811717655" sldId="340"/>
            <ac:spMk id="45" creationId="{EBB73F4C-6AF4-4D85-9232-AFF955B65F7D}"/>
          </ac:spMkLst>
        </pc:spChg>
      </pc:sldChg>
      <pc:sldChg chg="addSp modSp mod">
        <pc:chgData name="Xin Zhang (FA Talent)" userId="474f572f-8271-4f60-858e-cee871e0aec6" providerId="ADAL" clId="{C47C9D6C-D241-47EA-A32A-9B331A06CA3A}" dt="2022-01-17T02:38:41.472" v="273"/>
        <pc:sldMkLst>
          <pc:docMk/>
          <pc:sldMk cId="3601382147" sldId="341"/>
        </pc:sldMkLst>
        <pc:spChg chg="mod">
          <ac:chgData name="Xin Zhang (FA Talent)" userId="474f572f-8271-4f60-858e-cee871e0aec6" providerId="ADAL" clId="{C47C9D6C-D241-47EA-A32A-9B331A06CA3A}" dt="2022-01-17T02:38:36.738" v="271"/>
          <ac:spMkLst>
            <pc:docMk/>
            <pc:sldMk cId="3601382147" sldId="341"/>
            <ac:spMk id="8" creationId="{5467390F-84F1-4149-93C8-6D09D86AA348}"/>
          </ac:spMkLst>
        </pc:spChg>
        <pc:spChg chg="add mod">
          <ac:chgData name="Xin Zhang (FA Talent)" userId="474f572f-8271-4f60-858e-cee871e0aec6" providerId="ADAL" clId="{C47C9D6C-D241-47EA-A32A-9B331A06CA3A}" dt="2022-01-17T02:38:38.416" v="272" actId="21"/>
          <ac:spMkLst>
            <pc:docMk/>
            <pc:sldMk cId="3601382147" sldId="341"/>
            <ac:spMk id="9" creationId="{BBB0CBD7-F449-4782-A835-42A06FE7CA5A}"/>
          </ac:spMkLst>
        </pc:spChg>
        <pc:spChg chg="add mod">
          <ac:chgData name="Xin Zhang (FA Talent)" userId="474f572f-8271-4f60-858e-cee871e0aec6" providerId="ADAL" clId="{C47C9D6C-D241-47EA-A32A-9B331A06CA3A}" dt="2022-01-17T02:38:35.160" v="270" actId="21"/>
          <ac:spMkLst>
            <pc:docMk/>
            <pc:sldMk cId="3601382147" sldId="341"/>
            <ac:spMk id="10" creationId="{633A044D-935D-4CCB-9A5E-D87E2E6C0339}"/>
          </ac:spMkLst>
        </pc:spChg>
        <pc:spChg chg="mod">
          <ac:chgData name="Xin Zhang (FA Talent)" userId="474f572f-8271-4f60-858e-cee871e0aec6" providerId="ADAL" clId="{C47C9D6C-D241-47EA-A32A-9B331A06CA3A}" dt="2022-01-17T02:38:41.472" v="273"/>
          <ac:spMkLst>
            <pc:docMk/>
            <pc:sldMk cId="3601382147" sldId="341"/>
            <ac:spMk id="45" creationId="{EBB73F4C-6AF4-4D85-9232-AFF955B65F7D}"/>
          </ac:spMkLst>
        </pc:spChg>
      </pc:sldChg>
      <pc:sldChg chg="modSp mod">
        <pc:chgData name="Xin Zhang (FA Talent)" userId="474f572f-8271-4f60-858e-cee871e0aec6" providerId="ADAL" clId="{C47C9D6C-D241-47EA-A32A-9B331A06CA3A}" dt="2022-01-12T10:12:50.588" v="124" actId="207"/>
        <pc:sldMkLst>
          <pc:docMk/>
          <pc:sldMk cId="2274110168" sldId="342"/>
        </pc:sldMkLst>
        <pc:spChg chg="mod">
          <ac:chgData name="Xin Zhang (FA Talent)" userId="474f572f-8271-4f60-858e-cee871e0aec6" providerId="ADAL" clId="{C47C9D6C-D241-47EA-A32A-9B331A06CA3A}" dt="2022-01-12T10:12:50.588" v="124" actId="207"/>
          <ac:spMkLst>
            <pc:docMk/>
            <pc:sldMk cId="2274110168" sldId="342"/>
            <ac:spMk id="37" creationId="{1D8BF186-D954-4BA1-BCA7-2A7CABE4E24B}"/>
          </ac:spMkLst>
        </pc:spChg>
        <pc:spChg chg="mod">
          <ac:chgData name="Xin Zhang (FA Talent)" userId="474f572f-8271-4f60-858e-cee871e0aec6" providerId="ADAL" clId="{C47C9D6C-D241-47EA-A32A-9B331A06CA3A}" dt="2022-01-12T10:08:32.573" v="122" actId="207"/>
          <ac:spMkLst>
            <pc:docMk/>
            <pc:sldMk cId="2274110168" sldId="342"/>
            <ac:spMk id="877" creationId="{3F522A26-F3D2-4D36-9931-8BF3F7A3C37D}"/>
          </ac:spMkLst>
        </pc:spChg>
      </pc:sldChg>
      <pc:sldChg chg="add del setBg">
        <pc:chgData name="Xin Zhang (FA Talent)" userId="474f572f-8271-4f60-858e-cee871e0aec6" providerId="ADAL" clId="{C47C9D6C-D241-47EA-A32A-9B331A06CA3A}" dt="2022-01-12T09:59:14.394" v="12" actId="47"/>
        <pc:sldMkLst>
          <pc:docMk/>
          <pc:sldMk cId="1344335275" sldId="422"/>
        </pc:sldMkLst>
      </pc:sldChg>
      <pc:sldMasterChg chg="modSldLayout">
        <pc:chgData name="Xin Zhang (FA Talent)" userId="474f572f-8271-4f60-858e-cee871e0aec6" providerId="ADAL" clId="{C47C9D6C-D241-47EA-A32A-9B331A06CA3A}" dt="2022-01-12T10:05:15.097" v="105" actId="207"/>
        <pc:sldMasterMkLst>
          <pc:docMk/>
          <pc:sldMasterMk cId="1805131957" sldId="2147483656"/>
        </pc:sldMasterMkLst>
        <pc:sldLayoutChg chg="modSp mod">
          <pc:chgData name="Xin Zhang (FA Talent)" userId="474f572f-8271-4f60-858e-cee871e0aec6" providerId="ADAL" clId="{C47C9D6C-D241-47EA-A32A-9B331A06CA3A}" dt="2022-01-12T10:05:15.097" v="105" actId="207"/>
          <pc:sldLayoutMkLst>
            <pc:docMk/>
            <pc:sldMasterMk cId="1805131957" sldId="2147483656"/>
            <pc:sldLayoutMk cId="3978560216" sldId="2147483659"/>
          </pc:sldLayoutMkLst>
          <pc:spChg chg="mod">
            <ac:chgData name="Xin Zhang (FA Talent)" userId="474f572f-8271-4f60-858e-cee871e0aec6" providerId="ADAL" clId="{C47C9D6C-D241-47EA-A32A-9B331A06CA3A}" dt="2022-01-12T10:05:15.097" v="105" actId="207"/>
            <ac:spMkLst>
              <pc:docMk/>
              <pc:sldMasterMk cId="1805131957" sldId="2147483656"/>
              <pc:sldLayoutMk cId="3978560216" sldId="2147483659"/>
              <ac:spMk id="15" creationId="{04A5AE78-B81C-4747-A55C-401726684C86}"/>
            </ac:spMkLst>
          </pc:spChg>
        </pc:sldLayoutChg>
      </pc:sldMasterChg>
      <pc:sldMasterChg chg="delSldLayout modSldLayout">
        <pc:chgData name="Xin Zhang (FA Talent)" userId="474f572f-8271-4f60-858e-cee871e0aec6" providerId="ADAL" clId="{C47C9D6C-D241-47EA-A32A-9B331A06CA3A}" dt="2022-01-17T03:55:44.945" v="1560" actId="20577"/>
        <pc:sldMasterMkLst>
          <pc:docMk/>
          <pc:sldMasterMk cId="4047269013" sldId="2147483666"/>
        </pc:sldMasterMkLst>
        <pc:sldLayoutChg chg="del">
          <pc:chgData name="Xin Zhang (FA Talent)" userId="474f572f-8271-4f60-858e-cee871e0aec6" providerId="ADAL" clId="{C47C9D6C-D241-47EA-A32A-9B331A06CA3A}" dt="2022-01-17T02:38:56.679" v="277" actId="2696"/>
          <pc:sldLayoutMkLst>
            <pc:docMk/>
            <pc:sldMasterMk cId="4047269013" sldId="2147483666"/>
            <pc:sldLayoutMk cId="2911841027" sldId="2147483668"/>
          </pc:sldLayoutMkLst>
        </pc:sldLayoutChg>
        <pc:sldLayoutChg chg="del">
          <pc:chgData name="Xin Zhang (FA Talent)" userId="474f572f-8271-4f60-858e-cee871e0aec6" providerId="ADAL" clId="{C47C9D6C-D241-47EA-A32A-9B331A06CA3A}" dt="2022-01-17T02:38:56.534" v="276" actId="2696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">
          <pc:chgData name="Xin Zhang (FA Talent)" userId="474f572f-8271-4f60-858e-cee871e0aec6" providerId="ADAL" clId="{C47C9D6C-D241-47EA-A32A-9B331A06CA3A}" dt="2022-01-17T03:55:44.945" v="1560" actId="20577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C47C9D6C-D241-47EA-A32A-9B331A06CA3A}" dt="2022-01-17T03:55:44.945" v="1560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  <pc:sldMasterChg chg="del delSldLayout">
        <pc:chgData name="Xin Zhang (FA Talent)" userId="474f572f-8271-4f60-858e-cee871e0aec6" providerId="ADAL" clId="{C47C9D6C-D241-47EA-A32A-9B331A06CA3A}" dt="2022-01-12T09:59:14.394" v="12" actId="47"/>
        <pc:sldMasterMkLst>
          <pc:docMk/>
          <pc:sldMasterMk cId="2682124606" sldId="2147483673"/>
        </pc:sldMasterMkLst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2007019579" sldId="2147483674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982220161" sldId="2147483675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3462726180" sldId="2147483676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1666937235" sldId="2147483677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3880880048" sldId="2147483678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4283910782" sldId="2147483679"/>
          </pc:sldLayoutMkLst>
        </pc:sldLayoutChg>
        <pc:sldLayoutChg chg="del">
          <pc:chgData name="Xin Zhang (FA Talent)" userId="474f572f-8271-4f60-858e-cee871e0aec6" providerId="ADAL" clId="{C47C9D6C-D241-47EA-A32A-9B331A06CA3A}" dt="2022-01-12T09:59:14.394" v="12" actId="47"/>
          <pc:sldLayoutMkLst>
            <pc:docMk/>
            <pc:sldMasterMk cId="2682124606" sldId="2147483673"/>
            <pc:sldLayoutMk cId="3980824113" sldId="2147483680"/>
          </pc:sldLayoutMkLst>
        </pc:sldLayoutChg>
      </pc:sldMasterChg>
    </pc:docChg>
  </pc:docChgLst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1.sv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gradFill>
              <a:gsLst>
                <a:gs pos="5000">
                  <a:schemeClr val="accent1"/>
                </a:gs>
                <a:gs pos="95000">
                  <a:schemeClr val="accent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5000">
                    <a:schemeClr val="accent1"/>
                  </a:gs>
                  <a:gs pos="95000">
                    <a:schemeClr val="accent2"/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1-4673-9FD4-27064EA555E7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51-4673-9FD4-27064EA555E7}"/>
            </c:ext>
          </c:extLst>
        </c:ser>
        <c:ser>
          <c:idx val="0"/>
          <c:order val="1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75000"/>
                  </a:schemeClr>
                </a:gs>
                <a:gs pos="2000">
                  <a:schemeClr val="accent2"/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0.6</c:v>
                </c:pt>
                <c:pt idx="1">
                  <c:v>2.4666666666666699</c:v>
                </c:pt>
                <c:pt idx="2">
                  <c:v>2.2666666666666702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1-4673-9FD4-27064EA55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26"/>
        <c:axId val="1063196432"/>
        <c:axId val="1063247200"/>
      </c:barChart>
      <c:catAx>
        <c:axId val="106319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FAE6A3"/>
                </a:solidFill>
                <a:latin typeface="Fontquan-XinYiJiXiangSong" pitchFamily="2" charset="-122"/>
                <a:ea typeface="Fontquan-XinYiJiXiangSong" pitchFamily="2" charset="-122"/>
                <a:cs typeface="+mn-cs"/>
              </a:defRPr>
            </a:pPr>
            <a:endParaRPr lang="zh-CN"/>
          </a:p>
        </c:txPr>
        <c:crossAx val="1063247200"/>
        <c:crosses val="autoZero"/>
        <c:auto val="1"/>
        <c:lblAlgn val="ctr"/>
        <c:lblOffset val="100"/>
        <c:noMultiLvlLbl val="0"/>
      </c:catAx>
      <c:valAx>
        <c:axId val="1063247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319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52665460437961"/>
          <c:y val="4.7874748868491336E-2"/>
          <c:w val="0.85647334539562037"/>
          <c:h val="0.7337788498713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运营利润占比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6-48B2-9103-A96D841927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方案一</c:v>
                </c:pt>
                <c:pt idx="1">
                  <c:v>方案二</c:v>
                </c:pt>
                <c:pt idx="2">
                  <c:v>方案三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</c:v>
                </c:pt>
                <c:pt idx="1">
                  <c:v>0.46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06-48B2-9103-A96D841927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8211535"/>
        <c:axId val="1058191151"/>
      </c:barChart>
      <c:catAx>
        <c:axId val="105821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58191151"/>
        <c:crosses val="autoZero"/>
        <c:auto val="1"/>
        <c:lblAlgn val="ctr"/>
        <c:lblOffset val="100"/>
        <c:noMultiLvlLbl val="0"/>
      </c:catAx>
      <c:valAx>
        <c:axId val="1058191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58211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2"/>
          </a:solidFill>
        </a:defRPr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2022/1/17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67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70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" name="图片 4198">
            <a:extLst>
              <a:ext uri="{FF2B5EF4-FFF2-40B4-BE49-F238E27FC236}">
                <a16:creationId xmlns:a16="http://schemas.microsoft.com/office/drawing/2014/main" id="{2B9C3EF8-4968-4D4C-A4A4-8EB196EBC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605" t="6278" r="11605" b="62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CC7568-8CF2-4684-A98B-9420D1EF4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346960"/>
            <a:ext cx="6858000" cy="11551920"/>
          </a:xfrm>
          <a:prstGeom prst="rect">
            <a:avLst/>
          </a:prstGeom>
          <a:noFill/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5282771-B7F8-4B99-9CEF-CA7509E84B25}"/>
              </a:ext>
            </a:extLst>
          </p:cNvPr>
          <p:cNvGrpSpPr/>
          <p:nvPr userDrawn="1"/>
        </p:nvGrpSpPr>
        <p:grpSpPr>
          <a:xfrm>
            <a:off x="1084864" y="522877"/>
            <a:ext cx="1164586" cy="1011646"/>
            <a:chOff x="1029974" y="751840"/>
            <a:chExt cx="1164586" cy="1011646"/>
          </a:xfrm>
        </p:grpSpPr>
        <p:pic>
          <p:nvPicPr>
            <p:cNvPr id="5" name="图片 4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11153F4B-9281-4C99-A8E3-94668B5FC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6" name="图片 5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5ACA093D-A6B1-45FF-9BBB-93DBD65A6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F8C3F0-869E-4FD1-AEFE-21D9CC9B54DD}"/>
              </a:ext>
            </a:extLst>
          </p:cNvPr>
          <p:cNvGrpSpPr/>
          <p:nvPr userDrawn="1"/>
        </p:nvGrpSpPr>
        <p:grpSpPr>
          <a:xfrm flipH="1">
            <a:off x="9922894" y="522877"/>
            <a:ext cx="1164586" cy="1011646"/>
            <a:chOff x="1029974" y="751840"/>
            <a:chExt cx="1164586" cy="1011646"/>
          </a:xfrm>
        </p:grpSpPr>
        <p:pic>
          <p:nvPicPr>
            <p:cNvPr id="8" name="图片 7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AB130D54-1882-4318-9945-9C1A684D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9" name="图片 8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E0DB62FE-84B0-4693-9AC2-51BADE51D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C501115-DF8E-4D22-A8F6-6679F18E4359}"/>
              </a:ext>
            </a:extLst>
          </p:cNvPr>
          <p:cNvGrpSpPr/>
          <p:nvPr userDrawn="1"/>
        </p:nvGrpSpPr>
        <p:grpSpPr>
          <a:xfrm>
            <a:off x="995527" y="1441667"/>
            <a:ext cx="10200948" cy="4245267"/>
            <a:chOff x="6919914" y="1040606"/>
            <a:chExt cx="4327526" cy="1392238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56C7A53-2B4D-4692-8674-6D8179928627}"/>
                </a:ext>
              </a:extLst>
            </p:cNvPr>
            <p:cNvSpPr/>
            <p:nvPr/>
          </p:nvSpPr>
          <p:spPr>
            <a:xfrm rot="16200000" flipH="1">
              <a:off x="8387558" y="-427038"/>
              <a:ext cx="1392238" cy="4327526"/>
            </a:xfrm>
            <a:custGeom>
              <a:avLst/>
              <a:gdLst>
                <a:gd name="connsiteX0" fmla="*/ 0 w 1392238"/>
                <a:gd name="connsiteY0" fmla="*/ 574949 h 4327526"/>
                <a:gd name="connsiteX1" fmla="*/ 0 w 1392238"/>
                <a:gd name="connsiteY1" fmla="*/ 3752577 h 4327526"/>
                <a:gd name="connsiteX2" fmla="*/ 151086 w 1392238"/>
                <a:gd name="connsiteY2" fmla="*/ 3903663 h 4327526"/>
                <a:gd name="connsiteX3" fmla="*/ 258763 w 1392238"/>
                <a:gd name="connsiteY3" fmla="*/ 3903663 h 4327526"/>
                <a:gd name="connsiteX4" fmla="*/ 258763 w 1392238"/>
                <a:gd name="connsiteY4" fmla="*/ 4061152 h 4327526"/>
                <a:gd name="connsiteX5" fmla="*/ 353687 w 1392238"/>
                <a:gd name="connsiteY5" fmla="*/ 4156076 h 4327526"/>
                <a:gd name="connsiteX6" fmla="*/ 524669 w 1392238"/>
                <a:gd name="connsiteY6" fmla="*/ 4156076 h 4327526"/>
                <a:gd name="connsiteX7" fmla="*/ 696119 w 1392238"/>
                <a:gd name="connsiteY7" fmla="*/ 4327526 h 4327526"/>
                <a:gd name="connsiteX8" fmla="*/ 867569 w 1392238"/>
                <a:gd name="connsiteY8" fmla="*/ 4156076 h 4327526"/>
                <a:gd name="connsiteX9" fmla="*/ 1038551 w 1392238"/>
                <a:gd name="connsiteY9" fmla="*/ 4156076 h 4327526"/>
                <a:gd name="connsiteX10" fmla="*/ 1133475 w 1392238"/>
                <a:gd name="connsiteY10" fmla="*/ 4061152 h 4327526"/>
                <a:gd name="connsiteX11" fmla="*/ 1133475 w 1392238"/>
                <a:gd name="connsiteY11" fmla="*/ 3903663 h 4327526"/>
                <a:gd name="connsiteX12" fmla="*/ 1241152 w 1392238"/>
                <a:gd name="connsiteY12" fmla="*/ 3903663 h 4327526"/>
                <a:gd name="connsiteX13" fmla="*/ 1392238 w 1392238"/>
                <a:gd name="connsiteY13" fmla="*/ 3752577 h 4327526"/>
                <a:gd name="connsiteX14" fmla="*/ 1392238 w 1392238"/>
                <a:gd name="connsiteY14" fmla="*/ 574949 h 4327526"/>
                <a:gd name="connsiteX15" fmla="*/ 1241152 w 1392238"/>
                <a:gd name="connsiteY15" fmla="*/ 423863 h 4327526"/>
                <a:gd name="connsiteX16" fmla="*/ 1133475 w 1392238"/>
                <a:gd name="connsiteY16" fmla="*/ 423863 h 4327526"/>
                <a:gd name="connsiteX17" fmla="*/ 1133475 w 1392238"/>
                <a:gd name="connsiteY17" fmla="*/ 266374 h 4327526"/>
                <a:gd name="connsiteX18" fmla="*/ 1038551 w 1392238"/>
                <a:gd name="connsiteY18" fmla="*/ 171450 h 4327526"/>
                <a:gd name="connsiteX19" fmla="*/ 867569 w 1392238"/>
                <a:gd name="connsiteY19" fmla="*/ 171450 h 4327526"/>
                <a:gd name="connsiteX20" fmla="*/ 696119 w 1392238"/>
                <a:gd name="connsiteY20" fmla="*/ 0 h 4327526"/>
                <a:gd name="connsiteX21" fmla="*/ 524669 w 1392238"/>
                <a:gd name="connsiteY21" fmla="*/ 171450 h 4327526"/>
                <a:gd name="connsiteX22" fmla="*/ 353687 w 1392238"/>
                <a:gd name="connsiteY22" fmla="*/ 171450 h 4327526"/>
                <a:gd name="connsiteX23" fmla="*/ 258763 w 1392238"/>
                <a:gd name="connsiteY23" fmla="*/ 266374 h 4327526"/>
                <a:gd name="connsiteX24" fmla="*/ 258763 w 1392238"/>
                <a:gd name="connsiteY24" fmla="*/ 423863 h 4327526"/>
                <a:gd name="connsiteX25" fmla="*/ 151086 w 1392238"/>
                <a:gd name="connsiteY25" fmla="*/ 423863 h 4327526"/>
                <a:gd name="connsiteX26" fmla="*/ 0 w 1392238"/>
                <a:gd name="connsiteY26" fmla="*/ 574949 h 432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2238" h="4327526">
                  <a:moveTo>
                    <a:pt x="0" y="574949"/>
                  </a:moveTo>
                  <a:lnTo>
                    <a:pt x="0" y="3752577"/>
                  </a:lnTo>
                  <a:cubicBezTo>
                    <a:pt x="0" y="3836019"/>
                    <a:pt x="67644" y="3903663"/>
                    <a:pt x="151086" y="3903663"/>
                  </a:cubicBezTo>
                  <a:lnTo>
                    <a:pt x="258763" y="3903663"/>
                  </a:lnTo>
                  <a:lnTo>
                    <a:pt x="258763" y="4061152"/>
                  </a:lnTo>
                  <a:cubicBezTo>
                    <a:pt x="258763" y="4113577"/>
                    <a:pt x="301262" y="4156076"/>
                    <a:pt x="353687" y="4156076"/>
                  </a:cubicBezTo>
                  <a:lnTo>
                    <a:pt x="524669" y="4156076"/>
                  </a:lnTo>
                  <a:cubicBezTo>
                    <a:pt x="619358" y="4156076"/>
                    <a:pt x="696119" y="4232837"/>
                    <a:pt x="696119" y="4327526"/>
                  </a:cubicBezTo>
                  <a:cubicBezTo>
                    <a:pt x="696119" y="4232837"/>
                    <a:pt x="772880" y="4156076"/>
                    <a:pt x="867569" y="4156076"/>
                  </a:cubicBezTo>
                  <a:lnTo>
                    <a:pt x="1038551" y="4156076"/>
                  </a:lnTo>
                  <a:cubicBezTo>
                    <a:pt x="1090976" y="4156076"/>
                    <a:pt x="1133475" y="4113577"/>
                    <a:pt x="1133475" y="4061152"/>
                  </a:cubicBezTo>
                  <a:lnTo>
                    <a:pt x="1133475" y="3903663"/>
                  </a:lnTo>
                  <a:lnTo>
                    <a:pt x="1241152" y="3903663"/>
                  </a:lnTo>
                  <a:cubicBezTo>
                    <a:pt x="1324594" y="3903663"/>
                    <a:pt x="1392238" y="3836019"/>
                    <a:pt x="1392238" y="3752577"/>
                  </a:cubicBezTo>
                  <a:lnTo>
                    <a:pt x="1392238" y="574949"/>
                  </a:lnTo>
                  <a:cubicBezTo>
                    <a:pt x="1392238" y="491507"/>
                    <a:pt x="1324594" y="423863"/>
                    <a:pt x="1241152" y="423863"/>
                  </a:cubicBezTo>
                  <a:lnTo>
                    <a:pt x="1133475" y="423863"/>
                  </a:lnTo>
                  <a:lnTo>
                    <a:pt x="1133475" y="266374"/>
                  </a:lnTo>
                  <a:cubicBezTo>
                    <a:pt x="1133475" y="213949"/>
                    <a:pt x="1090976" y="171450"/>
                    <a:pt x="1038551" y="171450"/>
                  </a:cubicBezTo>
                  <a:lnTo>
                    <a:pt x="867569" y="171450"/>
                  </a:lnTo>
                  <a:cubicBezTo>
                    <a:pt x="772880" y="171450"/>
                    <a:pt x="696119" y="94689"/>
                    <a:pt x="696119" y="0"/>
                  </a:cubicBezTo>
                  <a:cubicBezTo>
                    <a:pt x="696119" y="94689"/>
                    <a:pt x="619358" y="171450"/>
                    <a:pt x="524669" y="171450"/>
                  </a:cubicBezTo>
                  <a:lnTo>
                    <a:pt x="353687" y="171450"/>
                  </a:lnTo>
                  <a:cubicBezTo>
                    <a:pt x="301262" y="171450"/>
                    <a:pt x="258763" y="213949"/>
                    <a:pt x="258763" y="266374"/>
                  </a:cubicBezTo>
                  <a:lnTo>
                    <a:pt x="258763" y="423863"/>
                  </a:lnTo>
                  <a:lnTo>
                    <a:pt x="151086" y="423863"/>
                  </a:lnTo>
                  <a:cubicBezTo>
                    <a:pt x="67644" y="423863"/>
                    <a:pt x="0" y="491507"/>
                    <a:pt x="0" y="574949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4A5AE78-B81C-4747-A55C-401726684C86}"/>
                </a:ext>
              </a:extLst>
            </p:cNvPr>
            <p:cNvSpPr/>
            <p:nvPr/>
          </p:nvSpPr>
          <p:spPr>
            <a:xfrm rot="16200000" flipH="1">
              <a:off x="8387558" y="-427038"/>
              <a:ext cx="1392238" cy="4327526"/>
            </a:xfrm>
            <a:custGeom>
              <a:avLst/>
              <a:gdLst>
                <a:gd name="connsiteX0" fmla="*/ 0 w 1392238"/>
                <a:gd name="connsiteY0" fmla="*/ 574949 h 4327526"/>
                <a:gd name="connsiteX1" fmla="*/ 0 w 1392238"/>
                <a:gd name="connsiteY1" fmla="*/ 3752577 h 4327526"/>
                <a:gd name="connsiteX2" fmla="*/ 151086 w 1392238"/>
                <a:gd name="connsiteY2" fmla="*/ 3903663 h 4327526"/>
                <a:gd name="connsiteX3" fmla="*/ 258763 w 1392238"/>
                <a:gd name="connsiteY3" fmla="*/ 3903663 h 4327526"/>
                <a:gd name="connsiteX4" fmla="*/ 258763 w 1392238"/>
                <a:gd name="connsiteY4" fmla="*/ 4061152 h 4327526"/>
                <a:gd name="connsiteX5" fmla="*/ 353687 w 1392238"/>
                <a:gd name="connsiteY5" fmla="*/ 4156076 h 4327526"/>
                <a:gd name="connsiteX6" fmla="*/ 524669 w 1392238"/>
                <a:gd name="connsiteY6" fmla="*/ 4156076 h 4327526"/>
                <a:gd name="connsiteX7" fmla="*/ 696119 w 1392238"/>
                <a:gd name="connsiteY7" fmla="*/ 4327526 h 4327526"/>
                <a:gd name="connsiteX8" fmla="*/ 867569 w 1392238"/>
                <a:gd name="connsiteY8" fmla="*/ 4156076 h 4327526"/>
                <a:gd name="connsiteX9" fmla="*/ 1038551 w 1392238"/>
                <a:gd name="connsiteY9" fmla="*/ 4156076 h 4327526"/>
                <a:gd name="connsiteX10" fmla="*/ 1133475 w 1392238"/>
                <a:gd name="connsiteY10" fmla="*/ 4061152 h 4327526"/>
                <a:gd name="connsiteX11" fmla="*/ 1133475 w 1392238"/>
                <a:gd name="connsiteY11" fmla="*/ 3903663 h 4327526"/>
                <a:gd name="connsiteX12" fmla="*/ 1241152 w 1392238"/>
                <a:gd name="connsiteY12" fmla="*/ 3903663 h 4327526"/>
                <a:gd name="connsiteX13" fmla="*/ 1392238 w 1392238"/>
                <a:gd name="connsiteY13" fmla="*/ 3752577 h 4327526"/>
                <a:gd name="connsiteX14" fmla="*/ 1392238 w 1392238"/>
                <a:gd name="connsiteY14" fmla="*/ 574949 h 4327526"/>
                <a:gd name="connsiteX15" fmla="*/ 1241152 w 1392238"/>
                <a:gd name="connsiteY15" fmla="*/ 423863 h 4327526"/>
                <a:gd name="connsiteX16" fmla="*/ 1133475 w 1392238"/>
                <a:gd name="connsiteY16" fmla="*/ 423863 h 4327526"/>
                <a:gd name="connsiteX17" fmla="*/ 1133475 w 1392238"/>
                <a:gd name="connsiteY17" fmla="*/ 266374 h 4327526"/>
                <a:gd name="connsiteX18" fmla="*/ 1038551 w 1392238"/>
                <a:gd name="connsiteY18" fmla="*/ 171450 h 4327526"/>
                <a:gd name="connsiteX19" fmla="*/ 867569 w 1392238"/>
                <a:gd name="connsiteY19" fmla="*/ 171450 h 4327526"/>
                <a:gd name="connsiteX20" fmla="*/ 696119 w 1392238"/>
                <a:gd name="connsiteY20" fmla="*/ 0 h 4327526"/>
                <a:gd name="connsiteX21" fmla="*/ 524669 w 1392238"/>
                <a:gd name="connsiteY21" fmla="*/ 171450 h 4327526"/>
                <a:gd name="connsiteX22" fmla="*/ 353687 w 1392238"/>
                <a:gd name="connsiteY22" fmla="*/ 171450 h 4327526"/>
                <a:gd name="connsiteX23" fmla="*/ 258763 w 1392238"/>
                <a:gd name="connsiteY23" fmla="*/ 266374 h 4327526"/>
                <a:gd name="connsiteX24" fmla="*/ 258763 w 1392238"/>
                <a:gd name="connsiteY24" fmla="*/ 423863 h 4327526"/>
                <a:gd name="connsiteX25" fmla="*/ 151086 w 1392238"/>
                <a:gd name="connsiteY25" fmla="*/ 423863 h 4327526"/>
                <a:gd name="connsiteX26" fmla="*/ 0 w 1392238"/>
                <a:gd name="connsiteY26" fmla="*/ 574949 h 432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2238" h="4327526">
                  <a:moveTo>
                    <a:pt x="0" y="574949"/>
                  </a:moveTo>
                  <a:lnTo>
                    <a:pt x="0" y="3752577"/>
                  </a:lnTo>
                  <a:cubicBezTo>
                    <a:pt x="0" y="3836019"/>
                    <a:pt x="67644" y="3903663"/>
                    <a:pt x="151086" y="3903663"/>
                  </a:cubicBezTo>
                  <a:lnTo>
                    <a:pt x="258763" y="3903663"/>
                  </a:lnTo>
                  <a:lnTo>
                    <a:pt x="258763" y="4061152"/>
                  </a:lnTo>
                  <a:cubicBezTo>
                    <a:pt x="258763" y="4113577"/>
                    <a:pt x="301262" y="4156076"/>
                    <a:pt x="353687" y="4156076"/>
                  </a:cubicBezTo>
                  <a:lnTo>
                    <a:pt x="524669" y="4156076"/>
                  </a:lnTo>
                  <a:cubicBezTo>
                    <a:pt x="619358" y="4156076"/>
                    <a:pt x="696119" y="4232837"/>
                    <a:pt x="696119" y="4327526"/>
                  </a:cubicBezTo>
                  <a:cubicBezTo>
                    <a:pt x="696119" y="4232837"/>
                    <a:pt x="772880" y="4156076"/>
                    <a:pt x="867569" y="4156076"/>
                  </a:cubicBezTo>
                  <a:lnTo>
                    <a:pt x="1038551" y="4156076"/>
                  </a:lnTo>
                  <a:cubicBezTo>
                    <a:pt x="1090976" y="4156076"/>
                    <a:pt x="1133475" y="4113577"/>
                    <a:pt x="1133475" y="4061152"/>
                  </a:cubicBezTo>
                  <a:lnTo>
                    <a:pt x="1133475" y="3903663"/>
                  </a:lnTo>
                  <a:lnTo>
                    <a:pt x="1241152" y="3903663"/>
                  </a:lnTo>
                  <a:cubicBezTo>
                    <a:pt x="1324594" y="3903663"/>
                    <a:pt x="1392238" y="3836019"/>
                    <a:pt x="1392238" y="3752577"/>
                  </a:cubicBezTo>
                  <a:lnTo>
                    <a:pt x="1392238" y="574949"/>
                  </a:lnTo>
                  <a:cubicBezTo>
                    <a:pt x="1392238" y="491507"/>
                    <a:pt x="1324594" y="423863"/>
                    <a:pt x="1241152" y="423863"/>
                  </a:cubicBezTo>
                  <a:lnTo>
                    <a:pt x="1133475" y="423863"/>
                  </a:lnTo>
                  <a:lnTo>
                    <a:pt x="1133475" y="266374"/>
                  </a:lnTo>
                  <a:cubicBezTo>
                    <a:pt x="1133475" y="213949"/>
                    <a:pt x="1090976" y="171450"/>
                    <a:pt x="1038551" y="171450"/>
                  </a:cubicBezTo>
                  <a:lnTo>
                    <a:pt x="867569" y="171450"/>
                  </a:lnTo>
                  <a:cubicBezTo>
                    <a:pt x="772880" y="171450"/>
                    <a:pt x="696119" y="94689"/>
                    <a:pt x="696119" y="0"/>
                  </a:cubicBezTo>
                  <a:cubicBezTo>
                    <a:pt x="696119" y="94689"/>
                    <a:pt x="619358" y="171450"/>
                    <a:pt x="524669" y="171450"/>
                  </a:cubicBezTo>
                  <a:lnTo>
                    <a:pt x="353687" y="171450"/>
                  </a:lnTo>
                  <a:cubicBezTo>
                    <a:pt x="301262" y="171450"/>
                    <a:pt x="258763" y="213949"/>
                    <a:pt x="258763" y="266374"/>
                  </a:cubicBezTo>
                  <a:lnTo>
                    <a:pt x="258763" y="423863"/>
                  </a:lnTo>
                  <a:lnTo>
                    <a:pt x="151086" y="423863"/>
                  </a:lnTo>
                  <a:cubicBezTo>
                    <a:pt x="67644" y="423863"/>
                    <a:pt x="0" y="491507"/>
                    <a:pt x="0" y="574949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41B81A-705F-428E-A34A-52E6C92DC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346960"/>
            <a:ext cx="6858000" cy="11551920"/>
          </a:xfrm>
          <a:prstGeom prst="rect">
            <a:avLst/>
          </a:prstGeom>
          <a:noFill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6B39E46-7636-4504-A319-43722BCE5A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 l="11605" t="6278" r="11605" b="62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DB0092F-0959-4897-9444-CC218347B154}"/>
              </a:ext>
            </a:extLst>
          </p:cNvPr>
          <p:cNvGrpSpPr/>
          <p:nvPr userDrawn="1"/>
        </p:nvGrpSpPr>
        <p:grpSpPr>
          <a:xfrm>
            <a:off x="923553" y="492443"/>
            <a:ext cx="1916678" cy="1664970"/>
            <a:chOff x="1029974" y="751840"/>
            <a:chExt cx="1164586" cy="1011646"/>
          </a:xfrm>
        </p:grpSpPr>
        <p:pic>
          <p:nvPicPr>
            <p:cNvPr id="5" name="图片 4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F38FF7E1-8BFB-414C-953F-B71C3AB7F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6" name="图片 5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A647ED7A-AE49-49B0-8784-62FB8AC5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0A8A308-E761-4551-966F-2E11E3A80B00}"/>
              </a:ext>
            </a:extLst>
          </p:cNvPr>
          <p:cNvGrpSpPr/>
          <p:nvPr userDrawn="1"/>
        </p:nvGrpSpPr>
        <p:grpSpPr>
          <a:xfrm flipH="1">
            <a:off x="9351770" y="492443"/>
            <a:ext cx="1916678" cy="1664970"/>
            <a:chOff x="1029974" y="751840"/>
            <a:chExt cx="1164586" cy="1011646"/>
          </a:xfrm>
        </p:grpSpPr>
        <p:pic>
          <p:nvPicPr>
            <p:cNvPr id="12" name="图片 11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1CBD44DB-3CBE-4B94-BA18-768576EAA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13" name="图片 12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AF738138-D636-430B-AAE7-C757BA723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976BB40-8C69-4BC0-9794-117A17429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605" t="6278" r="11605" b="62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1ECB6EF-EC16-4794-93F2-09C653AE1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346960"/>
            <a:ext cx="6858000" cy="11551920"/>
          </a:xfrm>
          <a:prstGeom prst="rect">
            <a:avLst/>
          </a:prstGeom>
          <a:noFill/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8DDA1D-588E-4BB5-8888-B9AD74A16CFA}"/>
              </a:ext>
            </a:extLst>
          </p:cNvPr>
          <p:cNvGrpSpPr/>
          <p:nvPr userDrawn="1"/>
        </p:nvGrpSpPr>
        <p:grpSpPr>
          <a:xfrm>
            <a:off x="923553" y="492443"/>
            <a:ext cx="1916678" cy="1664970"/>
            <a:chOff x="1029974" y="751840"/>
            <a:chExt cx="1164586" cy="1011646"/>
          </a:xfrm>
        </p:grpSpPr>
        <p:pic>
          <p:nvPicPr>
            <p:cNvPr id="5" name="图片 4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118488D2-7083-4100-BC32-5B467437F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6" name="图片 5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089E1669-FC39-4FFD-8DF0-4A69C94AC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A13F340-7758-40FD-AF14-4D6BEB3044CB}"/>
              </a:ext>
            </a:extLst>
          </p:cNvPr>
          <p:cNvGrpSpPr/>
          <p:nvPr userDrawn="1"/>
        </p:nvGrpSpPr>
        <p:grpSpPr>
          <a:xfrm flipH="1">
            <a:off x="9351770" y="492443"/>
            <a:ext cx="1916678" cy="1664970"/>
            <a:chOff x="1029974" y="751840"/>
            <a:chExt cx="1164586" cy="1011646"/>
          </a:xfrm>
        </p:grpSpPr>
        <p:pic>
          <p:nvPicPr>
            <p:cNvPr id="8" name="图片 7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D573D726-A240-43B4-A0A9-BAF062C0D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770515" y="751840"/>
              <a:ext cx="424045" cy="763510"/>
            </a:xfrm>
            <a:prstGeom prst="rect">
              <a:avLst/>
            </a:prstGeom>
          </p:spPr>
        </p:pic>
        <p:pic>
          <p:nvPicPr>
            <p:cNvPr id="9" name="图片 8" descr="图片包含 游戏机, 物体, 灯, 灯光&#10;&#10;描述已自动生成">
              <a:extLst>
                <a:ext uri="{FF2B5EF4-FFF2-40B4-BE49-F238E27FC236}">
                  <a16:creationId xmlns:a16="http://schemas.microsoft.com/office/drawing/2014/main" id="{20044457-39EF-411F-AA91-A310937A1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7"/>
            <a:stretch/>
          </p:blipFill>
          <p:spPr>
            <a:xfrm>
              <a:off x="1029974" y="751840"/>
              <a:ext cx="561857" cy="1011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7F3BDD6-A864-4932-957F-B23915B31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605" t="6278" r="11605" b="62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444149"/>
            <a:ext cx="3503930" cy="5845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  <a:latin typeface="+mj-ea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pic>
        <p:nvPicPr>
          <p:cNvPr id="5" name="图片 4" descr="图片包含 游戏机, 物体, 灯, 灯光&#10;&#10;描述已自动生成">
            <a:extLst>
              <a:ext uri="{FF2B5EF4-FFF2-40B4-BE49-F238E27FC236}">
                <a16:creationId xmlns:a16="http://schemas.microsoft.com/office/drawing/2014/main" id="{9BCD9B75-C156-44BF-BF3B-DE9D51C0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"/>
          <a:stretch/>
        </p:blipFill>
        <p:spPr>
          <a:xfrm>
            <a:off x="126566" y="0"/>
            <a:ext cx="444762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E96FEB7-8CC7-4F8A-B699-4869DEFFC6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605" t="6278" r="11605" b="62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65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officeplus.cn/Template/Home.shtml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officeplus.cn/Template/Home.shtml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3.svg"/><Relationship Id="rId21" Type="http://schemas.openxmlformats.org/officeDocument/2006/relationships/image" Target="../media/image37.svg"/><Relationship Id="rId63" Type="http://schemas.openxmlformats.org/officeDocument/2006/relationships/image" Target="../media/image79.svg"/><Relationship Id="rId159" Type="http://schemas.openxmlformats.org/officeDocument/2006/relationships/image" Target="../media/image175.svg"/><Relationship Id="rId170" Type="http://schemas.openxmlformats.org/officeDocument/2006/relationships/image" Target="../media/image186.png"/><Relationship Id="rId226" Type="http://schemas.openxmlformats.org/officeDocument/2006/relationships/image" Target="../media/image242.png"/><Relationship Id="rId107" Type="http://schemas.openxmlformats.org/officeDocument/2006/relationships/image" Target="../media/image123.svg"/><Relationship Id="rId11" Type="http://schemas.openxmlformats.org/officeDocument/2006/relationships/image" Target="../media/image27.svg"/><Relationship Id="rId32" Type="http://schemas.openxmlformats.org/officeDocument/2006/relationships/image" Target="../media/image48.png"/><Relationship Id="rId53" Type="http://schemas.openxmlformats.org/officeDocument/2006/relationships/image" Target="../media/image69.svg"/><Relationship Id="rId74" Type="http://schemas.openxmlformats.org/officeDocument/2006/relationships/image" Target="../media/image90.png"/><Relationship Id="rId128" Type="http://schemas.openxmlformats.org/officeDocument/2006/relationships/image" Target="../media/image144.png"/><Relationship Id="rId149" Type="http://schemas.openxmlformats.org/officeDocument/2006/relationships/image" Target="../media/image165.svg"/><Relationship Id="rId5" Type="http://schemas.openxmlformats.org/officeDocument/2006/relationships/image" Target="../media/image21.svg"/><Relationship Id="rId95" Type="http://schemas.openxmlformats.org/officeDocument/2006/relationships/image" Target="../media/image111.svg"/><Relationship Id="rId160" Type="http://schemas.openxmlformats.org/officeDocument/2006/relationships/image" Target="../media/image176.png"/><Relationship Id="rId181" Type="http://schemas.openxmlformats.org/officeDocument/2006/relationships/image" Target="../media/image197.svg"/><Relationship Id="rId216" Type="http://schemas.openxmlformats.org/officeDocument/2006/relationships/image" Target="../media/image232.png"/><Relationship Id="rId237" Type="http://schemas.openxmlformats.org/officeDocument/2006/relationships/image" Target="../media/image253.svg"/><Relationship Id="rId258" Type="http://schemas.openxmlformats.org/officeDocument/2006/relationships/image" Target="../media/image274.png"/><Relationship Id="rId22" Type="http://schemas.openxmlformats.org/officeDocument/2006/relationships/image" Target="../media/image38.png"/><Relationship Id="rId43" Type="http://schemas.openxmlformats.org/officeDocument/2006/relationships/image" Target="../media/image59.svg"/><Relationship Id="rId64" Type="http://schemas.openxmlformats.org/officeDocument/2006/relationships/image" Target="../media/image80.png"/><Relationship Id="rId118" Type="http://schemas.openxmlformats.org/officeDocument/2006/relationships/image" Target="../media/image134.png"/><Relationship Id="rId139" Type="http://schemas.openxmlformats.org/officeDocument/2006/relationships/image" Target="../media/image155.svg"/><Relationship Id="rId85" Type="http://schemas.openxmlformats.org/officeDocument/2006/relationships/image" Target="../media/image101.svg"/><Relationship Id="rId150" Type="http://schemas.openxmlformats.org/officeDocument/2006/relationships/image" Target="../media/image166.png"/><Relationship Id="rId171" Type="http://schemas.openxmlformats.org/officeDocument/2006/relationships/image" Target="../media/image187.svg"/><Relationship Id="rId192" Type="http://schemas.openxmlformats.org/officeDocument/2006/relationships/image" Target="../media/image208.png"/><Relationship Id="rId206" Type="http://schemas.openxmlformats.org/officeDocument/2006/relationships/image" Target="../media/image222.png"/><Relationship Id="rId227" Type="http://schemas.openxmlformats.org/officeDocument/2006/relationships/image" Target="../media/image243.svg"/><Relationship Id="rId248" Type="http://schemas.openxmlformats.org/officeDocument/2006/relationships/image" Target="../media/image264.png"/><Relationship Id="rId12" Type="http://schemas.openxmlformats.org/officeDocument/2006/relationships/image" Target="../media/image28.png"/><Relationship Id="rId33" Type="http://schemas.openxmlformats.org/officeDocument/2006/relationships/image" Target="../media/image49.svg"/><Relationship Id="rId108" Type="http://schemas.openxmlformats.org/officeDocument/2006/relationships/image" Target="../media/image124.png"/><Relationship Id="rId129" Type="http://schemas.openxmlformats.org/officeDocument/2006/relationships/image" Target="../media/image145.svg"/><Relationship Id="rId54" Type="http://schemas.openxmlformats.org/officeDocument/2006/relationships/image" Target="../media/image70.png"/><Relationship Id="rId75" Type="http://schemas.openxmlformats.org/officeDocument/2006/relationships/image" Target="../media/image91.svg"/><Relationship Id="rId96" Type="http://schemas.openxmlformats.org/officeDocument/2006/relationships/image" Target="../media/image112.png"/><Relationship Id="rId140" Type="http://schemas.openxmlformats.org/officeDocument/2006/relationships/image" Target="../media/image156.png"/><Relationship Id="rId161" Type="http://schemas.openxmlformats.org/officeDocument/2006/relationships/image" Target="../media/image177.svg"/><Relationship Id="rId182" Type="http://schemas.openxmlformats.org/officeDocument/2006/relationships/image" Target="../media/image198.png"/><Relationship Id="rId217" Type="http://schemas.openxmlformats.org/officeDocument/2006/relationships/image" Target="../media/image233.svg"/><Relationship Id="rId6" Type="http://schemas.openxmlformats.org/officeDocument/2006/relationships/image" Target="../media/image22.png"/><Relationship Id="rId238" Type="http://schemas.openxmlformats.org/officeDocument/2006/relationships/image" Target="../media/image254.png"/><Relationship Id="rId259" Type="http://schemas.openxmlformats.org/officeDocument/2006/relationships/image" Target="../media/image275.svg"/><Relationship Id="rId23" Type="http://schemas.openxmlformats.org/officeDocument/2006/relationships/image" Target="../media/image39.svg"/><Relationship Id="rId119" Type="http://schemas.openxmlformats.org/officeDocument/2006/relationships/image" Target="../media/image135.svg"/><Relationship Id="rId44" Type="http://schemas.openxmlformats.org/officeDocument/2006/relationships/image" Target="../media/image60.png"/><Relationship Id="rId65" Type="http://schemas.openxmlformats.org/officeDocument/2006/relationships/image" Target="../media/image81.svg"/><Relationship Id="rId86" Type="http://schemas.openxmlformats.org/officeDocument/2006/relationships/image" Target="../media/image102.png"/><Relationship Id="rId130" Type="http://schemas.openxmlformats.org/officeDocument/2006/relationships/image" Target="../media/image146.png"/><Relationship Id="rId151" Type="http://schemas.openxmlformats.org/officeDocument/2006/relationships/image" Target="../media/image167.svg"/><Relationship Id="rId172" Type="http://schemas.openxmlformats.org/officeDocument/2006/relationships/image" Target="../media/image188.png"/><Relationship Id="rId193" Type="http://schemas.openxmlformats.org/officeDocument/2006/relationships/image" Target="../media/image209.svg"/><Relationship Id="rId207" Type="http://schemas.openxmlformats.org/officeDocument/2006/relationships/image" Target="../media/image223.svg"/><Relationship Id="rId228" Type="http://schemas.openxmlformats.org/officeDocument/2006/relationships/image" Target="../media/image244.png"/><Relationship Id="rId249" Type="http://schemas.openxmlformats.org/officeDocument/2006/relationships/image" Target="../media/image265.svg"/><Relationship Id="rId13" Type="http://schemas.openxmlformats.org/officeDocument/2006/relationships/image" Target="../media/image29.svg"/><Relationship Id="rId109" Type="http://schemas.openxmlformats.org/officeDocument/2006/relationships/image" Target="../media/image125.svg"/><Relationship Id="rId260" Type="http://schemas.openxmlformats.org/officeDocument/2006/relationships/image" Target="../media/image276.png"/><Relationship Id="rId34" Type="http://schemas.openxmlformats.org/officeDocument/2006/relationships/image" Target="../media/image50.png"/><Relationship Id="rId55" Type="http://schemas.openxmlformats.org/officeDocument/2006/relationships/image" Target="../media/image71.svg"/><Relationship Id="rId76" Type="http://schemas.openxmlformats.org/officeDocument/2006/relationships/image" Target="../media/image92.png"/><Relationship Id="rId97" Type="http://schemas.openxmlformats.org/officeDocument/2006/relationships/image" Target="../media/image113.svg"/><Relationship Id="rId120" Type="http://schemas.openxmlformats.org/officeDocument/2006/relationships/image" Target="../media/image136.png"/><Relationship Id="rId141" Type="http://schemas.openxmlformats.org/officeDocument/2006/relationships/image" Target="../media/image157.svg"/><Relationship Id="rId7" Type="http://schemas.openxmlformats.org/officeDocument/2006/relationships/image" Target="../media/image23.svg"/><Relationship Id="rId162" Type="http://schemas.openxmlformats.org/officeDocument/2006/relationships/image" Target="../media/image178.png"/><Relationship Id="rId183" Type="http://schemas.openxmlformats.org/officeDocument/2006/relationships/image" Target="../media/image199.svg"/><Relationship Id="rId218" Type="http://schemas.openxmlformats.org/officeDocument/2006/relationships/image" Target="../media/image234.png"/><Relationship Id="rId239" Type="http://schemas.openxmlformats.org/officeDocument/2006/relationships/image" Target="../media/image255.svg"/><Relationship Id="rId250" Type="http://schemas.openxmlformats.org/officeDocument/2006/relationships/image" Target="../media/image266.png"/><Relationship Id="rId24" Type="http://schemas.openxmlformats.org/officeDocument/2006/relationships/image" Target="../media/image40.png"/><Relationship Id="rId45" Type="http://schemas.openxmlformats.org/officeDocument/2006/relationships/image" Target="../media/image61.svg"/><Relationship Id="rId66" Type="http://schemas.openxmlformats.org/officeDocument/2006/relationships/image" Target="../media/image82.png"/><Relationship Id="rId87" Type="http://schemas.openxmlformats.org/officeDocument/2006/relationships/image" Target="../media/image103.svg"/><Relationship Id="rId110" Type="http://schemas.openxmlformats.org/officeDocument/2006/relationships/image" Target="../media/image126.png"/><Relationship Id="rId131" Type="http://schemas.openxmlformats.org/officeDocument/2006/relationships/image" Target="../media/image147.svg"/><Relationship Id="rId152" Type="http://schemas.openxmlformats.org/officeDocument/2006/relationships/image" Target="../media/image168.png"/><Relationship Id="rId173" Type="http://schemas.openxmlformats.org/officeDocument/2006/relationships/image" Target="../media/image189.svg"/><Relationship Id="rId194" Type="http://schemas.openxmlformats.org/officeDocument/2006/relationships/image" Target="../media/image210.png"/><Relationship Id="rId208" Type="http://schemas.openxmlformats.org/officeDocument/2006/relationships/image" Target="../media/image224.png"/><Relationship Id="rId229" Type="http://schemas.openxmlformats.org/officeDocument/2006/relationships/image" Target="../media/image245.svg"/><Relationship Id="rId240" Type="http://schemas.openxmlformats.org/officeDocument/2006/relationships/image" Target="../media/image256.png"/><Relationship Id="rId261" Type="http://schemas.openxmlformats.org/officeDocument/2006/relationships/image" Target="../media/image277.svg"/><Relationship Id="rId14" Type="http://schemas.openxmlformats.org/officeDocument/2006/relationships/image" Target="../media/image30.png"/><Relationship Id="rId35" Type="http://schemas.openxmlformats.org/officeDocument/2006/relationships/image" Target="../media/image51.svg"/><Relationship Id="rId56" Type="http://schemas.openxmlformats.org/officeDocument/2006/relationships/image" Target="../media/image72.png"/><Relationship Id="rId77" Type="http://schemas.openxmlformats.org/officeDocument/2006/relationships/image" Target="../media/image93.svg"/><Relationship Id="rId100" Type="http://schemas.openxmlformats.org/officeDocument/2006/relationships/image" Target="../media/image116.png"/><Relationship Id="rId8" Type="http://schemas.openxmlformats.org/officeDocument/2006/relationships/image" Target="../media/image24.png"/><Relationship Id="rId98" Type="http://schemas.openxmlformats.org/officeDocument/2006/relationships/image" Target="../media/image114.png"/><Relationship Id="rId121" Type="http://schemas.openxmlformats.org/officeDocument/2006/relationships/image" Target="../media/image137.svg"/><Relationship Id="rId142" Type="http://schemas.openxmlformats.org/officeDocument/2006/relationships/image" Target="../media/image158.png"/><Relationship Id="rId163" Type="http://schemas.openxmlformats.org/officeDocument/2006/relationships/image" Target="../media/image179.svg"/><Relationship Id="rId184" Type="http://schemas.openxmlformats.org/officeDocument/2006/relationships/image" Target="../media/image200.png"/><Relationship Id="rId219" Type="http://schemas.openxmlformats.org/officeDocument/2006/relationships/image" Target="../media/image235.svg"/><Relationship Id="rId230" Type="http://schemas.openxmlformats.org/officeDocument/2006/relationships/image" Target="../media/image246.png"/><Relationship Id="rId251" Type="http://schemas.openxmlformats.org/officeDocument/2006/relationships/image" Target="../media/image267.svg"/><Relationship Id="rId25" Type="http://schemas.openxmlformats.org/officeDocument/2006/relationships/image" Target="../media/image41.svg"/><Relationship Id="rId46" Type="http://schemas.openxmlformats.org/officeDocument/2006/relationships/image" Target="../media/image62.png"/><Relationship Id="rId67" Type="http://schemas.openxmlformats.org/officeDocument/2006/relationships/image" Target="../media/image83.svg"/><Relationship Id="rId88" Type="http://schemas.openxmlformats.org/officeDocument/2006/relationships/image" Target="../media/image104.png"/><Relationship Id="rId111" Type="http://schemas.openxmlformats.org/officeDocument/2006/relationships/image" Target="../media/image127.svg"/><Relationship Id="rId132" Type="http://schemas.openxmlformats.org/officeDocument/2006/relationships/image" Target="../media/image148.png"/><Relationship Id="rId153" Type="http://schemas.openxmlformats.org/officeDocument/2006/relationships/image" Target="../media/image169.svg"/><Relationship Id="rId174" Type="http://schemas.openxmlformats.org/officeDocument/2006/relationships/image" Target="../media/image190.png"/><Relationship Id="rId195" Type="http://schemas.openxmlformats.org/officeDocument/2006/relationships/image" Target="../media/image211.svg"/><Relationship Id="rId209" Type="http://schemas.openxmlformats.org/officeDocument/2006/relationships/image" Target="../media/image225.svg"/><Relationship Id="rId220" Type="http://schemas.openxmlformats.org/officeDocument/2006/relationships/image" Target="../media/image236.png"/><Relationship Id="rId241" Type="http://schemas.openxmlformats.org/officeDocument/2006/relationships/image" Target="../media/image257.svg"/><Relationship Id="rId15" Type="http://schemas.openxmlformats.org/officeDocument/2006/relationships/image" Target="../media/image31.svg"/><Relationship Id="rId36" Type="http://schemas.openxmlformats.org/officeDocument/2006/relationships/image" Target="../media/image52.png"/><Relationship Id="rId57" Type="http://schemas.openxmlformats.org/officeDocument/2006/relationships/image" Target="../media/image73.svg"/><Relationship Id="rId262" Type="http://schemas.openxmlformats.org/officeDocument/2006/relationships/image" Target="../media/image278.png"/><Relationship Id="rId78" Type="http://schemas.openxmlformats.org/officeDocument/2006/relationships/image" Target="../media/image94.png"/><Relationship Id="rId99" Type="http://schemas.openxmlformats.org/officeDocument/2006/relationships/image" Target="../media/image115.svg"/><Relationship Id="rId101" Type="http://schemas.openxmlformats.org/officeDocument/2006/relationships/image" Target="../media/image117.svg"/><Relationship Id="rId122" Type="http://schemas.openxmlformats.org/officeDocument/2006/relationships/image" Target="../media/image138.png"/><Relationship Id="rId143" Type="http://schemas.openxmlformats.org/officeDocument/2006/relationships/image" Target="../media/image159.svg"/><Relationship Id="rId164" Type="http://schemas.openxmlformats.org/officeDocument/2006/relationships/image" Target="../media/image180.png"/><Relationship Id="rId185" Type="http://schemas.openxmlformats.org/officeDocument/2006/relationships/image" Target="../media/image201.svg"/><Relationship Id="rId9" Type="http://schemas.openxmlformats.org/officeDocument/2006/relationships/image" Target="../media/image25.svg"/><Relationship Id="rId210" Type="http://schemas.openxmlformats.org/officeDocument/2006/relationships/image" Target="../media/image226.png"/><Relationship Id="rId26" Type="http://schemas.openxmlformats.org/officeDocument/2006/relationships/image" Target="../media/image42.png"/><Relationship Id="rId231" Type="http://schemas.openxmlformats.org/officeDocument/2006/relationships/image" Target="../media/image247.svg"/><Relationship Id="rId252" Type="http://schemas.openxmlformats.org/officeDocument/2006/relationships/image" Target="../media/image268.png"/><Relationship Id="rId47" Type="http://schemas.openxmlformats.org/officeDocument/2006/relationships/image" Target="../media/image63.svg"/><Relationship Id="rId68" Type="http://schemas.openxmlformats.org/officeDocument/2006/relationships/image" Target="../media/image84.png"/><Relationship Id="rId89" Type="http://schemas.openxmlformats.org/officeDocument/2006/relationships/image" Target="../media/image105.svg"/><Relationship Id="rId112" Type="http://schemas.openxmlformats.org/officeDocument/2006/relationships/image" Target="../media/image128.png"/><Relationship Id="rId133" Type="http://schemas.openxmlformats.org/officeDocument/2006/relationships/image" Target="../media/image149.svg"/><Relationship Id="rId154" Type="http://schemas.openxmlformats.org/officeDocument/2006/relationships/image" Target="../media/image170.png"/><Relationship Id="rId175" Type="http://schemas.openxmlformats.org/officeDocument/2006/relationships/image" Target="../media/image191.svg"/><Relationship Id="rId196" Type="http://schemas.openxmlformats.org/officeDocument/2006/relationships/image" Target="../media/image212.png"/><Relationship Id="rId200" Type="http://schemas.openxmlformats.org/officeDocument/2006/relationships/image" Target="../media/image216.png"/><Relationship Id="rId16" Type="http://schemas.openxmlformats.org/officeDocument/2006/relationships/image" Target="../media/image32.png"/><Relationship Id="rId221" Type="http://schemas.openxmlformats.org/officeDocument/2006/relationships/image" Target="../media/image237.svg"/><Relationship Id="rId242" Type="http://schemas.openxmlformats.org/officeDocument/2006/relationships/image" Target="../media/image258.png"/><Relationship Id="rId263" Type="http://schemas.openxmlformats.org/officeDocument/2006/relationships/image" Target="../media/image279.svg"/><Relationship Id="rId37" Type="http://schemas.openxmlformats.org/officeDocument/2006/relationships/image" Target="../media/image53.svg"/><Relationship Id="rId58" Type="http://schemas.openxmlformats.org/officeDocument/2006/relationships/image" Target="../media/image74.png"/><Relationship Id="rId79" Type="http://schemas.openxmlformats.org/officeDocument/2006/relationships/image" Target="../media/image95.svg"/><Relationship Id="rId102" Type="http://schemas.openxmlformats.org/officeDocument/2006/relationships/image" Target="../media/image118.png"/><Relationship Id="rId123" Type="http://schemas.openxmlformats.org/officeDocument/2006/relationships/image" Target="../media/image139.svg"/><Relationship Id="rId144" Type="http://schemas.openxmlformats.org/officeDocument/2006/relationships/image" Target="../media/image160.png"/><Relationship Id="rId90" Type="http://schemas.openxmlformats.org/officeDocument/2006/relationships/image" Target="../media/image106.png"/><Relationship Id="rId165" Type="http://schemas.openxmlformats.org/officeDocument/2006/relationships/image" Target="../media/image181.svg"/><Relationship Id="rId186" Type="http://schemas.openxmlformats.org/officeDocument/2006/relationships/image" Target="../media/image202.png"/><Relationship Id="rId211" Type="http://schemas.openxmlformats.org/officeDocument/2006/relationships/image" Target="../media/image227.svg"/><Relationship Id="rId232" Type="http://schemas.openxmlformats.org/officeDocument/2006/relationships/image" Target="../media/image248.png"/><Relationship Id="rId253" Type="http://schemas.openxmlformats.org/officeDocument/2006/relationships/image" Target="../media/image269.svg"/><Relationship Id="rId27" Type="http://schemas.openxmlformats.org/officeDocument/2006/relationships/image" Target="../media/image43.svg"/><Relationship Id="rId48" Type="http://schemas.openxmlformats.org/officeDocument/2006/relationships/image" Target="../media/image64.png"/><Relationship Id="rId69" Type="http://schemas.openxmlformats.org/officeDocument/2006/relationships/image" Target="../media/image85.svg"/><Relationship Id="rId113" Type="http://schemas.openxmlformats.org/officeDocument/2006/relationships/image" Target="../media/image129.svg"/><Relationship Id="rId134" Type="http://schemas.openxmlformats.org/officeDocument/2006/relationships/image" Target="../media/image150.png"/><Relationship Id="rId80" Type="http://schemas.openxmlformats.org/officeDocument/2006/relationships/image" Target="../media/image96.png"/><Relationship Id="rId155" Type="http://schemas.openxmlformats.org/officeDocument/2006/relationships/image" Target="../media/image171.svg"/><Relationship Id="rId176" Type="http://schemas.openxmlformats.org/officeDocument/2006/relationships/image" Target="../media/image192.png"/><Relationship Id="rId197" Type="http://schemas.openxmlformats.org/officeDocument/2006/relationships/image" Target="../media/image213.svg"/><Relationship Id="rId201" Type="http://schemas.openxmlformats.org/officeDocument/2006/relationships/image" Target="../media/image217.svg"/><Relationship Id="rId222" Type="http://schemas.openxmlformats.org/officeDocument/2006/relationships/image" Target="../media/image238.png"/><Relationship Id="rId243" Type="http://schemas.openxmlformats.org/officeDocument/2006/relationships/image" Target="../media/image259.svg"/><Relationship Id="rId264" Type="http://schemas.openxmlformats.org/officeDocument/2006/relationships/image" Target="../media/image280.png"/><Relationship Id="rId17" Type="http://schemas.openxmlformats.org/officeDocument/2006/relationships/image" Target="../media/image33.svg"/><Relationship Id="rId38" Type="http://schemas.openxmlformats.org/officeDocument/2006/relationships/image" Target="../media/image54.png"/><Relationship Id="rId59" Type="http://schemas.openxmlformats.org/officeDocument/2006/relationships/image" Target="../media/image75.svg"/><Relationship Id="rId103" Type="http://schemas.openxmlformats.org/officeDocument/2006/relationships/image" Target="../media/image119.svg"/><Relationship Id="rId124" Type="http://schemas.openxmlformats.org/officeDocument/2006/relationships/image" Target="../media/image140.png"/><Relationship Id="rId70" Type="http://schemas.openxmlformats.org/officeDocument/2006/relationships/image" Target="../media/image86.png"/><Relationship Id="rId91" Type="http://schemas.openxmlformats.org/officeDocument/2006/relationships/image" Target="../media/image107.svg"/><Relationship Id="rId145" Type="http://schemas.openxmlformats.org/officeDocument/2006/relationships/image" Target="../media/image161.svg"/><Relationship Id="rId166" Type="http://schemas.openxmlformats.org/officeDocument/2006/relationships/image" Target="../media/image182.png"/><Relationship Id="rId187" Type="http://schemas.openxmlformats.org/officeDocument/2006/relationships/image" Target="../media/image203.sv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28.png"/><Relationship Id="rId233" Type="http://schemas.openxmlformats.org/officeDocument/2006/relationships/image" Target="../media/image249.svg"/><Relationship Id="rId254" Type="http://schemas.openxmlformats.org/officeDocument/2006/relationships/image" Target="../media/image270.png"/><Relationship Id="rId28" Type="http://schemas.openxmlformats.org/officeDocument/2006/relationships/image" Target="../media/image44.png"/><Relationship Id="rId49" Type="http://schemas.openxmlformats.org/officeDocument/2006/relationships/image" Target="../media/image65.svg"/><Relationship Id="rId114" Type="http://schemas.openxmlformats.org/officeDocument/2006/relationships/image" Target="../media/image130.png"/><Relationship Id="rId60" Type="http://schemas.openxmlformats.org/officeDocument/2006/relationships/image" Target="../media/image76.png"/><Relationship Id="rId81" Type="http://schemas.openxmlformats.org/officeDocument/2006/relationships/image" Target="../media/image97.svg"/><Relationship Id="rId135" Type="http://schemas.openxmlformats.org/officeDocument/2006/relationships/image" Target="../media/image151.svg"/><Relationship Id="rId156" Type="http://schemas.openxmlformats.org/officeDocument/2006/relationships/image" Target="../media/image172.png"/><Relationship Id="rId177" Type="http://schemas.openxmlformats.org/officeDocument/2006/relationships/image" Target="../media/image193.svg"/><Relationship Id="rId198" Type="http://schemas.openxmlformats.org/officeDocument/2006/relationships/image" Target="../media/image214.png"/><Relationship Id="rId202" Type="http://schemas.openxmlformats.org/officeDocument/2006/relationships/image" Target="../media/image218.png"/><Relationship Id="rId223" Type="http://schemas.openxmlformats.org/officeDocument/2006/relationships/image" Target="../media/image239.svg"/><Relationship Id="rId244" Type="http://schemas.openxmlformats.org/officeDocument/2006/relationships/image" Target="../media/image260.png"/><Relationship Id="rId18" Type="http://schemas.openxmlformats.org/officeDocument/2006/relationships/image" Target="../media/image34.png"/><Relationship Id="rId39" Type="http://schemas.openxmlformats.org/officeDocument/2006/relationships/image" Target="../media/image55.svg"/><Relationship Id="rId265" Type="http://schemas.openxmlformats.org/officeDocument/2006/relationships/image" Target="../media/image281.svg"/><Relationship Id="rId50" Type="http://schemas.openxmlformats.org/officeDocument/2006/relationships/image" Target="../media/image66.png"/><Relationship Id="rId104" Type="http://schemas.openxmlformats.org/officeDocument/2006/relationships/image" Target="../media/image120.png"/><Relationship Id="rId125" Type="http://schemas.openxmlformats.org/officeDocument/2006/relationships/image" Target="../media/image141.svg"/><Relationship Id="rId146" Type="http://schemas.openxmlformats.org/officeDocument/2006/relationships/image" Target="../media/image162.png"/><Relationship Id="rId167" Type="http://schemas.openxmlformats.org/officeDocument/2006/relationships/image" Target="../media/image183.svg"/><Relationship Id="rId188" Type="http://schemas.openxmlformats.org/officeDocument/2006/relationships/image" Target="../media/image204.png"/><Relationship Id="rId71" Type="http://schemas.openxmlformats.org/officeDocument/2006/relationships/image" Target="../media/image87.svg"/><Relationship Id="rId92" Type="http://schemas.openxmlformats.org/officeDocument/2006/relationships/image" Target="../media/image108.png"/><Relationship Id="rId213" Type="http://schemas.openxmlformats.org/officeDocument/2006/relationships/image" Target="../media/image229.svg"/><Relationship Id="rId234" Type="http://schemas.openxmlformats.org/officeDocument/2006/relationships/image" Target="../media/image250.png"/><Relationship Id="rId2" Type="http://schemas.openxmlformats.org/officeDocument/2006/relationships/image" Target="../media/image18.png"/><Relationship Id="rId29" Type="http://schemas.openxmlformats.org/officeDocument/2006/relationships/image" Target="../media/image45.svg"/><Relationship Id="rId255" Type="http://schemas.openxmlformats.org/officeDocument/2006/relationships/image" Target="../media/image271.svg"/><Relationship Id="rId40" Type="http://schemas.openxmlformats.org/officeDocument/2006/relationships/image" Target="../media/image56.png"/><Relationship Id="rId115" Type="http://schemas.openxmlformats.org/officeDocument/2006/relationships/image" Target="../media/image131.svg"/><Relationship Id="rId136" Type="http://schemas.openxmlformats.org/officeDocument/2006/relationships/image" Target="../media/image152.png"/><Relationship Id="rId157" Type="http://schemas.openxmlformats.org/officeDocument/2006/relationships/image" Target="../media/image173.svg"/><Relationship Id="rId178" Type="http://schemas.openxmlformats.org/officeDocument/2006/relationships/image" Target="../media/image194.png"/><Relationship Id="rId61" Type="http://schemas.openxmlformats.org/officeDocument/2006/relationships/image" Target="../media/image77.svg"/><Relationship Id="rId82" Type="http://schemas.openxmlformats.org/officeDocument/2006/relationships/image" Target="../media/image98.png"/><Relationship Id="rId199" Type="http://schemas.openxmlformats.org/officeDocument/2006/relationships/image" Target="../media/image215.svg"/><Relationship Id="rId203" Type="http://schemas.openxmlformats.org/officeDocument/2006/relationships/image" Target="../media/image219.svg"/><Relationship Id="rId19" Type="http://schemas.openxmlformats.org/officeDocument/2006/relationships/image" Target="../media/image35.svg"/><Relationship Id="rId224" Type="http://schemas.openxmlformats.org/officeDocument/2006/relationships/image" Target="../media/image240.png"/><Relationship Id="rId245" Type="http://schemas.openxmlformats.org/officeDocument/2006/relationships/image" Target="../media/image261.svg"/><Relationship Id="rId266" Type="http://schemas.openxmlformats.org/officeDocument/2006/relationships/image" Target="../media/image282.png"/><Relationship Id="rId30" Type="http://schemas.openxmlformats.org/officeDocument/2006/relationships/image" Target="../media/image46.png"/><Relationship Id="rId105" Type="http://schemas.openxmlformats.org/officeDocument/2006/relationships/image" Target="../media/image121.svg"/><Relationship Id="rId126" Type="http://schemas.openxmlformats.org/officeDocument/2006/relationships/image" Target="../media/image142.png"/><Relationship Id="rId147" Type="http://schemas.openxmlformats.org/officeDocument/2006/relationships/image" Target="../media/image163.svg"/><Relationship Id="rId168" Type="http://schemas.openxmlformats.org/officeDocument/2006/relationships/image" Target="../media/image184.png"/><Relationship Id="rId51" Type="http://schemas.openxmlformats.org/officeDocument/2006/relationships/image" Target="../media/image67.svg"/><Relationship Id="rId72" Type="http://schemas.openxmlformats.org/officeDocument/2006/relationships/image" Target="../media/image88.png"/><Relationship Id="rId93" Type="http://schemas.openxmlformats.org/officeDocument/2006/relationships/image" Target="../media/image109.svg"/><Relationship Id="rId189" Type="http://schemas.openxmlformats.org/officeDocument/2006/relationships/image" Target="../media/image205.svg"/><Relationship Id="rId3" Type="http://schemas.openxmlformats.org/officeDocument/2006/relationships/image" Target="../media/image19.svg"/><Relationship Id="rId214" Type="http://schemas.openxmlformats.org/officeDocument/2006/relationships/image" Target="../media/image230.png"/><Relationship Id="rId235" Type="http://schemas.openxmlformats.org/officeDocument/2006/relationships/image" Target="../media/image251.svg"/><Relationship Id="rId256" Type="http://schemas.openxmlformats.org/officeDocument/2006/relationships/image" Target="../media/image272.png"/><Relationship Id="rId116" Type="http://schemas.openxmlformats.org/officeDocument/2006/relationships/image" Target="../media/image132.png"/><Relationship Id="rId137" Type="http://schemas.openxmlformats.org/officeDocument/2006/relationships/image" Target="../media/image153.svg"/><Relationship Id="rId158" Type="http://schemas.openxmlformats.org/officeDocument/2006/relationships/image" Target="../media/image174.png"/><Relationship Id="rId20" Type="http://schemas.openxmlformats.org/officeDocument/2006/relationships/image" Target="../media/image36.png"/><Relationship Id="rId41" Type="http://schemas.openxmlformats.org/officeDocument/2006/relationships/image" Target="../media/image57.svg"/><Relationship Id="rId62" Type="http://schemas.openxmlformats.org/officeDocument/2006/relationships/image" Target="../media/image78.png"/><Relationship Id="rId83" Type="http://schemas.openxmlformats.org/officeDocument/2006/relationships/image" Target="../media/image99.svg"/><Relationship Id="rId179" Type="http://schemas.openxmlformats.org/officeDocument/2006/relationships/image" Target="../media/image195.svg"/><Relationship Id="rId190" Type="http://schemas.openxmlformats.org/officeDocument/2006/relationships/image" Target="../media/image206.png"/><Relationship Id="rId204" Type="http://schemas.openxmlformats.org/officeDocument/2006/relationships/image" Target="../media/image220.png"/><Relationship Id="rId225" Type="http://schemas.openxmlformats.org/officeDocument/2006/relationships/image" Target="../media/image241.svg"/><Relationship Id="rId246" Type="http://schemas.openxmlformats.org/officeDocument/2006/relationships/image" Target="../media/image262.png"/><Relationship Id="rId267" Type="http://schemas.openxmlformats.org/officeDocument/2006/relationships/image" Target="../media/image283.svg"/><Relationship Id="rId106" Type="http://schemas.openxmlformats.org/officeDocument/2006/relationships/image" Target="../media/image122.png"/><Relationship Id="rId127" Type="http://schemas.openxmlformats.org/officeDocument/2006/relationships/image" Target="../media/image143.svg"/><Relationship Id="rId10" Type="http://schemas.openxmlformats.org/officeDocument/2006/relationships/image" Target="../media/image26.png"/><Relationship Id="rId31" Type="http://schemas.openxmlformats.org/officeDocument/2006/relationships/image" Target="../media/image47.svg"/><Relationship Id="rId52" Type="http://schemas.openxmlformats.org/officeDocument/2006/relationships/image" Target="../media/image68.png"/><Relationship Id="rId73" Type="http://schemas.openxmlformats.org/officeDocument/2006/relationships/image" Target="../media/image89.svg"/><Relationship Id="rId94" Type="http://schemas.openxmlformats.org/officeDocument/2006/relationships/image" Target="../media/image110.png"/><Relationship Id="rId148" Type="http://schemas.openxmlformats.org/officeDocument/2006/relationships/image" Target="../media/image164.png"/><Relationship Id="rId169" Type="http://schemas.openxmlformats.org/officeDocument/2006/relationships/image" Target="../media/image185.svg"/><Relationship Id="rId4" Type="http://schemas.openxmlformats.org/officeDocument/2006/relationships/image" Target="../media/image20.png"/><Relationship Id="rId180" Type="http://schemas.openxmlformats.org/officeDocument/2006/relationships/image" Target="../media/image196.png"/><Relationship Id="rId215" Type="http://schemas.openxmlformats.org/officeDocument/2006/relationships/image" Target="../media/image231.svg"/><Relationship Id="rId236" Type="http://schemas.openxmlformats.org/officeDocument/2006/relationships/image" Target="../media/image252.png"/><Relationship Id="rId257" Type="http://schemas.openxmlformats.org/officeDocument/2006/relationships/image" Target="../media/image273.svg"/><Relationship Id="rId42" Type="http://schemas.openxmlformats.org/officeDocument/2006/relationships/image" Target="../media/image58.png"/><Relationship Id="rId84" Type="http://schemas.openxmlformats.org/officeDocument/2006/relationships/image" Target="../media/image100.png"/><Relationship Id="rId138" Type="http://schemas.openxmlformats.org/officeDocument/2006/relationships/image" Target="../media/image154.png"/><Relationship Id="rId191" Type="http://schemas.openxmlformats.org/officeDocument/2006/relationships/image" Target="../media/image207.svg"/><Relationship Id="rId205" Type="http://schemas.openxmlformats.org/officeDocument/2006/relationships/image" Target="../media/image221.svg"/><Relationship Id="rId247" Type="http://schemas.openxmlformats.org/officeDocument/2006/relationships/image" Target="../media/image26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65D5C0-34EC-4FA6-81FD-19F14604D168}"/>
              </a:ext>
            </a:extLst>
          </p:cNvPr>
          <p:cNvGrpSpPr/>
          <p:nvPr/>
        </p:nvGrpSpPr>
        <p:grpSpPr>
          <a:xfrm>
            <a:off x="5074921" y="1836836"/>
            <a:ext cx="2022504" cy="600036"/>
            <a:chOff x="9383125" y="642774"/>
            <a:chExt cx="1894545" cy="562074"/>
          </a:xfrm>
          <a:gradFill>
            <a:gsLst>
              <a:gs pos="0">
                <a:srgbClr val="F8B267"/>
              </a:gs>
              <a:gs pos="100000">
                <a:srgbClr val="AB1F25">
                  <a:alpha val="6000"/>
                </a:srgbClr>
              </a:gs>
            </a:gsLst>
            <a:lin ang="5400000" scaled="1"/>
          </a:gradFill>
        </p:grpSpPr>
        <p:grpSp>
          <p:nvGrpSpPr>
            <p:cNvPr id="766" name="图形 2">
              <a:extLst>
                <a:ext uri="{FF2B5EF4-FFF2-40B4-BE49-F238E27FC236}">
                  <a16:creationId xmlns:a16="http://schemas.microsoft.com/office/drawing/2014/main" id="{85D1D9F4-A509-428F-B6FF-19D5CA47E16B}"/>
                </a:ext>
              </a:extLst>
            </p:cNvPr>
            <p:cNvGrpSpPr/>
            <p:nvPr/>
          </p:nvGrpSpPr>
          <p:grpSpPr>
            <a:xfrm>
              <a:off x="9383125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67" name="任意多边形: 形状 766">
                <a:extLst>
                  <a:ext uri="{FF2B5EF4-FFF2-40B4-BE49-F238E27FC236}">
                    <a16:creationId xmlns:a16="http://schemas.microsoft.com/office/drawing/2014/main" id="{B0721A61-7169-49BE-8E84-9D303AEEF74B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B49939EA-385A-4AA1-A5A7-3F0FB4553FDE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69" name="任意多边形: 形状 768">
                <a:extLst>
                  <a:ext uri="{FF2B5EF4-FFF2-40B4-BE49-F238E27FC236}">
                    <a16:creationId xmlns:a16="http://schemas.microsoft.com/office/drawing/2014/main" id="{E53481AF-2681-4747-B7F7-A45306B2647F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0" name="图形 2">
              <a:extLst>
                <a:ext uri="{FF2B5EF4-FFF2-40B4-BE49-F238E27FC236}">
                  <a16:creationId xmlns:a16="http://schemas.microsoft.com/office/drawing/2014/main" id="{E74BF076-F6D7-424B-89C9-79DA8D3425FA}"/>
                </a:ext>
              </a:extLst>
            </p:cNvPr>
            <p:cNvGrpSpPr/>
            <p:nvPr/>
          </p:nvGrpSpPr>
          <p:grpSpPr>
            <a:xfrm>
              <a:off x="9880810" y="642958"/>
              <a:ext cx="401491" cy="561890"/>
              <a:chOff x="10903819" y="916903"/>
              <a:chExt cx="401491" cy="561890"/>
            </a:xfrm>
            <a:grpFill/>
          </p:grpSpPr>
          <p:sp>
            <p:nvSpPr>
              <p:cNvPr id="771" name="任意多边形: 形状 770">
                <a:extLst>
                  <a:ext uri="{FF2B5EF4-FFF2-40B4-BE49-F238E27FC236}">
                    <a16:creationId xmlns:a16="http://schemas.microsoft.com/office/drawing/2014/main" id="{9D7521C7-C5FF-4B35-A91B-126ED98AE2E9}"/>
                  </a:ext>
                </a:extLst>
              </p:cNvPr>
              <p:cNvSpPr/>
              <p:nvPr/>
            </p:nvSpPr>
            <p:spPr>
              <a:xfrm>
                <a:off x="10903819" y="916903"/>
                <a:ext cx="401491" cy="561890"/>
              </a:xfrm>
              <a:custGeom>
                <a:avLst/>
                <a:gdLst>
                  <a:gd name="connsiteX0" fmla="*/ 173069 w 401491"/>
                  <a:gd name="connsiteY0" fmla="*/ 561891 h 561890"/>
                  <a:gd name="connsiteX1" fmla="*/ 166497 w 401491"/>
                  <a:gd name="connsiteY1" fmla="*/ 561307 h 561890"/>
                  <a:gd name="connsiteX2" fmla="*/ 0 w 401491"/>
                  <a:gd name="connsiteY2" fmla="*/ 363555 h 561890"/>
                  <a:gd name="connsiteX3" fmla="*/ 0 w 401491"/>
                  <a:gd name="connsiteY3" fmla="*/ 200709 h 561890"/>
                  <a:gd name="connsiteX4" fmla="*/ 196875 w 401491"/>
                  <a:gd name="connsiteY4" fmla="*/ 37 h 561890"/>
                  <a:gd name="connsiteX5" fmla="*/ 339274 w 401491"/>
                  <a:gd name="connsiteY5" fmla="*/ 57434 h 561890"/>
                  <a:gd name="connsiteX6" fmla="*/ 401491 w 401491"/>
                  <a:gd name="connsiteY6" fmla="*/ 204945 h 561890"/>
                  <a:gd name="connsiteX7" fmla="*/ 401491 w 401491"/>
                  <a:gd name="connsiteY7" fmla="*/ 363555 h 561890"/>
                  <a:gd name="connsiteX8" fmla="*/ 242881 w 401491"/>
                  <a:gd name="connsiteY8" fmla="*/ 559846 h 561890"/>
                  <a:gd name="connsiteX9" fmla="*/ 228569 w 401491"/>
                  <a:gd name="connsiteY9" fmla="*/ 550645 h 561890"/>
                  <a:gd name="connsiteX10" fmla="*/ 237769 w 401491"/>
                  <a:gd name="connsiteY10" fmla="*/ 536332 h 561890"/>
                  <a:gd name="connsiteX11" fmla="*/ 377394 w 401491"/>
                  <a:gd name="connsiteY11" fmla="*/ 363555 h 561890"/>
                  <a:gd name="connsiteX12" fmla="*/ 377394 w 401491"/>
                  <a:gd name="connsiteY12" fmla="*/ 204945 h 561890"/>
                  <a:gd name="connsiteX13" fmla="*/ 322479 w 401491"/>
                  <a:gd name="connsiteY13" fmla="*/ 74522 h 561890"/>
                  <a:gd name="connsiteX14" fmla="*/ 197314 w 401491"/>
                  <a:gd name="connsiteY14" fmla="*/ 23989 h 561890"/>
                  <a:gd name="connsiteX15" fmla="*/ 24099 w 401491"/>
                  <a:gd name="connsiteY15" fmla="*/ 200563 h 561890"/>
                  <a:gd name="connsiteX16" fmla="*/ 24099 w 401491"/>
                  <a:gd name="connsiteY16" fmla="*/ 363409 h 561890"/>
                  <a:gd name="connsiteX17" fmla="*/ 170586 w 401491"/>
                  <a:gd name="connsiteY17" fmla="*/ 537501 h 561890"/>
                  <a:gd name="connsiteX18" fmla="*/ 182563 w 401491"/>
                  <a:gd name="connsiteY18" fmla="*/ 534141 h 561890"/>
                  <a:gd name="connsiteX19" fmla="*/ 187382 w 401491"/>
                  <a:gd name="connsiteY19" fmla="*/ 522896 h 561890"/>
                  <a:gd name="connsiteX20" fmla="*/ 175114 w 401491"/>
                  <a:gd name="connsiteY20" fmla="*/ 509459 h 561890"/>
                  <a:gd name="connsiteX21" fmla="*/ 50534 w 401491"/>
                  <a:gd name="connsiteY21" fmla="*/ 363409 h 561890"/>
                  <a:gd name="connsiteX22" fmla="*/ 50534 w 401491"/>
                  <a:gd name="connsiteY22" fmla="*/ 204214 h 561890"/>
                  <a:gd name="connsiteX23" fmla="*/ 161385 w 401491"/>
                  <a:gd name="connsiteY23" fmla="*/ 57726 h 561890"/>
                  <a:gd name="connsiteX24" fmla="*/ 176136 w 401491"/>
                  <a:gd name="connsiteY24" fmla="*/ 66197 h 561890"/>
                  <a:gd name="connsiteX25" fmla="*/ 167665 w 401491"/>
                  <a:gd name="connsiteY25" fmla="*/ 80948 h 561890"/>
                  <a:gd name="connsiteX26" fmla="*/ 74631 w 401491"/>
                  <a:gd name="connsiteY26" fmla="*/ 204361 h 561890"/>
                  <a:gd name="connsiteX27" fmla="*/ 74631 w 401491"/>
                  <a:gd name="connsiteY27" fmla="*/ 363555 h 561890"/>
                  <a:gd name="connsiteX28" fmla="*/ 179057 w 401491"/>
                  <a:gd name="connsiteY28" fmla="*/ 485945 h 561890"/>
                  <a:gd name="connsiteX29" fmla="*/ 211626 w 401491"/>
                  <a:gd name="connsiteY29" fmla="*/ 522019 h 561890"/>
                  <a:gd name="connsiteX30" fmla="*/ 198774 w 401491"/>
                  <a:gd name="connsiteY30" fmla="*/ 552398 h 561890"/>
                  <a:gd name="connsiteX31" fmla="*/ 173069 w 401491"/>
                  <a:gd name="connsiteY31" fmla="*/ 561891 h 56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01491" h="561890">
                    <a:moveTo>
                      <a:pt x="173069" y="561891"/>
                    </a:moveTo>
                    <a:cubicBezTo>
                      <a:pt x="170879" y="561891"/>
                      <a:pt x="168688" y="561745"/>
                      <a:pt x="166497" y="561307"/>
                    </a:cubicBezTo>
                    <a:cubicBezTo>
                      <a:pt x="69958" y="544803"/>
                      <a:pt x="0" y="461555"/>
                      <a:pt x="0" y="363555"/>
                    </a:cubicBezTo>
                    <a:lnTo>
                      <a:pt x="0" y="200709"/>
                    </a:lnTo>
                    <a:cubicBezTo>
                      <a:pt x="0" y="92048"/>
                      <a:pt x="88214" y="2081"/>
                      <a:pt x="196875" y="37"/>
                    </a:cubicBezTo>
                    <a:cubicBezTo>
                      <a:pt x="249454" y="-986"/>
                      <a:pt x="300571" y="19461"/>
                      <a:pt x="339274" y="57434"/>
                    </a:cubicBezTo>
                    <a:cubicBezTo>
                      <a:pt x="378854" y="96284"/>
                      <a:pt x="401491" y="150030"/>
                      <a:pt x="401491" y="204945"/>
                    </a:cubicBezTo>
                    <a:lnTo>
                      <a:pt x="401491" y="363555"/>
                    </a:lnTo>
                    <a:cubicBezTo>
                      <a:pt x="401491" y="457611"/>
                      <a:pt x="334746" y="540276"/>
                      <a:pt x="242881" y="559846"/>
                    </a:cubicBezTo>
                    <a:cubicBezTo>
                      <a:pt x="236309" y="561161"/>
                      <a:pt x="230029" y="557071"/>
                      <a:pt x="228569" y="550645"/>
                    </a:cubicBezTo>
                    <a:cubicBezTo>
                      <a:pt x="227254" y="544219"/>
                      <a:pt x="231344" y="537793"/>
                      <a:pt x="237769" y="536332"/>
                    </a:cubicBezTo>
                    <a:cubicBezTo>
                      <a:pt x="318681" y="519098"/>
                      <a:pt x="377394" y="446365"/>
                      <a:pt x="377394" y="363555"/>
                    </a:cubicBezTo>
                    <a:lnTo>
                      <a:pt x="377394" y="204945"/>
                    </a:lnTo>
                    <a:cubicBezTo>
                      <a:pt x="377394" y="156456"/>
                      <a:pt x="357384" y="108844"/>
                      <a:pt x="322479" y="74522"/>
                    </a:cubicBezTo>
                    <a:cubicBezTo>
                      <a:pt x="288449" y="41077"/>
                      <a:pt x="243465" y="23405"/>
                      <a:pt x="197314" y="23989"/>
                    </a:cubicBezTo>
                    <a:cubicBezTo>
                      <a:pt x="101796" y="25741"/>
                      <a:pt x="24099" y="105046"/>
                      <a:pt x="24099" y="200563"/>
                    </a:cubicBezTo>
                    <a:lnTo>
                      <a:pt x="24099" y="363409"/>
                    </a:lnTo>
                    <a:cubicBezTo>
                      <a:pt x="24099" y="449725"/>
                      <a:pt x="85731" y="522896"/>
                      <a:pt x="170586" y="537501"/>
                    </a:cubicBezTo>
                    <a:cubicBezTo>
                      <a:pt x="174821" y="538231"/>
                      <a:pt x="179204" y="537062"/>
                      <a:pt x="182563" y="534141"/>
                    </a:cubicBezTo>
                    <a:cubicBezTo>
                      <a:pt x="185775" y="531220"/>
                      <a:pt x="187529" y="527131"/>
                      <a:pt x="187382" y="522896"/>
                    </a:cubicBezTo>
                    <a:cubicBezTo>
                      <a:pt x="187090" y="516177"/>
                      <a:pt x="181979" y="510627"/>
                      <a:pt x="175114" y="509459"/>
                    </a:cubicBezTo>
                    <a:cubicBezTo>
                      <a:pt x="103988" y="498213"/>
                      <a:pt x="50534" y="435412"/>
                      <a:pt x="50534" y="363409"/>
                    </a:cubicBezTo>
                    <a:lnTo>
                      <a:pt x="50534" y="204214"/>
                    </a:lnTo>
                    <a:cubicBezTo>
                      <a:pt x="50534" y="136739"/>
                      <a:pt x="97124" y="75106"/>
                      <a:pt x="161385" y="57726"/>
                    </a:cubicBezTo>
                    <a:cubicBezTo>
                      <a:pt x="167811" y="55974"/>
                      <a:pt x="174384" y="59771"/>
                      <a:pt x="176136" y="66197"/>
                    </a:cubicBezTo>
                    <a:cubicBezTo>
                      <a:pt x="177889" y="72623"/>
                      <a:pt x="174091" y="79196"/>
                      <a:pt x="167665" y="80948"/>
                    </a:cubicBezTo>
                    <a:cubicBezTo>
                      <a:pt x="113773" y="95553"/>
                      <a:pt x="74631" y="147401"/>
                      <a:pt x="74631" y="204361"/>
                    </a:cubicBezTo>
                    <a:lnTo>
                      <a:pt x="74631" y="363555"/>
                    </a:lnTo>
                    <a:cubicBezTo>
                      <a:pt x="74631" y="423874"/>
                      <a:pt x="119469" y="476452"/>
                      <a:pt x="179057" y="485945"/>
                    </a:cubicBezTo>
                    <a:cubicBezTo>
                      <a:pt x="197168" y="488866"/>
                      <a:pt x="210750" y="503909"/>
                      <a:pt x="211626" y="522019"/>
                    </a:cubicBezTo>
                    <a:cubicBezTo>
                      <a:pt x="212210" y="533703"/>
                      <a:pt x="207391" y="544657"/>
                      <a:pt x="198774" y="552398"/>
                    </a:cubicBezTo>
                    <a:cubicBezTo>
                      <a:pt x="191325" y="558532"/>
                      <a:pt x="182270" y="561891"/>
                      <a:pt x="173069" y="561891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2" name="任意多边形: 形状 771">
                <a:extLst>
                  <a:ext uri="{FF2B5EF4-FFF2-40B4-BE49-F238E27FC236}">
                    <a16:creationId xmlns:a16="http://schemas.microsoft.com/office/drawing/2014/main" id="{D83BE252-67DA-44B4-B265-BEE3672068C4}"/>
                  </a:ext>
                </a:extLst>
              </p:cNvPr>
              <p:cNvSpPr/>
              <p:nvPr/>
            </p:nvSpPr>
            <p:spPr>
              <a:xfrm>
                <a:off x="11008391" y="973572"/>
                <a:ext cx="241421" cy="449284"/>
              </a:xfrm>
              <a:custGeom>
                <a:avLst/>
                <a:gdLst>
                  <a:gd name="connsiteX0" fmla="*/ 131884 w 241421"/>
                  <a:gd name="connsiteY0" fmla="*/ 449285 h 449284"/>
                  <a:gd name="connsiteX1" fmla="*/ 120346 w 241421"/>
                  <a:gd name="connsiteY1" fmla="*/ 440668 h 449284"/>
                  <a:gd name="connsiteX2" fmla="*/ 128525 w 241421"/>
                  <a:gd name="connsiteY2" fmla="*/ 425770 h 449284"/>
                  <a:gd name="connsiteX3" fmla="*/ 217469 w 241421"/>
                  <a:gd name="connsiteY3" fmla="*/ 306886 h 449284"/>
                  <a:gd name="connsiteX4" fmla="*/ 217469 w 241421"/>
                  <a:gd name="connsiteY4" fmla="*/ 144040 h 449284"/>
                  <a:gd name="connsiteX5" fmla="*/ 126041 w 241421"/>
                  <a:gd name="connsiteY5" fmla="*/ 24571 h 449284"/>
                  <a:gd name="connsiteX6" fmla="*/ 112751 w 241421"/>
                  <a:gd name="connsiteY6" fmla="*/ 27054 h 449284"/>
                  <a:gd name="connsiteX7" fmla="*/ 106471 w 241421"/>
                  <a:gd name="connsiteY7" fmla="*/ 38738 h 449284"/>
                  <a:gd name="connsiteX8" fmla="*/ 117132 w 241421"/>
                  <a:gd name="connsiteY8" fmla="*/ 53927 h 449284"/>
                  <a:gd name="connsiteX9" fmla="*/ 186799 w 241421"/>
                  <a:gd name="connsiteY9" fmla="*/ 144332 h 449284"/>
                  <a:gd name="connsiteX10" fmla="*/ 186799 w 241421"/>
                  <a:gd name="connsiteY10" fmla="*/ 307178 h 449284"/>
                  <a:gd name="connsiteX11" fmla="*/ 158902 w 241421"/>
                  <a:gd name="connsiteY11" fmla="*/ 373777 h 449284"/>
                  <a:gd name="connsiteX12" fmla="*/ 91720 w 241421"/>
                  <a:gd name="connsiteY12" fmla="*/ 400504 h 449284"/>
                  <a:gd name="connsiteX13" fmla="*/ 0 w 241421"/>
                  <a:gd name="connsiteY13" fmla="*/ 304403 h 449284"/>
                  <a:gd name="connsiteX14" fmla="*/ 0 w 241421"/>
                  <a:gd name="connsiteY14" fmla="*/ 144040 h 449284"/>
                  <a:gd name="connsiteX15" fmla="*/ 54477 w 241421"/>
                  <a:gd name="connsiteY15" fmla="*/ 59185 h 449284"/>
                  <a:gd name="connsiteX16" fmla="*/ 70396 w 241421"/>
                  <a:gd name="connsiteY16" fmla="*/ 65027 h 449284"/>
                  <a:gd name="connsiteX17" fmla="*/ 64555 w 241421"/>
                  <a:gd name="connsiteY17" fmla="*/ 80946 h 449284"/>
                  <a:gd name="connsiteX18" fmla="*/ 24099 w 241421"/>
                  <a:gd name="connsiteY18" fmla="*/ 144040 h 449284"/>
                  <a:gd name="connsiteX19" fmla="*/ 24099 w 241421"/>
                  <a:gd name="connsiteY19" fmla="*/ 304111 h 449284"/>
                  <a:gd name="connsiteX20" fmla="*/ 92158 w 241421"/>
                  <a:gd name="connsiteY20" fmla="*/ 376114 h 449284"/>
                  <a:gd name="connsiteX21" fmla="*/ 142107 w 241421"/>
                  <a:gd name="connsiteY21" fmla="*/ 356251 h 449284"/>
                  <a:gd name="connsiteX22" fmla="*/ 162846 w 241421"/>
                  <a:gd name="connsiteY22" fmla="*/ 306740 h 449284"/>
                  <a:gd name="connsiteX23" fmla="*/ 162846 w 241421"/>
                  <a:gd name="connsiteY23" fmla="*/ 144040 h 449284"/>
                  <a:gd name="connsiteX24" fmla="*/ 111145 w 241421"/>
                  <a:gd name="connsiteY24" fmla="*/ 77003 h 449284"/>
                  <a:gd name="connsiteX25" fmla="*/ 82519 w 241421"/>
                  <a:gd name="connsiteY25" fmla="*/ 37570 h 449284"/>
                  <a:gd name="connsiteX26" fmla="*/ 98584 w 241421"/>
                  <a:gd name="connsiteY26" fmla="*/ 7629 h 449284"/>
                  <a:gd name="connsiteX27" fmla="*/ 132321 w 241421"/>
                  <a:gd name="connsiteY27" fmla="*/ 1349 h 449284"/>
                  <a:gd name="connsiteX28" fmla="*/ 241421 w 241421"/>
                  <a:gd name="connsiteY28" fmla="*/ 144040 h 449284"/>
                  <a:gd name="connsiteX29" fmla="*/ 241421 w 241421"/>
                  <a:gd name="connsiteY29" fmla="*/ 306886 h 449284"/>
                  <a:gd name="connsiteX30" fmla="*/ 135096 w 241421"/>
                  <a:gd name="connsiteY30" fmla="*/ 448846 h 449284"/>
                  <a:gd name="connsiteX31" fmla="*/ 131884 w 241421"/>
                  <a:gd name="connsiteY31" fmla="*/ 449285 h 44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1421" h="449284">
                    <a:moveTo>
                      <a:pt x="131884" y="449285"/>
                    </a:moveTo>
                    <a:cubicBezTo>
                      <a:pt x="126626" y="449285"/>
                      <a:pt x="121952" y="445925"/>
                      <a:pt x="120346" y="440668"/>
                    </a:cubicBezTo>
                    <a:cubicBezTo>
                      <a:pt x="118447" y="434241"/>
                      <a:pt x="122098" y="427669"/>
                      <a:pt x="128525" y="425770"/>
                    </a:cubicBezTo>
                    <a:cubicBezTo>
                      <a:pt x="180956" y="410435"/>
                      <a:pt x="217469" y="361509"/>
                      <a:pt x="217469" y="306886"/>
                    </a:cubicBezTo>
                    <a:lnTo>
                      <a:pt x="217469" y="144040"/>
                    </a:lnTo>
                    <a:cubicBezTo>
                      <a:pt x="217469" y="88249"/>
                      <a:pt x="179934" y="39176"/>
                      <a:pt x="126041" y="24571"/>
                    </a:cubicBezTo>
                    <a:cubicBezTo>
                      <a:pt x="121514" y="23257"/>
                      <a:pt x="116695" y="24133"/>
                      <a:pt x="112751" y="27054"/>
                    </a:cubicBezTo>
                    <a:cubicBezTo>
                      <a:pt x="108954" y="29829"/>
                      <a:pt x="106763" y="34064"/>
                      <a:pt x="106471" y="38738"/>
                    </a:cubicBezTo>
                    <a:cubicBezTo>
                      <a:pt x="106179" y="45748"/>
                      <a:pt x="110706" y="52175"/>
                      <a:pt x="117132" y="53927"/>
                    </a:cubicBezTo>
                    <a:cubicBezTo>
                      <a:pt x="158172" y="64735"/>
                      <a:pt x="186799" y="101832"/>
                      <a:pt x="186799" y="144332"/>
                    </a:cubicBezTo>
                    <a:lnTo>
                      <a:pt x="186799" y="307178"/>
                    </a:lnTo>
                    <a:cubicBezTo>
                      <a:pt x="186799" y="332445"/>
                      <a:pt x="176867" y="356105"/>
                      <a:pt x="158902" y="373777"/>
                    </a:cubicBezTo>
                    <a:cubicBezTo>
                      <a:pt x="140939" y="391449"/>
                      <a:pt x="116840" y="400942"/>
                      <a:pt x="91720" y="400504"/>
                    </a:cubicBezTo>
                    <a:cubicBezTo>
                      <a:pt x="41186" y="399628"/>
                      <a:pt x="0" y="356543"/>
                      <a:pt x="0" y="304403"/>
                    </a:cubicBezTo>
                    <a:lnTo>
                      <a:pt x="0" y="144040"/>
                    </a:lnTo>
                    <a:cubicBezTo>
                      <a:pt x="0" y="107674"/>
                      <a:pt x="21324" y="74374"/>
                      <a:pt x="54477" y="59185"/>
                    </a:cubicBezTo>
                    <a:cubicBezTo>
                      <a:pt x="60465" y="56410"/>
                      <a:pt x="67621" y="59039"/>
                      <a:pt x="70396" y="65027"/>
                    </a:cubicBezTo>
                    <a:cubicBezTo>
                      <a:pt x="73171" y="71015"/>
                      <a:pt x="70542" y="78171"/>
                      <a:pt x="64555" y="80946"/>
                    </a:cubicBezTo>
                    <a:cubicBezTo>
                      <a:pt x="40018" y="92192"/>
                      <a:pt x="24099" y="117021"/>
                      <a:pt x="24099" y="144040"/>
                    </a:cubicBezTo>
                    <a:lnTo>
                      <a:pt x="24099" y="304111"/>
                    </a:lnTo>
                    <a:cubicBezTo>
                      <a:pt x="24099" y="343106"/>
                      <a:pt x="54623" y="375529"/>
                      <a:pt x="92158" y="376114"/>
                    </a:cubicBezTo>
                    <a:cubicBezTo>
                      <a:pt x="111145" y="376260"/>
                      <a:pt x="128670" y="369395"/>
                      <a:pt x="142107" y="356251"/>
                    </a:cubicBezTo>
                    <a:cubicBezTo>
                      <a:pt x="155544" y="343106"/>
                      <a:pt x="162846" y="325580"/>
                      <a:pt x="162846" y="306740"/>
                    </a:cubicBezTo>
                    <a:lnTo>
                      <a:pt x="162846" y="144040"/>
                    </a:lnTo>
                    <a:cubicBezTo>
                      <a:pt x="162846" y="112493"/>
                      <a:pt x="141522" y="84890"/>
                      <a:pt x="111145" y="77003"/>
                    </a:cubicBezTo>
                    <a:cubicBezTo>
                      <a:pt x="93765" y="72476"/>
                      <a:pt x="81789" y="55826"/>
                      <a:pt x="82519" y="37570"/>
                    </a:cubicBezTo>
                    <a:cubicBezTo>
                      <a:pt x="83102" y="25593"/>
                      <a:pt x="88945" y="14640"/>
                      <a:pt x="98584" y="7629"/>
                    </a:cubicBezTo>
                    <a:cubicBezTo>
                      <a:pt x="108370" y="473"/>
                      <a:pt x="120637" y="-1718"/>
                      <a:pt x="132321" y="1349"/>
                    </a:cubicBezTo>
                    <a:cubicBezTo>
                      <a:pt x="196584" y="18875"/>
                      <a:pt x="241421" y="77587"/>
                      <a:pt x="241421" y="144040"/>
                    </a:cubicBezTo>
                    <a:lnTo>
                      <a:pt x="241421" y="306886"/>
                    </a:lnTo>
                    <a:cubicBezTo>
                      <a:pt x="241421" y="372024"/>
                      <a:pt x="197752" y="430444"/>
                      <a:pt x="135096" y="448846"/>
                    </a:cubicBezTo>
                    <a:cubicBezTo>
                      <a:pt x="134075" y="449139"/>
                      <a:pt x="133052" y="449285"/>
                      <a:pt x="131884" y="449285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3" name="图形 2">
              <a:extLst>
                <a:ext uri="{FF2B5EF4-FFF2-40B4-BE49-F238E27FC236}">
                  <a16:creationId xmlns:a16="http://schemas.microsoft.com/office/drawing/2014/main" id="{31222E8D-7030-41F8-8B1D-F7AE3E19011D}"/>
                </a:ext>
              </a:extLst>
            </p:cNvPr>
            <p:cNvGrpSpPr/>
            <p:nvPr/>
          </p:nvGrpSpPr>
          <p:grpSpPr>
            <a:xfrm>
              <a:off x="10379393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74" name="任意多边形: 形状 773">
                <a:extLst>
                  <a:ext uri="{FF2B5EF4-FFF2-40B4-BE49-F238E27FC236}">
                    <a16:creationId xmlns:a16="http://schemas.microsoft.com/office/drawing/2014/main" id="{2889E966-D5F2-48CE-9BD0-86BC1B8FB606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5" name="任意多边形: 形状 774">
                <a:extLst>
                  <a:ext uri="{FF2B5EF4-FFF2-40B4-BE49-F238E27FC236}">
                    <a16:creationId xmlns:a16="http://schemas.microsoft.com/office/drawing/2014/main" id="{334109DA-0A15-49F6-BE55-6C1BDC1F17B2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6" name="任意多边形: 形状 775">
                <a:extLst>
                  <a:ext uri="{FF2B5EF4-FFF2-40B4-BE49-F238E27FC236}">
                    <a16:creationId xmlns:a16="http://schemas.microsoft.com/office/drawing/2014/main" id="{BC1B7444-36EF-4CD0-9B0A-23C22A2D5DC7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7" name="图形 2">
              <a:extLst>
                <a:ext uri="{FF2B5EF4-FFF2-40B4-BE49-F238E27FC236}">
                  <a16:creationId xmlns:a16="http://schemas.microsoft.com/office/drawing/2014/main" id="{55E256DB-FD79-4360-9142-03D8DC49D5AC}"/>
                </a:ext>
              </a:extLst>
            </p:cNvPr>
            <p:cNvGrpSpPr/>
            <p:nvPr/>
          </p:nvGrpSpPr>
          <p:grpSpPr>
            <a:xfrm>
              <a:off x="10877077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78" name="任意多边形: 形状 777">
                <a:extLst>
                  <a:ext uri="{FF2B5EF4-FFF2-40B4-BE49-F238E27FC236}">
                    <a16:creationId xmlns:a16="http://schemas.microsoft.com/office/drawing/2014/main" id="{E4EF02D0-20E2-48C1-9DD5-4C9C9C41569A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9" name="任意多边形: 形状 778">
                <a:extLst>
                  <a:ext uri="{FF2B5EF4-FFF2-40B4-BE49-F238E27FC236}">
                    <a16:creationId xmlns:a16="http://schemas.microsoft.com/office/drawing/2014/main" id="{5471857D-F18A-459D-ACA2-7FF162F60AF5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80" name="任意多边形: 形状 779">
                <a:extLst>
                  <a:ext uri="{FF2B5EF4-FFF2-40B4-BE49-F238E27FC236}">
                    <a16:creationId xmlns:a16="http://schemas.microsoft.com/office/drawing/2014/main" id="{D5597FD8-2B8E-4EBC-912E-0B01EB43BE83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</p:grpSp>
      <p:pic>
        <p:nvPicPr>
          <p:cNvPr id="13" name="Picture 2">
            <a:hlinkClick r:id="rId3"/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18" y="803168"/>
            <a:ext cx="1758709" cy="2344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1D8BF186-D954-4BA1-BCA7-2A7CABE4E24B}"/>
              </a:ext>
            </a:extLst>
          </p:cNvPr>
          <p:cNvSpPr txBox="1"/>
          <p:nvPr/>
        </p:nvSpPr>
        <p:spPr>
          <a:xfrm>
            <a:off x="1924575" y="2459082"/>
            <a:ext cx="8342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gradFill flip="none" rotWithShape="1">
                  <a:gsLst>
                    <a:gs pos="98639">
                      <a:schemeClr val="accent2">
                        <a:lumMod val="75000"/>
                      </a:schemeClr>
                    </a:gs>
                    <a:gs pos="0">
                      <a:schemeClr val="accent2">
                        <a:lumMod val="60000"/>
                        <a:lumOff val="40000"/>
                      </a:schemeClr>
                    </a:gs>
                    <a:gs pos="23000">
                      <a:schemeClr val="accent2"/>
                    </a:gs>
                    <a:gs pos="98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63500" dir="2700000" sx="101000" sy="101000" algn="tl" rotWithShape="0">
                    <a:schemeClr val="accent2">
                      <a:lumMod val="75000"/>
                      <a:alpha val="34000"/>
                    </a:schemeClr>
                  </a:outerShdw>
                </a:effectLst>
                <a:latin typeface="微软雅黑 Bold"/>
                <a:ea typeface="微软雅黑 Bold"/>
                <a:cs typeface="阿里巴巴普惠体 B" panose="00020600040101010101" pitchFamily="18" charset="-122"/>
              </a:rPr>
              <a:t>年会活动方案策划</a:t>
            </a:r>
            <a:endParaRPr lang="en-US" altLang="zh-CN" sz="6600" dirty="0">
              <a:gradFill flip="none" rotWithShape="1">
                <a:gsLst>
                  <a:gs pos="98639">
                    <a:schemeClr val="accent2">
                      <a:lumMod val="75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23000">
                    <a:schemeClr val="accent2"/>
                  </a:gs>
                  <a:gs pos="98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effectLst>
                <a:outerShdw blurRad="63500" dir="2700000" sx="101000" sy="101000" algn="tl" rotWithShape="0">
                  <a:schemeClr val="accent2">
                    <a:lumMod val="75000"/>
                    <a:alpha val="34000"/>
                  </a:schemeClr>
                </a:outerShdw>
              </a:effectLst>
              <a:latin typeface="微软雅黑 Bold"/>
              <a:ea typeface="微软雅黑 Bold"/>
              <a:cs typeface="阿里巴巴普惠体 B" panose="00020600040101010101" pitchFamily="18" charset="-122"/>
            </a:endParaRPr>
          </a:p>
        </p:txBody>
      </p:sp>
      <p:pic>
        <p:nvPicPr>
          <p:cNvPr id="810" name="图片 809">
            <a:extLst>
              <a:ext uri="{FF2B5EF4-FFF2-40B4-BE49-F238E27FC236}">
                <a16:creationId xmlns:a16="http://schemas.microsoft.com/office/drawing/2014/main" id="{EB7E49BA-3BCC-4B97-AEBE-C5CF88BF8F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4064"/>
          <a:stretch/>
        </p:blipFill>
        <p:spPr>
          <a:xfrm>
            <a:off x="1551414" y="2745407"/>
            <a:ext cx="5104330" cy="199572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32E1270-96D6-41FA-A836-B0D51A45D8FA}"/>
              </a:ext>
            </a:extLst>
          </p:cNvPr>
          <p:cNvSpPr txBox="1"/>
          <p:nvPr/>
        </p:nvSpPr>
        <p:spPr>
          <a:xfrm>
            <a:off x="1993393" y="3384837"/>
            <a:ext cx="820521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blipFill>
                  <a:blip r:embed="rId7"/>
                  <a:stretch>
                    <a:fillRect/>
                  </a:stretch>
                </a:blipFill>
                <a:effectLst>
                  <a:outerShdw blurRad="127000" dist="101600" dir="2700000" algn="tl" rotWithShape="0">
                    <a:prstClr val="black">
                      <a:alpha val="20000"/>
                    </a:prstClr>
                  </a:outerShdw>
                </a:effectLst>
              </a:rPr>
              <a:t>Congratulations On The New Year</a:t>
            </a:r>
            <a:endParaRPr lang="zh-CN" altLang="en-US" sz="1400" dirty="0">
              <a:blipFill>
                <a:blip r:embed="rId7"/>
                <a:stretch>
                  <a:fillRect/>
                </a:stretch>
              </a:blipFill>
              <a:effectLst>
                <a:outerShdw blurRad="127000" dist="1016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878" name="图片 877">
            <a:extLst>
              <a:ext uri="{FF2B5EF4-FFF2-40B4-BE49-F238E27FC236}">
                <a16:creationId xmlns:a16="http://schemas.microsoft.com/office/drawing/2014/main" id="{B03CCD68-5B91-490C-96C7-62212911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 r="-281" b="-3073"/>
          <a:stretch/>
        </p:blipFill>
        <p:spPr>
          <a:xfrm>
            <a:off x="6166875" y="2600000"/>
            <a:ext cx="5118701" cy="2346083"/>
          </a:xfrm>
          <a:prstGeom prst="rect">
            <a:avLst/>
          </a:prstGeom>
        </p:spPr>
      </p:pic>
      <p:grpSp>
        <p:nvGrpSpPr>
          <p:cNvPr id="875" name="组合 874">
            <a:extLst>
              <a:ext uri="{FF2B5EF4-FFF2-40B4-BE49-F238E27FC236}">
                <a16:creationId xmlns:a16="http://schemas.microsoft.com/office/drawing/2014/main" id="{C67FB3FF-0367-4FEF-AABB-BA1D407CD048}"/>
              </a:ext>
            </a:extLst>
          </p:cNvPr>
          <p:cNvGrpSpPr/>
          <p:nvPr/>
        </p:nvGrpSpPr>
        <p:grpSpPr>
          <a:xfrm>
            <a:off x="4810400" y="4255614"/>
            <a:ext cx="2571200" cy="485514"/>
            <a:chOff x="6767512" y="1299369"/>
            <a:chExt cx="4632326" cy="874712"/>
          </a:xfrm>
        </p:grpSpPr>
        <p:sp>
          <p:nvSpPr>
            <p:cNvPr id="876" name="任意多边形: 形状 875">
              <a:extLst>
                <a:ext uri="{FF2B5EF4-FFF2-40B4-BE49-F238E27FC236}">
                  <a16:creationId xmlns:a16="http://schemas.microsoft.com/office/drawing/2014/main" id="{76CBCA69-FAB6-4B2A-AD66-11A1D327EA19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7" name="任意多边形: 形状 876">
              <a:extLst>
                <a:ext uri="{FF2B5EF4-FFF2-40B4-BE49-F238E27FC236}">
                  <a16:creationId xmlns:a16="http://schemas.microsoft.com/office/drawing/2014/main" id="{3F522A26-F3D2-4D36-9931-8BF3F7A3C37D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8A4888F-027A-48A3-AED7-EBCBD992897D}"/>
              </a:ext>
            </a:extLst>
          </p:cNvPr>
          <p:cNvGrpSpPr/>
          <p:nvPr/>
        </p:nvGrpSpPr>
        <p:grpSpPr>
          <a:xfrm>
            <a:off x="4489691" y="5090920"/>
            <a:ext cx="3192962" cy="246221"/>
            <a:chOff x="1042455" y="5501205"/>
            <a:chExt cx="3192962" cy="24622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553D8A4-DD0F-4293-96CF-EB38C48FCDF0}"/>
                </a:ext>
              </a:extLst>
            </p:cNvPr>
            <p:cNvSpPr txBox="1"/>
            <p:nvPr/>
          </p:nvSpPr>
          <p:spPr>
            <a:xfrm>
              <a:off x="1042455" y="5501205"/>
              <a:ext cx="12311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solidFill>
                    <a:srgbClr val="F8B267"/>
                  </a:solidFill>
                  <a:latin typeface="+mn-ea"/>
                </a:rPr>
                <a:t>部门：企划部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5F7528-C24D-454E-A49A-3B9BB4109CAB}"/>
                </a:ext>
              </a:extLst>
            </p:cNvPr>
            <p:cNvSpPr txBox="1"/>
            <p:nvPr/>
          </p:nvSpPr>
          <p:spPr>
            <a:xfrm>
              <a:off x="2648764" y="5501205"/>
              <a:ext cx="158665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solidFill>
                    <a:srgbClr val="F8B267"/>
                  </a:solidFill>
                  <a:latin typeface="+mn-ea"/>
                </a:rPr>
                <a:t>时间：</a:t>
              </a:r>
              <a:r>
                <a:rPr lang="en-US" altLang="zh-CN" sz="1600" dirty="0">
                  <a:solidFill>
                    <a:srgbClr val="F8B267"/>
                  </a:solidFill>
                  <a:latin typeface="+mn-ea"/>
                </a:rPr>
                <a:t>20XX.12.31</a:t>
              </a:r>
              <a:endParaRPr lang="zh-CN" altLang="en-US" sz="1600" dirty="0">
                <a:solidFill>
                  <a:srgbClr val="F8B267"/>
                </a:solidFill>
                <a:latin typeface="+mn-ea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44F2788-B875-472E-A018-07F0C5881DD8}"/>
                </a:ext>
              </a:extLst>
            </p:cNvPr>
            <p:cNvCxnSpPr>
              <a:cxnSpLocks/>
            </p:cNvCxnSpPr>
            <p:nvPr/>
          </p:nvCxnSpPr>
          <p:spPr>
            <a:xfrm>
              <a:off x="2461162" y="5527756"/>
              <a:ext cx="0" cy="193119"/>
            </a:xfrm>
            <a:prstGeom prst="line">
              <a:avLst/>
            </a:prstGeom>
            <a:ln w="9525">
              <a:solidFill>
                <a:srgbClr val="F8B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074921" y="4393470"/>
            <a:ext cx="204215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8B267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rgbClr val="F8B267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rgbClr val="F8B267"/>
              </a:solidFill>
              <a:latin typeface="+mn-ea"/>
            </a:endParaRPr>
          </a:p>
        </p:txBody>
      </p:sp>
      <p:pic>
        <p:nvPicPr>
          <p:cNvPr id="855" name="图片 854">
            <a:extLst>
              <a:ext uri="{FF2B5EF4-FFF2-40B4-BE49-F238E27FC236}">
                <a16:creationId xmlns:a16="http://schemas.microsoft.com/office/drawing/2014/main" id="{D07EC490-4A3E-4E5E-981B-12C7A5FA9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1560" y="417506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56" name="图片 855">
            <a:extLst>
              <a:ext uri="{FF2B5EF4-FFF2-40B4-BE49-F238E27FC236}">
                <a16:creationId xmlns:a16="http://schemas.microsoft.com/office/drawing/2014/main" id="{CD237D35-60B6-46E7-882A-C598BE506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03" y="417506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>
            <a:extLst>
              <a:ext uri="{FF2B5EF4-FFF2-40B4-BE49-F238E27FC236}">
                <a16:creationId xmlns:a16="http://schemas.microsoft.com/office/drawing/2014/main" id="{A762E359-AAE6-49D6-8F57-1FBEE710342A}"/>
              </a:ext>
            </a:extLst>
          </p:cNvPr>
          <p:cNvSpPr txBox="1"/>
          <p:nvPr/>
        </p:nvSpPr>
        <p:spPr>
          <a:xfrm>
            <a:off x="2743199" y="782122"/>
            <a:ext cx="67056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600" b="1" dirty="0">
                <a:solidFill>
                  <a:schemeClr val="accent2">
                    <a:alpha val="20000"/>
                  </a:schemeClr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叁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FF0A660-D63E-4CCA-8729-20A06357DB7A}"/>
              </a:ext>
            </a:extLst>
          </p:cNvPr>
          <p:cNvGrpSpPr/>
          <p:nvPr/>
        </p:nvGrpSpPr>
        <p:grpSpPr>
          <a:xfrm>
            <a:off x="2015330" y="2280690"/>
            <a:ext cx="8161340" cy="3553922"/>
            <a:chOff x="7091364" y="4253706"/>
            <a:chExt cx="3984626" cy="1735138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AE2A747-FBEE-4E97-A81D-4482199D8A6B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1347358-C49D-4E69-9307-B351AAB98C9A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467390F-84F1-4149-93C8-6D09D86AA348}"/>
              </a:ext>
            </a:extLst>
          </p:cNvPr>
          <p:cNvSpPr txBox="1"/>
          <p:nvPr/>
        </p:nvSpPr>
        <p:spPr>
          <a:xfrm>
            <a:off x="2743199" y="3198811"/>
            <a:ext cx="6705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accent2"/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活动执行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B73F4C-6AF4-4D85-9232-AFF955B65F7D}"/>
              </a:ext>
            </a:extLst>
          </p:cNvPr>
          <p:cNvSpPr txBox="1"/>
          <p:nvPr/>
        </p:nvSpPr>
        <p:spPr>
          <a:xfrm>
            <a:off x="2743199" y="4454825"/>
            <a:ext cx="670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execution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FE5532-61EC-4E34-92C2-C4DD95904C25}"/>
              </a:ext>
            </a:extLst>
          </p:cNvPr>
          <p:cNvSpPr txBox="1"/>
          <p:nvPr/>
        </p:nvSpPr>
        <p:spPr>
          <a:xfrm>
            <a:off x="7630393" y="-1036391"/>
            <a:ext cx="289559" cy="205977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D6E262C-9120-452C-9EFD-EBF4E5361825}"/>
              </a:ext>
            </a:extLst>
          </p:cNvPr>
          <p:cNvSpPr txBox="1"/>
          <p:nvPr/>
        </p:nvSpPr>
        <p:spPr>
          <a:xfrm>
            <a:off x="10038272" y="-1036391"/>
            <a:ext cx="289559" cy="205977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171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253DED3F-F32F-4445-AA4C-8221B13D0899}"/>
              </a:ext>
            </a:extLst>
          </p:cNvPr>
          <p:cNvSpPr>
            <a:spLocks/>
          </p:cNvSpPr>
          <p:nvPr/>
        </p:nvSpPr>
        <p:spPr>
          <a:xfrm>
            <a:off x="660400" y="1219200"/>
            <a:ext cx="5198652" cy="4967358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9A3D1743-175F-4853-BBC3-B7D206984BA9}"/>
              </a:ext>
            </a:extLst>
          </p:cNvPr>
          <p:cNvSpPr>
            <a:spLocks/>
          </p:cNvSpPr>
          <p:nvPr/>
        </p:nvSpPr>
        <p:spPr>
          <a:xfrm>
            <a:off x="6102892" y="1202507"/>
            <a:ext cx="5428708" cy="2413000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7E559E70-32F4-4DDC-B8A4-9E53A40253B9}"/>
              </a:ext>
            </a:extLst>
          </p:cNvPr>
          <p:cNvSpPr>
            <a:spLocks/>
          </p:cNvSpPr>
          <p:nvPr/>
        </p:nvSpPr>
        <p:spPr>
          <a:xfrm>
            <a:off x="6102892" y="3773558"/>
            <a:ext cx="5428708" cy="2413000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活动执行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548DF32-52FC-4D23-AF91-03AACC076FB1}"/>
              </a:ext>
            </a:extLst>
          </p:cNvPr>
          <p:cNvSpPr txBox="1"/>
          <p:nvPr/>
        </p:nvSpPr>
        <p:spPr>
          <a:xfrm>
            <a:off x="8562350" y="2141316"/>
            <a:ext cx="2725410" cy="73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5C5C51-96EF-4710-AD0C-451D4FA7C4E8}"/>
              </a:ext>
            </a:extLst>
          </p:cNvPr>
          <p:cNvGrpSpPr/>
          <p:nvPr/>
        </p:nvGrpSpPr>
        <p:grpSpPr>
          <a:xfrm>
            <a:off x="1990846" y="1676427"/>
            <a:ext cx="2537760" cy="565062"/>
            <a:chOff x="6743408" y="1299368"/>
            <a:chExt cx="4698826" cy="874713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3534057-4232-40FB-A2C7-F03E9209A60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6200000">
              <a:off x="8650893" y="-608117"/>
              <a:ext cx="874712" cy="4689682"/>
            </a:xfrm>
            <a:custGeom>
              <a:avLst/>
              <a:gdLst>
                <a:gd name="connsiteX0" fmla="*/ 874712 w 874712"/>
                <a:gd name="connsiteY0" fmla="*/ 393670 h 4689682"/>
                <a:gd name="connsiteX1" fmla="*/ 874712 w 874712"/>
                <a:gd name="connsiteY1" fmla="*/ 4286866 h 4689682"/>
                <a:gd name="connsiteX2" fmla="*/ 722635 w 874712"/>
                <a:gd name="connsiteY2" fmla="*/ 4438943 h 4689682"/>
                <a:gd name="connsiteX3" fmla="*/ 726277 w 874712"/>
                <a:gd name="connsiteY3" fmla="*/ 4438943 h 4689682"/>
                <a:gd name="connsiteX4" fmla="*/ 437355 w 874712"/>
                <a:gd name="connsiteY4" fmla="*/ 4689682 h 4689682"/>
                <a:gd name="connsiteX5" fmla="*/ 148433 w 874712"/>
                <a:gd name="connsiteY5" fmla="*/ 4438943 h 4689682"/>
                <a:gd name="connsiteX6" fmla="*/ 152077 w 874712"/>
                <a:gd name="connsiteY6" fmla="*/ 4438943 h 4689682"/>
                <a:gd name="connsiteX7" fmla="*/ 0 w 874712"/>
                <a:gd name="connsiteY7" fmla="*/ 4286866 h 4689682"/>
                <a:gd name="connsiteX8" fmla="*/ 0 w 874712"/>
                <a:gd name="connsiteY8" fmla="*/ 393670 h 4689682"/>
                <a:gd name="connsiteX9" fmla="*/ 152077 w 874712"/>
                <a:gd name="connsiteY9" fmla="*/ 241593 h 4689682"/>
                <a:gd name="connsiteX10" fmla="*/ 200621 w 874712"/>
                <a:gd name="connsiteY10" fmla="*/ 241593 h 4689682"/>
                <a:gd name="connsiteX11" fmla="*/ 260895 w 874712"/>
                <a:gd name="connsiteY11" fmla="*/ 231033 h 4689682"/>
                <a:gd name="connsiteX12" fmla="*/ 437356 w 874712"/>
                <a:gd name="connsiteY12" fmla="*/ 0 h 4689682"/>
                <a:gd name="connsiteX13" fmla="*/ 613817 w 874712"/>
                <a:gd name="connsiteY13" fmla="*/ 231033 h 4689682"/>
                <a:gd name="connsiteX14" fmla="*/ 674092 w 874712"/>
                <a:gd name="connsiteY14" fmla="*/ 241593 h 4689682"/>
                <a:gd name="connsiteX15" fmla="*/ 722635 w 874712"/>
                <a:gd name="connsiteY15" fmla="*/ 241593 h 4689682"/>
                <a:gd name="connsiteX16" fmla="*/ 874712 w 874712"/>
                <a:gd name="connsiteY16" fmla="*/ 393670 h 468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4712" h="4689682">
                  <a:moveTo>
                    <a:pt x="874712" y="393670"/>
                  </a:moveTo>
                  <a:lnTo>
                    <a:pt x="874712" y="4286866"/>
                  </a:lnTo>
                  <a:cubicBezTo>
                    <a:pt x="874712" y="4370856"/>
                    <a:pt x="806625" y="4438943"/>
                    <a:pt x="722635" y="4438943"/>
                  </a:cubicBezTo>
                  <a:lnTo>
                    <a:pt x="726277" y="4438943"/>
                  </a:lnTo>
                  <a:cubicBezTo>
                    <a:pt x="566710" y="4438943"/>
                    <a:pt x="437355" y="4551204"/>
                    <a:pt x="437355" y="4689682"/>
                  </a:cubicBezTo>
                  <a:cubicBezTo>
                    <a:pt x="437355" y="4551204"/>
                    <a:pt x="308000" y="4438943"/>
                    <a:pt x="148433" y="4438943"/>
                  </a:cubicBezTo>
                  <a:lnTo>
                    <a:pt x="152077" y="4438943"/>
                  </a:lnTo>
                  <a:cubicBezTo>
                    <a:pt x="68087" y="4438943"/>
                    <a:pt x="0" y="4370856"/>
                    <a:pt x="0" y="4286866"/>
                  </a:cubicBezTo>
                  <a:lnTo>
                    <a:pt x="0" y="393670"/>
                  </a:lnTo>
                  <a:cubicBezTo>
                    <a:pt x="0" y="309680"/>
                    <a:pt x="68087" y="241593"/>
                    <a:pt x="152077" y="241593"/>
                  </a:cubicBezTo>
                  <a:lnTo>
                    <a:pt x="200621" y="241593"/>
                  </a:lnTo>
                  <a:lnTo>
                    <a:pt x="260895" y="231033"/>
                  </a:lnTo>
                  <a:cubicBezTo>
                    <a:pt x="364594" y="192969"/>
                    <a:pt x="437356" y="103858"/>
                    <a:pt x="437356" y="0"/>
                  </a:cubicBezTo>
                  <a:cubicBezTo>
                    <a:pt x="437356" y="103858"/>
                    <a:pt x="510118" y="192969"/>
                    <a:pt x="613817" y="231033"/>
                  </a:cubicBezTo>
                  <a:lnTo>
                    <a:pt x="674092" y="241593"/>
                  </a:lnTo>
                  <a:lnTo>
                    <a:pt x="722635" y="241593"/>
                  </a:lnTo>
                  <a:cubicBezTo>
                    <a:pt x="806625" y="241593"/>
                    <a:pt x="874712" y="309680"/>
                    <a:pt x="874712" y="39367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DF09B94-B422-4565-BF11-8AB7E37E5840}"/>
                </a:ext>
              </a:extLst>
            </p:cNvPr>
            <p:cNvSpPr/>
            <p:nvPr/>
          </p:nvSpPr>
          <p:spPr>
            <a:xfrm>
              <a:off x="6752552" y="1299369"/>
              <a:ext cx="4689682" cy="874712"/>
            </a:xfrm>
            <a:custGeom>
              <a:avLst/>
              <a:gdLst>
                <a:gd name="connsiteX0" fmla="*/ 393671 w 4689682"/>
                <a:gd name="connsiteY0" fmla="*/ 0 h 874712"/>
                <a:gd name="connsiteX1" fmla="*/ 4286867 w 4689682"/>
                <a:gd name="connsiteY1" fmla="*/ 0 h 874712"/>
                <a:gd name="connsiteX2" fmla="*/ 4438944 w 4689682"/>
                <a:gd name="connsiteY2" fmla="*/ 152077 h 874712"/>
                <a:gd name="connsiteX3" fmla="*/ 4438944 w 4689682"/>
                <a:gd name="connsiteY3" fmla="*/ 148435 h 874712"/>
                <a:gd name="connsiteX4" fmla="*/ 4689682 w 4689682"/>
                <a:gd name="connsiteY4" fmla="*/ 437357 h 874712"/>
                <a:gd name="connsiteX5" fmla="*/ 4438944 w 4689682"/>
                <a:gd name="connsiteY5" fmla="*/ 726279 h 874712"/>
                <a:gd name="connsiteX6" fmla="*/ 4438944 w 4689682"/>
                <a:gd name="connsiteY6" fmla="*/ 722635 h 874712"/>
                <a:gd name="connsiteX7" fmla="*/ 4286867 w 4689682"/>
                <a:gd name="connsiteY7" fmla="*/ 874712 h 874712"/>
                <a:gd name="connsiteX8" fmla="*/ 393671 w 4689682"/>
                <a:gd name="connsiteY8" fmla="*/ 874712 h 874712"/>
                <a:gd name="connsiteX9" fmla="*/ 241594 w 4689682"/>
                <a:gd name="connsiteY9" fmla="*/ 722635 h 874712"/>
                <a:gd name="connsiteX10" fmla="*/ 241594 w 4689682"/>
                <a:gd name="connsiteY10" fmla="*/ 674091 h 874712"/>
                <a:gd name="connsiteX11" fmla="*/ 231033 w 4689682"/>
                <a:gd name="connsiteY11" fmla="*/ 613816 h 874712"/>
                <a:gd name="connsiteX12" fmla="*/ 0 w 4689682"/>
                <a:gd name="connsiteY12" fmla="*/ 437356 h 874712"/>
                <a:gd name="connsiteX13" fmla="*/ 231033 w 4689682"/>
                <a:gd name="connsiteY13" fmla="*/ 260895 h 874712"/>
                <a:gd name="connsiteX14" fmla="*/ 241594 w 4689682"/>
                <a:gd name="connsiteY14" fmla="*/ 200620 h 874712"/>
                <a:gd name="connsiteX15" fmla="*/ 241594 w 4689682"/>
                <a:gd name="connsiteY15" fmla="*/ 152077 h 874712"/>
                <a:gd name="connsiteX16" fmla="*/ 393671 w 4689682"/>
                <a:gd name="connsiteY16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89682" h="874712">
                  <a:moveTo>
                    <a:pt x="393671" y="0"/>
                  </a:moveTo>
                  <a:lnTo>
                    <a:pt x="4286867" y="0"/>
                  </a:lnTo>
                  <a:cubicBezTo>
                    <a:pt x="4370857" y="0"/>
                    <a:pt x="4438944" y="68087"/>
                    <a:pt x="4438944" y="152077"/>
                  </a:cubicBezTo>
                  <a:lnTo>
                    <a:pt x="4438944" y="148435"/>
                  </a:lnTo>
                  <a:cubicBezTo>
                    <a:pt x="4438944" y="308001"/>
                    <a:pt x="4551204" y="437357"/>
                    <a:pt x="4689682" y="437357"/>
                  </a:cubicBezTo>
                  <a:cubicBezTo>
                    <a:pt x="4551204" y="437357"/>
                    <a:pt x="4438944" y="566712"/>
                    <a:pt x="4438944" y="726279"/>
                  </a:cubicBezTo>
                  <a:lnTo>
                    <a:pt x="4438944" y="722635"/>
                  </a:lnTo>
                  <a:cubicBezTo>
                    <a:pt x="4438944" y="806625"/>
                    <a:pt x="4370857" y="874712"/>
                    <a:pt x="4286867" y="874712"/>
                  </a:cubicBezTo>
                  <a:lnTo>
                    <a:pt x="393671" y="874712"/>
                  </a:lnTo>
                  <a:cubicBezTo>
                    <a:pt x="309681" y="874712"/>
                    <a:pt x="241594" y="806625"/>
                    <a:pt x="241594" y="722635"/>
                  </a:cubicBezTo>
                  <a:lnTo>
                    <a:pt x="241594" y="674091"/>
                  </a:lnTo>
                  <a:lnTo>
                    <a:pt x="231033" y="613816"/>
                  </a:lnTo>
                  <a:cubicBezTo>
                    <a:pt x="192969" y="510118"/>
                    <a:pt x="103859" y="437356"/>
                    <a:pt x="0" y="437356"/>
                  </a:cubicBezTo>
                  <a:cubicBezTo>
                    <a:pt x="103859" y="437356"/>
                    <a:pt x="192969" y="364593"/>
                    <a:pt x="231033" y="260895"/>
                  </a:cubicBezTo>
                  <a:lnTo>
                    <a:pt x="241594" y="200620"/>
                  </a:lnTo>
                  <a:lnTo>
                    <a:pt x="241594" y="152077"/>
                  </a:lnTo>
                  <a:cubicBezTo>
                    <a:pt x="241594" y="68087"/>
                    <a:pt x="309681" y="0"/>
                    <a:pt x="393671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5B6E47C1-DF50-4418-B7CA-C367259F7CA3}"/>
              </a:ext>
            </a:extLst>
          </p:cNvPr>
          <p:cNvSpPr txBox="1"/>
          <p:nvPr/>
        </p:nvSpPr>
        <p:spPr>
          <a:xfrm>
            <a:off x="2362674" y="1774292"/>
            <a:ext cx="1794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外场布置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75F64BF-F32B-4505-A901-CF6B0F3F71E4}"/>
              </a:ext>
            </a:extLst>
          </p:cNvPr>
          <p:cNvSpPr txBox="1"/>
          <p:nvPr/>
        </p:nvSpPr>
        <p:spPr>
          <a:xfrm>
            <a:off x="8562350" y="1658401"/>
            <a:ext cx="2725410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+mj-ea"/>
                <a:ea typeface="+mj-ea"/>
              </a:rPr>
              <a:t>展区布置</a:t>
            </a:r>
            <a:endParaRPr lang="en-US" altLang="zh-CN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8F848CD-3ACF-46C9-A775-0C37AD378492}"/>
              </a:ext>
            </a:extLst>
          </p:cNvPr>
          <p:cNvSpPr txBox="1"/>
          <p:nvPr/>
        </p:nvSpPr>
        <p:spPr>
          <a:xfrm>
            <a:off x="6276350" y="4812665"/>
            <a:ext cx="2725410" cy="73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BF5CF7A-79D9-485D-A4B4-88A541501ED3}"/>
              </a:ext>
            </a:extLst>
          </p:cNvPr>
          <p:cNvSpPr txBox="1"/>
          <p:nvPr/>
        </p:nvSpPr>
        <p:spPr>
          <a:xfrm>
            <a:off x="6276350" y="4329750"/>
            <a:ext cx="2725410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+mj-ea"/>
                <a:ea typeface="+mj-ea"/>
              </a:rPr>
              <a:t>入场签到</a:t>
            </a:r>
            <a:endParaRPr lang="en-US" altLang="zh-CN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5" name="图片 4" descr="城市街道与高楼大厦的汽车&#10;&#10;描述已自动生成">
            <a:extLst>
              <a:ext uri="{FF2B5EF4-FFF2-40B4-BE49-F238E27FC236}">
                <a16:creationId xmlns:a16="http://schemas.microsoft.com/office/drawing/2014/main" id="{4F751910-8F6F-47AA-865E-30BCF983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2717643"/>
            <a:ext cx="4710972" cy="3140648"/>
          </a:xfrm>
          <a:prstGeom prst="rect">
            <a:avLst/>
          </a:prstGeom>
          <a:ln>
            <a:noFill/>
          </a:ln>
        </p:spPr>
      </p:pic>
      <p:pic>
        <p:nvPicPr>
          <p:cNvPr id="20" name="图片 19" descr="城市街道与高楼大厦的汽车&#10;&#10;描述已自动生成">
            <a:extLst>
              <a:ext uri="{FF2B5EF4-FFF2-40B4-BE49-F238E27FC236}">
                <a16:creationId xmlns:a16="http://schemas.microsoft.com/office/drawing/2014/main" id="{9710BE62-4CF6-4B03-9779-6420B9FA9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89"/>
          <a:stretch/>
        </p:blipFill>
        <p:spPr>
          <a:xfrm>
            <a:off x="6283096" y="1514835"/>
            <a:ext cx="2157334" cy="1788344"/>
          </a:xfrm>
          <a:prstGeom prst="rect">
            <a:avLst/>
          </a:prstGeom>
          <a:ln>
            <a:noFill/>
          </a:ln>
        </p:spPr>
      </p:pic>
      <p:pic>
        <p:nvPicPr>
          <p:cNvPr id="21" name="图片 20" descr="城市街道与高楼大厦的汽车&#10;&#10;描述已自动生成">
            <a:extLst>
              <a:ext uri="{FF2B5EF4-FFF2-40B4-BE49-F238E27FC236}">
                <a16:creationId xmlns:a16="http://schemas.microsoft.com/office/drawing/2014/main" id="{D11867DB-DD04-4266-A009-4B2871780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89"/>
          <a:stretch/>
        </p:blipFill>
        <p:spPr>
          <a:xfrm>
            <a:off x="9106034" y="4085886"/>
            <a:ext cx="2157334" cy="1788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DA9FF25F-E20B-4E70-9F19-F47E70608372}"/>
              </a:ext>
            </a:extLst>
          </p:cNvPr>
          <p:cNvSpPr>
            <a:spLocks/>
          </p:cNvSpPr>
          <p:nvPr/>
        </p:nvSpPr>
        <p:spPr>
          <a:xfrm>
            <a:off x="660399" y="1028700"/>
            <a:ext cx="10865293" cy="2972197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F19C81-564C-419E-AC92-C0D7AFC1D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活动执行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832E357-C880-4C15-B243-6414480BD8AD}"/>
              </a:ext>
            </a:extLst>
          </p:cNvPr>
          <p:cNvGrpSpPr/>
          <p:nvPr/>
        </p:nvGrpSpPr>
        <p:grpSpPr>
          <a:xfrm>
            <a:off x="660400" y="4585448"/>
            <a:ext cx="3035428" cy="565062"/>
            <a:chOff x="6743408" y="1299368"/>
            <a:chExt cx="4698826" cy="874713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E92131D1-C08C-4A07-97FA-5203BF81AB6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>
              <a:off x="8650893" y="-608117"/>
              <a:ext cx="874712" cy="4689682"/>
            </a:xfrm>
            <a:custGeom>
              <a:avLst/>
              <a:gdLst>
                <a:gd name="connsiteX0" fmla="*/ 874712 w 874712"/>
                <a:gd name="connsiteY0" fmla="*/ 393670 h 4689682"/>
                <a:gd name="connsiteX1" fmla="*/ 874712 w 874712"/>
                <a:gd name="connsiteY1" fmla="*/ 4286866 h 4689682"/>
                <a:gd name="connsiteX2" fmla="*/ 722635 w 874712"/>
                <a:gd name="connsiteY2" fmla="*/ 4438943 h 4689682"/>
                <a:gd name="connsiteX3" fmla="*/ 726277 w 874712"/>
                <a:gd name="connsiteY3" fmla="*/ 4438943 h 4689682"/>
                <a:gd name="connsiteX4" fmla="*/ 437355 w 874712"/>
                <a:gd name="connsiteY4" fmla="*/ 4689682 h 4689682"/>
                <a:gd name="connsiteX5" fmla="*/ 148433 w 874712"/>
                <a:gd name="connsiteY5" fmla="*/ 4438943 h 4689682"/>
                <a:gd name="connsiteX6" fmla="*/ 152077 w 874712"/>
                <a:gd name="connsiteY6" fmla="*/ 4438943 h 4689682"/>
                <a:gd name="connsiteX7" fmla="*/ 0 w 874712"/>
                <a:gd name="connsiteY7" fmla="*/ 4286866 h 4689682"/>
                <a:gd name="connsiteX8" fmla="*/ 0 w 874712"/>
                <a:gd name="connsiteY8" fmla="*/ 393670 h 4689682"/>
                <a:gd name="connsiteX9" fmla="*/ 152077 w 874712"/>
                <a:gd name="connsiteY9" fmla="*/ 241593 h 4689682"/>
                <a:gd name="connsiteX10" fmla="*/ 200621 w 874712"/>
                <a:gd name="connsiteY10" fmla="*/ 241593 h 4689682"/>
                <a:gd name="connsiteX11" fmla="*/ 260895 w 874712"/>
                <a:gd name="connsiteY11" fmla="*/ 231033 h 4689682"/>
                <a:gd name="connsiteX12" fmla="*/ 437356 w 874712"/>
                <a:gd name="connsiteY12" fmla="*/ 0 h 4689682"/>
                <a:gd name="connsiteX13" fmla="*/ 613817 w 874712"/>
                <a:gd name="connsiteY13" fmla="*/ 231033 h 4689682"/>
                <a:gd name="connsiteX14" fmla="*/ 674092 w 874712"/>
                <a:gd name="connsiteY14" fmla="*/ 241593 h 4689682"/>
                <a:gd name="connsiteX15" fmla="*/ 722635 w 874712"/>
                <a:gd name="connsiteY15" fmla="*/ 241593 h 4689682"/>
                <a:gd name="connsiteX16" fmla="*/ 874712 w 874712"/>
                <a:gd name="connsiteY16" fmla="*/ 393670 h 468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4712" h="4689682">
                  <a:moveTo>
                    <a:pt x="874712" y="393670"/>
                  </a:moveTo>
                  <a:lnTo>
                    <a:pt x="874712" y="4286866"/>
                  </a:lnTo>
                  <a:cubicBezTo>
                    <a:pt x="874712" y="4370856"/>
                    <a:pt x="806625" y="4438943"/>
                    <a:pt x="722635" y="4438943"/>
                  </a:cubicBezTo>
                  <a:lnTo>
                    <a:pt x="726277" y="4438943"/>
                  </a:lnTo>
                  <a:cubicBezTo>
                    <a:pt x="566710" y="4438943"/>
                    <a:pt x="437355" y="4551204"/>
                    <a:pt x="437355" y="4689682"/>
                  </a:cubicBezTo>
                  <a:cubicBezTo>
                    <a:pt x="437355" y="4551204"/>
                    <a:pt x="308000" y="4438943"/>
                    <a:pt x="148433" y="4438943"/>
                  </a:cubicBezTo>
                  <a:lnTo>
                    <a:pt x="152077" y="4438943"/>
                  </a:lnTo>
                  <a:cubicBezTo>
                    <a:pt x="68087" y="4438943"/>
                    <a:pt x="0" y="4370856"/>
                    <a:pt x="0" y="4286866"/>
                  </a:cubicBezTo>
                  <a:lnTo>
                    <a:pt x="0" y="393670"/>
                  </a:lnTo>
                  <a:cubicBezTo>
                    <a:pt x="0" y="309680"/>
                    <a:pt x="68087" y="241593"/>
                    <a:pt x="152077" y="241593"/>
                  </a:cubicBezTo>
                  <a:lnTo>
                    <a:pt x="200621" y="241593"/>
                  </a:lnTo>
                  <a:lnTo>
                    <a:pt x="260895" y="231033"/>
                  </a:lnTo>
                  <a:cubicBezTo>
                    <a:pt x="364594" y="192969"/>
                    <a:pt x="437356" y="103858"/>
                    <a:pt x="437356" y="0"/>
                  </a:cubicBezTo>
                  <a:cubicBezTo>
                    <a:pt x="437356" y="103858"/>
                    <a:pt x="510118" y="192969"/>
                    <a:pt x="613817" y="231033"/>
                  </a:cubicBezTo>
                  <a:lnTo>
                    <a:pt x="674092" y="241593"/>
                  </a:lnTo>
                  <a:lnTo>
                    <a:pt x="722635" y="241593"/>
                  </a:lnTo>
                  <a:cubicBezTo>
                    <a:pt x="806625" y="241593"/>
                    <a:pt x="874712" y="309680"/>
                    <a:pt x="874712" y="39367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AA5E920-8054-46EB-BBAF-0999A2E9503D}"/>
                </a:ext>
              </a:extLst>
            </p:cNvPr>
            <p:cNvSpPr/>
            <p:nvPr/>
          </p:nvSpPr>
          <p:spPr>
            <a:xfrm>
              <a:off x="6752552" y="1299369"/>
              <a:ext cx="4689682" cy="874712"/>
            </a:xfrm>
            <a:custGeom>
              <a:avLst/>
              <a:gdLst>
                <a:gd name="connsiteX0" fmla="*/ 393671 w 4689682"/>
                <a:gd name="connsiteY0" fmla="*/ 0 h 874712"/>
                <a:gd name="connsiteX1" fmla="*/ 4286867 w 4689682"/>
                <a:gd name="connsiteY1" fmla="*/ 0 h 874712"/>
                <a:gd name="connsiteX2" fmla="*/ 4438944 w 4689682"/>
                <a:gd name="connsiteY2" fmla="*/ 152077 h 874712"/>
                <a:gd name="connsiteX3" fmla="*/ 4438944 w 4689682"/>
                <a:gd name="connsiteY3" fmla="*/ 148435 h 874712"/>
                <a:gd name="connsiteX4" fmla="*/ 4689682 w 4689682"/>
                <a:gd name="connsiteY4" fmla="*/ 437357 h 874712"/>
                <a:gd name="connsiteX5" fmla="*/ 4438944 w 4689682"/>
                <a:gd name="connsiteY5" fmla="*/ 726279 h 874712"/>
                <a:gd name="connsiteX6" fmla="*/ 4438944 w 4689682"/>
                <a:gd name="connsiteY6" fmla="*/ 722635 h 874712"/>
                <a:gd name="connsiteX7" fmla="*/ 4286867 w 4689682"/>
                <a:gd name="connsiteY7" fmla="*/ 874712 h 874712"/>
                <a:gd name="connsiteX8" fmla="*/ 393671 w 4689682"/>
                <a:gd name="connsiteY8" fmla="*/ 874712 h 874712"/>
                <a:gd name="connsiteX9" fmla="*/ 241594 w 4689682"/>
                <a:gd name="connsiteY9" fmla="*/ 722635 h 874712"/>
                <a:gd name="connsiteX10" fmla="*/ 241594 w 4689682"/>
                <a:gd name="connsiteY10" fmla="*/ 674091 h 874712"/>
                <a:gd name="connsiteX11" fmla="*/ 231033 w 4689682"/>
                <a:gd name="connsiteY11" fmla="*/ 613816 h 874712"/>
                <a:gd name="connsiteX12" fmla="*/ 0 w 4689682"/>
                <a:gd name="connsiteY12" fmla="*/ 437356 h 874712"/>
                <a:gd name="connsiteX13" fmla="*/ 231033 w 4689682"/>
                <a:gd name="connsiteY13" fmla="*/ 260895 h 874712"/>
                <a:gd name="connsiteX14" fmla="*/ 241594 w 4689682"/>
                <a:gd name="connsiteY14" fmla="*/ 200620 h 874712"/>
                <a:gd name="connsiteX15" fmla="*/ 241594 w 4689682"/>
                <a:gd name="connsiteY15" fmla="*/ 152077 h 874712"/>
                <a:gd name="connsiteX16" fmla="*/ 393671 w 4689682"/>
                <a:gd name="connsiteY16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89682" h="874712">
                  <a:moveTo>
                    <a:pt x="393671" y="0"/>
                  </a:moveTo>
                  <a:lnTo>
                    <a:pt x="4286867" y="0"/>
                  </a:lnTo>
                  <a:cubicBezTo>
                    <a:pt x="4370857" y="0"/>
                    <a:pt x="4438944" y="68087"/>
                    <a:pt x="4438944" y="152077"/>
                  </a:cubicBezTo>
                  <a:lnTo>
                    <a:pt x="4438944" y="148435"/>
                  </a:lnTo>
                  <a:cubicBezTo>
                    <a:pt x="4438944" y="308001"/>
                    <a:pt x="4551204" y="437357"/>
                    <a:pt x="4689682" y="437357"/>
                  </a:cubicBezTo>
                  <a:cubicBezTo>
                    <a:pt x="4551204" y="437357"/>
                    <a:pt x="4438944" y="566712"/>
                    <a:pt x="4438944" y="726279"/>
                  </a:cubicBezTo>
                  <a:lnTo>
                    <a:pt x="4438944" y="722635"/>
                  </a:lnTo>
                  <a:cubicBezTo>
                    <a:pt x="4438944" y="806625"/>
                    <a:pt x="4370857" y="874712"/>
                    <a:pt x="4286867" y="874712"/>
                  </a:cubicBezTo>
                  <a:lnTo>
                    <a:pt x="393671" y="874712"/>
                  </a:lnTo>
                  <a:cubicBezTo>
                    <a:pt x="309681" y="874712"/>
                    <a:pt x="241594" y="806625"/>
                    <a:pt x="241594" y="722635"/>
                  </a:cubicBezTo>
                  <a:lnTo>
                    <a:pt x="241594" y="674091"/>
                  </a:lnTo>
                  <a:lnTo>
                    <a:pt x="231033" y="613816"/>
                  </a:lnTo>
                  <a:cubicBezTo>
                    <a:pt x="192969" y="510118"/>
                    <a:pt x="103859" y="437356"/>
                    <a:pt x="0" y="437356"/>
                  </a:cubicBezTo>
                  <a:cubicBezTo>
                    <a:pt x="103859" y="437356"/>
                    <a:pt x="192969" y="364593"/>
                    <a:pt x="231033" y="260895"/>
                  </a:cubicBezTo>
                  <a:lnTo>
                    <a:pt x="241594" y="200620"/>
                  </a:lnTo>
                  <a:lnTo>
                    <a:pt x="241594" y="152077"/>
                  </a:lnTo>
                  <a:cubicBezTo>
                    <a:pt x="241594" y="68087"/>
                    <a:pt x="309681" y="0"/>
                    <a:pt x="393671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1CA396C0-3067-4334-B407-BCEB99FB6D86}"/>
              </a:ext>
            </a:extLst>
          </p:cNvPr>
          <p:cNvSpPr txBox="1"/>
          <p:nvPr/>
        </p:nvSpPr>
        <p:spPr>
          <a:xfrm>
            <a:off x="904212" y="5418817"/>
            <a:ext cx="4859740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917EA03-E0ED-476A-A7EB-28F0859346EB}"/>
              </a:ext>
            </a:extLst>
          </p:cNvPr>
          <p:cNvSpPr txBox="1"/>
          <p:nvPr/>
        </p:nvSpPr>
        <p:spPr>
          <a:xfrm>
            <a:off x="1310640" y="4683313"/>
            <a:ext cx="173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会场设计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AD11666-FB9B-4BE6-B914-275AE0321837}"/>
              </a:ext>
            </a:extLst>
          </p:cNvPr>
          <p:cNvGrpSpPr/>
          <p:nvPr/>
        </p:nvGrpSpPr>
        <p:grpSpPr>
          <a:xfrm>
            <a:off x="6184236" y="4585448"/>
            <a:ext cx="3035428" cy="565062"/>
            <a:chOff x="6743408" y="1299368"/>
            <a:chExt cx="4698826" cy="874713"/>
          </a:xfrm>
        </p:grpSpPr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1F7AE44-E313-49F0-9F05-F58A5CEC433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6200000">
              <a:off x="8650893" y="-608117"/>
              <a:ext cx="874712" cy="4689682"/>
            </a:xfrm>
            <a:custGeom>
              <a:avLst/>
              <a:gdLst>
                <a:gd name="connsiteX0" fmla="*/ 874712 w 874712"/>
                <a:gd name="connsiteY0" fmla="*/ 393670 h 4689682"/>
                <a:gd name="connsiteX1" fmla="*/ 874712 w 874712"/>
                <a:gd name="connsiteY1" fmla="*/ 4286866 h 4689682"/>
                <a:gd name="connsiteX2" fmla="*/ 722635 w 874712"/>
                <a:gd name="connsiteY2" fmla="*/ 4438943 h 4689682"/>
                <a:gd name="connsiteX3" fmla="*/ 726277 w 874712"/>
                <a:gd name="connsiteY3" fmla="*/ 4438943 h 4689682"/>
                <a:gd name="connsiteX4" fmla="*/ 437355 w 874712"/>
                <a:gd name="connsiteY4" fmla="*/ 4689682 h 4689682"/>
                <a:gd name="connsiteX5" fmla="*/ 148433 w 874712"/>
                <a:gd name="connsiteY5" fmla="*/ 4438943 h 4689682"/>
                <a:gd name="connsiteX6" fmla="*/ 152077 w 874712"/>
                <a:gd name="connsiteY6" fmla="*/ 4438943 h 4689682"/>
                <a:gd name="connsiteX7" fmla="*/ 0 w 874712"/>
                <a:gd name="connsiteY7" fmla="*/ 4286866 h 4689682"/>
                <a:gd name="connsiteX8" fmla="*/ 0 w 874712"/>
                <a:gd name="connsiteY8" fmla="*/ 393670 h 4689682"/>
                <a:gd name="connsiteX9" fmla="*/ 152077 w 874712"/>
                <a:gd name="connsiteY9" fmla="*/ 241593 h 4689682"/>
                <a:gd name="connsiteX10" fmla="*/ 200621 w 874712"/>
                <a:gd name="connsiteY10" fmla="*/ 241593 h 4689682"/>
                <a:gd name="connsiteX11" fmla="*/ 260895 w 874712"/>
                <a:gd name="connsiteY11" fmla="*/ 231033 h 4689682"/>
                <a:gd name="connsiteX12" fmla="*/ 437356 w 874712"/>
                <a:gd name="connsiteY12" fmla="*/ 0 h 4689682"/>
                <a:gd name="connsiteX13" fmla="*/ 613817 w 874712"/>
                <a:gd name="connsiteY13" fmla="*/ 231033 h 4689682"/>
                <a:gd name="connsiteX14" fmla="*/ 674092 w 874712"/>
                <a:gd name="connsiteY14" fmla="*/ 241593 h 4689682"/>
                <a:gd name="connsiteX15" fmla="*/ 722635 w 874712"/>
                <a:gd name="connsiteY15" fmla="*/ 241593 h 4689682"/>
                <a:gd name="connsiteX16" fmla="*/ 874712 w 874712"/>
                <a:gd name="connsiteY16" fmla="*/ 393670 h 468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4712" h="4689682">
                  <a:moveTo>
                    <a:pt x="874712" y="393670"/>
                  </a:moveTo>
                  <a:lnTo>
                    <a:pt x="874712" y="4286866"/>
                  </a:lnTo>
                  <a:cubicBezTo>
                    <a:pt x="874712" y="4370856"/>
                    <a:pt x="806625" y="4438943"/>
                    <a:pt x="722635" y="4438943"/>
                  </a:cubicBezTo>
                  <a:lnTo>
                    <a:pt x="726277" y="4438943"/>
                  </a:lnTo>
                  <a:cubicBezTo>
                    <a:pt x="566710" y="4438943"/>
                    <a:pt x="437355" y="4551204"/>
                    <a:pt x="437355" y="4689682"/>
                  </a:cubicBezTo>
                  <a:cubicBezTo>
                    <a:pt x="437355" y="4551204"/>
                    <a:pt x="308000" y="4438943"/>
                    <a:pt x="148433" y="4438943"/>
                  </a:cubicBezTo>
                  <a:lnTo>
                    <a:pt x="152077" y="4438943"/>
                  </a:lnTo>
                  <a:cubicBezTo>
                    <a:pt x="68087" y="4438943"/>
                    <a:pt x="0" y="4370856"/>
                    <a:pt x="0" y="4286866"/>
                  </a:cubicBezTo>
                  <a:lnTo>
                    <a:pt x="0" y="393670"/>
                  </a:lnTo>
                  <a:cubicBezTo>
                    <a:pt x="0" y="309680"/>
                    <a:pt x="68087" y="241593"/>
                    <a:pt x="152077" y="241593"/>
                  </a:cubicBezTo>
                  <a:lnTo>
                    <a:pt x="200621" y="241593"/>
                  </a:lnTo>
                  <a:lnTo>
                    <a:pt x="260895" y="231033"/>
                  </a:lnTo>
                  <a:cubicBezTo>
                    <a:pt x="364594" y="192969"/>
                    <a:pt x="437356" y="103858"/>
                    <a:pt x="437356" y="0"/>
                  </a:cubicBezTo>
                  <a:cubicBezTo>
                    <a:pt x="437356" y="103858"/>
                    <a:pt x="510118" y="192969"/>
                    <a:pt x="613817" y="231033"/>
                  </a:cubicBezTo>
                  <a:lnTo>
                    <a:pt x="674092" y="241593"/>
                  </a:lnTo>
                  <a:lnTo>
                    <a:pt x="722635" y="241593"/>
                  </a:lnTo>
                  <a:cubicBezTo>
                    <a:pt x="806625" y="241593"/>
                    <a:pt x="874712" y="309680"/>
                    <a:pt x="874712" y="39367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DD9AA921-E69C-4FCD-8616-89265190EE13}"/>
                </a:ext>
              </a:extLst>
            </p:cNvPr>
            <p:cNvSpPr/>
            <p:nvPr/>
          </p:nvSpPr>
          <p:spPr>
            <a:xfrm>
              <a:off x="6752552" y="1299369"/>
              <a:ext cx="4689682" cy="874712"/>
            </a:xfrm>
            <a:custGeom>
              <a:avLst/>
              <a:gdLst>
                <a:gd name="connsiteX0" fmla="*/ 393671 w 4689682"/>
                <a:gd name="connsiteY0" fmla="*/ 0 h 874712"/>
                <a:gd name="connsiteX1" fmla="*/ 4286867 w 4689682"/>
                <a:gd name="connsiteY1" fmla="*/ 0 h 874712"/>
                <a:gd name="connsiteX2" fmla="*/ 4438944 w 4689682"/>
                <a:gd name="connsiteY2" fmla="*/ 152077 h 874712"/>
                <a:gd name="connsiteX3" fmla="*/ 4438944 w 4689682"/>
                <a:gd name="connsiteY3" fmla="*/ 148435 h 874712"/>
                <a:gd name="connsiteX4" fmla="*/ 4689682 w 4689682"/>
                <a:gd name="connsiteY4" fmla="*/ 437357 h 874712"/>
                <a:gd name="connsiteX5" fmla="*/ 4438944 w 4689682"/>
                <a:gd name="connsiteY5" fmla="*/ 726279 h 874712"/>
                <a:gd name="connsiteX6" fmla="*/ 4438944 w 4689682"/>
                <a:gd name="connsiteY6" fmla="*/ 722635 h 874712"/>
                <a:gd name="connsiteX7" fmla="*/ 4286867 w 4689682"/>
                <a:gd name="connsiteY7" fmla="*/ 874712 h 874712"/>
                <a:gd name="connsiteX8" fmla="*/ 393671 w 4689682"/>
                <a:gd name="connsiteY8" fmla="*/ 874712 h 874712"/>
                <a:gd name="connsiteX9" fmla="*/ 241594 w 4689682"/>
                <a:gd name="connsiteY9" fmla="*/ 722635 h 874712"/>
                <a:gd name="connsiteX10" fmla="*/ 241594 w 4689682"/>
                <a:gd name="connsiteY10" fmla="*/ 674091 h 874712"/>
                <a:gd name="connsiteX11" fmla="*/ 231033 w 4689682"/>
                <a:gd name="connsiteY11" fmla="*/ 613816 h 874712"/>
                <a:gd name="connsiteX12" fmla="*/ 0 w 4689682"/>
                <a:gd name="connsiteY12" fmla="*/ 437356 h 874712"/>
                <a:gd name="connsiteX13" fmla="*/ 231033 w 4689682"/>
                <a:gd name="connsiteY13" fmla="*/ 260895 h 874712"/>
                <a:gd name="connsiteX14" fmla="*/ 241594 w 4689682"/>
                <a:gd name="connsiteY14" fmla="*/ 200620 h 874712"/>
                <a:gd name="connsiteX15" fmla="*/ 241594 w 4689682"/>
                <a:gd name="connsiteY15" fmla="*/ 152077 h 874712"/>
                <a:gd name="connsiteX16" fmla="*/ 393671 w 4689682"/>
                <a:gd name="connsiteY16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89682" h="874712">
                  <a:moveTo>
                    <a:pt x="393671" y="0"/>
                  </a:moveTo>
                  <a:lnTo>
                    <a:pt x="4286867" y="0"/>
                  </a:lnTo>
                  <a:cubicBezTo>
                    <a:pt x="4370857" y="0"/>
                    <a:pt x="4438944" y="68087"/>
                    <a:pt x="4438944" y="152077"/>
                  </a:cubicBezTo>
                  <a:lnTo>
                    <a:pt x="4438944" y="148435"/>
                  </a:lnTo>
                  <a:cubicBezTo>
                    <a:pt x="4438944" y="308001"/>
                    <a:pt x="4551204" y="437357"/>
                    <a:pt x="4689682" y="437357"/>
                  </a:cubicBezTo>
                  <a:cubicBezTo>
                    <a:pt x="4551204" y="437357"/>
                    <a:pt x="4438944" y="566712"/>
                    <a:pt x="4438944" y="726279"/>
                  </a:cubicBezTo>
                  <a:lnTo>
                    <a:pt x="4438944" y="722635"/>
                  </a:lnTo>
                  <a:cubicBezTo>
                    <a:pt x="4438944" y="806625"/>
                    <a:pt x="4370857" y="874712"/>
                    <a:pt x="4286867" y="874712"/>
                  </a:cubicBezTo>
                  <a:lnTo>
                    <a:pt x="393671" y="874712"/>
                  </a:lnTo>
                  <a:cubicBezTo>
                    <a:pt x="309681" y="874712"/>
                    <a:pt x="241594" y="806625"/>
                    <a:pt x="241594" y="722635"/>
                  </a:cubicBezTo>
                  <a:lnTo>
                    <a:pt x="241594" y="674091"/>
                  </a:lnTo>
                  <a:lnTo>
                    <a:pt x="231033" y="613816"/>
                  </a:lnTo>
                  <a:cubicBezTo>
                    <a:pt x="192969" y="510118"/>
                    <a:pt x="103859" y="437356"/>
                    <a:pt x="0" y="437356"/>
                  </a:cubicBezTo>
                  <a:cubicBezTo>
                    <a:pt x="103859" y="437356"/>
                    <a:pt x="192969" y="364593"/>
                    <a:pt x="231033" y="260895"/>
                  </a:cubicBezTo>
                  <a:lnTo>
                    <a:pt x="241594" y="200620"/>
                  </a:lnTo>
                  <a:lnTo>
                    <a:pt x="241594" y="152077"/>
                  </a:lnTo>
                  <a:cubicBezTo>
                    <a:pt x="241594" y="68087"/>
                    <a:pt x="309681" y="0"/>
                    <a:pt x="393671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C91CD2F-F271-4697-A07C-05CEB1275D27}"/>
              </a:ext>
            </a:extLst>
          </p:cNvPr>
          <p:cNvSpPr txBox="1"/>
          <p:nvPr/>
        </p:nvSpPr>
        <p:spPr>
          <a:xfrm>
            <a:off x="6428048" y="5418817"/>
            <a:ext cx="4859740" cy="955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5593190-5DDE-43B7-88C2-7F80CBF6FBD5}"/>
              </a:ext>
            </a:extLst>
          </p:cNvPr>
          <p:cNvSpPr txBox="1"/>
          <p:nvPr/>
        </p:nvSpPr>
        <p:spPr>
          <a:xfrm>
            <a:off x="6834476" y="4683313"/>
            <a:ext cx="173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会场设计</a:t>
            </a:r>
          </a:p>
        </p:txBody>
      </p:sp>
      <p:pic>
        <p:nvPicPr>
          <p:cNvPr id="5" name="图片 4" descr="水中的建筑&#10;&#10;描述已自动生成">
            <a:extLst>
              <a:ext uri="{FF2B5EF4-FFF2-40B4-BE49-F238E27FC236}">
                <a16:creationId xmlns:a16="http://schemas.microsoft.com/office/drawing/2014/main" id="{B409211C-38D9-482A-BC7A-30F655212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36"/>
          <a:stretch/>
        </p:blipFill>
        <p:spPr>
          <a:xfrm>
            <a:off x="666307" y="1028700"/>
            <a:ext cx="10859386" cy="29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FF1E7C-3521-441F-8C1C-09A1E566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互动开场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FB8E1EED-A54D-4378-9655-4C5100FE7AEF}"/>
              </a:ext>
            </a:extLst>
          </p:cNvPr>
          <p:cNvGrpSpPr/>
          <p:nvPr/>
        </p:nvGrpSpPr>
        <p:grpSpPr>
          <a:xfrm>
            <a:off x="678062" y="1218041"/>
            <a:ext cx="3375778" cy="5027386"/>
            <a:chOff x="7172325" y="800100"/>
            <a:chExt cx="3822700" cy="5027386"/>
          </a:xfrm>
        </p:grpSpPr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47B8F2D3-5B4E-405F-BB8C-6BB7CA68F997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DF34162E-4E84-4B39-B6A4-60E36B0C819A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1" name="文本框 130">
            <a:extLst>
              <a:ext uri="{FF2B5EF4-FFF2-40B4-BE49-F238E27FC236}">
                <a16:creationId xmlns:a16="http://schemas.microsoft.com/office/drawing/2014/main" id="{38DDA61D-5F61-4918-8437-BA798293F0AA}"/>
              </a:ext>
            </a:extLst>
          </p:cNvPr>
          <p:cNvSpPr txBox="1"/>
          <p:nvPr/>
        </p:nvSpPr>
        <p:spPr>
          <a:xfrm>
            <a:off x="1153101" y="2702516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请在此输入有关说明，以便于观众更好的理解，输入文字时可以直接复制，粘贴时请选择右键只保留文本。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D07DBB2-85FF-49B7-9AF6-84723BED4ADB}"/>
              </a:ext>
            </a:extLst>
          </p:cNvPr>
          <p:cNvSpPr/>
          <p:nvPr/>
        </p:nvSpPr>
        <p:spPr>
          <a:xfrm>
            <a:off x="1215304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F21DC30-B9B3-411F-8F20-79AC82010187}"/>
              </a:ext>
            </a:extLst>
          </p:cNvPr>
          <p:cNvSpPr txBox="1"/>
          <p:nvPr/>
        </p:nvSpPr>
        <p:spPr>
          <a:xfrm>
            <a:off x="1215304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63BEA9FD-9A2F-4A8D-BD01-7052C035C069}"/>
              </a:ext>
            </a:extLst>
          </p:cNvPr>
          <p:cNvSpPr txBox="1"/>
          <p:nvPr/>
        </p:nvSpPr>
        <p:spPr>
          <a:xfrm>
            <a:off x="1215304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42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3B6E6EBD-C4B2-4D95-B534-05D4942FA3BA}"/>
              </a:ext>
            </a:extLst>
          </p:cNvPr>
          <p:cNvSpPr/>
          <p:nvPr/>
        </p:nvSpPr>
        <p:spPr>
          <a:xfrm>
            <a:off x="2586624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DF7CE114-E239-4570-B322-38362F76BF6C}"/>
              </a:ext>
            </a:extLst>
          </p:cNvPr>
          <p:cNvSpPr txBox="1"/>
          <p:nvPr/>
        </p:nvSpPr>
        <p:spPr>
          <a:xfrm>
            <a:off x="2586624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486BB567-B096-46B8-8207-5E1C8E2C8B43}"/>
              </a:ext>
            </a:extLst>
          </p:cNvPr>
          <p:cNvSpPr txBox="1"/>
          <p:nvPr/>
        </p:nvSpPr>
        <p:spPr>
          <a:xfrm>
            <a:off x="2586624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66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BB563FB-4812-4977-A322-02ADC4AAC11D}"/>
              </a:ext>
            </a:extLst>
          </p:cNvPr>
          <p:cNvSpPr txBox="1"/>
          <p:nvPr/>
        </p:nvSpPr>
        <p:spPr>
          <a:xfrm>
            <a:off x="1365767" y="1964902"/>
            <a:ext cx="200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开场视频一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4A797AE-A84C-407A-A526-4AECB18E9A0C}"/>
              </a:ext>
            </a:extLst>
          </p:cNvPr>
          <p:cNvGrpSpPr/>
          <p:nvPr/>
        </p:nvGrpSpPr>
        <p:grpSpPr>
          <a:xfrm>
            <a:off x="4407159" y="1218041"/>
            <a:ext cx="3375778" cy="5027386"/>
            <a:chOff x="7172325" y="800100"/>
            <a:chExt cx="3822700" cy="5027386"/>
          </a:xfrm>
        </p:grpSpPr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B1B48FDC-5498-4CED-9ED6-7298697549EA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B9448B19-9136-49ED-9CCF-E91C9159B0BF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98C136FA-5FD2-4900-8E2C-6EA982B48EBB}"/>
              </a:ext>
            </a:extLst>
          </p:cNvPr>
          <p:cNvSpPr txBox="1"/>
          <p:nvPr/>
        </p:nvSpPr>
        <p:spPr>
          <a:xfrm>
            <a:off x="4882198" y="2702516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请在此输入有关说明，以便于观众更好的理解，输入文字时可以直接复制，粘贴时请选择右键只保留文本。</a:t>
            </a: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D98C3949-27ED-4682-BC13-3BF6B3FEE5B7}"/>
              </a:ext>
            </a:extLst>
          </p:cNvPr>
          <p:cNvSpPr/>
          <p:nvPr/>
        </p:nvSpPr>
        <p:spPr>
          <a:xfrm>
            <a:off x="4944401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DF66EC32-B120-492A-8CF8-E600788394F3}"/>
              </a:ext>
            </a:extLst>
          </p:cNvPr>
          <p:cNvSpPr txBox="1"/>
          <p:nvPr/>
        </p:nvSpPr>
        <p:spPr>
          <a:xfrm>
            <a:off x="4944401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482B0C91-3F77-4B49-9462-6287D9CA982D}"/>
              </a:ext>
            </a:extLst>
          </p:cNvPr>
          <p:cNvSpPr txBox="1"/>
          <p:nvPr/>
        </p:nvSpPr>
        <p:spPr>
          <a:xfrm>
            <a:off x="4944401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42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E87BD709-7261-462C-82F2-C306516D5E1B}"/>
              </a:ext>
            </a:extLst>
          </p:cNvPr>
          <p:cNvSpPr/>
          <p:nvPr/>
        </p:nvSpPr>
        <p:spPr>
          <a:xfrm>
            <a:off x="6315721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C080DED-289E-45E0-AD09-958C4191CC40}"/>
              </a:ext>
            </a:extLst>
          </p:cNvPr>
          <p:cNvSpPr txBox="1"/>
          <p:nvPr/>
        </p:nvSpPr>
        <p:spPr>
          <a:xfrm>
            <a:off x="6315721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37EDE1CA-758B-4EA0-977D-B0CFFA2BAF73}"/>
              </a:ext>
            </a:extLst>
          </p:cNvPr>
          <p:cNvSpPr txBox="1"/>
          <p:nvPr/>
        </p:nvSpPr>
        <p:spPr>
          <a:xfrm>
            <a:off x="6315721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66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F08A4C7E-4479-4F6E-A777-4D13B337FF16}"/>
              </a:ext>
            </a:extLst>
          </p:cNvPr>
          <p:cNvSpPr txBox="1"/>
          <p:nvPr/>
        </p:nvSpPr>
        <p:spPr>
          <a:xfrm>
            <a:off x="5094864" y="1964902"/>
            <a:ext cx="200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开场视频二</a:t>
            </a: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C922E360-A0E9-446E-872B-CBFD0426D213}"/>
              </a:ext>
            </a:extLst>
          </p:cNvPr>
          <p:cNvGrpSpPr/>
          <p:nvPr/>
        </p:nvGrpSpPr>
        <p:grpSpPr>
          <a:xfrm>
            <a:off x="8136255" y="1218041"/>
            <a:ext cx="3375778" cy="5027386"/>
            <a:chOff x="7172325" y="800100"/>
            <a:chExt cx="3822700" cy="5027386"/>
          </a:xfrm>
        </p:grpSpPr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361D76D-6F1E-4776-BE1A-617A75222FD9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0E6327E6-9B63-43D0-AC12-43210901A612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763A60B0-2760-4072-B2DA-A14A800FEFDF}"/>
              </a:ext>
            </a:extLst>
          </p:cNvPr>
          <p:cNvSpPr txBox="1"/>
          <p:nvPr/>
        </p:nvSpPr>
        <p:spPr>
          <a:xfrm>
            <a:off x="8611294" y="2702516"/>
            <a:ext cx="2425700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请在此输入有关说明，以便于观众更好的理解，输入文字时可以直接复制，粘贴时请选择右键只保留文本。</a:t>
            </a: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A9B11B72-365B-4807-9699-567372B3B9EA}"/>
              </a:ext>
            </a:extLst>
          </p:cNvPr>
          <p:cNvSpPr/>
          <p:nvPr/>
        </p:nvSpPr>
        <p:spPr>
          <a:xfrm>
            <a:off x="8673497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32F22CBA-24FE-4243-8D2A-CAAC3D4F7382}"/>
              </a:ext>
            </a:extLst>
          </p:cNvPr>
          <p:cNvSpPr txBox="1"/>
          <p:nvPr/>
        </p:nvSpPr>
        <p:spPr>
          <a:xfrm>
            <a:off x="8673497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28F463CA-1F67-4ED6-9932-F0AB4BFFFC17}"/>
              </a:ext>
            </a:extLst>
          </p:cNvPr>
          <p:cNvSpPr txBox="1"/>
          <p:nvPr/>
        </p:nvSpPr>
        <p:spPr>
          <a:xfrm>
            <a:off x="8673497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42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5912C79B-D81D-46ED-B509-F06F6636DDAF}"/>
              </a:ext>
            </a:extLst>
          </p:cNvPr>
          <p:cNvSpPr/>
          <p:nvPr/>
        </p:nvSpPr>
        <p:spPr>
          <a:xfrm>
            <a:off x="10044817" y="470998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24F1D729-A64F-401E-9E0C-2B6369947FA1}"/>
              </a:ext>
            </a:extLst>
          </p:cNvPr>
          <p:cNvSpPr txBox="1"/>
          <p:nvPr/>
        </p:nvSpPr>
        <p:spPr>
          <a:xfrm>
            <a:off x="10044817" y="4260432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关键数据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D4F73931-DB72-46A3-BBB8-7ACB59384DFC}"/>
              </a:ext>
            </a:extLst>
          </p:cNvPr>
          <p:cNvSpPr txBox="1"/>
          <p:nvPr/>
        </p:nvSpPr>
        <p:spPr>
          <a:xfrm>
            <a:off x="10044817" y="491336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66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C1CE6699-A71A-42DA-99BE-D69984C1B58C}"/>
              </a:ext>
            </a:extLst>
          </p:cNvPr>
          <p:cNvSpPr txBox="1"/>
          <p:nvPr/>
        </p:nvSpPr>
        <p:spPr>
          <a:xfrm>
            <a:off x="8823960" y="1964902"/>
            <a:ext cx="200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开场视频三</a:t>
            </a:r>
          </a:p>
        </p:txBody>
      </p: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" descr="preencoded.png">
            <a:extLst>
              <a:ext uri="{FF2B5EF4-FFF2-40B4-BE49-F238E27FC236}">
                <a16:creationId xmlns:a16="http://schemas.microsoft.com/office/drawing/2014/main" id="{C3524C83-52FE-4540-9743-FABA6E0916D4}"/>
              </a:ext>
            </a:extLst>
          </p:cNvPr>
          <p:cNvSpPr>
            <a:spLocks/>
          </p:cNvSpPr>
          <p:nvPr/>
        </p:nvSpPr>
        <p:spPr>
          <a:xfrm>
            <a:off x="660400" y="4005580"/>
            <a:ext cx="3094649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活动执行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A98E9AA-4E90-4C65-8174-1EF53A833A0B}"/>
              </a:ext>
            </a:extLst>
          </p:cNvPr>
          <p:cNvSpPr>
            <a:spLocks/>
          </p:cNvSpPr>
          <p:nvPr/>
        </p:nvSpPr>
        <p:spPr>
          <a:xfrm>
            <a:off x="3415501" y="4005580"/>
            <a:ext cx="8116099" cy="2230120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6" name="图片 25" descr="桌子上放着笔记本电脑&#10;&#10;描述已自动生成">
            <a:extLst>
              <a:ext uri="{FF2B5EF4-FFF2-40B4-BE49-F238E27FC236}">
                <a16:creationId xmlns:a16="http://schemas.microsoft.com/office/drawing/2014/main" id="{29686E06-BAEC-4846-9E7A-22BC83AA908E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5451"/>
          <a:stretch/>
        </p:blipFill>
        <p:spPr>
          <a:xfrm>
            <a:off x="0" y="4005580"/>
            <a:ext cx="3755049" cy="223012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4032227" y="4874934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588A48E-ED29-40A2-85BB-286BB5954918}"/>
              </a:ext>
            </a:extLst>
          </p:cNvPr>
          <p:cNvGrpSpPr/>
          <p:nvPr/>
        </p:nvGrpSpPr>
        <p:grpSpPr>
          <a:xfrm>
            <a:off x="4032227" y="4411020"/>
            <a:ext cx="1299433" cy="400773"/>
            <a:chOff x="967409" y="1594650"/>
            <a:chExt cx="1299433" cy="400773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18751EF-CFAC-4B5C-92DC-61235986AB15}"/>
                </a:ext>
              </a:extLst>
            </p:cNvPr>
            <p:cNvSpPr txBox="1"/>
            <p:nvPr/>
          </p:nvSpPr>
          <p:spPr>
            <a:xfrm>
              <a:off x="967409" y="1594650"/>
              <a:ext cx="1299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100" dirty="0">
                  <a:gradFill>
                    <a:gsLst>
                      <a:gs pos="100000">
                        <a:schemeClr val="accent2"/>
                      </a:gs>
                      <a:gs pos="2000">
                        <a:schemeClr val="accent2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串场视频</a:t>
              </a:r>
            </a:p>
          </p:txBody>
        </p:sp>
        <p:cxnSp>
          <p:nvCxnSpPr>
            <p:cNvPr id="31" name="直线连接符 1308">
              <a:extLst>
                <a:ext uri="{FF2B5EF4-FFF2-40B4-BE49-F238E27FC236}">
                  <a16:creationId xmlns:a16="http://schemas.microsoft.com/office/drawing/2014/main" id="{960A085A-1317-452B-9DE5-B40A68C80B3E}"/>
                </a:ext>
              </a:extLst>
            </p:cNvPr>
            <p:cNvCxnSpPr>
              <a:cxnSpLocks/>
            </p:cNvCxnSpPr>
            <p:nvPr/>
          </p:nvCxnSpPr>
          <p:spPr>
            <a:xfrm>
              <a:off x="1041125" y="1995423"/>
              <a:ext cx="1152000" cy="0"/>
            </a:xfrm>
            <a:prstGeom prst="line">
              <a:avLst/>
            </a:prstGeom>
            <a:ln>
              <a:solidFill>
                <a:srgbClr val="D9A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bject 1" descr="preencoded.png">
            <a:extLst>
              <a:ext uri="{FF2B5EF4-FFF2-40B4-BE49-F238E27FC236}">
                <a16:creationId xmlns:a16="http://schemas.microsoft.com/office/drawing/2014/main" id="{8DB880C5-B457-4E40-9134-9C2C13AC83EA}"/>
              </a:ext>
            </a:extLst>
          </p:cNvPr>
          <p:cNvSpPr>
            <a:spLocks/>
          </p:cNvSpPr>
          <p:nvPr/>
        </p:nvSpPr>
        <p:spPr>
          <a:xfrm>
            <a:off x="660400" y="1376680"/>
            <a:ext cx="3094649" cy="2230120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E46D5D7B-4F20-4DC1-8C78-F19B232B8359}"/>
              </a:ext>
            </a:extLst>
          </p:cNvPr>
          <p:cNvSpPr>
            <a:spLocks/>
          </p:cNvSpPr>
          <p:nvPr/>
        </p:nvSpPr>
        <p:spPr>
          <a:xfrm>
            <a:off x="3415501" y="1376680"/>
            <a:ext cx="8116099" cy="2230120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A26AC3A-CC56-426D-A992-0622CF8A6CE4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 b="5480"/>
          <a:stretch/>
        </p:blipFill>
        <p:spPr>
          <a:xfrm>
            <a:off x="0" y="1376680"/>
            <a:ext cx="3755049" cy="223012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27A1003-61D9-441E-9DB2-186E3A10F197}"/>
              </a:ext>
            </a:extLst>
          </p:cNvPr>
          <p:cNvSpPr txBox="1"/>
          <p:nvPr/>
        </p:nvSpPr>
        <p:spPr>
          <a:xfrm>
            <a:off x="4032227" y="2246034"/>
            <a:ext cx="458801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6B08B48-15D5-4254-A276-686E864A6184}"/>
              </a:ext>
            </a:extLst>
          </p:cNvPr>
          <p:cNvSpPr txBox="1"/>
          <p:nvPr/>
        </p:nvSpPr>
        <p:spPr>
          <a:xfrm>
            <a:off x="4032227" y="1782120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串场视频</a:t>
            </a:r>
          </a:p>
        </p:txBody>
      </p:sp>
      <p:cxnSp>
        <p:nvCxnSpPr>
          <p:cNvPr id="38" name="直线连接符 1308">
            <a:extLst>
              <a:ext uri="{FF2B5EF4-FFF2-40B4-BE49-F238E27FC236}">
                <a16:creationId xmlns:a16="http://schemas.microsoft.com/office/drawing/2014/main" id="{B29B04B3-40BB-49FC-ABF6-F97DE60D6E8B}"/>
              </a:ext>
            </a:extLst>
          </p:cNvPr>
          <p:cNvCxnSpPr>
            <a:cxnSpLocks/>
          </p:cNvCxnSpPr>
          <p:nvPr/>
        </p:nvCxnSpPr>
        <p:spPr>
          <a:xfrm>
            <a:off x="4105943" y="2182893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D93EF7B-9ECC-4FF6-85D7-13A3E29872D9}"/>
              </a:ext>
            </a:extLst>
          </p:cNvPr>
          <p:cNvGrpSpPr/>
          <p:nvPr/>
        </p:nvGrpSpPr>
        <p:grpSpPr>
          <a:xfrm>
            <a:off x="9662360" y="4541620"/>
            <a:ext cx="1158040" cy="1158040"/>
            <a:chOff x="5233182" y="3789682"/>
            <a:chExt cx="1512276" cy="1512276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EE824F5-B49C-4438-9F8B-766E9426E8FB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473157" cy="1512276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9AFD040F-3C17-42A7-B69B-8651F345BDD8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512276" cy="1512276"/>
            </a:xfrm>
            <a:prstGeom prst="arc">
              <a:avLst>
                <a:gd name="adj1" fmla="val 16200000"/>
                <a:gd name="adj2" fmla="val 10173267"/>
              </a:avLst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29232677-7E35-4352-B073-B43F1FAEF596}"/>
              </a:ext>
            </a:extLst>
          </p:cNvPr>
          <p:cNvSpPr txBox="1"/>
          <p:nvPr/>
        </p:nvSpPr>
        <p:spPr>
          <a:xfrm>
            <a:off x="9662360" y="4900571"/>
            <a:ext cx="1158040" cy="440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+mj-lt"/>
              </a:rPr>
              <a:t>71</a:t>
            </a:r>
            <a:r>
              <a:rPr lang="en-US" altLang="zh-CN" sz="1400" dirty="0">
                <a:solidFill>
                  <a:schemeClr val="accent2"/>
                </a:solidFill>
                <a:latin typeface="+mj-lt"/>
              </a:rPr>
              <a:t>%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0E806D2-3F3E-4FCE-9F61-F98562F73CAA}"/>
              </a:ext>
            </a:extLst>
          </p:cNvPr>
          <p:cNvGrpSpPr/>
          <p:nvPr/>
        </p:nvGrpSpPr>
        <p:grpSpPr>
          <a:xfrm>
            <a:off x="9662360" y="1912720"/>
            <a:ext cx="1158040" cy="1158040"/>
            <a:chOff x="5233182" y="3789682"/>
            <a:chExt cx="1512276" cy="1512276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9FBE9F1-B493-42CB-B1B2-4B7D4D0F3A44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473157" cy="1512276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439BB6D1-824D-40E3-B1D5-1FD092626AA2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512276" cy="1512276"/>
            </a:xfrm>
            <a:prstGeom prst="arc">
              <a:avLst>
                <a:gd name="adj1" fmla="val 16200000"/>
                <a:gd name="adj2" fmla="val 4833023"/>
              </a:avLst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20E0F784-782D-4135-A396-C9592EB0E432}"/>
              </a:ext>
            </a:extLst>
          </p:cNvPr>
          <p:cNvSpPr txBox="1"/>
          <p:nvPr/>
        </p:nvSpPr>
        <p:spPr>
          <a:xfrm>
            <a:off x="9662360" y="2271671"/>
            <a:ext cx="1158040" cy="440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+mj-lt"/>
              </a:rPr>
              <a:t>48</a:t>
            </a:r>
            <a:r>
              <a:rPr lang="en-US" altLang="zh-CN" sz="1400" dirty="0">
                <a:solidFill>
                  <a:schemeClr val="accent2"/>
                </a:solidFill>
                <a:latin typeface="+mj-lt"/>
              </a:rPr>
              <a:t>%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773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1" descr="preencoded.png">
            <a:extLst>
              <a:ext uri="{FF2B5EF4-FFF2-40B4-BE49-F238E27FC236}">
                <a16:creationId xmlns:a16="http://schemas.microsoft.com/office/drawing/2014/main" id="{68020FF0-B4E6-465E-9228-22D868AF8BBC}"/>
              </a:ext>
            </a:extLst>
          </p:cNvPr>
          <p:cNvSpPr/>
          <p:nvPr/>
        </p:nvSpPr>
        <p:spPr>
          <a:xfrm>
            <a:off x="652146" y="1193799"/>
            <a:ext cx="4875292" cy="5041899"/>
          </a:xfrm>
          <a:custGeom>
            <a:avLst/>
            <a:gdLst>
              <a:gd name="connsiteX0" fmla="*/ 0 w 5391150"/>
              <a:gd name="connsiteY0" fmla="*/ 0 h 7181850"/>
              <a:gd name="connsiteX1" fmla="*/ 5391150 w 5391150"/>
              <a:gd name="connsiteY1" fmla="*/ 0 h 7181850"/>
              <a:gd name="connsiteX2" fmla="*/ 5391150 w 5391150"/>
              <a:gd name="connsiteY2" fmla="*/ 7181850 h 7181850"/>
              <a:gd name="connsiteX3" fmla="*/ 0 w 5391150"/>
              <a:gd name="connsiteY3" fmla="*/ 7181850 h 718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1850">
                <a:moveTo>
                  <a:pt x="0" y="0"/>
                </a:moveTo>
                <a:lnTo>
                  <a:pt x="5391150" y="0"/>
                </a:lnTo>
                <a:lnTo>
                  <a:pt x="5391150" y="7181850"/>
                </a:lnTo>
                <a:lnTo>
                  <a:pt x="0" y="7181850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活动执行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451E6E2-78C2-4CA3-A15F-C95CD2774A21}"/>
              </a:ext>
            </a:extLst>
          </p:cNvPr>
          <p:cNvSpPr>
            <a:spLocks/>
          </p:cNvSpPr>
          <p:nvPr/>
        </p:nvSpPr>
        <p:spPr>
          <a:xfrm>
            <a:off x="8846597" y="1269307"/>
            <a:ext cx="2571187" cy="2711566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DE6650-A364-464B-94A5-A1A0A816D1E5}"/>
              </a:ext>
            </a:extLst>
          </p:cNvPr>
          <p:cNvSpPr txBox="1"/>
          <p:nvPr/>
        </p:nvSpPr>
        <p:spPr>
          <a:xfrm>
            <a:off x="9115174" y="2189874"/>
            <a:ext cx="2034032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8F0EBAD-CE96-47EC-818B-145CDC5F5E49}"/>
              </a:ext>
            </a:extLst>
          </p:cNvPr>
          <p:cNvSpPr>
            <a:spLocks/>
          </p:cNvSpPr>
          <p:nvPr/>
        </p:nvSpPr>
        <p:spPr>
          <a:xfrm>
            <a:off x="6006832" y="4436834"/>
            <a:ext cx="5460850" cy="1798863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5ABB63B-3004-4C25-8011-6E698F89CEB1}"/>
              </a:ext>
            </a:extLst>
          </p:cNvPr>
          <p:cNvSpPr txBox="1"/>
          <p:nvPr/>
        </p:nvSpPr>
        <p:spPr>
          <a:xfrm>
            <a:off x="6186462" y="5168527"/>
            <a:ext cx="4962744" cy="58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44C561A-3566-4365-9A57-B3C0C539F5EE}"/>
              </a:ext>
            </a:extLst>
          </p:cNvPr>
          <p:cNvSpPr txBox="1"/>
          <p:nvPr/>
        </p:nvSpPr>
        <p:spPr>
          <a:xfrm>
            <a:off x="1376465" y="3470964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8265A6B-87E2-4810-8D17-BA929DCB3F7A}"/>
              </a:ext>
            </a:extLst>
          </p:cNvPr>
          <p:cNvSpPr txBox="1"/>
          <p:nvPr/>
        </p:nvSpPr>
        <p:spPr>
          <a:xfrm>
            <a:off x="1376465" y="4332187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3ECC2F6-0ECD-4295-80B9-CEC2FC4DB637}"/>
              </a:ext>
            </a:extLst>
          </p:cNvPr>
          <p:cNvSpPr txBox="1"/>
          <p:nvPr/>
        </p:nvSpPr>
        <p:spPr>
          <a:xfrm>
            <a:off x="1376465" y="5193410"/>
            <a:ext cx="3773232" cy="51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03AA5E81-E172-4C7A-8C4A-1AACC8A0CD75}"/>
              </a:ext>
            </a:extLst>
          </p:cNvPr>
          <p:cNvSpPr/>
          <p:nvPr/>
        </p:nvSpPr>
        <p:spPr>
          <a:xfrm>
            <a:off x="817242" y="3539884"/>
            <a:ext cx="451104" cy="45110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+mn-ea"/>
              </a:rPr>
              <a:t>1</a:t>
            </a:r>
            <a:endParaRPr lang="zh-CN" alt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A64A371-ABD0-498E-A44F-8594C56A32D6}"/>
              </a:ext>
            </a:extLst>
          </p:cNvPr>
          <p:cNvSpPr/>
          <p:nvPr/>
        </p:nvSpPr>
        <p:spPr>
          <a:xfrm>
            <a:off x="817242" y="4401107"/>
            <a:ext cx="451104" cy="45110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+mn-ea"/>
              </a:rPr>
              <a:t>2</a:t>
            </a:r>
            <a:endParaRPr lang="zh-CN" alt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5D1E381F-03F0-4E14-9968-96827BBC27A1}"/>
              </a:ext>
            </a:extLst>
          </p:cNvPr>
          <p:cNvSpPr/>
          <p:nvPr/>
        </p:nvSpPr>
        <p:spPr>
          <a:xfrm>
            <a:off x="817242" y="5262330"/>
            <a:ext cx="451104" cy="45110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+mn-ea"/>
              </a:rPr>
              <a:t>3</a:t>
            </a:r>
            <a:endParaRPr lang="zh-CN" altLang="en-US" dirty="0">
              <a:solidFill>
                <a:schemeClr val="accent2"/>
              </a:solidFill>
              <a:latin typeface="+mn-ea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E936CD4A-0C43-47F0-AF87-A15A0348E485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15711"/>
          <a:stretch/>
        </p:blipFill>
        <p:spPr>
          <a:xfrm>
            <a:off x="652147" y="1193800"/>
            <a:ext cx="4875290" cy="1966116"/>
          </a:xfrm>
          <a:prstGeom prst="rect">
            <a:avLst/>
          </a:prstGeom>
        </p:spPr>
      </p:pic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6006832" y="1269307"/>
            <a:ext cx="2571187" cy="2711566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6275409" y="2189874"/>
            <a:ext cx="2034032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2DE5AF8-D624-46A1-9C6A-E813532C8B94}"/>
              </a:ext>
            </a:extLst>
          </p:cNvPr>
          <p:cNvSpPr txBox="1"/>
          <p:nvPr/>
        </p:nvSpPr>
        <p:spPr>
          <a:xfrm>
            <a:off x="6275408" y="1671109"/>
            <a:ext cx="176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分会场设计</a:t>
            </a:r>
          </a:p>
        </p:txBody>
      </p:sp>
      <p:cxnSp>
        <p:nvCxnSpPr>
          <p:cNvPr id="49" name="直线连接符 1308">
            <a:extLst>
              <a:ext uri="{FF2B5EF4-FFF2-40B4-BE49-F238E27FC236}">
                <a16:creationId xmlns:a16="http://schemas.microsoft.com/office/drawing/2014/main" id="{4BDCD0BD-3135-48C8-B944-88DBF0C774E7}"/>
              </a:ext>
            </a:extLst>
          </p:cNvPr>
          <p:cNvCxnSpPr>
            <a:cxnSpLocks/>
          </p:cNvCxnSpPr>
          <p:nvPr/>
        </p:nvCxnSpPr>
        <p:spPr>
          <a:xfrm>
            <a:off x="6362373" y="2071882"/>
            <a:ext cx="1359055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52192581-13EB-4A2D-9D8D-82864B796341}"/>
              </a:ext>
            </a:extLst>
          </p:cNvPr>
          <p:cNvSpPr txBox="1"/>
          <p:nvPr/>
        </p:nvSpPr>
        <p:spPr>
          <a:xfrm>
            <a:off x="9115174" y="1739800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集体照</a:t>
            </a:r>
          </a:p>
        </p:txBody>
      </p:sp>
      <p:cxnSp>
        <p:nvCxnSpPr>
          <p:cNvPr id="53" name="直线连接符 1308">
            <a:extLst>
              <a:ext uri="{FF2B5EF4-FFF2-40B4-BE49-F238E27FC236}">
                <a16:creationId xmlns:a16="http://schemas.microsoft.com/office/drawing/2014/main" id="{C5E1C02E-7F83-49CA-A708-584A8EE797AE}"/>
              </a:ext>
            </a:extLst>
          </p:cNvPr>
          <p:cNvCxnSpPr>
            <a:cxnSpLocks/>
          </p:cNvCxnSpPr>
          <p:nvPr/>
        </p:nvCxnSpPr>
        <p:spPr>
          <a:xfrm>
            <a:off x="9188890" y="2140573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70BD3176-E73D-4103-B5D9-3CA7EC935C51}"/>
              </a:ext>
            </a:extLst>
          </p:cNvPr>
          <p:cNvSpPr txBox="1"/>
          <p:nvPr/>
        </p:nvSpPr>
        <p:spPr>
          <a:xfrm>
            <a:off x="6240068" y="4649762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规范流程</a:t>
            </a:r>
          </a:p>
        </p:txBody>
      </p:sp>
      <p:cxnSp>
        <p:nvCxnSpPr>
          <p:cNvPr id="58" name="直线连接符 1308">
            <a:extLst>
              <a:ext uri="{FF2B5EF4-FFF2-40B4-BE49-F238E27FC236}">
                <a16:creationId xmlns:a16="http://schemas.microsoft.com/office/drawing/2014/main" id="{A1AD900E-FBD3-4D9C-AF81-E560A41D3ED5}"/>
              </a:ext>
            </a:extLst>
          </p:cNvPr>
          <p:cNvCxnSpPr>
            <a:cxnSpLocks/>
          </p:cNvCxnSpPr>
          <p:nvPr/>
        </p:nvCxnSpPr>
        <p:spPr>
          <a:xfrm>
            <a:off x="6313784" y="5050535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37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活动执行</a:t>
            </a:r>
          </a:p>
        </p:txBody>
      </p:sp>
      <p:pic>
        <p:nvPicPr>
          <p:cNvPr id="49" name="图片 48" descr="桌子上放着电脑&#10;&#10;描述已自动生成">
            <a:extLst>
              <a:ext uri="{FF2B5EF4-FFF2-40B4-BE49-F238E27FC236}">
                <a16:creationId xmlns:a16="http://schemas.microsoft.com/office/drawing/2014/main" id="{FC99AD93-3961-431E-B1D7-E99AE0EF90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7245" r="3427" b="7245"/>
          <a:stretch>
            <a:fillRect/>
          </a:stretch>
        </p:blipFill>
        <p:spPr>
          <a:xfrm>
            <a:off x="7088318" y="1345882"/>
            <a:ext cx="4430582" cy="2711566"/>
          </a:xfrm>
          <a:custGeom>
            <a:avLst/>
            <a:gdLst>
              <a:gd name="connsiteX0" fmla="*/ 306190 w 4430582"/>
              <a:gd name="connsiteY0" fmla="*/ 0 h 2711566"/>
              <a:gd name="connsiteX1" fmla="*/ 4124392 w 4430582"/>
              <a:gd name="connsiteY1" fmla="*/ 0 h 2711566"/>
              <a:gd name="connsiteX2" fmla="*/ 4430582 w 4430582"/>
              <a:gd name="connsiteY2" fmla="*/ 306190 h 2711566"/>
              <a:gd name="connsiteX3" fmla="*/ 4430582 w 4430582"/>
              <a:gd name="connsiteY3" fmla="*/ 2405376 h 2711566"/>
              <a:gd name="connsiteX4" fmla="*/ 4124392 w 4430582"/>
              <a:gd name="connsiteY4" fmla="*/ 2711566 h 2711566"/>
              <a:gd name="connsiteX5" fmla="*/ 306190 w 4430582"/>
              <a:gd name="connsiteY5" fmla="*/ 2711566 h 2711566"/>
              <a:gd name="connsiteX6" fmla="*/ 0 w 4430582"/>
              <a:gd name="connsiteY6" fmla="*/ 2405376 h 2711566"/>
              <a:gd name="connsiteX7" fmla="*/ 0 w 4430582"/>
              <a:gd name="connsiteY7" fmla="*/ 306190 h 2711566"/>
              <a:gd name="connsiteX8" fmla="*/ 306190 w 4430582"/>
              <a:gd name="connsiteY8" fmla="*/ 0 h 27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0582" h="2711566">
                <a:moveTo>
                  <a:pt x="306190" y="0"/>
                </a:moveTo>
                <a:lnTo>
                  <a:pt x="4124392" y="0"/>
                </a:lnTo>
                <a:cubicBezTo>
                  <a:pt x="4293496" y="0"/>
                  <a:pt x="4430582" y="137086"/>
                  <a:pt x="4430582" y="306190"/>
                </a:cubicBezTo>
                <a:lnTo>
                  <a:pt x="4430582" y="2405376"/>
                </a:lnTo>
                <a:cubicBezTo>
                  <a:pt x="4430582" y="2574480"/>
                  <a:pt x="4293496" y="2711566"/>
                  <a:pt x="4124392" y="2711566"/>
                </a:cubicBezTo>
                <a:lnTo>
                  <a:pt x="306190" y="2711566"/>
                </a:lnTo>
                <a:cubicBezTo>
                  <a:pt x="137086" y="2711566"/>
                  <a:pt x="0" y="2574480"/>
                  <a:pt x="0" y="2405376"/>
                </a:cubicBezTo>
                <a:lnTo>
                  <a:pt x="0" y="306190"/>
                </a:lnTo>
                <a:cubicBezTo>
                  <a:pt x="0" y="137086"/>
                  <a:pt x="137086" y="0"/>
                  <a:pt x="30619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541D0176-DA98-4726-AC62-D589F84BF214}"/>
              </a:ext>
            </a:extLst>
          </p:cNvPr>
          <p:cNvSpPr>
            <a:spLocks/>
          </p:cNvSpPr>
          <p:nvPr/>
        </p:nvSpPr>
        <p:spPr>
          <a:xfrm>
            <a:off x="4269592" y="1345882"/>
            <a:ext cx="2571187" cy="2711566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1CCA8E-3A8F-495A-A8FA-B296D1374650}"/>
              </a:ext>
            </a:extLst>
          </p:cNvPr>
          <p:cNvSpPr txBox="1"/>
          <p:nvPr/>
        </p:nvSpPr>
        <p:spPr>
          <a:xfrm>
            <a:off x="4538169" y="2266449"/>
            <a:ext cx="2034032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8F0EBAD-CE96-47EC-818B-145CDC5F5E49}"/>
              </a:ext>
            </a:extLst>
          </p:cNvPr>
          <p:cNvSpPr>
            <a:spLocks/>
          </p:cNvSpPr>
          <p:nvPr/>
        </p:nvSpPr>
        <p:spPr>
          <a:xfrm>
            <a:off x="4269592" y="4277428"/>
            <a:ext cx="7234703" cy="1900054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5ABB63B-3004-4C25-8011-6E698F89CEB1}"/>
              </a:ext>
            </a:extLst>
          </p:cNvPr>
          <p:cNvSpPr txBox="1"/>
          <p:nvPr/>
        </p:nvSpPr>
        <p:spPr>
          <a:xfrm>
            <a:off x="4550777" y="5235647"/>
            <a:ext cx="6699543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3D0671-A3EB-4630-8B42-F14FABE47115}"/>
              </a:ext>
            </a:extLst>
          </p:cNvPr>
          <p:cNvSpPr txBox="1"/>
          <p:nvPr/>
        </p:nvSpPr>
        <p:spPr>
          <a:xfrm>
            <a:off x="4550777" y="1755686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节目表演</a:t>
            </a:r>
          </a:p>
        </p:txBody>
      </p:sp>
      <p:cxnSp>
        <p:nvCxnSpPr>
          <p:cNvPr id="21" name="直线连接符 1308">
            <a:extLst>
              <a:ext uri="{FF2B5EF4-FFF2-40B4-BE49-F238E27FC236}">
                <a16:creationId xmlns:a16="http://schemas.microsoft.com/office/drawing/2014/main" id="{53588C19-0300-4FBE-BF96-7F7E1240F43D}"/>
              </a:ext>
            </a:extLst>
          </p:cNvPr>
          <p:cNvCxnSpPr>
            <a:cxnSpLocks/>
          </p:cNvCxnSpPr>
          <p:nvPr/>
        </p:nvCxnSpPr>
        <p:spPr>
          <a:xfrm>
            <a:off x="4624493" y="2156459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89491E39-DF27-4293-A263-562A4DD850A3}"/>
              </a:ext>
            </a:extLst>
          </p:cNvPr>
          <p:cNvSpPr txBox="1"/>
          <p:nvPr/>
        </p:nvSpPr>
        <p:spPr>
          <a:xfrm>
            <a:off x="4550777" y="4724884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节目表演</a:t>
            </a:r>
          </a:p>
        </p:txBody>
      </p:sp>
      <p:cxnSp>
        <p:nvCxnSpPr>
          <p:cNvPr id="24" name="直线连接符 1308">
            <a:extLst>
              <a:ext uri="{FF2B5EF4-FFF2-40B4-BE49-F238E27FC236}">
                <a16:creationId xmlns:a16="http://schemas.microsoft.com/office/drawing/2014/main" id="{8AEB99C1-71E3-4D2E-8DA6-192E2D5CDEF0}"/>
              </a:ext>
            </a:extLst>
          </p:cNvPr>
          <p:cNvCxnSpPr>
            <a:cxnSpLocks/>
          </p:cNvCxnSpPr>
          <p:nvPr/>
        </p:nvCxnSpPr>
        <p:spPr>
          <a:xfrm>
            <a:off x="4624493" y="5125657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桌子上放着笔记本电脑&#10;&#10;描述已自动生成">
            <a:extLst>
              <a:ext uri="{FF2B5EF4-FFF2-40B4-BE49-F238E27FC236}">
                <a16:creationId xmlns:a16="http://schemas.microsoft.com/office/drawing/2014/main" id="{E4FA6BDE-0A5F-420E-8218-002A7981C4FE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6" r="370"/>
          <a:stretch/>
        </p:blipFill>
        <p:spPr>
          <a:xfrm>
            <a:off x="660400" y="1345882"/>
            <a:ext cx="3439212" cy="48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>
            <a:extLst>
              <a:ext uri="{FF2B5EF4-FFF2-40B4-BE49-F238E27FC236}">
                <a16:creationId xmlns:a16="http://schemas.microsoft.com/office/drawing/2014/main" id="{A762E359-AAE6-49D6-8F57-1FBEE710342A}"/>
              </a:ext>
            </a:extLst>
          </p:cNvPr>
          <p:cNvSpPr txBox="1"/>
          <p:nvPr/>
        </p:nvSpPr>
        <p:spPr>
          <a:xfrm>
            <a:off x="2743199" y="782122"/>
            <a:ext cx="67056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600" b="1" dirty="0">
                <a:solidFill>
                  <a:schemeClr val="accent2">
                    <a:alpha val="20000"/>
                  </a:schemeClr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肆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FF0A660-D63E-4CCA-8729-20A06357DB7A}"/>
              </a:ext>
            </a:extLst>
          </p:cNvPr>
          <p:cNvGrpSpPr/>
          <p:nvPr/>
        </p:nvGrpSpPr>
        <p:grpSpPr>
          <a:xfrm>
            <a:off x="2015330" y="2280690"/>
            <a:ext cx="8161340" cy="3553922"/>
            <a:chOff x="7091364" y="4253706"/>
            <a:chExt cx="3984626" cy="1735138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AE2A747-FBEE-4E97-A81D-4482199D8A6B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1347358-C49D-4E69-9307-B351AAB98C9A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467390F-84F1-4149-93C8-6D09D86AA348}"/>
              </a:ext>
            </a:extLst>
          </p:cNvPr>
          <p:cNvSpPr txBox="1"/>
          <p:nvPr/>
        </p:nvSpPr>
        <p:spPr>
          <a:xfrm>
            <a:off x="2743199" y="3198811"/>
            <a:ext cx="6705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accent2"/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宣传推广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B73F4C-6AF4-4D85-9232-AFF955B65F7D}"/>
              </a:ext>
            </a:extLst>
          </p:cNvPr>
          <p:cNvSpPr txBox="1"/>
          <p:nvPr/>
        </p:nvSpPr>
        <p:spPr>
          <a:xfrm>
            <a:off x="2743199" y="4454825"/>
            <a:ext cx="670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Publicity and promotion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B0CBD7-F449-4782-A835-42A06FE7CA5A}"/>
              </a:ext>
            </a:extLst>
          </p:cNvPr>
          <p:cNvSpPr txBox="1"/>
          <p:nvPr/>
        </p:nvSpPr>
        <p:spPr>
          <a:xfrm>
            <a:off x="14901475" y="2009132"/>
            <a:ext cx="289559" cy="184658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endParaRPr lang="en-US" altLang="zh-CN" sz="12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3A044D-935D-4CCB-9A5E-D87E2E6C0339}"/>
              </a:ext>
            </a:extLst>
          </p:cNvPr>
          <p:cNvSpPr txBox="1"/>
          <p:nvPr/>
        </p:nvSpPr>
        <p:spPr>
          <a:xfrm>
            <a:off x="14232564" y="1596132"/>
            <a:ext cx="639955" cy="2472779"/>
          </a:xfrm>
          <a:prstGeom prst="rect">
            <a:avLst/>
          </a:prstGeom>
          <a:noFill/>
        </p:spPr>
        <p:txBody>
          <a:bodyPr vert="horz" wrap="none" numCol="2" rtlCol="0" anchor="ctr">
            <a:noAutofit/>
          </a:bodyPr>
          <a:lstStyle/>
          <a:p>
            <a:endParaRPr lang="zh-CN" altLang="en-US" sz="2800" b="1" dirty="0">
              <a:solidFill>
                <a:schemeClr val="accent2"/>
              </a:solidFill>
              <a:effectLst>
                <a:outerShdw blurRad="190500" dist="127000" dir="2700000" algn="tl">
                  <a:srgbClr val="000000">
                    <a:alpha val="2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138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宣传推广</a:t>
            </a:r>
          </a:p>
        </p:txBody>
      </p:sp>
      <p:graphicFrame>
        <p:nvGraphicFramePr>
          <p:cNvPr id="113" name="表格 113">
            <a:extLst>
              <a:ext uri="{FF2B5EF4-FFF2-40B4-BE49-F238E27FC236}">
                <a16:creationId xmlns:a16="http://schemas.microsoft.com/office/drawing/2014/main" id="{A7CA7BDF-7D5A-43FD-A2E4-D2F69F19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02314"/>
              </p:ext>
            </p:extLst>
          </p:nvPr>
        </p:nvGraphicFramePr>
        <p:xfrm>
          <a:off x="666750" y="1193800"/>
          <a:ext cx="10858499" cy="4864104"/>
        </p:xfrm>
        <a:graphic>
          <a:graphicData uri="http://schemas.openxmlformats.org/drawingml/2006/table">
            <a:tbl>
              <a:tblPr firstRow="1" bandRow="1">
                <a:effectLst>
                  <a:outerShdw blurRad="1270000" dist="254000" dir="5400000" algn="t" rotWithShape="0">
                    <a:prstClr val="black">
                      <a:alpha val="20000"/>
                    </a:prstClr>
                  </a:outerShdw>
                </a:effectLst>
                <a:tableStyleId>{073A0DAA-6AF3-43AB-8588-CEC1D06C72B9}</a:tableStyleId>
              </a:tblPr>
              <a:tblGrid>
                <a:gridCol w="525442">
                  <a:extLst>
                    <a:ext uri="{9D8B030D-6E8A-4147-A177-3AD203B41FA5}">
                      <a16:colId xmlns:a16="http://schemas.microsoft.com/office/drawing/2014/main" val="1031806416"/>
                    </a:ext>
                  </a:extLst>
                </a:gridCol>
                <a:gridCol w="891251">
                  <a:extLst>
                    <a:ext uri="{9D8B030D-6E8A-4147-A177-3AD203B41FA5}">
                      <a16:colId xmlns:a16="http://schemas.microsoft.com/office/drawing/2014/main" val="704280817"/>
                    </a:ext>
                  </a:extLst>
                </a:gridCol>
                <a:gridCol w="1131650">
                  <a:extLst>
                    <a:ext uri="{9D8B030D-6E8A-4147-A177-3AD203B41FA5}">
                      <a16:colId xmlns:a16="http://schemas.microsoft.com/office/drawing/2014/main" val="280186352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52163444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15570163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21209926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406556843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0169384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099193827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2646398915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815385021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640639464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356054030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483657516"/>
                    </a:ext>
                  </a:extLst>
                </a:gridCol>
                <a:gridCol w="692513">
                  <a:extLst>
                    <a:ext uri="{9D8B030D-6E8A-4147-A177-3AD203B41FA5}">
                      <a16:colId xmlns:a16="http://schemas.microsoft.com/office/drawing/2014/main" val="1058160373"/>
                    </a:ext>
                  </a:extLst>
                </a:gridCol>
              </a:tblGrid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序号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环节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日期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400" b="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01634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嘉宾入场</a:t>
                      </a:r>
                      <a:endParaRPr lang="en-US" altLang="zh-CN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18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00-18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626366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晚宴开场</a:t>
                      </a:r>
                      <a:endParaRPr lang="en-US" altLang="zh-CN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18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20-18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526237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致辞祝酒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18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30-19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00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463476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晚宴用餐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19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00-19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830305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第一轮颁奖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19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50-20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00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882119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节目表演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00-20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750767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第二轮颁奖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20-20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</a:rPr>
                        <a:t>：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991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79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7A12D667-B870-45D0-9761-401686DD9AD5}"/>
              </a:ext>
            </a:extLst>
          </p:cNvPr>
          <p:cNvSpPr/>
          <p:nvPr/>
        </p:nvSpPr>
        <p:spPr>
          <a:xfrm>
            <a:off x="3282462" y="796900"/>
            <a:ext cx="5627076" cy="5627076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宣传推广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3563C6-E61C-4985-973D-D08FBA6D5C27}"/>
              </a:ext>
            </a:extLst>
          </p:cNvPr>
          <p:cNvSpPr/>
          <p:nvPr/>
        </p:nvSpPr>
        <p:spPr>
          <a:xfrm>
            <a:off x="5420770" y="2615417"/>
            <a:ext cx="1542756" cy="154275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FEEDAF-8901-4A89-A2E3-45BFBCA4D807}"/>
              </a:ext>
            </a:extLst>
          </p:cNvPr>
          <p:cNvSpPr txBox="1"/>
          <p:nvPr/>
        </p:nvSpPr>
        <p:spPr>
          <a:xfrm>
            <a:off x="5648809" y="3069337"/>
            <a:ext cx="1086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</a:rPr>
              <a:t>社群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99D77A99-B6D2-467F-AE3E-900210393A38}"/>
              </a:ext>
            </a:extLst>
          </p:cNvPr>
          <p:cNvSpPr/>
          <p:nvPr/>
        </p:nvSpPr>
        <p:spPr>
          <a:xfrm>
            <a:off x="4019545" y="2760723"/>
            <a:ext cx="1200190" cy="120019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chemeClr val="accent2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2B05DA-4213-4D81-B4BE-1D65F7E2E0F8}"/>
              </a:ext>
            </a:extLst>
          </p:cNvPr>
          <p:cNvSpPr txBox="1"/>
          <p:nvPr/>
        </p:nvSpPr>
        <p:spPr>
          <a:xfrm>
            <a:off x="4196949" y="3111199"/>
            <a:ext cx="845383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</a:rPr>
              <a:t>网站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137C9EFD-B974-4B41-9462-173EF9064FE6}"/>
              </a:ext>
            </a:extLst>
          </p:cNvPr>
          <p:cNvSpPr/>
          <p:nvPr/>
        </p:nvSpPr>
        <p:spPr>
          <a:xfrm>
            <a:off x="7291469" y="3497307"/>
            <a:ext cx="880986" cy="88098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A42DF08-972B-4116-AB35-593D1F205F89}"/>
              </a:ext>
            </a:extLst>
          </p:cNvPr>
          <p:cNvSpPr txBox="1"/>
          <p:nvPr/>
        </p:nvSpPr>
        <p:spPr>
          <a:xfrm>
            <a:off x="7291469" y="3756517"/>
            <a:ext cx="880986" cy="36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</a:rPr>
              <a:t>小程序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D9E09F0-2206-4C36-AE6C-AABD27D2215D}"/>
              </a:ext>
            </a:extLst>
          </p:cNvPr>
          <p:cNvSpPr/>
          <p:nvPr/>
        </p:nvSpPr>
        <p:spPr>
          <a:xfrm>
            <a:off x="7033661" y="2132294"/>
            <a:ext cx="926340" cy="9263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000" dirty="0">
              <a:solidFill>
                <a:schemeClr val="accent2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7ABF616-F69B-4D40-82BD-83F991AFD0F2}"/>
              </a:ext>
            </a:extLst>
          </p:cNvPr>
          <p:cNvSpPr txBox="1"/>
          <p:nvPr/>
        </p:nvSpPr>
        <p:spPr>
          <a:xfrm>
            <a:off x="6853138" y="2379764"/>
            <a:ext cx="1287386" cy="43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</a:rPr>
              <a:t>插件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387AB410-FF95-46D7-A5C4-E47BEF469B21}"/>
              </a:ext>
            </a:extLst>
          </p:cNvPr>
          <p:cNvSpPr/>
          <p:nvPr/>
        </p:nvSpPr>
        <p:spPr>
          <a:xfrm>
            <a:off x="4863569" y="4182637"/>
            <a:ext cx="543070" cy="54307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accent2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883567F-E147-4F3B-8CD3-4506BE8A7B49}"/>
              </a:ext>
            </a:extLst>
          </p:cNvPr>
          <p:cNvSpPr txBox="1"/>
          <p:nvPr/>
        </p:nvSpPr>
        <p:spPr>
          <a:xfrm>
            <a:off x="4829094" y="4307369"/>
            <a:ext cx="612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accent2"/>
                </a:solidFill>
              </a:rPr>
              <a:t>…</a:t>
            </a:r>
            <a:endParaRPr lang="zh-CN" altLang="en-US" sz="1200" dirty="0">
              <a:solidFill>
                <a:schemeClr val="accent2"/>
              </a:solidFill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4F653AB4-2244-4A28-B493-97A235072B6C}"/>
              </a:ext>
            </a:extLst>
          </p:cNvPr>
          <p:cNvSpPr/>
          <p:nvPr/>
        </p:nvSpPr>
        <p:spPr>
          <a:xfrm>
            <a:off x="6811617" y="4346873"/>
            <a:ext cx="347684" cy="34768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  <a:effectLst>
            <a:outerShdw blurRad="889000" dist="4445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accent2"/>
              </a:solidFill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D8FAC554-F08F-4695-8A3A-2DC26DDB8379}"/>
              </a:ext>
            </a:extLst>
          </p:cNvPr>
          <p:cNvSpPr>
            <a:spLocks/>
          </p:cNvSpPr>
          <p:nvPr/>
        </p:nvSpPr>
        <p:spPr>
          <a:xfrm>
            <a:off x="8605810" y="1269307"/>
            <a:ext cx="2925790" cy="2341131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BDAE6A7-B411-4D9D-B64A-712CD97BFA6D}"/>
              </a:ext>
            </a:extLst>
          </p:cNvPr>
          <p:cNvSpPr txBox="1"/>
          <p:nvPr/>
        </p:nvSpPr>
        <p:spPr>
          <a:xfrm>
            <a:off x="8834569" y="2189874"/>
            <a:ext cx="2468272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12C0882-804E-4CC1-B8BE-653E21F41E32}"/>
              </a:ext>
            </a:extLst>
          </p:cNvPr>
          <p:cNvSpPr txBox="1"/>
          <p:nvPr/>
        </p:nvSpPr>
        <p:spPr>
          <a:xfrm>
            <a:off x="8834569" y="1671109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颁奖环节</a:t>
            </a:r>
          </a:p>
        </p:txBody>
      </p:sp>
      <p:cxnSp>
        <p:nvCxnSpPr>
          <p:cNvPr id="49" name="直线连接符 1308">
            <a:extLst>
              <a:ext uri="{FF2B5EF4-FFF2-40B4-BE49-F238E27FC236}">
                <a16:creationId xmlns:a16="http://schemas.microsoft.com/office/drawing/2014/main" id="{F6F08991-7A28-4B75-97B9-FE4550F76BEE}"/>
              </a:ext>
            </a:extLst>
          </p:cNvPr>
          <p:cNvCxnSpPr>
            <a:cxnSpLocks/>
          </p:cNvCxnSpPr>
          <p:nvPr/>
        </p:nvCxnSpPr>
        <p:spPr>
          <a:xfrm>
            <a:off x="8908285" y="2071882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AE9134F5-F5B9-4681-ACBD-89C0B9EC920B}"/>
              </a:ext>
            </a:extLst>
          </p:cNvPr>
          <p:cNvSpPr>
            <a:spLocks/>
          </p:cNvSpPr>
          <p:nvPr/>
        </p:nvSpPr>
        <p:spPr>
          <a:xfrm>
            <a:off x="681051" y="1269307"/>
            <a:ext cx="2925790" cy="2341131"/>
          </a:xfrm>
          <a:prstGeom prst="roundRect">
            <a:avLst>
              <a:gd name="adj" fmla="val 11292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890463F-3AB6-4BAD-8965-DA61229A9585}"/>
              </a:ext>
            </a:extLst>
          </p:cNvPr>
          <p:cNvSpPr txBox="1"/>
          <p:nvPr/>
        </p:nvSpPr>
        <p:spPr>
          <a:xfrm>
            <a:off x="909810" y="2189874"/>
            <a:ext cx="2468272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C5D5872-5543-42B7-B7C4-A0068CCC05A1}"/>
              </a:ext>
            </a:extLst>
          </p:cNvPr>
          <p:cNvSpPr txBox="1"/>
          <p:nvPr/>
        </p:nvSpPr>
        <p:spPr>
          <a:xfrm>
            <a:off x="909810" y="1671109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主题串烧</a:t>
            </a:r>
          </a:p>
        </p:txBody>
      </p:sp>
      <p:cxnSp>
        <p:nvCxnSpPr>
          <p:cNvPr id="58" name="直线连接符 1308">
            <a:extLst>
              <a:ext uri="{FF2B5EF4-FFF2-40B4-BE49-F238E27FC236}">
                <a16:creationId xmlns:a16="http://schemas.microsoft.com/office/drawing/2014/main" id="{75FFB1BF-3441-45E0-9D19-1AD6327A68C3}"/>
              </a:ext>
            </a:extLst>
          </p:cNvPr>
          <p:cNvCxnSpPr>
            <a:cxnSpLocks/>
          </p:cNvCxnSpPr>
          <p:nvPr/>
        </p:nvCxnSpPr>
        <p:spPr>
          <a:xfrm>
            <a:off x="983526" y="2071882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FC5663D5-C937-47F9-9109-B62EA669D499}"/>
              </a:ext>
            </a:extLst>
          </p:cNvPr>
          <p:cNvSpPr>
            <a:spLocks/>
          </p:cNvSpPr>
          <p:nvPr/>
        </p:nvSpPr>
        <p:spPr>
          <a:xfrm>
            <a:off x="681051" y="4250043"/>
            <a:ext cx="2925790" cy="2607957"/>
          </a:xfrm>
          <a:custGeom>
            <a:avLst/>
            <a:gdLst>
              <a:gd name="connsiteX0" fmla="*/ 330380 w 2925790"/>
              <a:gd name="connsiteY0" fmla="*/ 0 h 2607957"/>
              <a:gd name="connsiteX1" fmla="*/ 2595410 w 2925790"/>
              <a:gd name="connsiteY1" fmla="*/ 0 h 2607957"/>
              <a:gd name="connsiteX2" fmla="*/ 2925790 w 2925790"/>
              <a:gd name="connsiteY2" fmla="*/ 330380 h 2607957"/>
              <a:gd name="connsiteX3" fmla="*/ 2925790 w 2925790"/>
              <a:gd name="connsiteY3" fmla="*/ 2607957 h 2607957"/>
              <a:gd name="connsiteX4" fmla="*/ 0 w 2925790"/>
              <a:gd name="connsiteY4" fmla="*/ 2607957 h 2607957"/>
              <a:gd name="connsiteX5" fmla="*/ 0 w 2925790"/>
              <a:gd name="connsiteY5" fmla="*/ 330380 h 2607957"/>
              <a:gd name="connsiteX6" fmla="*/ 330380 w 2925790"/>
              <a:gd name="connsiteY6" fmla="*/ 0 h 260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790" h="2607957">
                <a:moveTo>
                  <a:pt x="330380" y="0"/>
                </a:moveTo>
                <a:lnTo>
                  <a:pt x="2595410" y="0"/>
                </a:lnTo>
                <a:cubicBezTo>
                  <a:pt x="2777874" y="0"/>
                  <a:pt x="2925790" y="147916"/>
                  <a:pt x="2925790" y="330380"/>
                </a:cubicBezTo>
                <a:lnTo>
                  <a:pt x="2925790" y="2607957"/>
                </a:lnTo>
                <a:lnTo>
                  <a:pt x="0" y="2607957"/>
                </a:lnTo>
                <a:lnTo>
                  <a:pt x="0" y="330380"/>
                </a:lnTo>
                <a:cubicBezTo>
                  <a:pt x="0" y="147916"/>
                  <a:pt x="147916" y="0"/>
                  <a:pt x="33038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86D9609-1EE7-40C2-B2D2-6ED273CA9FE2}"/>
              </a:ext>
            </a:extLst>
          </p:cNvPr>
          <p:cNvSpPr txBox="1"/>
          <p:nvPr/>
        </p:nvSpPr>
        <p:spPr>
          <a:xfrm>
            <a:off x="909810" y="5170611"/>
            <a:ext cx="2468272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0A6FC0D-0507-4982-A735-E92176EBF977}"/>
              </a:ext>
            </a:extLst>
          </p:cNvPr>
          <p:cNvSpPr txBox="1"/>
          <p:nvPr/>
        </p:nvSpPr>
        <p:spPr>
          <a:xfrm>
            <a:off x="909810" y="4651846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节目表演</a:t>
            </a:r>
          </a:p>
        </p:txBody>
      </p:sp>
      <p:cxnSp>
        <p:nvCxnSpPr>
          <p:cNvPr id="73" name="直线连接符 1308">
            <a:extLst>
              <a:ext uri="{FF2B5EF4-FFF2-40B4-BE49-F238E27FC236}">
                <a16:creationId xmlns:a16="http://schemas.microsoft.com/office/drawing/2014/main" id="{BCFA74D7-3B9D-4A55-938B-70E9BAFE3A90}"/>
              </a:ext>
            </a:extLst>
          </p:cNvPr>
          <p:cNvCxnSpPr>
            <a:cxnSpLocks/>
          </p:cNvCxnSpPr>
          <p:nvPr/>
        </p:nvCxnSpPr>
        <p:spPr>
          <a:xfrm>
            <a:off x="983526" y="5052619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7618BB29-2A87-4090-9504-13226106F220}"/>
              </a:ext>
            </a:extLst>
          </p:cNvPr>
          <p:cNvSpPr>
            <a:spLocks/>
          </p:cNvSpPr>
          <p:nvPr/>
        </p:nvSpPr>
        <p:spPr>
          <a:xfrm>
            <a:off x="8605810" y="4250043"/>
            <a:ext cx="2925790" cy="2607957"/>
          </a:xfrm>
          <a:custGeom>
            <a:avLst/>
            <a:gdLst>
              <a:gd name="connsiteX0" fmla="*/ 330380 w 2925790"/>
              <a:gd name="connsiteY0" fmla="*/ 0 h 2607957"/>
              <a:gd name="connsiteX1" fmla="*/ 2595410 w 2925790"/>
              <a:gd name="connsiteY1" fmla="*/ 0 h 2607957"/>
              <a:gd name="connsiteX2" fmla="*/ 2925790 w 2925790"/>
              <a:gd name="connsiteY2" fmla="*/ 330380 h 2607957"/>
              <a:gd name="connsiteX3" fmla="*/ 2925790 w 2925790"/>
              <a:gd name="connsiteY3" fmla="*/ 2607957 h 2607957"/>
              <a:gd name="connsiteX4" fmla="*/ 0 w 2925790"/>
              <a:gd name="connsiteY4" fmla="*/ 2607957 h 2607957"/>
              <a:gd name="connsiteX5" fmla="*/ 0 w 2925790"/>
              <a:gd name="connsiteY5" fmla="*/ 330380 h 2607957"/>
              <a:gd name="connsiteX6" fmla="*/ 330380 w 2925790"/>
              <a:gd name="connsiteY6" fmla="*/ 0 h 260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5790" h="2607957">
                <a:moveTo>
                  <a:pt x="330380" y="0"/>
                </a:moveTo>
                <a:lnTo>
                  <a:pt x="2595410" y="0"/>
                </a:lnTo>
                <a:cubicBezTo>
                  <a:pt x="2777874" y="0"/>
                  <a:pt x="2925790" y="147916"/>
                  <a:pt x="2925790" y="330380"/>
                </a:cubicBezTo>
                <a:lnTo>
                  <a:pt x="2925790" y="2607957"/>
                </a:lnTo>
                <a:lnTo>
                  <a:pt x="0" y="2607957"/>
                </a:lnTo>
                <a:lnTo>
                  <a:pt x="0" y="330380"/>
                </a:lnTo>
                <a:cubicBezTo>
                  <a:pt x="0" y="147916"/>
                  <a:pt x="147916" y="0"/>
                  <a:pt x="33038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27F0A6F-C6D1-4481-BCE3-9232DC1F9334}"/>
              </a:ext>
            </a:extLst>
          </p:cNvPr>
          <p:cNvSpPr txBox="1"/>
          <p:nvPr/>
        </p:nvSpPr>
        <p:spPr>
          <a:xfrm>
            <a:off x="8834569" y="5170611"/>
            <a:ext cx="2468272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88A1C2C-4A80-412C-A981-64354E0B10F7}"/>
              </a:ext>
            </a:extLst>
          </p:cNvPr>
          <p:cNvSpPr txBox="1"/>
          <p:nvPr/>
        </p:nvSpPr>
        <p:spPr>
          <a:xfrm>
            <a:off x="8834569" y="4651846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抽奖环节</a:t>
            </a:r>
          </a:p>
        </p:txBody>
      </p:sp>
      <p:cxnSp>
        <p:nvCxnSpPr>
          <p:cNvPr id="80" name="直线连接符 1308">
            <a:extLst>
              <a:ext uri="{FF2B5EF4-FFF2-40B4-BE49-F238E27FC236}">
                <a16:creationId xmlns:a16="http://schemas.microsoft.com/office/drawing/2014/main" id="{C738378C-73EB-4245-A473-7FB9D7CDE333}"/>
              </a:ext>
            </a:extLst>
          </p:cNvPr>
          <p:cNvCxnSpPr>
            <a:cxnSpLocks/>
          </p:cNvCxnSpPr>
          <p:nvPr/>
        </p:nvCxnSpPr>
        <p:spPr>
          <a:xfrm>
            <a:off x="8908285" y="5052619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89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 hidden="1">
            <a:extLst>
              <a:ext uri="{FF2B5EF4-FFF2-40B4-BE49-F238E27FC236}">
                <a16:creationId xmlns:a16="http://schemas.microsoft.com/office/drawing/2014/main" id="{36D8000E-A889-4140-B8F6-AD0DB29F47F6}"/>
              </a:ext>
            </a:extLst>
          </p:cNvPr>
          <p:cNvSpPr txBox="1"/>
          <p:nvPr/>
        </p:nvSpPr>
        <p:spPr>
          <a:xfrm>
            <a:off x="5375739" y="788560"/>
            <a:ext cx="615553" cy="810478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C815515-D3CB-4DDE-A63F-AFA9382B1B71}"/>
              </a:ext>
            </a:extLst>
          </p:cNvPr>
          <p:cNvSpPr/>
          <p:nvPr/>
        </p:nvSpPr>
        <p:spPr>
          <a:xfrm rot="18844376">
            <a:off x="6217140" y="488966"/>
            <a:ext cx="1079466" cy="1079467"/>
          </a:xfrm>
          <a:prstGeom prst="rect">
            <a:avLst/>
          </a:prstGeom>
          <a:gradFill>
            <a:gsLst>
              <a:gs pos="0">
                <a:srgbClr val="A32D1D"/>
              </a:gs>
              <a:gs pos="63000">
                <a:schemeClr val="accent1"/>
              </a:gs>
            </a:gsLst>
            <a:lin ang="5400000" scaled="1"/>
          </a:gradFill>
          <a:ln>
            <a:solidFill>
              <a:srgbClr val="D8AF5B"/>
            </a:solidFill>
          </a:ln>
          <a:effectLst>
            <a:outerShdw blurRad="114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3600">
              <a:solidFill>
                <a:schemeClr val="accent2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D6EAFA7-0C17-48C5-AB3C-C834B9ED03B2}"/>
              </a:ext>
            </a:extLst>
          </p:cNvPr>
          <p:cNvSpPr/>
          <p:nvPr/>
        </p:nvSpPr>
        <p:spPr>
          <a:xfrm rot="18844376">
            <a:off x="4892062" y="488966"/>
            <a:ext cx="1079466" cy="1079467"/>
          </a:xfrm>
          <a:prstGeom prst="rect">
            <a:avLst/>
          </a:prstGeom>
          <a:gradFill>
            <a:gsLst>
              <a:gs pos="0">
                <a:srgbClr val="A32D1D"/>
              </a:gs>
              <a:gs pos="63000">
                <a:schemeClr val="accent1"/>
              </a:gs>
            </a:gsLst>
            <a:lin ang="5400000" scaled="1"/>
          </a:gradFill>
          <a:ln>
            <a:solidFill>
              <a:srgbClr val="D8AF5B"/>
            </a:solidFill>
          </a:ln>
          <a:effectLst>
            <a:outerShdw blurRad="114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3600">
              <a:solidFill>
                <a:schemeClr val="accent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7A4FBB4-BA43-443A-B179-72A50FE21764}"/>
              </a:ext>
            </a:extLst>
          </p:cNvPr>
          <p:cNvSpPr txBox="1"/>
          <p:nvPr/>
        </p:nvSpPr>
        <p:spPr>
          <a:xfrm>
            <a:off x="5062463" y="659366"/>
            <a:ext cx="738664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/>
                </a:solidFill>
                <a:effectLst>
                  <a:outerShdw blurRad="63500" dir="2700000" sx="101000" sy="101000" algn="tl" rotWithShape="0">
                    <a:schemeClr val="accent2">
                      <a:lumMod val="75000"/>
                      <a:alpha val="34000"/>
                    </a:schemeClr>
                  </a:outerShdw>
                </a:effectLst>
                <a:latin typeface="微软雅黑 Bold"/>
                <a:ea typeface="微软雅黑 Bold"/>
                <a:cs typeface="阿里巴巴普惠体 B" panose="00020600040101010101" pitchFamily="18" charset="-122"/>
              </a:rPr>
              <a:t>目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FFCCF91-0D46-495B-B6DA-2481D95401DD}"/>
              </a:ext>
            </a:extLst>
          </p:cNvPr>
          <p:cNvSpPr txBox="1"/>
          <p:nvPr/>
        </p:nvSpPr>
        <p:spPr>
          <a:xfrm>
            <a:off x="6356764" y="613199"/>
            <a:ext cx="800219" cy="83099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2"/>
                </a:solidFill>
                <a:effectLst>
                  <a:outerShdw blurRad="63500" dir="2700000" sx="101000" sy="101000" algn="tl" rotWithShape="0">
                    <a:schemeClr val="accent2">
                      <a:lumMod val="75000"/>
                      <a:alpha val="34000"/>
                    </a:schemeClr>
                  </a:outerShdw>
                </a:effectLst>
                <a:latin typeface="微软雅黑 Bold"/>
                <a:ea typeface="微软雅黑 Bold"/>
                <a:cs typeface="阿里巴巴普惠体 B" panose="00020600040101010101" pitchFamily="18" charset="-122"/>
              </a:rPr>
              <a:t>录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96C0E87-180E-49B2-B0BD-FF37CB5C1C2F}"/>
              </a:ext>
            </a:extLst>
          </p:cNvPr>
          <p:cNvGrpSpPr/>
          <p:nvPr/>
        </p:nvGrpSpPr>
        <p:grpSpPr>
          <a:xfrm>
            <a:off x="1839932" y="2205257"/>
            <a:ext cx="1288500" cy="3538318"/>
            <a:chOff x="8302307" y="1028699"/>
            <a:chExt cx="1562736" cy="4689524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5138E346-0C0F-4290-9EC8-C9C3B986B9FC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974EFC1-46C1-4456-A3C2-7AF2B5B97910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16A7F896-70F0-4727-8632-6A4DDCF4F8C7}"/>
              </a:ext>
            </a:extLst>
          </p:cNvPr>
          <p:cNvSpPr txBox="1"/>
          <p:nvPr/>
        </p:nvSpPr>
        <p:spPr>
          <a:xfrm>
            <a:off x="2025447" y="2220972"/>
            <a:ext cx="639955" cy="2472779"/>
          </a:xfrm>
          <a:prstGeom prst="rect">
            <a:avLst/>
          </a:prstGeom>
          <a:noFill/>
        </p:spPr>
        <p:txBody>
          <a:bodyPr vert="horz" wrap="none" numCol="2" rtlCol="0" anchor="ctr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项目概况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012609D-7F72-4947-97D3-2B56F2259649}"/>
              </a:ext>
            </a:extLst>
          </p:cNvPr>
          <p:cNvSpPr txBox="1"/>
          <p:nvPr/>
        </p:nvSpPr>
        <p:spPr>
          <a:xfrm>
            <a:off x="2694358" y="2633972"/>
            <a:ext cx="289559" cy="184658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Project overview
</a:t>
            </a:r>
            <a:endParaRPr lang="zh-CN" altLang="en-US" sz="12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F503C13-0C14-45A9-8CC5-5E5FC5909F0D}"/>
              </a:ext>
            </a:extLst>
          </p:cNvPr>
          <p:cNvGrpSpPr/>
          <p:nvPr/>
        </p:nvGrpSpPr>
        <p:grpSpPr>
          <a:xfrm>
            <a:off x="4247811" y="2205257"/>
            <a:ext cx="1288500" cy="3538318"/>
            <a:chOff x="8302307" y="1028699"/>
            <a:chExt cx="1562736" cy="4689524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94CE5635-04CD-4A09-92B8-4A676FCA77B1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6B7E950-F032-4173-A8EC-FAA8DD3C1A9F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16A31921-F24E-4DA3-BA4E-43BDFEFE8F67}"/>
              </a:ext>
            </a:extLst>
          </p:cNvPr>
          <p:cNvSpPr txBox="1"/>
          <p:nvPr/>
        </p:nvSpPr>
        <p:spPr>
          <a:xfrm>
            <a:off x="4433326" y="2220972"/>
            <a:ext cx="639955" cy="2472779"/>
          </a:xfrm>
          <a:prstGeom prst="rect">
            <a:avLst/>
          </a:prstGeom>
          <a:noFill/>
        </p:spPr>
        <p:txBody>
          <a:bodyPr vert="horz" wrap="none" numCol="2" rtlCol="0" anchor="ctr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主题设计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5734C5B-1E80-4BAB-8A19-BB2D2DAD79F1}"/>
              </a:ext>
            </a:extLst>
          </p:cNvPr>
          <p:cNvSpPr txBox="1"/>
          <p:nvPr/>
        </p:nvSpPr>
        <p:spPr>
          <a:xfrm>
            <a:off x="5102237" y="2633973"/>
            <a:ext cx="289559" cy="184658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Theme design
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57BB1FDF-E210-4A57-AA4E-204E8F48C9A8}"/>
              </a:ext>
            </a:extLst>
          </p:cNvPr>
          <p:cNvGrpSpPr/>
          <p:nvPr/>
        </p:nvGrpSpPr>
        <p:grpSpPr>
          <a:xfrm>
            <a:off x="6655690" y="2205257"/>
            <a:ext cx="1288500" cy="3538318"/>
            <a:chOff x="8302307" y="1028699"/>
            <a:chExt cx="1562736" cy="4689524"/>
          </a:xfrm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2D2B3EF5-EF16-42F5-9F14-1BA4E11AE134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6C8FF6CA-065F-41F4-9C86-D1672A15FD92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B9DA80F2-CF51-4C64-809C-B5A5E8C3A90A}"/>
              </a:ext>
            </a:extLst>
          </p:cNvPr>
          <p:cNvSpPr txBox="1"/>
          <p:nvPr/>
        </p:nvSpPr>
        <p:spPr>
          <a:xfrm>
            <a:off x="6841205" y="2220972"/>
            <a:ext cx="639955" cy="2472779"/>
          </a:xfrm>
          <a:prstGeom prst="rect">
            <a:avLst/>
          </a:prstGeom>
          <a:noFill/>
        </p:spPr>
        <p:txBody>
          <a:bodyPr vert="horz" wrap="none" numCol="2" rtlCol="0" anchor="ctr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活动执行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9152CD6-E4C4-4637-AB41-95E89B23CD42}"/>
              </a:ext>
            </a:extLst>
          </p:cNvPr>
          <p:cNvSpPr txBox="1"/>
          <p:nvPr/>
        </p:nvSpPr>
        <p:spPr>
          <a:xfrm>
            <a:off x="7510116" y="2633973"/>
            <a:ext cx="289559" cy="172974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Activity execution
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3A3B40E5-D496-49B7-ABC6-4FEEE21F3FEC}"/>
              </a:ext>
            </a:extLst>
          </p:cNvPr>
          <p:cNvGrpSpPr/>
          <p:nvPr/>
        </p:nvGrpSpPr>
        <p:grpSpPr>
          <a:xfrm>
            <a:off x="9063569" y="2205257"/>
            <a:ext cx="1288500" cy="3538318"/>
            <a:chOff x="8302307" y="1028699"/>
            <a:chExt cx="1562736" cy="4689524"/>
          </a:xfrm>
        </p:grpSpPr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2F213598-0DA6-434A-9B71-26EB237CA48A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60BD720F-DB0A-460C-ADEE-BEE179E38FC8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71BE558A-0006-44A3-9E64-7B88DBC98321}"/>
              </a:ext>
            </a:extLst>
          </p:cNvPr>
          <p:cNvSpPr txBox="1"/>
          <p:nvPr/>
        </p:nvSpPr>
        <p:spPr>
          <a:xfrm>
            <a:off x="9917995" y="2633972"/>
            <a:ext cx="289559" cy="184658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Publicity and promotion
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9E85DED4-A410-418D-A51C-7240F9186D6F}"/>
              </a:ext>
            </a:extLst>
          </p:cNvPr>
          <p:cNvSpPr txBox="1"/>
          <p:nvPr/>
        </p:nvSpPr>
        <p:spPr>
          <a:xfrm>
            <a:off x="9249084" y="2220972"/>
            <a:ext cx="639955" cy="2472779"/>
          </a:xfrm>
          <a:prstGeom prst="rect">
            <a:avLst/>
          </a:prstGeom>
          <a:noFill/>
        </p:spPr>
        <p:txBody>
          <a:bodyPr vert="horz" wrap="none" numCol="2" rtlCol="0" anchor="ctr">
            <a:no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宣传推广</a:t>
            </a:r>
          </a:p>
        </p:txBody>
      </p:sp>
    </p:spTree>
    <p:extLst>
      <p:ext uri="{BB962C8B-B14F-4D97-AF65-F5344CB8AC3E}">
        <p14:creationId xmlns:p14="http://schemas.microsoft.com/office/powerpoint/2010/main" val="276451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65D5C0-34EC-4FA6-81FD-19F14604D168}"/>
              </a:ext>
            </a:extLst>
          </p:cNvPr>
          <p:cNvGrpSpPr/>
          <p:nvPr/>
        </p:nvGrpSpPr>
        <p:grpSpPr>
          <a:xfrm>
            <a:off x="4776486" y="1904866"/>
            <a:ext cx="2619374" cy="777116"/>
            <a:chOff x="9383125" y="642774"/>
            <a:chExt cx="1894545" cy="562074"/>
          </a:xfrm>
          <a:gradFill>
            <a:gsLst>
              <a:gs pos="0">
                <a:srgbClr val="F8B267"/>
              </a:gs>
              <a:gs pos="100000">
                <a:srgbClr val="AB1F25">
                  <a:alpha val="6000"/>
                </a:srgbClr>
              </a:gs>
            </a:gsLst>
            <a:lin ang="5400000" scaled="1"/>
          </a:gradFill>
        </p:grpSpPr>
        <p:grpSp>
          <p:nvGrpSpPr>
            <p:cNvPr id="766" name="图形 2">
              <a:extLst>
                <a:ext uri="{FF2B5EF4-FFF2-40B4-BE49-F238E27FC236}">
                  <a16:creationId xmlns:a16="http://schemas.microsoft.com/office/drawing/2014/main" id="{85D1D9F4-A509-428F-B6FF-19D5CA47E16B}"/>
                </a:ext>
              </a:extLst>
            </p:cNvPr>
            <p:cNvGrpSpPr/>
            <p:nvPr/>
          </p:nvGrpSpPr>
          <p:grpSpPr>
            <a:xfrm>
              <a:off x="9383125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67" name="任意多边形: 形状 766">
                <a:extLst>
                  <a:ext uri="{FF2B5EF4-FFF2-40B4-BE49-F238E27FC236}">
                    <a16:creationId xmlns:a16="http://schemas.microsoft.com/office/drawing/2014/main" id="{B0721A61-7169-49BE-8E84-9D303AEEF74B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B49939EA-385A-4AA1-A5A7-3F0FB4553FDE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69" name="任意多边形: 形状 768">
                <a:extLst>
                  <a:ext uri="{FF2B5EF4-FFF2-40B4-BE49-F238E27FC236}">
                    <a16:creationId xmlns:a16="http://schemas.microsoft.com/office/drawing/2014/main" id="{E53481AF-2681-4747-B7F7-A45306B2647F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0" name="图形 2">
              <a:extLst>
                <a:ext uri="{FF2B5EF4-FFF2-40B4-BE49-F238E27FC236}">
                  <a16:creationId xmlns:a16="http://schemas.microsoft.com/office/drawing/2014/main" id="{E74BF076-F6D7-424B-89C9-79DA8D3425FA}"/>
                </a:ext>
              </a:extLst>
            </p:cNvPr>
            <p:cNvGrpSpPr/>
            <p:nvPr/>
          </p:nvGrpSpPr>
          <p:grpSpPr>
            <a:xfrm>
              <a:off x="9880810" y="642958"/>
              <a:ext cx="401491" cy="561890"/>
              <a:chOff x="10903819" y="916903"/>
              <a:chExt cx="401491" cy="561890"/>
            </a:xfrm>
            <a:grpFill/>
          </p:grpSpPr>
          <p:sp>
            <p:nvSpPr>
              <p:cNvPr id="771" name="任意多边形: 形状 770">
                <a:extLst>
                  <a:ext uri="{FF2B5EF4-FFF2-40B4-BE49-F238E27FC236}">
                    <a16:creationId xmlns:a16="http://schemas.microsoft.com/office/drawing/2014/main" id="{9D7521C7-C5FF-4B35-A91B-126ED98AE2E9}"/>
                  </a:ext>
                </a:extLst>
              </p:cNvPr>
              <p:cNvSpPr/>
              <p:nvPr/>
            </p:nvSpPr>
            <p:spPr>
              <a:xfrm>
                <a:off x="10903819" y="916903"/>
                <a:ext cx="401491" cy="561890"/>
              </a:xfrm>
              <a:custGeom>
                <a:avLst/>
                <a:gdLst>
                  <a:gd name="connsiteX0" fmla="*/ 173069 w 401491"/>
                  <a:gd name="connsiteY0" fmla="*/ 561891 h 561890"/>
                  <a:gd name="connsiteX1" fmla="*/ 166497 w 401491"/>
                  <a:gd name="connsiteY1" fmla="*/ 561307 h 561890"/>
                  <a:gd name="connsiteX2" fmla="*/ 0 w 401491"/>
                  <a:gd name="connsiteY2" fmla="*/ 363555 h 561890"/>
                  <a:gd name="connsiteX3" fmla="*/ 0 w 401491"/>
                  <a:gd name="connsiteY3" fmla="*/ 200709 h 561890"/>
                  <a:gd name="connsiteX4" fmla="*/ 196875 w 401491"/>
                  <a:gd name="connsiteY4" fmla="*/ 37 h 561890"/>
                  <a:gd name="connsiteX5" fmla="*/ 339274 w 401491"/>
                  <a:gd name="connsiteY5" fmla="*/ 57434 h 561890"/>
                  <a:gd name="connsiteX6" fmla="*/ 401491 w 401491"/>
                  <a:gd name="connsiteY6" fmla="*/ 204945 h 561890"/>
                  <a:gd name="connsiteX7" fmla="*/ 401491 w 401491"/>
                  <a:gd name="connsiteY7" fmla="*/ 363555 h 561890"/>
                  <a:gd name="connsiteX8" fmla="*/ 242881 w 401491"/>
                  <a:gd name="connsiteY8" fmla="*/ 559846 h 561890"/>
                  <a:gd name="connsiteX9" fmla="*/ 228569 w 401491"/>
                  <a:gd name="connsiteY9" fmla="*/ 550645 h 561890"/>
                  <a:gd name="connsiteX10" fmla="*/ 237769 w 401491"/>
                  <a:gd name="connsiteY10" fmla="*/ 536332 h 561890"/>
                  <a:gd name="connsiteX11" fmla="*/ 377394 w 401491"/>
                  <a:gd name="connsiteY11" fmla="*/ 363555 h 561890"/>
                  <a:gd name="connsiteX12" fmla="*/ 377394 w 401491"/>
                  <a:gd name="connsiteY12" fmla="*/ 204945 h 561890"/>
                  <a:gd name="connsiteX13" fmla="*/ 322479 w 401491"/>
                  <a:gd name="connsiteY13" fmla="*/ 74522 h 561890"/>
                  <a:gd name="connsiteX14" fmla="*/ 197314 w 401491"/>
                  <a:gd name="connsiteY14" fmla="*/ 23989 h 561890"/>
                  <a:gd name="connsiteX15" fmla="*/ 24099 w 401491"/>
                  <a:gd name="connsiteY15" fmla="*/ 200563 h 561890"/>
                  <a:gd name="connsiteX16" fmla="*/ 24099 w 401491"/>
                  <a:gd name="connsiteY16" fmla="*/ 363409 h 561890"/>
                  <a:gd name="connsiteX17" fmla="*/ 170586 w 401491"/>
                  <a:gd name="connsiteY17" fmla="*/ 537501 h 561890"/>
                  <a:gd name="connsiteX18" fmla="*/ 182563 w 401491"/>
                  <a:gd name="connsiteY18" fmla="*/ 534141 h 561890"/>
                  <a:gd name="connsiteX19" fmla="*/ 187382 w 401491"/>
                  <a:gd name="connsiteY19" fmla="*/ 522896 h 561890"/>
                  <a:gd name="connsiteX20" fmla="*/ 175114 w 401491"/>
                  <a:gd name="connsiteY20" fmla="*/ 509459 h 561890"/>
                  <a:gd name="connsiteX21" fmla="*/ 50534 w 401491"/>
                  <a:gd name="connsiteY21" fmla="*/ 363409 h 561890"/>
                  <a:gd name="connsiteX22" fmla="*/ 50534 w 401491"/>
                  <a:gd name="connsiteY22" fmla="*/ 204214 h 561890"/>
                  <a:gd name="connsiteX23" fmla="*/ 161385 w 401491"/>
                  <a:gd name="connsiteY23" fmla="*/ 57726 h 561890"/>
                  <a:gd name="connsiteX24" fmla="*/ 176136 w 401491"/>
                  <a:gd name="connsiteY24" fmla="*/ 66197 h 561890"/>
                  <a:gd name="connsiteX25" fmla="*/ 167665 w 401491"/>
                  <a:gd name="connsiteY25" fmla="*/ 80948 h 561890"/>
                  <a:gd name="connsiteX26" fmla="*/ 74631 w 401491"/>
                  <a:gd name="connsiteY26" fmla="*/ 204361 h 561890"/>
                  <a:gd name="connsiteX27" fmla="*/ 74631 w 401491"/>
                  <a:gd name="connsiteY27" fmla="*/ 363555 h 561890"/>
                  <a:gd name="connsiteX28" fmla="*/ 179057 w 401491"/>
                  <a:gd name="connsiteY28" fmla="*/ 485945 h 561890"/>
                  <a:gd name="connsiteX29" fmla="*/ 211626 w 401491"/>
                  <a:gd name="connsiteY29" fmla="*/ 522019 h 561890"/>
                  <a:gd name="connsiteX30" fmla="*/ 198774 w 401491"/>
                  <a:gd name="connsiteY30" fmla="*/ 552398 h 561890"/>
                  <a:gd name="connsiteX31" fmla="*/ 173069 w 401491"/>
                  <a:gd name="connsiteY31" fmla="*/ 561891 h 56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01491" h="561890">
                    <a:moveTo>
                      <a:pt x="173069" y="561891"/>
                    </a:moveTo>
                    <a:cubicBezTo>
                      <a:pt x="170879" y="561891"/>
                      <a:pt x="168688" y="561745"/>
                      <a:pt x="166497" y="561307"/>
                    </a:cubicBezTo>
                    <a:cubicBezTo>
                      <a:pt x="69958" y="544803"/>
                      <a:pt x="0" y="461555"/>
                      <a:pt x="0" y="363555"/>
                    </a:cubicBezTo>
                    <a:lnTo>
                      <a:pt x="0" y="200709"/>
                    </a:lnTo>
                    <a:cubicBezTo>
                      <a:pt x="0" y="92048"/>
                      <a:pt x="88214" y="2081"/>
                      <a:pt x="196875" y="37"/>
                    </a:cubicBezTo>
                    <a:cubicBezTo>
                      <a:pt x="249454" y="-986"/>
                      <a:pt x="300571" y="19461"/>
                      <a:pt x="339274" y="57434"/>
                    </a:cubicBezTo>
                    <a:cubicBezTo>
                      <a:pt x="378854" y="96284"/>
                      <a:pt x="401491" y="150030"/>
                      <a:pt x="401491" y="204945"/>
                    </a:cubicBezTo>
                    <a:lnTo>
                      <a:pt x="401491" y="363555"/>
                    </a:lnTo>
                    <a:cubicBezTo>
                      <a:pt x="401491" y="457611"/>
                      <a:pt x="334746" y="540276"/>
                      <a:pt x="242881" y="559846"/>
                    </a:cubicBezTo>
                    <a:cubicBezTo>
                      <a:pt x="236309" y="561161"/>
                      <a:pt x="230029" y="557071"/>
                      <a:pt x="228569" y="550645"/>
                    </a:cubicBezTo>
                    <a:cubicBezTo>
                      <a:pt x="227254" y="544219"/>
                      <a:pt x="231344" y="537793"/>
                      <a:pt x="237769" y="536332"/>
                    </a:cubicBezTo>
                    <a:cubicBezTo>
                      <a:pt x="318681" y="519098"/>
                      <a:pt x="377394" y="446365"/>
                      <a:pt x="377394" y="363555"/>
                    </a:cubicBezTo>
                    <a:lnTo>
                      <a:pt x="377394" y="204945"/>
                    </a:lnTo>
                    <a:cubicBezTo>
                      <a:pt x="377394" y="156456"/>
                      <a:pt x="357384" y="108844"/>
                      <a:pt x="322479" y="74522"/>
                    </a:cubicBezTo>
                    <a:cubicBezTo>
                      <a:pt x="288449" y="41077"/>
                      <a:pt x="243465" y="23405"/>
                      <a:pt x="197314" y="23989"/>
                    </a:cubicBezTo>
                    <a:cubicBezTo>
                      <a:pt x="101796" y="25741"/>
                      <a:pt x="24099" y="105046"/>
                      <a:pt x="24099" y="200563"/>
                    </a:cubicBezTo>
                    <a:lnTo>
                      <a:pt x="24099" y="363409"/>
                    </a:lnTo>
                    <a:cubicBezTo>
                      <a:pt x="24099" y="449725"/>
                      <a:pt x="85731" y="522896"/>
                      <a:pt x="170586" y="537501"/>
                    </a:cubicBezTo>
                    <a:cubicBezTo>
                      <a:pt x="174821" y="538231"/>
                      <a:pt x="179204" y="537062"/>
                      <a:pt x="182563" y="534141"/>
                    </a:cubicBezTo>
                    <a:cubicBezTo>
                      <a:pt x="185775" y="531220"/>
                      <a:pt x="187529" y="527131"/>
                      <a:pt x="187382" y="522896"/>
                    </a:cubicBezTo>
                    <a:cubicBezTo>
                      <a:pt x="187090" y="516177"/>
                      <a:pt x="181979" y="510627"/>
                      <a:pt x="175114" y="509459"/>
                    </a:cubicBezTo>
                    <a:cubicBezTo>
                      <a:pt x="103988" y="498213"/>
                      <a:pt x="50534" y="435412"/>
                      <a:pt x="50534" y="363409"/>
                    </a:cubicBezTo>
                    <a:lnTo>
                      <a:pt x="50534" y="204214"/>
                    </a:lnTo>
                    <a:cubicBezTo>
                      <a:pt x="50534" y="136739"/>
                      <a:pt x="97124" y="75106"/>
                      <a:pt x="161385" y="57726"/>
                    </a:cubicBezTo>
                    <a:cubicBezTo>
                      <a:pt x="167811" y="55974"/>
                      <a:pt x="174384" y="59771"/>
                      <a:pt x="176136" y="66197"/>
                    </a:cubicBezTo>
                    <a:cubicBezTo>
                      <a:pt x="177889" y="72623"/>
                      <a:pt x="174091" y="79196"/>
                      <a:pt x="167665" y="80948"/>
                    </a:cubicBezTo>
                    <a:cubicBezTo>
                      <a:pt x="113773" y="95553"/>
                      <a:pt x="74631" y="147401"/>
                      <a:pt x="74631" y="204361"/>
                    </a:cubicBezTo>
                    <a:lnTo>
                      <a:pt x="74631" y="363555"/>
                    </a:lnTo>
                    <a:cubicBezTo>
                      <a:pt x="74631" y="423874"/>
                      <a:pt x="119469" y="476452"/>
                      <a:pt x="179057" y="485945"/>
                    </a:cubicBezTo>
                    <a:cubicBezTo>
                      <a:pt x="197168" y="488866"/>
                      <a:pt x="210750" y="503909"/>
                      <a:pt x="211626" y="522019"/>
                    </a:cubicBezTo>
                    <a:cubicBezTo>
                      <a:pt x="212210" y="533703"/>
                      <a:pt x="207391" y="544657"/>
                      <a:pt x="198774" y="552398"/>
                    </a:cubicBezTo>
                    <a:cubicBezTo>
                      <a:pt x="191325" y="558532"/>
                      <a:pt x="182270" y="561891"/>
                      <a:pt x="173069" y="561891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2" name="任意多边形: 形状 771">
                <a:extLst>
                  <a:ext uri="{FF2B5EF4-FFF2-40B4-BE49-F238E27FC236}">
                    <a16:creationId xmlns:a16="http://schemas.microsoft.com/office/drawing/2014/main" id="{D83BE252-67DA-44B4-B265-BEE3672068C4}"/>
                  </a:ext>
                </a:extLst>
              </p:cNvPr>
              <p:cNvSpPr/>
              <p:nvPr/>
            </p:nvSpPr>
            <p:spPr>
              <a:xfrm>
                <a:off x="11008391" y="973572"/>
                <a:ext cx="241421" cy="449284"/>
              </a:xfrm>
              <a:custGeom>
                <a:avLst/>
                <a:gdLst>
                  <a:gd name="connsiteX0" fmla="*/ 131884 w 241421"/>
                  <a:gd name="connsiteY0" fmla="*/ 449285 h 449284"/>
                  <a:gd name="connsiteX1" fmla="*/ 120346 w 241421"/>
                  <a:gd name="connsiteY1" fmla="*/ 440668 h 449284"/>
                  <a:gd name="connsiteX2" fmla="*/ 128525 w 241421"/>
                  <a:gd name="connsiteY2" fmla="*/ 425770 h 449284"/>
                  <a:gd name="connsiteX3" fmla="*/ 217469 w 241421"/>
                  <a:gd name="connsiteY3" fmla="*/ 306886 h 449284"/>
                  <a:gd name="connsiteX4" fmla="*/ 217469 w 241421"/>
                  <a:gd name="connsiteY4" fmla="*/ 144040 h 449284"/>
                  <a:gd name="connsiteX5" fmla="*/ 126041 w 241421"/>
                  <a:gd name="connsiteY5" fmla="*/ 24571 h 449284"/>
                  <a:gd name="connsiteX6" fmla="*/ 112751 w 241421"/>
                  <a:gd name="connsiteY6" fmla="*/ 27054 h 449284"/>
                  <a:gd name="connsiteX7" fmla="*/ 106471 w 241421"/>
                  <a:gd name="connsiteY7" fmla="*/ 38738 h 449284"/>
                  <a:gd name="connsiteX8" fmla="*/ 117132 w 241421"/>
                  <a:gd name="connsiteY8" fmla="*/ 53927 h 449284"/>
                  <a:gd name="connsiteX9" fmla="*/ 186799 w 241421"/>
                  <a:gd name="connsiteY9" fmla="*/ 144332 h 449284"/>
                  <a:gd name="connsiteX10" fmla="*/ 186799 w 241421"/>
                  <a:gd name="connsiteY10" fmla="*/ 307178 h 449284"/>
                  <a:gd name="connsiteX11" fmla="*/ 158902 w 241421"/>
                  <a:gd name="connsiteY11" fmla="*/ 373777 h 449284"/>
                  <a:gd name="connsiteX12" fmla="*/ 91720 w 241421"/>
                  <a:gd name="connsiteY12" fmla="*/ 400504 h 449284"/>
                  <a:gd name="connsiteX13" fmla="*/ 0 w 241421"/>
                  <a:gd name="connsiteY13" fmla="*/ 304403 h 449284"/>
                  <a:gd name="connsiteX14" fmla="*/ 0 w 241421"/>
                  <a:gd name="connsiteY14" fmla="*/ 144040 h 449284"/>
                  <a:gd name="connsiteX15" fmla="*/ 54477 w 241421"/>
                  <a:gd name="connsiteY15" fmla="*/ 59185 h 449284"/>
                  <a:gd name="connsiteX16" fmla="*/ 70396 w 241421"/>
                  <a:gd name="connsiteY16" fmla="*/ 65027 h 449284"/>
                  <a:gd name="connsiteX17" fmla="*/ 64555 w 241421"/>
                  <a:gd name="connsiteY17" fmla="*/ 80946 h 449284"/>
                  <a:gd name="connsiteX18" fmla="*/ 24099 w 241421"/>
                  <a:gd name="connsiteY18" fmla="*/ 144040 h 449284"/>
                  <a:gd name="connsiteX19" fmla="*/ 24099 w 241421"/>
                  <a:gd name="connsiteY19" fmla="*/ 304111 h 449284"/>
                  <a:gd name="connsiteX20" fmla="*/ 92158 w 241421"/>
                  <a:gd name="connsiteY20" fmla="*/ 376114 h 449284"/>
                  <a:gd name="connsiteX21" fmla="*/ 142107 w 241421"/>
                  <a:gd name="connsiteY21" fmla="*/ 356251 h 449284"/>
                  <a:gd name="connsiteX22" fmla="*/ 162846 w 241421"/>
                  <a:gd name="connsiteY22" fmla="*/ 306740 h 449284"/>
                  <a:gd name="connsiteX23" fmla="*/ 162846 w 241421"/>
                  <a:gd name="connsiteY23" fmla="*/ 144040 h 449284"/>
                  <a:gd name="connsiteX24" fmla="*/ 111145 w 241421"/>
                  <a:gd name="connsiteY24" fmla="*/ 77003 h 449284"/>
                  <a:gd name="connsiteX25" fmla="*/ 82519 w 241421"/>
                  <a:gd name="connsiteY25" fmla="*/ 37570 h 449284"/>
                  <a:gd name="connsiteX26" fmla="*/ 98584 w 241421"/>
                  <a:gd name="connsiteY26" fmla="*/ 7629 h 449284"/>
                  <a:gd name="connsiteX27" fmla="*/ 132321 w 241421"/>
                  <a:gd name="connsiteY27" fmla="*/ 1349 h 449284"/>
                  <a:gd name="connsiteX28" fmla="*/ 241421 w 241421"/>
                  <a:gd name="connsiteY28" fmla="*/ 144040 h 449284"/>
                  <a:gd name="connsiteX29" fmla="*/ 241421 w 241421"/>
                  <a:gd name="connsiteY29" fmla="*/ 306886 h 449284"/>
                  <a:gd name="connsiteX30" fmla="*/ 135096 w 241421"/>
                  <a:gd name="connsiteY30" fmla="*/ 448846 h 449284"/>
                  <a:gd name="connsiteX31" fmla="*/ 131884 w 241421"/>
                  <a:gd name="connsiteY31" fmla="*/ 449285 h 44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1421" h="449284">
                    <a:moveTo>
                      <a:pt x="131884" y="449285"/>
                    </a:moveTo>
                    <a:cubicBezTo>
                      <a:pt x="126626" y="449285"/>
                      <a:pt x="121952" y="445925"/>
                      <a:pt x="120346" y="440668"/>
                    </a:cubicBezTo>
                    <a:cubicBezTo>
                      <a:pt x="118447" y="434241"/>
                      <a:pt x="122098" y="427669"/>
                      <a:pt x="128525" y="425770"/>
                    </a:cubicBezTo>
                    <a:cubicBezTo>
                      <a:pt x="180956" y="410435"/>
                      <a:pt x="217469" y="361509"/>
                      <a:pt x="217469" y="306886"/>
                    </a:cubicBezTo>
                    <a:lnTo>
                      <a:pt x="217469" y="144040"/>
                    </a:lnTo>
                    <a:cubicBezTo>
                      <a:pt x="217469" y="88249"/>
                      <a:pt x="179934" y="39176"/>
                      <a:pt x="126041" y="24571"/>
                    </a:cubicBezTo>
                    <a:cubicBezTo>
                      <a:pt x="121514" y="23257"/>
                      <a:pt x="116695" y="24133"/>
                      <a:pt x="112751" y="27054"/>
                    </a:cubicBezTo>
                    <a:cubicBezTo>
                      <a:pt x="108954" y="29829"/>
                      <a:pt x="106763" y="34064"/>
                      <a:pt x="106471" y="38738"/>
                    </a:cubicBezTo>
                    <a:cubicBezTo>
                      <a:pt x="106179" y="45748"/>
                      <a:pt x="110706" y="52175"/>
                      <a:pt x="117132" y="53927"/>
                    </a:cubicBezTo>
                    <a:cubicBezTo>
                      <a:pt x="158172" y="64735"/>
                      <a:pt x="186799" y="101832"/>
                      <a:pt x="186799" y="144332"/>
                    </a:cubicBezTo>
                    <a:lnTo>
                      <a:pt x="186799" y="307178"/>
                    </a:lnTo>
                    <a:cubicBezTo>
                      <a:pt x="186799" y="332445"/>
                      <a:pt x="176867" y="356105"/>
                      <a:pt x="158902" y="373777"/>
                    </a:cubicBezTo>
                    <a:cubicBezTo>
                      <a:pt x="140939" y="391449"/>
                      <a:pt x="116840" y="400942"/>
                      <a:pt x="91720" y="400504"/>
                    </a:cubicBezTo>
                    <a:cubicBezTo>
                      <a:pt x="41186" y="399628"/>
                      <a:pt x="0" y="356543"/>
                      <a:pt x="0" y="304403"/>
                    </a:cubicBezTo>
                    <a:lnTo>
                      <a:pt x="0" y="144040"/>
                    </a:lnTo>
                    <a:cubicBezTo>
                      <a:pt x="0" y="107674"/>
                      <a:pt x="21324" y="74374"/>
                      <a:pt x="54477" y="59185"/>
                    </a:cubicBezTo>
                    <a:cubicBezTo>
                      <a:pt x="60465" y="56410"/>
                      <a:pt x="67621" y="59039"/>
                      <a:pt x="70396" y="65027"/>
                    </a:cubicBezTo>
                    <a:cubicBezTo>
                      <a:pt x="73171" y="71015"/>
                      <a:pt x="70542" y="78171"/>
                      <a:pt x="64555" y="80946"/>
                    </a:cubicBezTo>
                    <a:cubicBezTo>
                      <a:pt x="40018" y="92192"/>
                      <a:pt x="24099" y="117021"/>
                      <a:pt x="24099" y="144040"/>
                    </a:cubicBezTo>
                    <a:lnTo>
                      <a:pt x="24099" y="304111"/>
                    </a:lnTo>
                    <a:cubicBezTo>
                      <a:pt x="24099" y="343106"/>
                      <a:pt x="54623" y="375529"/>
                      <a:pt x="92158" y="376114"/>
                    </a:cubicBezTo>
                    <a:cubicBezTo>
                      <a:pt x="111145" y="376260"/>
                      <a:pt x="128670" y="369395"/>
                      <a:pt x="142107" y="356251"/>
                    </a:cubicBezTo>
                    <a:cubicBezTo>
                      <a:pt x="155544" y="343106"/>
                      <a:pt x="162846" y="325580"/>
                      <a:pt x="162846" y="306740"/>
                    </a:cubicBezTo>
                    <a:lnTo>
                      <a:pt x="162846" y="144040"/>
                    </a:lnTo>
                    <a:cubicBezTo>
                      <a:pt x="162846" y="112493"/>
                      <a:pt x="141522" y="84890"/>
                      <a:pt x="111145" y="77003"/>
                    </a:cubicBezTo>
                    <a:cubicBezTo>
                      <a:pt x="93765" y="72476"/>
                      <a:pt x="81789" y="55826"/>
                      <a:pt x="82519" y="37570"/>
                    </a:cubicBezTo>
                    <a:cubicBezTo>
                      <a:pt x="83102" y="25593"/>
                      <a:pt x="88945" y="14640"/>
                      <a:pt x="98584" y="7629"/>
                    </a:cubicBezTo>
                    <a:cubicBezTo>
                      <a:pt x="108370" y="473"/>
                      <a:pt x="120637" y="-1718"/>
                      <a:pt x="132321" y="1349"/>
                    </a:cubicBezTo>
                    <a:cubicBezTo>
                      <a:pt x="196584" y="18875"/>
                      <a:pt x="241421" y="77587"/>
                      <a:pt x="241421" y="144040"/>
                    </a:cubicBezTo>
                    <a:lnTo>
                      <a:pt x="241421" y="306886"/>
                    </a:lnTo>
                    <a:cubicBezTo>
                      <a:pt x="241421" y="372024"/>
                      <a:pt x="197752" y="430444"/>
                      <a:pt x="135096" y="448846"/>
                    </a:cubicBezTo>
                    <a:cubicBezTo>
                      <a:pt x="134075" y="449139"/>
                      <a:pt x="133052" y="449285"/>
                      <a:pt x="131884" y="449285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3" name="图形 2">
              <a:extLst>
                <a:ext uri="{FF2B5EF4-FFF2-40B4-BE49-F238E27FC236}">
                  <a16:creationId xmlns:a16="http://schemas.microsoft.com/office/drawing/2014/main" id="{31222E8D-7030-41F8-8B1D-F7AE3E19011D}"/>
                </a:ext>
              </a:extLst>
            </p:cNvPr>
            <p:cNvGrpSpPr/>
            <p:nvPr/>
          </p:nvGrpSpPr>
          <p:grpSpPr>
            <a:xfrm>
              <a:off x="10379393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74" name="任意多边形: 形状 773">
                <a:extLst>
                  <a:ext uri="{FF2B5EF4-FFF2-40B4-BE49-F238E27FC236}">
                    <a16:creationId xmlns:a16="http://schemas.microsoft.com/office/drawing/2014/main" id="{2889E966-D5F2-48CE-9BD0-86BC1B8FB606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5" name="任意多边形: 形状 774">
                <a:extLst>
                  <a:ext uri="{FF2B5EF4-FFF2-40B4-BE49-F238E27FC236}">
                    <a16:creationId xmlns:a16="http://schemas.microsoft.com/office/drawing/2014/main" id="{334109DA-0A15-49F6-BE55-6C1BDC1F17B2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6" name="任意多边形: 形状 775">
                <a:extLst>
                  <a:ext uri="{FF2B5EF4-FFF2-40B4-BE49-F238E27FC236}">
                    <a16:creationId xmlns:a16="http://schemas.microsoft.com/office/drawing/2014/main" id="{BC1B7444-36EF-4CD0-9B0A-23C22A2D5DC7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  <p:grpSp>
          <p:nvGrpSpPr>
            <p:cNvPr id="777" name="图形 2">
              <a:extLst>
                <a:ext uri="{FF2B5EF4-FFF2-40B4-BE49-F238E27FC236}">
                  <a16:creationId xmlns:a16="http://schemas.microsoft.com/office/drawing/2014/main" id="{55E256DB-FD79-4360-9142-03D8DC49D5AC}"/>
                </a:ext>
              </a:extLst>
            </p:cNvPr>
            <p:cNvGrpSpPr/>
            <p:nvPr/>
          </p:nvGrpSpPr>
          <p:grpSpPr>
            <a:xfrm>
              <a:off x="10877077" y="642774"/>
              <a:ext cx="400593" cy="558569"/>
              <a:chOff x="10465638" y="916719"/>
              <a:chExt cx="400593" cy="558569"/>
            </a:xfrm>
            <a:grpFill/>
          </p:grpSpPr>
          <p:sp>
            <p:nvSpPr>
              <p:cNvPr id="778" name="任意多边形: 形状 777">
                <a:extLst>
                  <a:ext uri="{FF2B5EF4-FFF2-40B4-BE49-F238E27FC236}">
                    <a16:creationId xmlns:a16="http://schemas.microsoft.com/office/drawing/2014/main" id="{E4EF02D0-20E2-48C1-9DD5-4C9C9C41569A}"/>
                  </a:ext>
                </a:extLst>
              </p:cNvPr>
              <p:cNvSpPr/>
              <p:nvPr/>
            </p:nvSpPr>
            <p:spPr>
              <a:xfrm>
                <a:off x="10475017" y="1340046"/>
                <a:ext cx="391121" cy="135242"/>
              </a:xfrm>
              <a:custGeom>
                <a:avLst/>
                <a:gdLst>
                  <a:gd name="connsiteX0" fmla="*/ 323354 w 391121"/>
                  <a:gd name="connsiteY0" fmla="*/ 135242 h 135242"/>
                  <a:gd name="connsiteX1" fmla="*/ 11976 w 391121"/>
                  <a:gd name="connsiteY1" fmla="*/ 135242 h 135242"/>
                  <a:gd name="connsiteX2" fmla="*/ 0 w 391121"/>
                  <a:gd name="connsiteY2" fmla="*/ 123412 h 135242"/>
                  <a:gd name="connsiteX3" fmla="*/ 11976 w 391121"/>
                  <a:gd name="connsiteY3" fmla="*/ 111582 h 135242"/>
                  <a:gd name="connsiteX4" fmla="*/ 323354 w 391121"/>
                  <a:gd name="connsiteY4" fmla="*/ 111582 h 135242"/>
                  <a:gd name="connsiteX5" fmla="*/ 367315 w 391121"/>
                  <a:gd name="connsiteY5" fmla="*/ 67621 h 135242"/>
                  <a:gd name="connsiteX6" fmla="*/ 323354 w 391121"/>
                  <a:gd name="connsiteY6" fmla="*/ 23660 h 135242"/>
                  <a:gd name="connsiteX7" fmla="*/ 108223 w 391121"/>
                  <a:gd name="connsiteY7" fmla="*/ 23660 h 135242"/>
                  <a:gd name="connsiteX8" fmla="*/ 96246 w 391121"/>
                  <a:gd name="connsiteY8" fmla="*/ 11830 h 135242"/>
                  <a:gd name="connsiteX9" fmla="*/ 108223 w 391121"/>
                  <a:gd name="connsiteY9" fmla="*/ 0 h 135242"/>
                  <a:gd name="connsiteX10" fmla="*/ 323354 w 391121"/>
                  <a:gd name="connsiteY10" fmla="*/ 0 h 135242"/>
                  <a:gd name="connsiteX11" fmla="*/ 391121 w 391121"/>
                  <a:gd name="connsiteY11" fmla="*/ 67767 h 135242"/>
                  <a:gd name="connsiteX12" fmla="*/ 323354 w 391121"/>
                  <a:gd name="connsiteY12" fmla="*/ 135242 h 13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1121" h="135242">
                    <a:moveTo>
                      <a:pt x="323354" y="135242"/>
                    </a:moveTo>
                    <a:lnTo>
                      <a:pt x="11976" y="135242"/>
                    </a:lnTo>
                    <a:cubicBezTo>
                      <a:pt x="5404" y="135242"/>
                      <a:pt x="0" y="129985"/>
                      <a:pt x="0" y="123412"/>
                    </a:cubicBezTo>
                    <a:cubicBezTo>
                      <a:pt x="0" y="116840"/>
                      <a:pt x="5404" y="111582"/>
                      <a:pt x="11976" y="111582"/>
                    </a:cubicBezTo>
                    <a:lnTo>
                      <a:pt x="323354" y="111582"/>
                    </a:lnTo>
                    <a:cubicBezTo>
                      <a:pt x="347599" y="111582"/>
                      <a:pt x="367315" y="91865"/>
                      <a:pt x="367315" y="67621"/>
                    </a:cubicBezTo>
                    <a:cubicBezTo>
                      <a:pt x="367315" y="43377"/>
                      <a:pt x="347599" y="23660"/>
                      <a:pt x="323354" y="23660"/>
                    </a:cubicBezTo>
                    <a:lnTo>
                      <a:pt x="108223" y="23660"/>
                    </a:lnTo>
                    <a:cubicBezTo>
                      <a:pt x="101650" y="23660"/>
                      <a:pt x="96246" y="18402"/>
                      <a:pt x="96246" y="11830"/>
                    </a:cubicBezTo>
                    <a:cubicBezTo>
                      <a:pt x="96246" y="5258"/>
                      <a:pt x="101650" y="0"/>
                      <a:pt x="108223" y="0"/>
                    </a:cubicBezTo>
                    <a:lnTo>
                      <a:pt x="323354" y="0"/>
                    </a:lnTo>
                    <a:cubicBezTo>
                      <a:pt x="360744" y="0"/>
                      <a:pt x="391121" y="30378"/>
                      <a:pt x="391121" y="67767"/>
                    </a:cubicBezTo>
                    <a:cubicBezTo>
                      <a:pt x="391121" y="105156"/>
                      <a:pt x="360744" y="135242"/>
                      <a:pt x="323354" y="135242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79" name="任意多边形: 形状 778">
                <a:extLst>
                  <a:ext uri="{FF2B5EF4-FFF2-40B4-BE49-F238E27FC236}">
                    <a16:creationId xmlns:a16="http://schemas.microsoft.com/office/drawing/2014/main" id="{5471857D-F18A-459D-ACA2-7FF162F60AF5}"/>
                  </a:ext>
                </a:extLst>
              </p:cNvPr>
              <p:cNvSpPr/>
              <p:nvPr/>
            </p:nvSpPr>
            <p:spPr>
              <a:xfrm>
                <a:off x="10465638" y="916719"/>
                <a:ext cx="400593" cy="446548"/>
              </a:xfrm>
              <a:custGeom>
                <a:avLst/>
                <a:gdLst>
                  <a:gd name="connsiteX0" fmla="*/ 113075 w 400593"/>
                  <a:gd name="connsiteY0" fmla="*/ 446549 h 446548"/>
                  <a:gd name="connsiteX1" fmla="*/ 103582 w 400593"/>
                  <a:gd name="connsiteY1" fmla="*/ 441729 h 446548"/>
                  <a:gd name="connsiteX2" fmla="*/ 105918 w 400593"/>
                  <a:gd name="connsiteY2" fmla="*/ 425080 h 446548"/>
                  <a:gd name="connsiteX3" fmla="*/ 270371 w 400593"/>
                  <a:gd name="connsiteY3" fmla="*/ 302105 h 446548"/>
                  <a:gd name="connsiteX4" fmla="*/ 321050 w 400593"/>
                  <a:gd name="connsiteY4" fmla="*/ 189355 h 446548"/>
                  <a:gd name="connsiteX5" fmla="*/ 204063 w 400593"/>
                  <a:gd name="connsiteY5" fmla="*/ 77188 h 446548"/>
                  <a:gd name="connsiteX6" fmla="*/ 74372 w 400593"/>
                  <a:gd name="connsiteY6" fmla="*/ 181468 h 446548"/>
                  <a:gd name="connsiteX7" fmla="*/ 37421 w 400593"/>
                  <a:gd name="connsiteY7" fmla="*/ 213307 h 446548"/>
                  <a:gd name="connsiteX8" fmla="*/ 9087 w 400593"/>
                  <a:gd name="connsiteY8" fmla="*/ 200163 h 446548"/>
                  <a:gd name="connsiteX9" fmla="*/ 470 w 400593"/>
                  <a:gd name="connsiteY9" fmla="*/ 169638 h 446548"/>
                  <a:gd name="connsiteX10" fmla="*/ 222174 w 400593"/>
                  <a:gd name="connsiteY10" fmla="*/ 1242 h 446548"/>
                  <a:gd name="connsiteX11" fmla="*/ 399041 w 400593"/>
                  <a:gd name="connsiteY11" fmla="*/ 176210 h 446548"/>
                  <a:gd name="connsiteX12" fmla="*/ 319443 w 400593"/>
                  <a:gd name="connsiteY12" fmla="*/ 362716 h 446548"/>
                  <a:gd name="connsiteX13" fmla="*/ 273583 w 400593"/>
                  <a:gd name="connsiteY13" fmla="*/ 397038 h 446548"/>
                  <a:gd name="connsiteX14" fmla="*/ 256934 w 400593"/>
                  <a:gd name="connsiteY14" fmla="*/ 394555 h 446548"/>
                  <a:gd name="connsiteX15" fmla="*/ 259417 w 400593"/>
                  <a:gd name="connsiteY15" fmla="*/ 377905 h 446548"/>
                  <a:gd name="connsiteX16" fmla="*/ 305277 w 400593"/>
                  <a:gd name="connsiteY16" fmla="*/ 343584 h 446548"/>
                  <a:gd name="connsiteX17" fmla="*/ 375381 w 400593"/>
                  <a:gd name="connsiteY17" fmla="*/ 178985 h 446548"/>
                  <a:gd name="connsiteX18" fmla="*/ 219545 w 400593"/>
                  <a:gd name="connsiteY18" fmla="*/ 24903 h 446548"/>
                  <a:gd name="connsiteX19" fmla="*/ 23984 w 400593"/>
                  <a:gd name="connsiteY19" fmla="*/ 173289 h 446548"/>
                  <a:gd name="connsiteX20" fmla="*/ 27197 w 400593"/>
                  <a:gd name="connsiteY20" fmla="*/ 184535 h 446548"/>
                  <a:gd name="connsiteX21" fmla="*/ 37421 w 400593"/>
                  <a:gd name="connsiteY21" fmla="*/ 189209 h 446548"/>
                  <a:gd name="connsiteX22" fmla="*/ 50857 w 400593"/>
                  <a:gd name="connsiteY22" fmla="*/ 177379 h 446548"/>
                  <a:gd name="connsiteX23" fmla="*/ 205378 w 400593"/>
                  <a:gd name="connsiteY23" fmla="*/ 53090 h 446548"/>
                  <a:gd name="connsiteX24" fmla="*/ 344856 w 400593"/>
                  <a:gd name="connsiteY24" fmla="*/ 186726 h 446548"/>
                  <a:gd name="connsiteX25" fmla="*/ 284683 w 400593"/>
                  <a:gd name="connsiteY25" fmla="*/ 320800 h 446548"/>
                  <a:gd name="connsiteX26" fmla="*/ 120377 w 400593"/>
                  <a:gd name="connsiteY26" fmla="*/ 443628 h 446548"/>
                  <a:gd name="connsiteX27" fmla="*/ 113075 w 400593"/>
                  <a:gd name="connsiteY27" fmla="*/ 446549 h 4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0593" h="446548">
                    <a:moveTo>
                      <a:pt x="113075" y="446549"/>
                    </a:moveTo>
                    <a:cubicBezTo>
                      <a:pt x="109423" y="446549"/>
                      <a:pt x="105918" y="444942"/>
                      <a:pt x="103582" y="441729"/>
                    </a:cubicBezTo>
                    <a:cubicBezTo>
                      <a:pt x="99638" y="436471"/>
                      <a:pt x="100661" y="429023"/>
                      <a:pt x="105918" y="425080"/>
                    </a:cubicBezTo>
                    <a:lnTo>
                      <a:pt x="270371" y="302105"/>
                    </a:lnTo>
                    <a:cubicBezTo>
                      <a:pt x="306298" y="275816"/>
                      <a:pt x="325139" y="233754"/>
                      <a:pt x="321050" y="189355"/>
                    </a:cubicBezTo>
                    <a:cubicBezTo>
                      <a:pt x="315354" y="128744"/>
                      <a:pt x="264967" y="80402"/>
                      <a:pt x="204063" y="77188"/>
                    </a:cubicBezTo>
                    <a:cubicBezTo>
                      <a:pt x="140386" y="73829"/>
                      <a:pt x="84448" y="118521"/>
                      <a:pt x="74372" y="181468"/>
                    </a:cubicBezTo>
                    <a:cubicBezTo>
                      <a:pt x="71304" y="199870"/>
                      <a:pt x="55823" y="213307"/>
                      <a:pt x="37421" y="213307"/>
                    </a:cubicBezTo>
                    <a:cubicBezTo>
                      <a:pt x="26467" y="213307"/>
                      <a:pt x="16097" y="208487"/>
                      <a:pt x="9087" y="200163"/>
                    </a:cubicBezTo>
                    <a:cubicBezTo>
                      <a:pt x="1931" y="191692"/>
                      <a:pt x="-1283" y="180592"/>
                      <a:pt x="470" y="169638"/>
                    </a:cubicBezTo>
                    <a:cubicBezTo>
                      <a:pt x="17266" y="63314"/>
                      <a:pt x="114681" y="-10588"/>
                      <a:pt x="222174" y="1242"/>
                    </a:cubicBezTo>
                    <a:cubicBezTo>
                      <a:pt x="313601" y="11320"/>
                      <a:pt x="387941" y="84929"/>
                      <a:pt x="399041" y="176210"/>
                    </a:cubicBezTo>
                    <a:cubicBezTo>
                      <a:pt x="407950" y="249235"/>
                      <a:pt x="378156" y="319047"/>
                      <a:pt x="319443" y="362716"/>
                    </a:cubicBezTo>
                    <a:lnTo>
                      <a:pt x="273583" y="397038"/>
                    </a:lnTo>
                    <a:cubicBezTo>
                      <a:pt x="268326" y="400981"/>
                      <a:pt x="260877" y="399813"/>
                      <a:pt x="256934" y="394555"/>
                    </a:cubicBezTo>
                    <a:cubicBezTo>
                      <a:pt x="252991" y="389297"/>
                      <a:pt x="254013" y="381849"/>
                      <a:pt x="259417" y="377905"/>
                    </a:cubicBezTo>
                    <a:lnTo>
                      <a:pt x="305277" y="343584"/>
                    </a:lnTo>
                    <a:cubicBezTo>
                      <a:pt x="356978" y="305026"/>
                      <a:pt x="383267" y="243539"/>
                      <a:pt x="375381" y="178985"/>
                    </a:cubicBezTo>
                    <a:cubicBezTo>
                      <a:pt x="365595" y="98512"/>
                      <a:pt x="300018" y="33812"/>
                      <a:pt x="219545" y="24903"/>
                    </a:cubicBezTo>
                    <a:cubicBezTo>
                      <a:pt x="124905" y="14387"/>
                      <a:pt x="38881" y="79671"/>
                      <a:pt x="23984" y="173289"/>
                    </a:cubicBezTo>
                    <a:cubicBezTo>
                      <a:pt x="23400" y="177379"/>
                      <a:pt x="24568" y="181468"/>
                      <a:pt x="27197" y="184535"/>
                    </a:cubicBezTo>
                    <a:cubicBezTo>
                      <a:pt x="29826" y="187602"/>
                      <a:pt x="33477" y="189209"/>
                      <a:pt x="37421" y="189209"/>
                    </a:cubicBezTo>
                    <a:cubicBezTo>
                      <a:pt x="44139" y="189209"/>
                      <a:pt x="49835" y="184243"/>
                      <a:pt x="50857" y="177379"/>
                    </a:cubicBezTo>
                    <a:cubicBezTo>
                      <a:pt x="62979" y="102455"/>
                      <a:pt x="128848" y="49147"/>
                      <a:pt x="205378" y="53090"/>
                    </a:cubicBezTo>
                    <a:cubicBezTo>
                      <a:pt x="278111" y="57034"/>
                      <a:pt x="337992" y="114431"/>
                      <a:pt x="344856" y="186726"/>
                    </a:cubicBezTo>
                    <a:cubicBezTo>
                      <a:pt x="349822" y="239450"/>
                      <a:pt x="327330" y="289691"/>
                      <a:pt x="284683" y="320800"/>
                    </a:cubicBezTo>
                    <a:lnTo>
                      <a:pt x="120377" y="443628"/>
                    </a:lnTo>
                    <a:cubicBezTo>
                      <a:pt x="118041" y="445819"/>
                      <a:pt x="115557" y="446549"/>
                      <a:pt x="113075" y="446549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  <p:sp>
            <p:nvSpPr>
              <p:cNvPr id="780" name="任意多边形: 形状 779">
                <a:extLst>
                  <a:ext uri="{FF2B5EF4-FFF2-40B4-BE49-F238E27FC236}">
                    <a16:creationId xmlns:a16="http://schemas.microsoft.com/office/drawing/2014/main" id="{D5597FD8-2B8E-4EBC-912E-0B01EB43BE83}"/>
                  </a:ext>
                </a:extLst>
              </p:cNvPr>
              <p:cNvSpPr/>
              <p:nvPr/>
            </p:nvSpPr>
            <p:spPr>
              <a:xfrm>
                <a:off x="10475013" y="1024838"/>
                <a:ext cx="334895" cy="394659"/>
              </a:xfrm>
              <a:custGeom>
                <a:avLst/>
                <a:gdLst>
                  <a:gd name="connsiteX0" fmla="*/ 323212 w 334895"/>
                  <a:gd name="connsiteY0" fmla="*/ 394660 h 394659"/>
                  <a:gd name="connsiteX1" fmla="*/ 11980 w 334895"/>
                  <a:gd name="connsiteY1" fmla="*/ 394660 h 394659"/>
                  <a:gd name="connsiteX2" fmla="*/ 3 w 334895"/>
                  <a:gd name="connsiteY2" fmla="*/ 382830 h 394659"/>
                  <a:gd name="connsiteX3" fmla="*/ 49222 w 334895"/>
                  <a:gd name="connsiteY3" fmla="*/ 283954 h 394659"/>
                  <a:gd name="connsiteX4" fmla="*/ 230178 w 334895"/>
                  <a:gd name="connsiteY4" fmla="*/ 148566 h 394659"/>
                  <a:gd name="connsiteX5" fmla="*/ 256613 w 334895"/>
                  <a:gd name="connsiteY5" fmla="*/ 83135 h 394659"/>
                  <a:gd name="connsiteX6" fmla="*/ 196002 w 334895"/>
                  <a:gd name="connsiteY6" fmla="*/ 24423 h 394659"/>
                  <a:gd name="connsiteX7" fmla="*/ 141526 w 334895"/>
                  <a:gd name="connsiteY7" fmla="*/ 41511 h 394659"/>
                  <a:gd name="connsiteX8" fmla="*/ 118304 w 334895"/>
                  <a:gd name="connsiteY8" fmla="*/ 93359 h 394659"/>
                  <a:gd name="connsiteX9" fmla="*/ 106327 w 334895"/>
                  <a:gd name="connsiteY9" fmla="*/ 105189 h 394659"/>
                  <a:gd name="connsiteX10" fmla="*/ 94351 w 334895"/>
                  <a:gd name="connsiteY10" fmla="*/ 93359 h 394659"/>
                  <a:gd name="connsiteX11" fmla="*/ 125606 w 334895"/>
                  <a:gd name="connsiteY11" fmla="*/ 23693 h 394659"/>
                  <a:gd name="connsiteX12" fmla="*/ 198631 w 334895"/>
                  <a:gd name="connsiteY12" fmla="*/ 617 h 394659"/>
                  <a:gd name="connsiteX13" fmla="*/ 279981 w 334895"/>
                  <a:gd name="connsiteY13" fmla="*/ 79630 h 394659"/>
                  <a:gd name="connsiteX14" fmla="*/ 244345 w 334895"/>
                  <a:gd name="connsiteY14" fmla="*/ 167406 h 394659"/>
                  <a:gd name="connsiteX15" fmla="*/ 63242 w 334895"/>
                  <a:gd name="connsiteY15" fmla="*/ 302795 h 394659"/>
                  <a:gd name="connsiteX16" fmla="*/ 24247 w 334895"/>
                  <a:gd name="connsiteY16" fmla="*/ 370708 h 394659"/>
                  <a:gd name="connsiteX17" fmla="*/ 322920 w 334895"/>
                  <a:gd name="connsiteY17" fmla="*/ 370708 h 394659"/>
                  <a:gd name="connsiteX18" fmla="*/ 334896 w 334895"/>
                  <a:gd name="connsiteY18" fmla="*/ 382538 h 394659"/>
                  <a:gd name="connsiteX19" fmla="*/ 323212 w 334895"/>
                  <a:gd name="connsiteY19" fmla="*/ 394660 h 39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4895" h="394659">
                    <a:moveTo>
                      <a:pt x="323212" y="394660"/>
                    </a:moveTo>
                    <a:lnTo>
                      <a:pt x="11980" y="394660"/>
                    </a:lnTo>
                    <a:cubicBezTo>
                      <a:pt x="5407" y="394660"/>
                      <a:pt x="150" y="389402"/>
                      <a:pt x="3" y="382830"/>
                    </a:cubicBezTo>
                    <a:cubicBezTo>
                      <a:pt x="-289" y="344127"/>
                      <a:pt x="18113" y="307030"/>
                      <a:pt x="49222" y="283954"/>
                    </a:cubicBezTo>
                    <a:lnTo>
                      <a:pt x="230178" y="148566"/>
                    </a:lnTo>
                    <a:cubicBezTo>
                      <a:pt x="250332" y="133084"/>
                      <a:pt x="260265" y="108694"/>
                      <a:pt x="256613" y="83135"/>
                    </a:cubicBezTo>
                    <a:cubicBezTo>
                      <a:pt x="252231" y="52611"/>
                      <a:pt x="226819" y="27928"/>
                      <a:pt x="196002" y="24423"/>
                    </a:cubicBezTo>
                    <a:cubicBezTo>
                      <a:pt x="175847" y="22086"/>
                      <a:pt x="156422" y="28221"/>
                      <a:pt x="141526" y="41511"/>
                    </a:cubicBezTo>
                    <a:cubicBezTo>
                      <a:pt x="126775" y="54656"/>
                      <a:pt x="118304" y="73642"/>
                      <a:pt x="118304" y="93359"/>
                    </a:cubicBezTo>
                    <a:cubicBezTo>
                      <a:pt x="118304" y="99931"/>
                      <a:pt x="112900" y="105189"/>
                      <a:pt x="106327" y="105189"/>
                    </a:cubicBezTo>
                    <a:cubicBezTo>
                      <a:pt x="99755" y="105189"/>
                      <a:pt x="94351" y="99931"/>
                      <a:pt x="94351" y="93359"/>
                    </a:cubicBezTo>
                    <a:cubicBezTo>
                      <a:pt x="94351" y="66778"/>
                      <a:pt x="105743" y="41365"/>
                      <a:pt x="125606" y="23693"/>
                    </a:cubicBezTo>
                    <a:cubicBezTo>
                      <a:pt x="145469" y="6021"/>
                      <a:pt x="172050" y="-2450"/>
                      <a:pt x="198631" y="617"/>
                    </a:cubicBezTo>
                    <a:cubicBezTo>
                      <a:pt x="239963" y="5291"/>
                      <a:pt x="274139" y="38590"/>
                      <a:pt x="279981" y="79630"/>
                    </a:cubicBezTo>
                    <a:cubicBezTo>
                      <a:pt x="284801" y="113660"/>
                      <a:pt x="271510" y="146521"/>
                      <a:pt x="244345" y="167406"/>
                    </a:cubicBezTo>
                    <a:lnTo>
                      <a:pt x="63242" y="302795"/>
                    </a:lnTo>
                    <a:cubicBezTo>
                      <a:pt x="41481" y="319152"/>
                      <a:pt x="27315" y="343835"/>
                      <a:pt x="24247" y="370708"/>
                    </a:cubicBezTo>
                    <a:lnTo>
                      <a:pt x="322920" y="370708"/>
                    </a:lnTo>
                    <a:cubicBezTo>
                      <a:pt x="329492" y="370708"/>
                      <a:pt x="334896" y="375966"/>
                      <a:pt x="334896" y="382538"/>
                    </a:cubicBezTo>
                    <a:cubicBezTo>
                      <a:pt x="334896" y="389110"/>
                      <a:pt x="329784" y="394660"/>
                      <a:pt x="323212" y="394660"/>
                    </a:cubicBezTo>
                    <a:close/>
                  </a:path>
                </a:pathLst>
              </a:custGeom>
              <a:grpFill/>
              <a:ln w="14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gradFill>
                    <a:gsLst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</a:gradFill>
                </a:endParaRPr>
              </a:p>
            </p:txBody>
          </p:sp>
        </p:grpSp>
      </p:grpSp>
      <p:pic>
        <p:nvPicPr>
          <p:cNvPr id="13" name="Picture 2">
            <a:hlinkClick r:id="rId3"/>
            <a:extLst>
              <a:ext uri="{FF2B5EF4-FFF2-40B4-BE49-F238E27FC236}">
                <a16:creationId xmlns:a16="http://schemas.microsoft.com/office/drawing/2014/main" id="{3CEB4863-3884-48E3-A0CB-910C834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18" y="803168"/>
            <a:ext cx="1758709" cy="2344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1D8BF186-D954-4BA1-BCA7-2A7CABE4E24B}"/>
              </a:ext>
            </a:extLst>
          </p:cNvPr>
          <p:cNvSpPr txBox="1"/>
          <p:nvPr/>
        </p:nvSpPr>
        <p:spPr>
          <a:xfrm>
            <a:off x="1924575" y="2459082"/>
            <a:ext cx="8342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accent2"/>
                </a:solidFill>
                <a:effectLst>
                  <a:outerShdw blurRad="63500" dir="2700000" sx="101000" sy="101000" algn="tl" rotWithShape="0">
                    <a:schemeClr val="accent2">
                      <a:lumMod val="75000"/>
                      <a:alpha val="34000"/>
                    </a:schemeClr>
                  </a:outerShdw>
                </a:effectLst>
                <a:latin typeface="微软雅黑 Bold"/>
                <a:ea typeface="微软雅黑 Bold"/>
                <a:cs typeface="阿里巴巴普惠体 B" panose="00020600040101010101" pitchFamily="18" charset="-122"/>
              </a:rPr>
              <a:t>感谢您的观看</a:t>
            </a:r>
            <a:endParaRPr lang="en-US" altLang="zh-CN" sz="6600" dirty="0">
              <a:solidFill>
                <a:schemeClr val="accent2"/>
              </a:solidFill>
              <a:effectLst>
                <a:outerShdw blurRad="63500" dir="2700000" sx="101000" sy="101000" algn="tl" rotWithShape="0">
                  <a:schemeClr val="accent2">
                    <a:lumMod val="75000"/>
                    <a:alpha val="34000"/>
                  </a:schemeClr>
                </a:outerShdw>
              </a:effectLst>
              <a:latin typeface="微软雅黑 Bold"/>
              <a:ea typeface="微软雅黑 Bold"/>
              <a:cs typeface="阿里巴巴普惠体 B" panose="00020600040101010101" pitchFamily="18" charset="-122"/>
            </a:endParaRPr>
          </a:p>
        </p:txBody>
      </p:sp>
      <p:pic>
        <p:nvPicPr>
          <p:cNvPr id="810" name="图片 809">
            <a:extLst>
              <a:ext uri="{FF2B5EF4-FFF2-40B4-BE49-F238E27FC236}">
                <a16:creationId xmlns:a16="http://schemas.microsoft.com/office/drawing/2014/main" id="{EB7E49BA-3BCC-4B97-AEBE-C5CF88BF8F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4064"/>
          <a:stretch/>
        </p:blipFill>
        <p:spPr>
          <a:xfrm>
            <a:off x="1551414" y="2745407"/>
            <a:ext cx="5104330" cy="199572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32E1270-96D6-41FA-A836-B0D51A45D8FA}"/>
              </a:ext>
            </a:extLst>
          </p:cNvPr>
          <p:cNvSpPr txBox="1"/>
          <p:nvPr/>
        </p:nvSpPr>
        <p:spPr>
          <a:xfrm>
            <a:off x="1993393" y="3384837"/>
            <a:ext cx="8205215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blipFill>
                  <a:blip r:embed="rId7"/>
                  <a:stretch>
                    <a:fillRect/>
                  </a:stretch>
                </a:blipFill>
                <a:effectLst>
                  <a:outerShdw blurRad="127000" dist="101600" dir="2700000" algn="tl" rotWithShape="0">
                    <a:prstClr val="black">
                      <a:alpha val="20000"/>
                    </a:prstClr>
                  </a:outerShdw>
                </a:effectLst>
              </a:rPr>
              <a:t>Thanks for watching</a:t>
            </a:r>
            <a:endParaRPr lang="zh-CN" altLang="en-US" sz="1400" dirty="0">
              <a:blipFill>
                <a:blip r:embed="rId7"/>
                <a:stretch>
                  <a:fillRect/>
                </a:stretch>
              </a:blipFill>
              <a:effectLst>
                <a:outerShdw blurRad="127000" dist="1016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878" name="图片 877">
            <a:extLst>
              <a:ext uri="{FF2B5EF4-FFF2-40B4-BE49-F238E27FC236}">
                <a16:creationId xmlns:a16="http://schemas.microsoft.com/office/drawing/2014/main" id="{B03CCD68-5B91-490C-96C7-62212911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 r="-281" b="-3073"/>
          <a:stretch/>
        </p:blipFill>
        <p:spPr>
          <a:xfrm>
            <a:off x="6166875" y="2600000"/>
            <a:ext cx="5118701" cy="2346083"/>
          </a:xfrm>
          <a:prstGeom prst="rect">
            <a:avLst/>
          </a:prstGeom>
        </p:spPr>
      </p:pic>
      <p:grpSp>
        <p:nvGrpSpPr>
          <p:cNvPr id="875" name="组合 874">
            <a:extLst>
              <a:ext uri="{FF2B5EF4-FFF2-40B4-BE49-F238E27FC236}">
                <a16:creationId xmlns:a16="http://schemas.microsoft.com/office/drawing/2014/main" id="{C67FB3FF-0367-4FEF-AABB-BA1D407CD048}"/>
              </a:ext>
            </a:extLst>
          </p:cNvPr>
          <p:cNvGrpSpPr/>
          <p:nvPr/>
        </p:nvGrpSpPr>
        <p:grpSpPr>
          <a:xfrm>
            <a:off x="4810400" y="4255614"/>
            <a:ext cx="2571200" cy="485514"/>
            <a:chOff x="6767512" y="1299369"/>
            <a:chExt cx="4632326" cy="874712"/>
          </a:xfrm>
        </p:grpSpPr>
        <p:sp>
          <p:nvSpPr>
            <p:cNvPr id="876" name="任意多边形: 形状 875">
              <a:extLst>
                <a:ext uri="{FF2B5EF4-FFF2-40B4-BE49-F238E27FC236}">
                  <a16:creationId xmlns:a16="http://schemas.microsoft.com/office/drawing/2014/main" id="{76CBCA69-FAB6-4B2A-AD66-11A1D327EA19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7" name="任意多边形: 形状 876">
              <a:extLst>
                <a:ext uri="{FF2B5EF4-FFF2-40B4-BE49-F238E27FC236}">
                  <a16:creationId xmlns:a16="http://schemas.microsoft.com/office/drawing/2014/main" id="{3F522A26-F3D2-4D36-9931-8BF3F7A3C37D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8A4888F-027A-48A3-AED7-EBCBD992897D}"/>
              </a:ext>
            </a:extLst>
          </p:cNvPr>
          <p:cNvGrpSpPr/>
          <p:nvPr/>
        </p:nvGrpSpPr>
        <p:grpSpPr>
          <a:xfrm>
            <a:off x="4489691" y="5090920"/>
            <a:ext cx="3192962" cy="246221"/>
            <a:chOff x="1042455" y="5501205"/>
            <a:chExt cx="3192962" cy="24622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553D8A4-DD0F-4293-96CF-EB38C48FCDF0}"/>
                </a:ext>
              </a:extLst>
            </p:cNvPr>
            <p:cNvSpPr txBox="1"/>
            <p:nvPr/>
          </p:nvSpPr>
          <p:spPr>
            <a:xfrm>
              <a:off x="1042455" y="5501205"/>
              <a:ext cx="12311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solidFill>
                    <a:srgbClr val="F8B267"/>
                  </a:solidFill>
                  <a:latin typeface="+mn-ea"/>
                </a:rPr>
                <a:t>部门：产品部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5F7528-C24D-454E-A49A-3B9BB4109CAB}"/>
                </a:ext>
              </a:extLst>
            </p:cNvPr>
            <p:cNvSpPr txBox="1"/>
            <p:nvPr/>
          </p:nvSpPr>
          <p:spPr>
            <a:xfrm>
              <a:off x="2648764" y="5501205"/>
              <a:ext cx="158665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600" dirty="0">
                  <a:solidFill>
                    <a:srgbClr val="F8B267"/>
                  </a:solidFill>
                  <a:latin typeface="+mn-ea"/>
                </a:rPr>
                <a:t>时间：</a:t>
              </a:r>
              <a:r>
                <a:rPr lang="en-US" altLang="zh-CN" sz="1600" dirty="0">
                  <a:solidFill>
                    <a:srgbClr val="F8B267"/>
                  </a:solidFill>
                  <a:latin typeface="+mn-ea"/>
                </a:rPr>
                <a:t>20XX.12.31</a:t>
              </a:r>
              <a:endParaRPr lang="zh-CN" altLang="en-US" sz="1600" dirty="0">
                <a:solidFill>
                  <a:srgbClr val="F8B267"/>
                </a:solidFill>
                <a:latin typeface="+mn-ea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44F2788-B875-472E-A018-07F0C5881DD8}"/>
                </a:ext>
              </a:extLst>
            </p:cNvPr>
            <p:cNvCxnSpPr>
              <a:cxnSpLocks/>
            </p:cNvCxnSpPr>
            <p:nvPr/>
          </p:nvCxnSpPr>
          <p:spPr>
            <a:xfrm>
              <a:off x="2461162" y="5527756"/>
              <a:ext cx="0" cy="193119"/>
            </a:xfrm>
            <a:prstGeom prst="line">
              <a:avLst/>
            </a:prstGeom>
            <a:ln w="9525">
              <a:solidFill>
                <a:srgbClr val="F8B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074921" y="4393470"/>
            <a:ext cx="204215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8B267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rgbClr val="F8B267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rgbClr val="F8B267"/>
              </a:solidFill>
              <a:latin typeface="+mn-ea"/>
            </a:endParaRPr>
          </a:p>
        </p:txBody>
      </p:sp>
      <p:pic>
        <p:nvPicPr>
          <p:cNvPr id="855" name="图片 854">
            <a:extLst>
              <a:ext uri="{FF2B5EF4-FFF2-40B4-BE49-F238E27FC236}">
                <a16:creationId xmlns:a16="http://schemas.microsoft.com/office/drawing/2014/main" id="{D07EC490-4A3E-4E5E-981B-12C7A5FA9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1560" y="417506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56" name="图片 855">
            <a:extLst>
              <a:ext uri="{FF2B5EF4-FFF2-40B4-BE49-F238E27FC236}">
                <a16:creationId xmlns:a16="http://schemas.microsoft.com/office/drawing/2014/main" id="{CD237D35-60B6-46E7-882A-C598BE506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03" y="417506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11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404620"/>
            <a:ext cx="440083" cy="440083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499" y="1404620"/>
            <a:ext cx="440083" cy="440083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6598" y="1404620"/>
            <a:ext cx="440083" cy="440083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44697" y="1404620"/>
            <a:ext cx="440083" cy="440083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2797" y="1404620"/>
            <a:ext cx="440083" cy="440083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00896" y="1404620"/>
            <a:ext cx="440083" cy="440083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28995" y="1404620"/>
            <a:ext cx="440083" cy="440083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57094" y="1404620"/>
            <a:ext cx="440083" cy="440083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85193" y="1404620"/>
            <a:ext cx="440083" cy="440083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13292" y="1404620"/>
            <a:ext cx="440083" cy="440083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1932719"/>
            <a:ext cx="440083" cy="440083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88499" y="1932719"/>
            <a:ext cx="440083" cy="440083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16598" y="1932719"/>
            <a:ext cx="440083" cy="440083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44697" y="1932719"/>
            <a:ext cx="440083" cy="440083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772797" y="1932719"/>
            <a:ext cx="440083" cy="440083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300896" y="1932719"/>
            <a:ext cx="440083" cy="440083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828995" y="1932719"/>
            <a:ext cx="440083" cy="440083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57094" y="1932719"/>
            <a:ext cx="440083" cy="440083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885193" y="1932719"/>
            <a:ext cx="440083" cy="440083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413292" y="1932719"/>
            <a:ext cx="440083" cy="440083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2460818"/>
            <a:ext cx="440083" cy="440083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88499" y="2460818"/>
            <a:ext cx="440083" cy="440083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716598" y="2460818"/>
            <a:ext cx="440083" cy="440083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244697" y="2460818"/>
            <a:ext cx="440083" cy="440083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772797" y="2460818"/>
            <a:ext cx="440083" cy="440083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300896" y="2460818"/>
            <a:ext cx="440083" cy="440083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828995" y="2460818"/>
            <a:ext cx="440083" cy="440083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357094" y="2460818"/>
            <a:ext cx="440083" cy="440083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885193" y="2460818"/>
            <a:ext cx="440083" cy="440083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5413292" y="2460818"/>
            <a:ext cx="440083" cy="440083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2988917"/>
            <a:ext cx="440083" cy="440083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188499" y="2988917"/>
            <a:ext cx="440083" cy="440083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716598" y="2988917"/>
            <a:ext cx="440083" cy="44008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+mj-ea"/>
                <a:ea typeface="+mj-ea"/>
              </a:rPr>
              <a:t>可替换图标</a:t>
            </a:r>
          </a:p>
        </p:txBody>
      </p:sp>
      <p:pic>
        <p:nvPicPr>
          <p:cNvPr id="38" name="图形 37" descr="曲别针">
            <a:extLst>
              <a:ext uri="{FF2B5EF4-FFF2-40B4-BE49-F238E27FC236}">
                <a16:creationId xmlns:a16="http://schemas.microsoft.com/office/drawing/2014/main" id="{8CC4802B-78AA-42E7-8FE4-0AC3C50F17A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6557064" y="1404620"/>
            <a:ext cx="414683" cy="414683"/>
          </a:xfrm>
          <a:prstGeom prst="rect">
            <a:avLst/>
          </a:prstGeom>
        </p:spPr>
      </p:pic>
      <p:pic>
        <p:nvPicPr>
          <p:cNvPr id="39" name="图形 38" descr="订书机">
            <a:extLst>
              <a:ext uri="{FF2B5EF4-FFF2-40B4-BE49-F238E27FC236}">
                <a16:creationId xmlns:a16="http://schemas.microsoft.com/office/drawing/2014/main" id="{4DEF8B9C-418C-42B7-913B-7944DC1A292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7054683" y="1404620"/>
            <a:ext cx="414683" cy="414683"/>
          </a:xfrm>
          <a:prstGeom prst="rect">
            <a:avLst/>
          </a:prstGeom>
        </p:spPr>
      </p:pic>
      <p:pic>
        <p:nvPicPr>
          <p:cNvPr id="40" name="图形 39" descr="纸张">
            <a:extLst>
              <a:ext uri="{FF2B5EF4-FFF2-40B4-BE49-F238E27FC236}">
                <a16:creationId xmlns:a16="http://schemas.microsoft.com/office/drawing/2014/main" id="{23A574E7-4154-4533-8CEE-D6FFE3716B6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552302" y="1404620"/>
            <a:ext cx="414683" cy="414683"/>
          </a:xfrm>
          <a:prstGeom prst="rect">
            <a:avLst/>
          </a:prstGeom>
        </p:spPr>
      </p:pic>
      <p:pic>
        <p:nvPicPr>
          <p:cNvPr id="41" name="图形 40" descr="文档">
            <a:extLst>
              <a:ext uri="{FF2B5EF4-FFF2-40B4-BE49-F238E27FC236}">
                <a16:creationId xmlns:a16="http://schemas.microsoft.com/office/drawing/2014/main" id="{BCAD21CE-2498-4C54-A3D3-10EEFD382CE8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8049921" y="1404620"/>
            <a:ext cx="414683" cy="414683"/>
          </a:xfrm>
          <a:prstGeom prst="rect">
            <a:avLst/>
          </a:prstGeom>
        </p:spPr>
      </p:pic>
      <p:pic>
        <p:nvPicPr>
          <p:cNvPr id="42" name="图形 41" descr="剪贴板">
            <a:extLst>
              <a:ext uri="{FF2B5EF4-FFF2-40B4-BE49-F238E27FC236}">
                <a16:creationId xmlns:a16="http://schemas.microsoft.com/office/drawing/2014/main" id="{B8D1B3D3-3DD1-4C7E-BADB-09D8669AD80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7541" y="1404620"/>
            <a:ext cx="414683" cy="414683"/>
          </a:xfrm>
          <a:prstGeom prst="rect">
            <a:avLst/>
          </a:prstGeom>
        </p:spPr>
      </p:pic>
      <p:pic>
        <p:nvPicPr>
          <p:cNvPr id="43" name="图形 42" descr="文件夹">
            <a:extLst>
              <a:ext uri="{FF2B5EF4-FFF2-40B4-BE49-F238E27FC236}">
                <a16:creationId xmlns:a16="http://schemas.microsoft.com/office/drawing/2014/main" id="{CB37DD12-56C9-4782-85F8-7FBA9A06C9E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045160" y="1404620"/>
            <a:ext cx="414683" cy="414683"/>
          </a:xfrm>
          <a:prstGeom prst="rect">
            <a:avLst/>
          </a:prstGeom>
        </p:spPr>
      </p:pic>
      <p:pic>
        <p:nvPicPr>
          <p:cNvPr id="44" name="图形 43" descr="打开文件夹">
            <a:extLst>
              <a:ext uri="{FF2B5EF4-FFF2-40B4-BE49-F238E27FC236}">
                <a16:creationId xmlns:a16="http://schemas.microsoft.com/office/drawing/2014/main" id="{984FD5F2-6593-4729-8297-4640CADC318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542779" y="1404620"/>
            <a:ext cx="414683" cy="414683"/>
          </a:xfrm>
          <a:prstGeom prst="rect">
            <a:avLst/>
          </a:prstGeom>
        </p:spPr>
      </p:pic>
      <p:pic>
        <p:nvPicPr>
          <p:cNvPr id="45" name="图形 44" descr="公文包">
            <a:extLst>
              <a:ext uri="{FF2B5EF4-FFF2-40B4-BE49-F238E27FC236}">
                <a16:creationId xmlns:a16="http://schemas.microsoft.com/office/drawing/2014/main" id="{5BD3029A-FEDA-41BA-A87C-2197E63F2F7F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0040399" y="1404620"/>
            <a:ext cx="414683" cy="414683"/>
          </a:xfrm>
          <a:prstGeom prst="rect">
            <a:avLst/>
          </a:prstGeom>
        </p:spPr>
      </p:pic>
      <p:pic>
        <p:nvPicPr>
          <p:cNvPr id="46" name="图形 45" descr="员工徽章">
            <a:extLst>
              <a:ext uri="{FF2B5EF4-FFF2-40B4-BE49-F238E27FC236}">
                <a16:creationId xmlns:a16="http://schemas.microsoft.com/office/drawing/2014/main" id="{C5079955-7659-4B51-B403-97F587D90733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0538017" y="1404620"/>
            <a:ext cx="414683" cy="414683"/>
          </a:xfrm>
          <a:prstGeom prst="rect">
            <a:avLst/>
          </a:prstGeom>
        </p:spPr>
      </p:pic>
      <p:pic>
        <p:nvPicPr>
          <p:cNvPr id="47" name="图形 46" descr="会议">
            <a:extLst>
              <a:ext uri="{FF2B5EF4-FFF2-40B4-BE49-F238E27FC236}">
                <a16:creationId xmlns:a16="http://schemas.microsoft.com/office/drawing/2014/main" id="{118FC662-EC88-42FB-A32A-F7F456C9ABCC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035636" y="1404620"/>
            <a:ext cx="414683" cy="414683"/>
          </a:xfrm>
          <a:prstGeom prst="rect">
            <a:avLst/>
          </a:prstGeom>
        </p:spPr>
      </p:pic>
      <p:pic>
        <p:nvPicPr>
          <p:cNvPr id="48" name="图形 47" descr="会议室">
            <a:extLst>
              <a:ext uri="{FF2B5EF4-FFF2-40B4-BE49-F238E27FC236}">
                <a16:creationId xmlns:a16="http://schemas.microsoft.com/office/drawing/2014/main" id="{23266140-C10E-4208-8411-96275BA790D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6557064" y="1902239"/>
            <a:ext cx="414683" cy="414683"/>
          </a:xfrm>
          <a:prstGeom prst="rect">
            <a:avLst/>
          </a:prstGeom>
        </p:spPr>
      </p:pic>
      <p:pic>
        <p:nvPicPr>
          <p:cNvPr id="49" name="图形 48" descr="社交网络">
            <a:extLst>
              <a:ext uri="{FF2B5EF4-FFF2-40B4-BE49-F238E27FC236}">
                <a16:creationId xmlns:a16="http://schemas.microsoft.com/office/drawing/2014/main" id="{DBBF4DEA-FD24-4A60-9F5A-F3838CAFC40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054683" y="1902239"/>
            <a:ext cx="414683" cy="414683"/>
          </a:xfrm>
          <a:prstGeom prst="rect">
            <a:avLst/>
          </a:prstGeom>
        </p:spPr>
      </p:pic>
      <p:pic>
        <p:nvPicPr>
          <p:cNvPr id="50" name="图形 49" descr="用户网络">
            <a:extLst>
              <a:ext uri="{FF2B5EF4-FFF2-40B4-BE49-F238E27FC236}">
                <a16:creationId xmlns:a16="http://schemas.microsoft.com/office/drawing/2014/main" id="{52BA5C02-E07A-43CE-8F37-B9DBBE70DBE9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552302" y="1902239"/>
            <a:ext cx="414683" cy="414683"/>
          </a:xfrm>
          <a:prstGeom prst="rect">
            <a:avLst/>
          </a:prstGeom>
        </p:spPr>
      </p:pic>
      <p:pic>
        <p:nvPicPr>
          <p:cNvPr id="51" name="图形 50" descr="业务增长 RTL">
            <a:extLst>
              <a:ext uri="{FF2B5EF4-FFF2-40B4-BE49-F238E27FC236}">
                <a16:creationId xmlns:a16="http://schemas.microsoft.com/office/drawing/2014/main" id="{88491EAA-145C-4C4B-B7B1-1A9347A9A0EA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049921" y="1902239"/>
            <a:ext cx="414683" cy="414683"/>
          </a:xfrm>
          <a:prstGeom prst="rect">
            <a:avLst/>
          </a:prstGeom>
        </p:spPr>
      </p:pic>
      <p:pic>
        <p:nvPicPr>
          <p:cNvPr id="52" name="图形 51" descr="业务增长">
            <a:extLst>
              <a:ext uri="{FF2B5EF4-FFF2-40B4-BE49-F238E27FC236}">
                <a16:creationId xmlns:a16="http://schemas.microsoft.com/office/drawing/2014/main" id="{048CDE3B-3919-472B-8306-536EC3EB7BC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7541" y="1902239"/>
            <a:ext cx="414683" cy="414683"/>
          </a:xfrm>
          <a:prstGeom prst="rect">
            <a:avLst/>
          </a:prstGeom>
        </p:spPr>
      </p:pic>
      <p:pic>
        <p:nvPicPr>
          <p:cNvPr id="53" name="图形 52" descr="有想法的人">
            <a:extLst>
              <a:ext uri="{FF2B5EF4-FFF2-40B4-BE49-F238E27FC236}">
                <a16:creationId xmlns:a16="http://schemas.microsoft.com/office/drawing/2014/main" id="{5466AF8D-970F-417D-A889-15CAFDFFEA6A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045160" y="1902239"/>
            <a:ext cx="414683" cy="414683"/>
          </a:xfrm>
          <a:prstGeom prst="rect">
            <a:avLst/>
          </a:prstGeom>
        </p:spPr>
      </p:pic>
      <p:pic>
        <p:nvPicPr>
          <p:cNvPr id="54" name="图形 53" descr="问题 RTL">
            <a:extLst>
              <a:ext uri="{FF2B5EF4-FFF2-40B4-BE49-F238E27FC236}">
                <a16:creationId xmlns:a16="http://schemas.microsoft.com/office/drawing/2014/main" id="{2D13F339-5DF1-4B0A-839C-550252AAD0E0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542779" y="1902239"/>
            <a:ext cx="414683" cy="414683"/>
          </a:xfrm>
          <a:prstGeom prst="rect">
            <a:avLst/>
          </a:prstGeom>
        </p:spPr>
      </p:pic>
      <p:pic>
        <p:nvPicPr>
          <p:cNvPr id="55" name="图形 54" descr="问题">
            <a:extLst>
              <a:ext uri="{FF2B5EF4-FFF2-40B4-BE49-F238E27FC236}">
                <a16:creationId xmlns:a16="http://schemas.microsoft.com/office/drawing/2014/main" id="{7867E2FA-BBE3-4D47-B80B-496A1AF23E2D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0040399" y="1902239"/>
            <a:ext cx="414683" cy="414683"/>
          </a:xfrm>
          <a:prstGeom prst="rect">
            <a:avLst/>
          </a:prstGeom>
        </p:spPr>
      </p:pic>
      <p:pic>
        <p:nvPicPr>
          <p:cNvPr id="56" name="图形 55" descr="目标受众">
            <a:extLst>
              <a:ext uri="{FF2B5EF4-FFF2-40B4-BE49-F238E27FC236}">
                <a16:creationId xmlns:a16="http://schemas.microsoft.com/office/drawing/2014/main" id="{EA85F9CE-B337-4521-BF0B-E882EF290D28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0538017" y="1902239"/>
            <a:ext cx="414683" cy="414683"/>
          </a:xfrm>
          <a:prstGeom prst="rect">
            <a:avLst/>
          </a:prstGeom>
        </p:spPr>
      </p:pic>
      <p:pic>
        <p:nvPicPr>
          <p:cNvPr id="57" name="图形 56" descr="集体讨论">
            <a:extLst>
              <a:ext uri="{FF2B5EF4-FFF2-40B4-BE49-F238E27FC236}">
                <a16:creationId xmlns:a16="http://schemas.microsoft.com/office/drawing/2014/main" id="{A2A2F935-C15F-40DC-B5A1-5EA59657868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1035636" y="1902239"/>
            <a:ext cx="414683" cy="414683"/>
          </a:xfrm>
          <a:prstGeom prst="rect">
            <a:avLst/>
          </a:prstGeom>
        </p:spPr>
      </p:pic>
      <p:pic>
        <p:nvPicPr>
          <p:cNvPr id="58" name="图形 57" descr="客户评价 RTL">
            <a:extLst>
              <a:ext uri="{FF2B5EF4-FFF2-40B4-BE49-F238E27FC236}">
                <a16:creationId xmlns:a16="http://schemas.microsoft.com/office/drawing/2014/main" id="{DE350A72-5F61-4008-8CA0-EC2BAC3BBB4C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57064" y="2399858"/>
            <a:ext cx="414683" cy="414683"/>
          </a:xfrm>
          <a:prstGeom prst="rect">
            <a:avLst/>
          </a:prstGeom>
        </p:spPr>
      </p:pic>
      <p:pic>
        <p:nvPicPr>
          <p:cNvPr id="59" name="图形 58" descr="客户审核">
            <a:extLst>
              <a:ext uri="{FF2B5EF4-FFF2-40B4-BE49-F238E27FC236}">
                <a16:creationId xmlns:a16="http://schemas.microsoft.com/office/drawing/2014/main" id="{2EEF643D-8624-4BFA-83AE-9C4E0235D57C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7054683" y="2399858"/>
            <a:ext cx="414683" cy="414683"/>
          </a:xfrm>
          <a:prstGeom prst="rect">
            <a:avLst/>
          </a:prstGeom>
        </p:spPr>
      </p:pic>
      <p:pic>
        <p:nvPicPr>
          <p:cNvPr id="60" name="图形 59" descr="连接">
            <a:extLst>
              <a:ext uri="{FF2B5EF4-FFF2-40B4-BE49-F238E27FC236}">
                <a16:creationId xmlns:a16="http://schemas.microsoft.com/office/drawing/2014/main" id="{FB843A13-1D94-4E9C-BC4B-6C66F8F9DAC2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7552302" y="2399858"/>
            <a:ext cx="414683" cy="414683"/>
          </a:xfrm>
          <a:prstGeom prst="rect">
            <a:avLst/>
          </a:prstGeom>
        </p:spPr>
      </p:pic>
      <p:pic>
        <p:nvPicPr>
          <p:cNvPr id="61" name="图形 60" descr="握手">
            <a:extLst>
              <a:ext uri="{FF2B5EF4-FFF2-40B4-BE49-F238E27FC236}">
                <a16:creationId xmlns:a16="http://schemas.microsoft.com/office/drawing/2014/main" id="{DEAE0C81-2B44-478F-A683-FEB494D4FAF0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8049921" y="2399858"/>
            <a:ext cx="414683" cy="414683"/>
          </a:xfrm>
          <a:prstGeom prst="rect">
            <a:avLst/>
          </a:prstGeom>
        </p:spPr>
      </p:pic>
      <p:pic>
        <p:nvPicPr>
          <p:cNvPr id="62" name="图形 61" descr="层次结构">
            <a:extLst>
              <a:ext uri="{FF2B5EF4-FFF2-40B4-BE49-F238E27FC236}">
                <a16:creationId xmlns:a16="http://schemas.microsoft.com/office/drawing/2014/main" id="{4DA8FE1E-C438-415E-8CBB-26C331B15D73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8547541" y="2399858"/>
            <a:ext cx="414683" cy="414683"/>
          </a:xfrm>
          <a:prstGeom prst="rect">
            <a:avLst/>
          </a:prstGeom>
        </p:spPr>
      </p:pic>
      <p:pic>
        <p:nvPicPr>
          <p:cNvPr id="63" name="图形 62" descr="流程图">
            <a:extLst>
              <a:ext uri="{FF2B5EF4-FFF2-40B4-BE49-F238E27FC236}">
                <a16:creationId xmlns:a16="http://schemas.microsoft.com/office/drawing/2014/main" id="{AA2090EF-68F3-4CD7-9A6C-5EDCFBB6BFAD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9045160" y="2399858"/>
            <a:ext cx="414683" cy="414683"/>
          </a:xfrm>
          <a:prstGeom prst="rect">
            <a:avLst/>
          </a:prstGeom>
        </p:spPr>
      </p:pic>
      <p:pic>
        <p:nvPicPr>
          <p:cNvPr id="64" name="图形 63" descr="翻页日历">
            <a:extLst>
              <a:ext uri="{FF2B5EF4-FFF2-40B4-BE49-F238E27FC236}">
                <a16:creationId xmlns:a16="http://schemas.microsoft.com/office/drawing/2014/main" id="{7D1F4C26-6D85-4ACF-B5D5-4F829B55C59E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9542779" y="2399858"/>
            <a:ext cx="414683" cy="414683"/>
          </a:xfrm>
          <a:prstGeom prst="rect">
            <a:avLst/>
          </a:prstGeom>
        </p:spPr>
      </p:pic>
      <p:pic>
        <p:nvPicPr>
          <p:cNvPr id="65" name="图形 64" descr="日历">
            <a:extLst>
              <a:ext uri="{FF2B5EF4-FFF2-40B4-BE49-F238E27FC236}">
                <a16:creationId xmlns:a16="http://schemas.microsoft.com/office/drawing/2014/main" id="{168CD611-F3B3-4DB0-9189-92D97A46311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0040399" y="2399858"/>
            <a:ext cx="414683" cy="414683"/>
          </a:xfrm>
          <a:prstGeom prst="rect">
            <a:avLst/>
          </a:prstGeom>
        </p:spPr>
      </p:pic>
      <p:pic>
        <p:nvPicPr>
          <p:cNvPr id="66" name="图形 65" descr="月历">
            <a:extLst>
              <a:ext uri="{FF2B5EF4-FFF2-40B4-BE49-F238E27FC236}">
                <a16:creationId xmlns:a16="http://schemas.microsoft.com/office/drawing/2014/main" id="{217F9050-3109-49C9-A257-8AE4E382630B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538017" y="2399858"/>
            <a:ext cx="414683" cy="414683"/>
          </a:xfrm>
          <a:prstGeom prst="rect">
            <a:avLst/>
          </a:prstGeom>
        </p:spPr>
      </p:pic>
      <p:pic>
        <p:nvPicPr>
          <p:cNvPr id="67" name="图形 66" descr="清单">
            <a:extLst>
              <a:ext uri="{FF2B5EF4-FFF2-40B4-BE49-F238E27FC236}">
                <a16:creationId xmlns:a16="http://schemas.microsoft.com/office/drawing/2014/main" id="{F6B69683-20CF-495D-B7C8-6897D756C04C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1035636" y="2399858"/>
            <a:ext cx="414683" cy="414683"/>
          </a:xfrm>
          <a:prstGeom prst="rect">
            <a:avLst/>
          </a:prstGeom>
        </p:spPr>
      </p:pic>
      <p:pic>
        <p:nvPicPr>
          <p:cNvPr id="68" name="图形 67" descr="清单 RTL">
            <a:extLst>
              <a:ext uri="{FF2B5EF4-FFF2-40B4-BE49-F238E27FC236}">
                <a16:creationId xmlns:a16="http://schemas.microsoft.com/office/drawing/2014/main" id="{FB7200CC-F105-4881-9887-91BD37F36A9E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557064" y="2897477"/>
            <a:ext cx="414683" cy="414683"/>
          </a:xfrm>
          <a:prstGeom prst="rect">
            <a:avLst/>
          </a:prstGeom>
        </p:spPr>
      </p:pic>
      <p:pic>
        <p:nvPicPr>
          <p:cNvPr id="69" name="图形 68" descr="合同">
            <a:extLst>
              <a:ext uri="{FF2B5EF4-FFF2-40B4-BE49-F238E27FC236}">
                <a16:creationId xmlns:a16="http://schemas.microsoft.com/office/drawing/2014/main" id="{9C08F00F-4462-43E8-9325-89A975D4AB88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054683" y="2897477"/>
            <a:ext cx="414683" cy="414683"/>
          </a:xfrm>
          <a:prstGeom prst="rect">
            <a:avLst/>
          </a:prstGeom>
        </p:spPr>
      </p:pic>
      <p:pic>
        <p:nvPicPr>
          <p:cNvPr id="70" name="图形 69" descr="合同 RTL">
            <a:extLst>
              <a:ext uri="{FF2B5EF4-FFF2-40B4-BE49-F238E27FC236}">
                <a16:creationId xmlns:a16="http://schemas.microsoft.com/office/drawing/2014/main" id="{E18B9FE3-2BA5-424A-9D73-55B44A66AF9D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552302" y="2897477"/>
            <a:ext cx="414683" cy="414683"/>
          </a:xfrm>
          <a:prstGeom prst="rect">
            <a:avLst/>
          </a:prstGeom>
        </p:spPr>
      </p:pic>
      <p:pic>
        <p:nvPicPr>
          <p:cNvPr id="71" name="图形 70" descr="广告">
            <a:extLst>
              <a:ext uri="{FF2B5EF4-FFF2-40B4-BE49-F238E27FC236}">
                <a16:creationId xmlns:a16="http://schemas.microsoft.com/office/drawing/2014/main" id="{C574DAF2-1FC4-4AEF-861B-973744DA5E2C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049921" y="2897477"/>
            <a:ext cx="414683" cy="414683"/>
          </a:xfrm>
          <a:prstGeom prst="rect">
            <a:avLst/>
          </a:prstGeom>
        </p:spPr>
      </p:pic>
      <p:pic>
        <p:nvPicPr>
          <p:cNvPr id="72" name="图形 71" descr="媒体演示文稿">
            <a:extLst>
              <a:ext uri="{FF2B5EF4-FFF2-40B4-BE49-F238E27FC236}">
                <a16:creationId xmlns:a16="http://schemas.microsoft.com/office/drawing/2014/main" id="{AAA0AABF-1B8E-4A5C-A5F0-55AA7A935FD4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547541" y="2897477"/>
            <a:ext cx="414683" cy="414683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AD81A037-7AF6-45AB-8BC6-3937A154572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045160" y="2897477"/>
            <a:ext cx="414683" cy="414683"/>
          </a:xfrm>
          <a:prstGeom prst="rect">
            <a:avLst/>
          </a:prstGeom>
        </p:spPr>
      </p:pic>
      <p:pic>
        <p:nvPicPr>
          <p:cNvPr id="74" name="图形 73" descr="清单演示文稿 RTL">
            <a:extLst>
              <a:ext uri="{FF2B5EF4-FFF2-40B4-BE49-F238E27FC236}">
                <a16:creationId xmlns:a16="http://schemas.microsoft.com/office/drawing/2014/main" id="{CA373C75-1B04-4EE4-A9C9-6E4FAE5AEBAB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542779" y="2897477"/>
            <a:ext cx="414683" cy="414683"/>
          </a:xfrm>
          <a:prstGeom prst="rect">
            <a:avLst/>
          </a:prstGeom>
        </p:spPr>
      </p:pic>
      <p:pic>
        <p:nvPicPr>
          <p:cNvPr id="75" name="图形 74" descr="清单演示文稿">
            <a:extLst>
              <a:ext uri="{FF2B5EF4-FFF2-40B4-BE49-F238E27FC236}">
                <a16:creationId xmlns:a16="http://schemas.microsoft.com/office/drawing/2014/main" id="{3E6C6A4A-4D77-43F7-9246-1305EF179A9D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040399" y="2897477"/>
            <a:ext cx="414683" cy="414683"/>
          </a:xfrm>
          <a:prstGeom prst="rect">
            <a:avLst/>
          </a:prstGeom>
        </p:spPr>
      </p:pic>
      <p:pic>
        <p:nvPicPr>
          <p:cNvPr id="76" name="图形 75" descr="列表 RTL">
            <a:extLst>
              <a:ext uri="{FF2B5EF4-FFF2-40B4-BE49-F238E27FC236}">
                <a16:creationId xmlns:a16="http://schemas.microsoft.com/office/drawing/2014/main" id="{2F557ADE-ABA2-4FD7-9C91-F58CAAC428B7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538017" y="2897477"/>
            <a:ext cx="414683" cy="414683"/>
          </a:xfrm>
          <a:prstGeom prst="rect">
            <a:avLst/>
          </a:prstGeom>
        </p:spPr>
      </p:pic>
      <p:pic>
        <p:nvPicPr>
          <p:cNvPr id="77" name="图形 76" descr="列表">
            <a:extLst>
              <a:ext uri="{FF2B5EF4-FFF2-40B4-BE49-F238E27FC236}">
                <a16:creationId xmlns:a16="http://schemas.microsoft.com/office/drawing/2014/main" id="{E10B8D75-291C-489E-82F2-7910663B0E5E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1035636" y="2897477"/>
            <a:ext cx="414683" cy="414683"/>
          </a:xfrm>
          <a:prstGeom prst="rect">
            <a:avLst/>
          </a:prstGeom>
        </p:spPr>
      </p:pic>
      <p:pic>
        <p:nvPicPr>
          <p:cNvPr id="79" name="图形 78" descr="计算机">
            <a:extLst>
              <a:ext uri="{FF2B5EF4-FFF2-40B4-BE49-F238E27FC236}">
                <a16:creationId xmlns:a16="http://schemas.microsoft.com/office/drawing/2014/main" id="{CD821176-003E-484A-81A3-B160E0D08017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6385560" y="4083502"/>
            <a:ext cx="429217" cy="429217"/>
          </a:xfrm>
          <a:prstGeom prst="rect">
            <a:avLst/>
          </a:prstGeom>
        </p:spPr>
      </p:pic>
      <p:pic>
        <p:nvPicPr>
          <p:cNvPr id="80" name="图形 79" descr="笔记本电脑">
            <a:extLst>
              <a:ext uri="{FF2B5EF4-FFF2-40B4-BE49-F238E27FC236}">
                <a16:creationId xmlns:a16="http://schemas.microsoft.com/office/drawing/2014/main" id="{DA778809-519D-4107-A0FC-7E14199C64C9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6900620" y="4083502"/>
            <a:ext cx="429217" cy="429217"/>
          </a:xfrm>
          <a:prstGeom prst="rect">
            <a:avLst/>
          </a:prstGeom>
        </p:spPr>
      </p:pic>
      <p:pic>
        <p:nvPicPr>
          <p:cNvPr id="81" name="图形 80" descr="Internet">
            <a:extLst>
              <a:ext uri="{FF2B5EF4-FFF2-40B4-BE49-F238E27FC236}">
                <a16:creationId xmlns:a16="http://schemas.microsoft.com/office/drawing/2014/main" id="{F03B636D-226D-4459-83CC-D9F7A8F4212A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415681" y="4083502"/>
            <a:ext cx="429217" cy="429217"/>
          </a:xfrm>
          <a:prstGeom prst="rect">
            <a:avLst/>
          </a:prstGeom>
        </p:spPr>
      </p:pic>
      <p:pic>
        <p:nvPicPr>
          <p:cNvPr id="82" name="图形 81" descr="监视器">
            <a:extLst>
              <a:ext uri="{FF2B5EF4-FFF2-40B4-BE49-F238E27FC236}">
                <a16:creationId xmlns:a16="http://schemas.microsoft.com/office/drawing/2014/main" id="{BF2D7D14-6372-43DF-80B1-85C8FFFC0957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930741" y="4083502"/>
            <a:ext cx="429217" cy="429217"/>
          </a:xfrm>
          <a:prstGeom prst="rect">
            <a:avLst/>
          </a:prstGeom>
        </p:spPr>
      </p:pic>
      <p:pic>
        <p:nvPicPr>
          <p:cNvPr id="83" name="图形 82" descr="智能手机">
            <a:extLst>
              <a:ext uri="{FF2B5EF4-FFF2-40B4-BE49-F238E27FC236}">
                <a16:creationId xmlns:a16="http://schemas.microsoft.com/office/drawing/2014/main" id="{2B295959-0B81-46CF-9B92-18CC391EAB9E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8445801" y="4083502"/>
            <a:ext cx="429217" cy="429217"/>
          </a:xfrm>
          <a:prstGeom prst="rect">
            <a:avLst/>
          </a:prstGeom>
        </p:spPr>
      </p:pic>
      <p:pic>
        <p:nvPicPr>
          <p:cNvPr id="84" name="图形 83" descr="平板电脑">
            <a:extLst>
              <a:ext uri="{FF2B5EF4-FFF2-40B4-BE49-F238E27FC236}">
                <a16:creationId xmlns:a16="http://schemas.microsoft.com/office/drawing/2014/main" id="{E2F95B25-212C-4F39-AE6D-1865C37345A4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960862" y="4083502"/>
            <a:ext cx="429217" cy="429217"/>
          </a:xfrm>
          <a:prstGeom prst="rect">
            <a:avLst/>
          </a:prstGeom>
        </p:spPr>
      </p:pic>
      <p:pic>
        <p:nvPicPr>
          <p:cNvPr id="85" name="图形 84" descr="传真">
            <a:extLst>
              <a:ext uri="{FF2B5EF4-FFF2-40B4-BE49-F238E27FC236}">
                <a16:creationId xmlns:a16="http://schemas.microsoft.com/office/drawing/2014/main" id="{604FB1E8-78CE-4276-AA73-77935194AD4D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9475922" y="4083502"/>
            <a:ext cx="429217" cy="429217"/>
          </a:xfrm>
          <a:prstGeom prst="rect">
            <a:avLst/>
          </a:prstGeom>
        </p:spPr>
      </p:pic>
      <p:pic>
        <p:nvPicPr>
          <p:cNvPr id="86" name="图形 85" descr="云计算">
            <a:extLst>
              <a:ext uri="{FF2B5EF4-FFF2-40B4-BE49-F238E27FC236}">
                <a16:creationId xmlns:a16="http://schemas.microsoft.com/office/drawing/2014/main" id="{9A9A00EF-3C02-4B69-B85A-1A5CD6E0D6A6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990982" y="4083502"/>
            <a:ext cx="429217" cy="429217"/>
          </a:xfrm>
          <a:prstGeom prst="rect">
            <a:avLst/>
          </a:prstGeom>
        </p:spPr>
      </p:pic>
      <p:pic>
        <p:nvPicPr>
          <p:cNvPr id="87" name="图形 86" descr="打印机">
            <a:extLst>
              <a:ext uri="{FF2B5EF4-FFF2-40B4-BE49-F238E27FC236}">
                <a16:creationId xmlns:a16="http://schemas.microsoft.com/office/drawing/2014/main" id="{14395E03-22F5-43B3-82DC-503C2A711DF7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0506043" y="4083502"/>
            <a:ext cx="429217" cy="429217"/>
          </a:xfrm>
          <a:prstGeom prst="rect">
            <a:avLst/>
          </a:prstGeom>
        </p:spPr>
      </p:pic>
      <p:pic>
        <p:nvPicPr>
          <p:cNvPr id="88" name="图形 87" descr="碎纸机">
            <a:extLst>
              <a:ext uri="{FF2B5EF4-FFF2-40B4-BE49-F238E27FC236}">
                <a16:creationId xmlns:a16="http://schemas.microsoft.com/office/drawing/2014/main" id="{5383BFDB-87A2-405D-ABE2-D09957C8DDB3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1021103" y="4083502"/>
            <a:ext cx="429217" cy="429217"/>
          </a:xfrm>
          <a:prstGeom prst="rect">
            <a:avLst/>
          </a:prstGeom>
        </p:spPr>
      </p:pic>
      <p:pic>
        <p:nvPicPr>
          <p:cNvPr id="89" name="图形 88" descr="复印机">
            <a:extLst>
              <a:ext uri="{FF2B5EF4-FFF2-40B4-BE49-F238E27FC236}">
                <a16:creationId xmlns:a16="http://schemas.microsoft.com/office/drawing/2014/main" id="{98E9965B-53C3-4780-B3BE-C32CF4C5156B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6385560" y="4598562"/>
            <a:ext cx="429217" cy="429217"/>
          </a:xfrm>
          <a:prstGeom prst="rect">
            <a:avLst/>
          </a:prstGeom>
        </p:spPr>
      </p:pic>
      <p:pic>
        <p:nvPicPr>
          <p:cNvPr id="90" name="图形 89" descr="服务器">
            <a:extLst>
              <a:ext uri="{FF2B5EF4-FFF2-40B4-BE49-F238E27FC236}">
                <a16:creationId xmlns:a16="http://schemas.microsoft.com/office/drawing/2014/main" id="{282F0204-58BE-4F27-9ADD-354ED798886E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6900620" y="4598562"/>
            <a:ext cx="429217" cy="429217"/>
          </a:xfrm>
          <a:prstGeom prst="rect">
            <a:avLst/>
          </a:prstGeom>
        </p:spPr>
      </p:pic>
      <p:pic>
        <p:nvPicPr>
          <p:cNvPr id="91" name="图形 90" descr="扫描仪">
            <a:extLst>
              <a:ext uri="{FF2B5EF4-FFF2-40B4-BE49-F238E27FC236}">
                <a16:creationId xmlns:a16="http://schemas.microsoft.com/office/drawing/2014/main" id="{2783F59E-0338-42B2-AE29-3D80828FAA85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7415681" y="4598562"/>
            <a:ext cx="429217" cy="429217"/>
          </a:xfrm>
          <a:prstGeom prst="rect">
            <a:avLst/>
          </a:prstGeom>
        </p:spPr>
      </p:pic>
      <p:pic>
        <p:nvPicPr>
          <p:cNvPr id="92" name="图形 91" descr="处理器">
            <a:extLst>
              <a:ext uri="{FF2B5EF4-FFF2-40B4-BE49-F238E27FC236}">
                <a16:creationId xmlns:a16="http://schemas.microsoft.com/office/drawing/2014/main" id="{E068FCBE-F35C-4617-A637-8C513C3F4116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7930741" y="4598562"/>
            <a:ext cx="429217" cy="429217"/>
          </a:xfrm>
          <a:prstGeom prst="rect">
            <a:avLst/>
          </a:prstGeom>
        </p:spPr>
      </p:pic>
      <p:pic>
        <p:nvPicPr>
          <p:cNvPr id="93" name="图形 92" descr="无线路由器">
            <a:extLst>
              <a:ext uri="{FF2B5EF4-FFF2-40B4-BE49-F238E27FC236}">
                <a16:creationId xmlns:a16="http://schemas.microsoft.com/office/drawing/2014/main" id="{FF54CE00-D505-4E49-9205-9ED9AB0C9E38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8445801" y="4598562"/>
            <a:ext cx="429217" cy="429217"/>
          </a:xfrm>
          <a:prstGeom prst="rect">
            <a:avLst/>
          </a:prstGeom>
        </p:spPr>
      </p:pic>
      <p:pic>
        <p:nvPicPr>
          <p:cNvPr id="94" name="图形 93" descr="收音机">
            <a:extLst>
              <a:ext uri="{FF2B5EF4-FFF2-40B4-BE49-F238E27FC236}">
                <a16:creationId xmlns:a16="http://schemas.microsoft.com/office/drawing/2014/main" id="{2989C01B-084A-44C2-B527-9A01DDCC703F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8960862" y="4598562"/>
            <a:ext cx="429217" cy="429217"/>
          </a:xfrm>
          <a:prstGeom prst="rect">
            <a:avLst/>
          </a:prstGeom>
        </p:spPr>
      </p:pic>
      <p:pic>
        <p:nvPicPr>
          <p:cNvPr id="95" name="图形 94" descr="打字机">
            <a:extLst>
              <a:ext uri="{FF2B5EF4-FFF2-40B4-BE49-F238E27FC236}">
                <a16:creationId xmlns:a16="http://schemas.microsoft.com/office/drawing/2014/main" id="{81669224-AA9B-480A-9296-29653418A390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9475922" y="4598562"/>
            <a:ext cx="429217" cy="429217"/>
          </a:xfrm>
          <a:prstGeom prst="rect">
            <a:avLst/>
          </a:prstGeom>
        </p:spPr>
      </p:pic>
      <p:pic>
        <p:nvPicPr>
          <p:cNvPr id="96" name="图形 95" descr="光盘">
            <a:extLst>
              <a:ext uri="{FF2B5EF4-FFF2-40B4-BE49-F238E27FC236}">
                <a16:creationId xmlns:a16="http://schemas.microsoft.com/office/drawing/2014/main" id="{26D33D33-8BD5-42FF-9ABE-E192B96040C5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9990982" y="4598562"/>
            <a:ext cx="429217" cy="429217"/>
          </a:xfrm>
          <a:prstGeom prst="rect">
            <a:avLst/>
          </a:prstGeom>
        </p:spPr>
      </p:pic>
      <p:pic>
        <p:nvPicPr>
          <p:cNvPr id="97" name="图形 96" descr="磁盘">
            <a:extLst>
              <a:ext uri="{FF2B5EF4-FFF2-40B4-BE49-F238E27FC236}">
                <a16:creationId xmlns:a16="http://schemas.microsoft.com/office/drawing/2014/main" id="{91B5233F-5E38-46A2-B92B-168BD9602270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0506043" y="4598562"/>
            <a:ext cx="429217" cy="429217"/>
          </a:xfrm>
          <a:prstGeom prst="rect">
            <a:avLst/>
          </a:prstGeom>
        </p:spPr>
      </p:pic>
      <p:pic>
        <p:nvPicPr>
          <p:cNvPr id="98" name="图形 97" descr="USB">
            <a:extLst>
              <a:ext uri="{FF2B5EF4-FFF2-40B4-BE49-F238E27FC236}">
                <a16:creationId xmlns:a16="http://schemas.microsoft.com/office/drawing/2014/main" id="{7E48F074-A4F2-4C26-B1DA-09394F16CAF5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1021103" y="4598562"/>
            <a:ext cx="429217" cy="429217"/>
          </a:xfrm>
          <a:prstGeom prst="rect">
            <a:avLst/>
          </a:prstGeom>
        </p:spPr>
      </p:pic>
      <p:pic>
        <p:nvPicPr>
          <p:cNvPr id="99" name="图形 98" descr="插头">
            <a:extLst>
              <a:ext uri="{FF2B5EF4-FFF2-40B4-BE49-F238E27FC236}">
                <a16:creationId xmlns:a16="http://schemas.microsoft.com/office/drawing/2014/main" id="{C137C036-219B-44C9-94B8-F43C434DE2C9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6385560" y="5113623"/>
            <a:ext cx="429217" cy="429217"/>
          </a:xfrm>
          <a:prstGeom prst="rect">
            <a:avLst/>
          </a:prstGeom>
        </p:spPr>
      </p:pic>
      <p:pic>
        <p:nvPicPr>
          <p:cNvPr id="100" name="图形 99" descr="照相机">
            <a:extLst>
              <a:ext uri="{FF2B5EF4-FFF2-40B4-BE49-F238E27FC236}">
                <a16:creationId xmlns:a16="http://schemas.microsoft.com/office/drawing/2014/main" id="{0A7A620E-928D-4C2B-9F98-88984926999C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900620" y="5113623"/>
            <a:ext cx="429217" cy="429217"/>
          </a:xfrm>
          <a:prstGeom prst="rect">
            <a:avLst/>
          </a:prstGeom>
        </p:spPr>
      </p:pic>
      <p:pic>
        <p:nvPicPr>
          <p:cNvPr id="101" name="图形 100" descr="Web 摄像头">
            <a:extLst>
              <a:ext uri="{FF2B5EF4-FFF2-40B4-BE49-F238E27FC236}">
                <a16:creationId xmlns:a16="http://schemas.microsoft.com/office/drawing/2014/main" id="{C45B289F-3E36-4CA8-9796-F60056BC9790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415681" y="5113623"/>
            <a:ext cx="429217" cy="429217"/>
          </a:xfrm>
          <a:prstGeom prst="rect">
            <a:avLst/>
          </a:prstGeom>
        </p:spPr>
      </p:pic>
      <p:pic>
        <p:nvPicPr>
          <p:cNvPr id="102" name="图形 101" descr="计算器​​">
            <a:extLst>
              <a:ext uri="{FF2B5EF4-FFF2-40B4-BE49-F238E27FC236}">
                <a16:creationId xmlns:a16="http://schemas.microsoft.com/office/drawing/2014/main" id="{43D99D8C-5332-4352-AFD2-FF39E10289F7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930741" y="5113623"/>
            <a:ext cx="429217" cy="429217"/>
          </a:xfrm>
          <a:prstGeom prst="rect">
            <a:avLst/>
          </a:prstGeom>
        </p:spPr>
      </p:pic>
      <p:pic>
        <p:nvPicPr>
          <p:cNvPr id="103" name="图形 102" descr="虚拟现实视图器">
            <a:extLst>
              <a:ext uri="{FF2B5EF4-FFF2-40B4-BE49-F238E27FC236}">
                <a16:creationId xmlns:a16="http://schemas.microsoft.com/office/drawing/2014/main" id="{B05B1637-71AD-4B62-827A-906CE8F57A30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445801" y="5113623"/>
            <a:ext cx="429217" cy="429217"/>
          </a:xfrm>
          <a:prstGeom prst="rect">
            <a:avLst/>
          </a:prstGeom>
        </p:spPr>
      </p:pic>
      <p:pic>
        <p:nvPicPr>
          <p:cNvPr id="104" name="图形 103" descr="耳塞">
            <a:extLst>
              <a:ext uri="{FF2B5EF4-FFF2-40B4-BE49-F238E27FC236}">
                <a16:creationId xmlns:a16="http://schemas.microsoft.com/office/drawing/2014/main" id="{061C0BB4-8E34-4C21-94DF-94AEA08E2581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8960862" y="5113623"/>
            <a:ext cx="429217" cy="429217"/>
          </a:xfrm>
          <a:prstGeom prst="rect">
            <a:avLst/>
          </a:prstGeom>
        </p:spPr>
      </p:pic>
      <p:pic>
        <p:nvPicPr>
          <p:cNvPr id="105" name="图形 104" descr="耳机">
            <a:extLst>
              <a:ext uri="{FF2B5EF4-FFF2-40B4-BE49-F238E27FC236}">
                <a16:creationId xmlns:a16="http://schemas.microsoft.com/office/drawing/2014/main" id="{41D75505-BFB3-4CF1-9A54-C6A1C7EF4B7C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9475922" y="5113623"/>
            <a:ext cx="429217" cy="429217"/>
          </a:xfrm>
          <a:prstGeom prst="rect">
            <a:avLst/>
          </a:prstGeom>
        </p:spPr>
      </p:pic>
      <p:pic>
        <p:nvPicPr>
          <p:cNvPr id="106" name="图形 105" descr="录制">
            <a:extLst>
              <a:ext uri="{FF2B5EF4-FFF2-40B4-BE49-F238E27FC236}">
                <a16:creationId xmlns:a16="http://schemas.microsoft.com/office/drawing/2014/main" id="{EA4E478D-7111-45A0-A12A-BEC0414E4F38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9990982" y="5113623"/>
            <a:ext cx="429217" cy="429217"/>
          </a:xfrm>
          <a:prstGeom prst="rect">
            <a:avLst/>
          </a:prstGeom>
        </p:spPr>
      </p:pic>
      <p:pic>
        <p:nvPicPr>
          <p:cNvPr id="107" name="图形 106" descr="扬声器">
            <a:extLst>
              <a:ext uri="{FF2B5EF4-FFF2-40B4-BE49-F238E27FC236}">
                <a16:creationId xmlns:a16="http://schemas.microsoft.com/office/drawing/2014/main" id="{4F942E81-C28E-4197-86E0-54FD92B1A871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0506043" y="5113623"/>
            <a:ext cx="429217" cy="429217"/>
          </a:xfrm>
          <a:prstGeom prst="rect">
            <a:avLst/>
          </a:prstGeom>
        </p:spPr>
      </p:pic>
      <p:pic>
        <p:nvPicPr>
          <p:cNvPr id="108" name="图形 107" descr="遥控">
            <a:extLst>
              <a:ext uri="{FF2B5EF4-FFF2-40B4-BE49-F238E27FC236}">
                <a16:creationId xmlns:a16="http://schemas.microsoft.com/office/drawing/2014/main" id="{5CDF89B5-6507-4866-AFF1-5A675AA4B6C4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11021103" y="5113623"/>
            <a:ext cx="429217" cy="429217"/>
          </a:xfrm>
          <a:prstGeom prst="rect">
            <a:avLst/>
          </a:prstGeom>
        </p:spPr>
      </p:pic>
      <p:pic>
        <p:nvPicPr>
          <p:cNvPr id="109" name="图形 108" descr="DVD 播放器">
            <a:extLst>
              <a:ext uri="{FF2B5EF4-FFF2-40B4-BE49-F238E27FC236}">
                <a16:creationId xmlns:a16="http://schemas.microsoft.com/office/drawing/2014/main" id="{CF8D394E-6708-4570-99D2-DED9CD286AC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385560" y="5628683"/>
            <a:ext cx="429217" cy="429217"/>
          </a:xfrm>
          <a:prstGeom prst="rect">
            <a:avLst/>
          </a:prstGeom>
        </p:spPr>
      </p:pic>
      <p:pic>
        <p:nvPicPr>
          <p:cNvPr id="110" name="图形 109" descr="投影仪屏幕">
            <a:extLst>
              <a:ext uri="{FF2B5EF4-FFF2-40B4-BE49-F238E27FC236}">
                <a16:creationId xmlns:a16="http://schemas.microsoft.com/office/drawing/2014/main" id="{FF730524-5840-4370-A2DF-5E0D1FDA2638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6900620" y="5628683"/>
            <a:ext cx="429217" cy="429217"/>
          </a:xfrm>
          <a:prstGeom prst="rect">
            <a:avLst/>
          </a:prstGeom>
        </p:spPr>
      </p:pic>
      <p:pic>
        <p:nvPicPr>
          <p:cNvPr id="111" name="图形 110" descr="电视机">
            <a:extLst>
              <a:ext uri="{FF2B5EF4-FFF2-40B4-BE49-F238E27FC236}">
                <a16:creationId xmlns:a16="http://schemas.microsoft.com/office/drawing/2014/main" id="{9E5CA42B-CB40-4513-993A-50AFC3714769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7415681" y="5628683"/>
            <a:ext cx="429217" cy="429217"/>
          </a:xfrm>
          <a:prstGeom prst="rect">
            <a:avLst/>
          </a:prstGeom>
        </p:spPr>
      </p:pic>
      <p:pic>
        <p:nvPicPr>
          <p:cNvPr id="112" name="图形 111" descr="投影仪">
            <a:extLst>
              <a:ext uri="{FF2B5EF4-FFF2-40B4-BE49-F238E27FC236}">
                <a16:creationId xmlns:a16="http://schemas.microsoft.com/office/drawing/2014/main" id="{2049C492-64D2-46F8-B607-BE0FAE766041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7930741" y="5628683"/>
            <a:ext cx="429217" cy="429217"/>
          </a:xfrm>
          <a:prstGeom prst="rect">
            <a:avLst/>
          </a:prstGeom>
        </p:spPr>
      </p:pic>
      <p:pic>
        <p:nvPicPr>
          <p:cNvPr id="113" name="图形 112" descr="信号塔">
            <a:extLst>
              <a:ext uri="{FF2B5EF4-FFF2-40B4-BE49-F238E27FC236}">
                <a16:creationId xmlns:a16="http://schemas.microsoft.com/office/drawing/2014/main" id="{A9DEDDDD-7568-41F1-8C87-FE1A7BC15168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8445801" y="5628683"/>
            <a:ext cx="429217" cy="429217"/>
          </a:xfrm>
          <a:prstGeom prst="rect">
            <a:avLst/>
          </a:prstGeom>
        </p:spPr>
      </p:pic>
      <p:pic>
        <p:nvPicPr>
          <p:cNvPr id="114" name="图形 113" descr="机器人">
            <a:extLst>
              <a:ext uri="{FF2B5EF4-FFF2-40B4-BE49-F238E27FC236}">
                <a16:creationId xmlns:a16="http://schemas.microsoft.com/office/drawing/2014/main" id="{3EA9FF67-CD35-4BBB-8B59-473A791BBC6F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8960862" y="5628683"/>
            <a:ext cx="429217" cy="429217"/>
          </a:xfrm>
          <a:prstGeom prst="rect">
            <a:avLst/>
          </a:prstGeom>
        </p:spPr>
      </p:pic>
      <p:pic>
        <p:nvPicPr>
          <p:cNvPr id="116" name="图形 115" descr="宇航员">
            <a:extLst>
              <a:ext uri="{FF2B5EF4-FFF2-40B4-BE49-F238E27FC236}">
                <a16:creationId xmlns:a16="http://schemas.microsoft.com/office/drawing/2014/main" id="{30DE5098-9DB1-417E-95D8-45800010859C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660400" y="4083502"/>
            <a:ext cx="436105" cy="436105"/>
          </a:xfrm>
          <a:prstGeom prst="rect">
            <a:avLst/>
          </a:prstGeom>
        </p:spPr>
      </p:pic>
      <p:pic>
        <p:nvPicPr>
          <p:cNvPr id="117" name="图形 116" descr="农民">
            <a:extLst>
              <a:ext uri="{FF2B5EF4-FFF2-40B4-BE49-F238E27FC236}">
                <a16:creationId xmlns:a16="http://schemas.microsoft.com/office/drawing/2014/main" id="{6745C41B-2F4E-4B07-8D59-94E64521D2DB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183726" y="4083502"/>
            <a:ext cx="436105" cy="436105"/>
          </a:xfrm>
          <a:prstGeom prst="rect">
            <a:avLst/>
          </a:prstGeom>
        </p:spPr>
      </p:pic>
      <p:pic>
        <p:nvPicPr>
          <p:cNvPr id="118" name="图形 117" descr="厨师">
            <a:extLst>
              <a:ext uri="{FF2B5EF4-FFF2-40B4-BE49-F238E27FC236}">
                <a16:creationId xmlns:a16="http://schemas.microsoft.com/office/drawing/2014/main" id="{245A066E-EEFC-4B26-A069-4EF8E5984A81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707052" y="4083502"/>
            <a:ext cx="436105" cy="436105"/>
          </a:xfrm>
          <a:prstGeom prst="rect">
            <a:avLst/>
          </a:prstGeom>
        </p:spPr>
      </p:pic>
      <p:pic>
        <p:nvPicPr>
          <p:cNvPr id="119" name="图形 118" descr="服务员">
            <a:extLst>
              <a:ext uri="{FF2B5EF4-FFF2-40B4-BE49-F238E27FC236}">
                <a16:creationId xmlns:a16="http://schemas.microsoft.com/office/drawing/2014/main" id="{634A2479-908C-41A8-8456-6924813F3163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2230379" y="4083502"/>
            <a:ext cx="436105" cy="436105"/>
          </a:xfrm>
          <a:prstGeom prst="rect">
            <a:avLst/>
          </a:prstGeom>
        </p:spPr>
      </p:pic>
      <p:pic>
        <p:nvPicPr>
          <p:cNvPr id="120" name="图形 119" descr="牛仔">
            <a:extLst>
              <a:ext uri="{FF2B5EF4-FFF2-40B4-BE49-F238E27FC236}">
                <a16:creationId xmlns:a16="http://schemas.microsoft.com/office/drawing/2014/main" id="{8AF4FAAD-0E71-4B5A-BB50-F62C18BEDCCB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2753705" y="4083502"/>
            <a:ext cx="436105" cy="436105"/>
          </a:xfrm>
          <a:prstGeom prst="rect">
            <a:avLst/>
          </a:prstGeom>
        </p:spPr>
      </p:pic>
      <p:pic>
        <p:nvPicPr>
          <p:cNvPr id="121" name="图形 120" descr="士兵">
            <a:extLst>
              <a:ext uri="{FF2B5EF4-FFF2-40B4-BE49-F238E27FC236}">
                <a16:creationId xmlns:a16="http://schemas.microsoft.com/office/drawing/2014/main" id="{985D8850-4EF8-437B-B9DF-049EF1246766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3277031" y="4083502"/>
            <a:ext cx="436105" cy="436105"/>
          </a:xfrm>
          <a:prstGeom prst="rect">
            <a:avLst/>
          </a:prstGeom>
        </p:spPr>
      </p:pic>
      <p:pic>
        <p:nvPicPr>
          <p:cNvPr id="122" name="图形 121" descr="侦探">
            <a:extLst>
              <a:ext uri="{FF2B5EF4-FFF2-40B4-BE49-F238E27FC236}">
                <a16:creationId xmlns:a16="http://schemas.microsoft.com/office/drawing/2014/main" id="{B0A8367D-B33A-402A-BA77-67F58F4C2E6E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3800357" y="4083502"/>
            <a:ext cx="436105" cy="436105"/>
          </a:xfrm>
          <a:prstGeom prst="rect">
            <a:avLst/>
          </a:prstGeom>
        </p:spPr>
      </p:pic>
      <p:pic>
        <p:nvPicPr>
          <p:cNvPr id="123" name="图形 122" descr="警察">
            <a:extLst>
              <a:ext uri="{FF2B5EF4-FFF2-40B4-BE49-F238E27FC236}">
                <a16:creationId xmlns:a16="http://schemas.microsoft.com/office/drawing/2014/main" id="{CA2DCEDB-FE2E-4F56-9CF9-8346D744D475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4323683" y="4083502"/>
            <a:ext cx="436105" cy="436105"/>
          </a:xfrm>
          <a:prstGeom prst="rect">
            <a:avLst/>
          </a:prstGeom>
        </p:spPr>
      </p:pic>
      <p:pic>
        <p:nvPicPr>
          <p:cNvPr id="124" name="图形 123" descr="消防员">
            <a:extLst>
              <a:ext uri="{FF2B5EF4-FFF2-40B4-BE49-F238E27FC236}">
                <a16:creationId xmlns:a16="http://schemas.microsoft.com/office/drawing/2014/main" id="{3C55F725-A70B-4581-9758-5919E87C42C4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4847010" y="4083502"/>
            <a:ext cx="436105" cy="436105"/>
          </a:xfrm>
          <a:prstGeom prst="rect">
            <a:avLst/>
          </a:prstGeom>
        </p:spPr>
      </p:pic>
      <p:pic>
        <p:nvPicPr>
          <p:cNvPr id="125" name="图形 124" descr="管理员">
            <a:extLst>
              <a:ext uri="{FF2B5EF4-FFF2-40B4-BE49-F238E27FC236}">
                <a16:creationId xmlns:a16="http://schemas.microsoft.com/office/drawing/2014/main" id="{25108B95-7A70-4B15-94B8-E3B94B02CC1C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5370336" y="4083502"/>
            <a:ext cx="436105" cy="436105"/>
          </a:xfrm>
          <a:prstGeom prst="rect">
            <a:avLst/>
          </a:prstGeom>
        </p:spPr>
      </p:pic>
      <p:pic>
        <p:nvPicPr>
          <p:cNvPr id="126" name="图形 125" descr="DJ">
            <a:extLst>
              <a:ext uri="{FF2B5EF4-FFF2-40B4-BE49-F238E27FC236}">
                <a16:creationId xmlns:a16="http://schemas.microsoft.com/office/drawing/2014/main" id="{7506637F-BAB4-41A5-9FE9-0FE5319BC20E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60400" y="4606828"/>
            <a:ext cx="436105" cy="436105"/>
          </a:xfrm>
          <a:prstGeom prst="rect">
            <a:avLst/>
          </a:prstGeom>
        </p:spPr>
      </p:pic>
      <p:pic>
        <p:nvPicPr>
          <p:cNvPr id="127" name="图形 126" descr="指挥">
            <a:extLst>
              <a:ext uri="{FF2B5EF4-FFF2-40B4-BE49-F238E27FC236}">
                <a16:creationId xmlns:a16="http://schemas.microsoft.com/office/drawing/2014/main" id="{36E67F12-AA50-4655-9735-B551A16C5C2D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1183726" y="4606828"/>
            <a:ext cx="436105" cy="436105"/>
          </a:xfrm>
          <a:prstGeom prst="rect">
            <a:avLst/>
          </a:prstGeom>
        </p:spPr>
      </p:pic>
      <p:pic>
        <p:nvPicPr>
          <p:cNvPr id="128" name="图形 127" descr="艺术家">
            <a:extLst>
              <a:ext uri="{FF2B5EF4-FFF2-40B4-BE49-F238E27FC236}">
                <a16:creationId xmlns:a16="http://schemas.microsoft.com/office/drawing/2014/main" id="{D2F5FC1A-2A76-4844-8AC1-51F2A5D87F91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1707052" y="4606828"/>
            <a:ext cx="436105" cy="436105"/>
          </a:xfrm>
          <a:prstGeom prst="rect">
            <a:avLst/>
          </a:prstGeom>
        </p:spPr>
      </p:pic>
      <p:pic>
        <p:nvPicPr>
          <p:cNvPr id="129" name="图形 128" descr="法官">
            <a:extLst>
              <a:ext uri="{FF2B5EF4-FFF2-40B4-BE49-F238E27FC236}">
                <a16:creationId xmlns:a16="http://schemas.microsoft.com/office/drawing/2014/main" id="{24909B1D-B154-43AD-90AB-91A5A41AC987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2230379" y="4606828"/>
            <a:ext cx="436105" cy="436105"/>
          </a:xfrm>
          <a:prstGeom prst="rect">
            <a:avLst/>
          </a:prstGeom>
        </p:spPr>
      </p:pic>
      <p:pic>
        <p:nvPicPr>
          <p:cNvPr id="130" name="图形 129" descr="科学家">
            <a:extLst>
              <a:ext uri="{FF2B5EF4-FFF2-40B4-BE49-F238E27FC236}">
                <a16:creationId xmlns:a16="http://schemas.microsoft.com/office/drawing/2014/main" id="{985E8405-1BE8-4533-B0B2-06CED2CF2D01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2753705" y="4606828"/>
            <a:ext cx="436105" cy="436105"/>
          </a:xfrm>
          <a:prstGeom prst="rect">
            <a:avLst/>
          </a:prstGeom>
        </p:spPr>
      </p:pic>
      <p:pic>
        <p:nvPicPr>
          <p:cNvPr id="131" name="图形 130" descr="教授">
            <a:extLst>
              <a:ext uri="{FF2B5EF4-FFF2-40B4-BE49-F238E27FC236}">
                <a16:creationId xmlns:a16="http://schemas.microsoft.com/office/drawing/2014/main" id="{38B12DFA-BA5A-4F91-ACD9-24C9F63519BE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3277031" y="4606828"/>
            <a:ext cx="436105" cy="436105"/>
          </a:xfrm>
          <a:prstGeom prst="rect">
            <a:avLst/>
          </a:prstGeom>
        </p:spPr>
      </p:pic>
      <p:pic>
        <p:nvPicPr>
          <p:cNvPr id="132" name="图形 131" descr="办公室职员">
            <a:extLst>
              <a:ext uri="{FF2B5EF4-FFF2-40B4-BE49-F238E27FC236}">
                <a16:creationId xmlns:a16="http://schemas.microsoft.com/office/drawing/2014/main" id="{418D50DA-7133-439B-800F-8F2079F1092D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3800357" y="4606828"/>
            <a:ext cx="436105" cy="436105"/>
          </a:xfrm>
          <a:prstGeom prst="rect">
            <a:avLst/>
          </a:prstGeom>
        </p:spPr>
      </p:pic>
      <p:pic>
        <p:nvPicPr>
          <p:cNvPr id="133" name="图形 132" descr="程序员">
            <a:extLst>
              <a:ext uri="{FF2B5EF4-FFF2-40B4-BE49-F238E27FC236}">
                <a16:creationId xmlns:a16="http://schemas.microsoft.com/office/drawing/2014/main" id="{6059CBA7-BA10-4564-AC40-314155B86304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4323683" y="4606828"/>
            <a:ext cx="436105" cy="436105"/>
          </a:xfrm>
          <a:prstGeom prst="rect">
            <a:avLst/>
          </a:prstGeom>
        </p:spPr>
      </p:pic>
      <p:pic>
        <p:nvPicPr>
          <p:cNvPr id="134" name="图形 133" descr="指示">
            <a:extLst>
              <a:ext uri="{FF2B5EF4-FFF2-40B4-BE49-F238E27FC236}">
                <a16:creationId xmlns:a16="http://schemas.microsoft.com/office/drawing/2014/main" id="{6B50533F-E3AB-4AA7-8073-8262A61F0C41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4847010" y="4606828"/>
            <a:ext cx="436105" cy="436105"/>
          </a:xfrm>
          <a:prstGeom prst="rect">
            <a:avLst/>
          </a:prstGeom>
        </p:spPr>
      </p:pic>
      <p:pic>
        <p:nvPicPr>
          <p:cNvPr id="135" name="图形 134" descr="医生">
            <a:extLst>
              <a:ext uri="{FF2B5EF4-FFF2-40B4-BE49-F238E27FC236}">
                <a16:creationId xmlns:a16="http://schemas.microsoft.com/office/drawing/2014/main" id="{39E2DA91-BB7B-4BC4-AFB5-10ACEDE0435A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5370336" y="4606828"/>
            <a:ext cx="436105" cy="436105"/>
          </a:xfrm>
          <a:prstGeom prst="rect">
            <a:avLst/>
          </a:prstGeom>
        </p:spPr>
      </p:pic>
      <p:pic>
        <p:nvPicPr>
          <p:cNvPr id="136" name="图形 135" descr="兽医">
            <a:extLst>
              <a:ext uri="{FF2B5EF4-FFF2-40B4-BE49-F238E27FC236}">
                <a16:creationId xmlns:a16="http://schemas.microsoft.com/office/drawing/2014/main" id="{3253BA4B-73DE-4B2A-9EB6-F751DFB8EC52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660400" y="5130155"/>
            <a:ext cx="436105" cy="436105"/>
          </a:xfrm>
          <a:prstGeom prst="rect">
            <a:avLst/>
          </a:prstGeom>
        </p:spPr>
      </p:pic>
      <p:pic>
        <p:nvPicPr>
          <p:cNvPr id="137" name="图形 136" descr="建筑工人">
            <a:extLst>
              <a:ext uri="{FF2B5EF4-FFF2-40B4-BE49-F238E27FC236}">
                <a16:creationId xmlns:a16="http://schemas.microsoft.com/office/drawing/2014/main" id="{F02A9534-0F38-4B87-B3AF-3536C580672F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183726" y="5130155"/>
            <a:ext cx="436105" cy="436105"/>
          </a:xfrm>
          <a:prstGeom prst="rect">
            <a:avLst/>
          </a:prstGeom>
        </p:spPr>
      </p:pic>
      <p:pic>
        <p:nvPicPr>
          <p:cNvPr id="138" name="图形 137" descr="电气">
            <a:extLst>
              <a:ext uri="{FF2B5EF4-FFF2-40B4-BE49-F238E27FC236}">
                <a16:creationId xmlns:a16="http://schemas.microsoft.com/office/drawing/2014/main" id="{8DD8322B-9290-4897-9580-9F9AF42DD006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707052" y="5130155"/>
            <a:ext cx="436105" cy="436105"/>
          </a:xfrm>
          <a:prstGeom prst="rect">
            <a:avLst/>
          </a:prstGeom>
        </p:spPr>
      </p:pic>
      <p:pic>
        <p:nvPicPr>
          <p:cNvPr id="139" name="图形 138" descr="焊工">
            <a:extLst>
              <a:ext uri="{FF2B5EF4-FFF2-40B4-BE49-F238E27FC236}">
                <a16:creationId xmlns:a16="http://schemas.microsoft.com/office/drawing/2014/main" id="{7E0C572A-D48B-436A-B11F-7A3905B662E0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2230379" y="5130155"/>
            <a:ext cx="436105" cy="4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>
            <a:extLst>
              <a:ext uri="{FF2B5EF4-FFF2-40B4-BE49-F238E27FC236}">
                <a16:creationId xmlns:a16="http://schemas.microsoft.com/office/drawing/2014/main" id="{A762E359-AAE6-49D6-8F57-1FBEE710342A}"/>
              </a:ext>
            </a:extLst>
          </p:cNvPr>
          <p:cNvSpPr txBox="1"/>
          <p:nvPr/>
        </p:nvSpPr>
        <p:spPr>
          <a:xfrm>
            <a:off x="2743199" y="782122"/>
            <a:ext cx="67056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600" b="1" dirty="0">
                <a:solidFill>
                  <a:schemeClr val="accent2">
                    <a:alpha val="20000"/>
                  </a:schemeClr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壹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FF0A660-D63E-4CCA-8729-20A06357DB7A}"/>
              </a:ext>
            </a:extLst>
          </p:cNvPr>
          <p:cNvGrpSpPr/>
          <p:nvPr/>
        </p:nvGrpSpPr>
        <p:grpSpPr>
          <a:xfrm>
            <a:off x="2015330" y="2280690"/>
            <a:ext cx="8161340" cy="3553922"/>
            <a:chOff x="7091364" y="4253706"/>
            <a:chExt cx="3984626" cy="1735138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AE2A747-FBEE-4E97-A81D-4482199D8A6B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1347358-C49D-4E69-9307-B351AAB98C9A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467390F-84F1-4149-93C8-6D09D86AA348}"/>
              </a:ext>
            </a:extLst>
          </p:cNvPr>
          <p:cNvSpPr txBox="1"/>
          <p:nvPr/>
        </p:nvSpPr>
        <p:spPr>
          <a:xfrm>
            <a:off x="2743199" y="3198811"/>
            <a:ext cx="6705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accent2"/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项目概况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B73F4C-6AF4-4D85-9232-AFF955B65F7D}"/>
              </a:ext>
            </a:extLst>
          </p:cNvPr>
          <p:cNvSpPr txBox="1"/>
          <p:nvPr/>
        </p:nvSpPr>
        <p:spPr>
          <a:xfrm>
            <a:off x="2743199" y="4454825"/>
            <a:ext cx="670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CDFD0-54D1-4883-AFD5-0CADBE1E5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520981"/>
            <a:ext cx="3503930" cy="430887"/>
          </a:xfrm>
        </p:spPr>
        <p:txBody>
          <a:bodyPr wrap="square">
            <a:spAutoFit/>
          </a:bodyPr>
          <a:lstStyle/>
          <a:p>
            <a:r>
              <a:rPr lang="zh-CN" altLang="en-US" sz="2800" dirty="0">
                <a:effectLst/>
              </a:rPr>
              <a:t>项目概况</a:t>
            </a: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5B09E13F-FC50-49FF-8B05-2D220204DD7E}"/>
              </a:ext>
            </a:extLst>
          </p:cNvPr>
          <p:cNvSpPr txBox="1"/>
          <p:nvPr/>
        </p:nvSpPr>
        <p:spPr>
          <a:xfrm>
            <a:off x="1886032" y="1854966"/>
            <a:ext cx="1352851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+mn-ea"/>
              </a:rPr>
              <a:t>20XX.12.28</a:t>
            </a:r>
            <a:endParaRPr lang="zh-CN" altLang="en-US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A52B43A-8C84-40E9-AB26-D3129284F974}"/>
              </a:ext>
            </a:extLst>
          </p:cNvPr>
          <p:cNvGrpSpPr/>
          <p:nvPr/>
        </p:nvGrpSpPr>
        <p:grpSpPr>
          <a:xfrm>
            <a:off x="860126" y="1845812"/>
            <a:ext cx="892474" cy="449194"/>
            <a:chOff x="860126" y="1500251"/>
            <a:chExt cx="892474" cy="44919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1270625-B70A-416A-835A-1A1C5F54C6D8}"/>
                </a:ext>
              </a:extLst>
            </p:cNvPr>
            <p:cNvGrpSpPr/>
            <p:nvPr/>
          </p:nvGrpSpPr>
          <p:grpSpPr>
            <a:xfrm>
              <a:off x="860126" y="1500251"/>
              <a:ext cx="892474" cy="449194"/>
              <a:chOff x="6743408" y="1299368"/>
              <a:chExt cx="4698826" cy="874713"/>
            </a:xfrm>
          </p:grpSpPr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10C529B5-3063-4A16-81A6-944989179675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16200000">
                <a:off x="8650893" y="-608117"/>
                <a:ext cx="874712" cy="4689682"/>
              </a:xfrm>
              <a:custGeom>
                <a:avLst/>
                <a:gdLst>
                  <a:gd name="connsiteX0" fmla="*/ 874712 w 874712"/>
                  <a:gd name="connsiteY0" fmla="*/ 393670 h 4689682"/>
                  <a:gd name="connsiteX1" fmla="*/ 874712 w 874712"/>
                  <a:gd name="connsiteY1" fmla="*/ 4286866 h 4689682"/>
                  <a:gd name="connsiteX2" fmla="*/ 722635 w 874712"/>
                  <a:gd name="connsiteY2" fmla="*/ 4438943 h 4689682"/>
                  <a:gd name="connsiteX3" fmla="*/ 726277 w 874712"/>
                  <a:gd name="connsiteY3" fmla="*/ 4438943 h 4689682"/>
                  <a:gd name="connsiteX4" fmla="*/ 437355 w 874712"/>
                  <a:gd name="connsiteY4" fmla="*/ 4689682 h 4689682"/>
                  <a:gd name="connsiteX5" fmla="*/ 148433 w 874712"/>
                  <a:gd name="connsiteY5" fmla="*/ 4438943 h 4689682"/>
                  <a:gd name="connsiteX6" fmla="*/ 152077 w 874712"/>
                  <a:gd name="connsiteY6" fmla="*/ 4438943 h 4689682"/>
                  <a:gd name="connsiteX7" fmla="*/ 0 w 874712"/>
                  <a:gd name="connsiteY7" fmla="*/ 4286866 h 4689682"/>
                  <a:gd name="connsiteX8" fmla="*/ 0 w 874712"/>
                  <a:gd name="connsiteY8" fmla="*/ 393670 h 4689682"/>
                  <a:gd name="connsiteX9" fmla="*/ 152077 w 874712"/>
                  <a:gd name="connsiteY9" fmla="*/ 241593 h 4689682"/>
                  <a:gd name="connsiteX10" fmla="*/ 200621 w 874712"/>
                  <a:gd name="connsiteY10" fmla="*/ 241593 h 4689682"/>
                  <a:gd name="connsiteX11" fmla="*/ 260895 w 874712"/>
                  <a:gd name="connsiteY11" fmla="*/ 231033 h 4689682"/>
                  <a:gd name="connsiteX12" fmla="*/ 437356 w 874712"/>
                  <a:gd name="connsiteY12" fmla="*/ 0 h 4689682"/>
                  <a:gd name="connsiteX13" fmla="*/ 613817 w 874712"/>
                  <a:gd name="connsiteY13" fmla="*/ 231033 h 4689682"/>
                  <a:gd name="connsiteX14" fmla="*/ 674092 w 874712"/>
                  <a:gd name="connsiteY14" fmla="*/ 241593 h 4689682"/>
                  <a:gd name="connsiteX15" fmla="*/ 722635 w 874712"/>
                  <a:gd name="connsiteY15" fmla="*/ 241593 h 4689682"/>
                  <a:gd name="connsiteX16" fmla="*/ 874712 w 874712"/>
                  <a:gd name="connsiteY16" fmla="*/ 393670 h 46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4712" h="4689682">
                    <a:moveTo>
                      <a:pt x="874712" y="393670"/>
                    </a:moveTo>
                    <a:lnTo>
                      <a:pt x="874712" y="4286866"/>
                    </a:lnTo>
                    <a:cubicBezTo>
                      <a:pt x="874712" y="4370856"/>
                      <a:pt x="806625" y="4438943"/>
                      <a:pt x="722635" y="4438943"/>
                    </a:cubicBezTo>
                    <a:lnTo>
                      <a:pt x="726277" y="4438943"/>
                    </a:lnTo>
                    <a:cubicBezTo>
                      <a:pt x="566710" y="4438943"/>
                      <a:pt x="437355" y="4551204"/>
                      <a:pt x="437355" y="4689682"/>
                    </a:cubicBezTo>
                    <a:cubicBezTo>
                      <a:pt x="437355" y="4551204"/>
                      <a:pt x="308000" y="4438943"/>
                      <a:pt x="148433" y="4438943"/>
                    </a:cubicBezTo>
                    <a:lnTo>
                      <a:pt x="152077" y="4438943"/>
                    </a:lnTo>
                    <a:cubicBezTo>
                      <a:pt x="68087" y="4438943"/>
                      <a:pt x="0" y="4370856"/>
                      <a:pt x="0" y="4286866"/>
                    </a:cubicBezTo>
                    <a:lnTo>
                      <a:pt x="0" y="393670"/>
                    </a:lnTo>
                    <a:cubicBezTo>
                      <a:pt x="0" y="309680"/>
                      <a:pt x="68087" y="241593"/>
                      <a:pt x="152077" y="241593"/>
                    </a:cubicBezTo>
                    <a:lnTo>
                      <a:pt x="200621" y="241593"/>
                    </a:lnTo>
                    <a:lnTo>
                      <a:pt x="260895" y="231033"/>
                    </a:lnTo>
                    <a:cubicBezTo>
                      <a:pt x="364594" y="192969"/>
                      <a:pt x="437356" y="103858"/>
                      <a:pt x="437356" y="0"/>
                    </a:cubicBezTo>
                    <a:cubicBezTo>
                      <a:pt x="437356" y="103858"/>
                      <a:pt x="510118" y="192969"/>
                      <a:pt x="613817" y="231033"/>
                    </a:cubicBezTo>
                    <a:lnTo>
                      <a:pt x="674092" y="241593"/>
                    </a:lnTo>
                    <a:lnTo>
                      <a:pt x="722635" y="241593"/>
                    </a:lnTo>
                    <a:cubicBezTo>
                      <a:pt x="806625" y="241593"/>
                      <a:pt x="874712" y="309680"/>
                      <a:pt x="874712" y="393670"/>
                    </a:cubicBezTo>
                    <a:close/>
                  </a:path>
                </a:pathLst>
              </a:custGeom>
              <a:pattFill prst="shingle">
                <a:fgClr>
                  <a:schemeClr val="accent1"/>
                </a:fgClr>
                <a:bgClr>
                  <a:schemeClr val="accent1"/>
                </a:bgClr>
              </a:pattFill>
              <a:ln w="25400" cap="rnd">
                <a:gradFill flip="none" rotWithShape="1">
                  <a:gsLst>
                    <a:gs pos="0">
                      <a:srgbClr val="EEC478"/>
                    </a:gs>
                    <a:gs pos="35000">
                      <a:srgbClr val="DF9540"/>
                    </a:gs>
                    <a:gs pos="15000">
                      <a:srgbClr val="DF9540"/>
                    </a:gs>
                    <a:gs pos="50000">
                      <a:srgbClr val="EEC478"/>
                    </a:gs>
                    <a:gs pos="100000">
                      <a:srgbClr val="EEC478"/>
                    </a:gs>
                    <a:gs pos="85000">
                      <a:srgbClr val="DF9540"/>
                    </a:gs>
                    <a:gs pos="65000">
                      <a:srgbClr val="DF9540"/>
                    </a:gs>
                  </a:gsLst>
                  <a:lin ang="2700000" scaled="1"/>
                  <a:tileRect/>
                </a:gradFill>
                <a:round/>
              </a:ln>
              <a:effectLst>
                <a:innerShdw blurRad="114300" dist="114300" dir="135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9B49FFC6-C179-4767-AE75-3F6D7846B231}"/>
                  </a:ext>
                </a:extLst>
              </p:cNvPr>
              <p:cNvSpPr/>
              <p:nvPr/>
            </p:nvSpPr>
            <p:spPr>
              <a:xfrm>
                <a:off x="6752552" y="1299369"/>
                <a:ext cx="4689682" cy="874712"/>
              </a:xfrm>
              <a:custGeom>
                <a:avLst/>
                <a:gdLst>
                  <a:gd name="connsiteX0" fmla="*/ 393671 w 4689682"/>
                  <a:gd name="connsiteY0" fmla="*/ 0 h 874712"/>
                  <a:gd name="connsiteX1" fmla="*/ 4286867 w 4689682"/>
                  <a:gd name="connsiteY1" fmla="*/ 0 h 874712"/>
                  <a:gd name="connsiteX2" fmla="*/ 4438944 w 4689682"/>
                  <a:gd name="connsiteY2" fmla="*/ 152077 h 874712"/>
                  <a:gd name="connsiteX3" fmla="*/ 4438944 w 4689682"/>
                  <a:gd name="connsiteY3" fmla="*/ 148435 h 874712"/>
                  <a:gd name="connsiteX4" fmla="*/ 4689682 w 4689682"/>
                  <a:gd name="connsiteY4" fmla="*/ 437357 h 874712"/>
                  <a:gd name="connsiteX5" fmla="*/ 4438944 w 4689682"/>
                  <a:gd name="connsiteY5" fmla="*/ 726279 h 874712"/>
                  <a:gd name="connsiteX6" fmla="*/ 4438944 w 4689682"/>
                  <a:gd name="connsiteY6" fmla="*/ 722635 h 874712"/>
                  <a:gd name="connsiteX7" fmla="*/ 4286867 w 4689682"/>
                  <a:gd name="connsiteY7" fmla="*/ 874712 h 874712"/>
                  <a:gd name="connsiteX8" fmla="*/ 393671 w 4689682"/>
                  <a:gd name="connsiteY8" fmla="*/ 874712 h 874712"/>
                  <a:gd name="connsiteX9" fmla="*/ 241594 w 4689682"/>
                  <a:gd name="connsiteY9" fmla="*/ 722635 h 874712"/>
                  <a:gd name="connsiteX10" fmla="*/ 241594 w 4689682"/>
                  <a:gd name="connsiteY10" fmla="*/ 674091 h 874712"/>
                  <a:gd name="connsiteX11" fmla="*/ 231033 w 4689682"/>
                  <a:gd name="connsiteY11" fmla="*/ 613816 h 874712"/>
                  <a:gd name="connsiteX12" fmla="*/ 0 w 4689682"/>
                  <a:gd name="connsiteY12" fmla="*/ 437356 h 874712"/>
                  <a:gd name="connsiteX13" fmla="*/ 231033 w 4689682"/>
                  <a:gd name="connsiteY13" fmla="*/ 260895 h 874712"/>
                  <a:gd name="connsiteX14" fmla="*/ 241594 w 4689682"/>
                  <a:gd name="connsiteY14" fmla="*/ 200620 h 874712"/>
                  <a:gd name="connsiteX15" fmla="*/ 241594 w 4689682"/>
                  <a:gd name="connsiteY15" fmla="*/ 152077 h 874712"/>
                  <a:gd name="connsiteX16" fmla="*/ 393671 w 4689682"/>
                  <a:gd name="connsiteY16" fmla="*/ 0 h 87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89682" h="874712">
                    <a:moveTo>
                      <a:pt x="393671" y="0"/>
                    </a:moveTo>
                    <a:lnTo>
                      <a:pt x="4286867" y="0"/>
                    </a:lnTo>
                    <a:cubicBezTo>
                      <a:pt x="4370857" y="0"/>
                      <a:pt x="4438944" y="68087"/>
                      <a:pt x="4438944" y="152077"/>
                    </a:cubicBezTo>
                    <a:lnTo>
                      <a:pt x="4438944" y="148435"/>
                    </a:lnTo>
                    <a:cubicBezTo>
                      <a:pt x="4438944" y="308001"/>
                      <a:pt x="4551204" y="437357"/>
                      <a:pt x="4689682" y="437357"/>
                    </a:cubicBezTo>
                    <a:cubicBezTo>
                      <a:pt x="4551204" y="437357"/>
                      <a:pt x="4438944" y="566712"/>
                      <a:pt x="4438944" y="726279"/>
                    </a:cubicBezTo>
                    <a:lnTo>
                      <a:pt x="4438944" y="722635"/>
                    </a:lnTo>
                    <a:cubicBezTo>
                      <a:pt x="4438944" y="806625"/>
                      <a:pt x="4370857" y="874712"/>
                      <a:pt x="4286867" y="874712"/>
                    </a:cubicBezTo>
                    <a:lnTo>
                      <a:pt x="393671" y="874712"/>
                    </a:lnTo>
                    <a:cubicBezTo>
                      <a:pt x="309681" y="874712"/>
                      <a:pt x="241594" y="806625"/>
                      <a:pt x="241594" y="722635"/>
                    </a:cubicBezTo>
                    <a:lnTo>
                      <a:pt x="241594" y="674091"/>
                    </a:lnTo>
                    <a:lnTo>
                      <a:pt x="231033" y="613816"/>
                    </a:lnTo>
                    <a:cubicBezTo>
                      <a:pt x="192969" y="510118"/>
                      <a:pt x="103859" y="437356"/>
                      <a:pt x="0" y="437356"/>
                    </a:cubicBezTo>
                    <a:cubicBezTo>
                      <a:pt x="103859" y="437356"/>
                      <a:pt x="192969" y="364593"/>
                      <a:pt x="231033" y="260895"/>
                    </a:cubicBezTo>
                    <a:lnTo>
                      <a:pt x="241594" y="200620"/>
                    </a:lnTo>
                    <a:lnTo>
                      <a:pt x="241594" y="152077"/>
                    </a:lnTo>
                    <a:cubicBezTo>
                      <a:pt x="241594" y="68087"/>
                      <a:pt x="309681" y="0"/>
                      <a:pt x="393671" y="0"/>
                    </a:cubicBezTo>
                    <a:close/>
                  </a:path>
                </a:pathLst>
              </a:custGeom>
              <a:pattFill prst="shingle">
                <a:fgClr>
                  <a:schemeClr val="accent1"/>
                </a:fgClr>
                <a:bgClr>
                  <a:schemeClr val="accent1"/>
                </a:bgClr>
              </a:pattFill>
              <a:ln w="25400" cap="rnd">
                <a:gradFill flip="none" rotWithShape="1">
                  <a:gsLst>
                    <a:gs pos="0">
                      <a:srgbClr val="EEC478"/>
                    </a:gs>
                    <a:gs pos="35000">
                      <a:srgbClr val="DF9540"/>
                    </a:gs>
                    <a:gs pos="15000">
                      <a:srgbClr val="DF9540"/>
                    </a:gs>
                    <a:gs pos="50000">
                      <a:srgbClr val="EEC478"/>
                    </a:gs>
                    <a:gs pos="100000">
                      <a:srgbClr val="EEC478"/>
                    </a:gs>
                    <a:gs pos="85000">
                      <a:srgbClr val="DF9540"/>
                    </a:gs>
                    <a:gs pos="65000">
                      <a:srgbClr val="DF9540"/>
                    </a:gs>
                  </a:gsLst>
                  <a:lin ang="2700000" scaled="1"/>
                  <a:tileRect/>
                </a:gradFill>
                <a:round/>
              </a:ln>
              <a:effectLst>
                <a:innerShdw blurRad="114300" dist="114300" dir="135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7482D86-2E7A-4527-9743-98B4552550C2}"/>
                </a:ext>
              </a:extLst>
            </p:cNvPr>
            <p:cNvSpPr txBox="1"/>
            <p:nvPr/>
          </p:nvSpPr>
          <p:spPr>
            <a:xfrm>
              <a:off x="985520" y="1540182"/>
              <a:ext cx="6416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800" dirty="0">
                  <a:solidFill>
                    <a:schemeClr val="accent2"/>
                  </a:solidFill>
                  <a:latin typeface="+mj-ea"/>
                  <a:ea typeface="+mj-ea"/>
                </a:rPr>
                <a:t>时间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A11B91-289C-45EF-A8FC-CE920C700A1A}"/>
              </a:ext>
            </a:extLst>
          </p:cNvPr>
          <p:cNvGrpSpPr/>
          <p:nvPr/>
        </p:nvGrpSpPr>
        <p:grpSpPr>
          <a:xfrm>
            <a:off x="860126" y="2622649"/>
            <a:ext cx="3946801" cy="449194"/>
            <a:chOff x="860126" y="2292066"/>
            <a:chExt cx="3946801" cy="449194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CFCD31C-241D-4611-B0E6-D7C85C866B44}"/>
                </a:ext>
              </a:extLst>
            </p:cNvPr>
            <p:cNvGrpSpPr/>
            <p:nvPr/>
          </p:nvGrpSpPr>
          <p:grpSpPr>
            <a:xfrm>
              <a:off x="860126" y="2292066"/>
              <a:ext cx="892474" cy="449194"/>
              <a:chOff x="860126" y="1500251"/>
              <a:chExt cx="892474" cy="449194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0A92DBB5-ABB5-42D9-884E-0D318DFA5D9C}"/>
                  </a:ext>
                </a:extLst>
              </p:cNvPr>
              <p:cNvGrpSpPr/>
              <p:nvPr/>
            </p:nvGrpSpPr>
            <p:grpSpPr>
              <a:xfrm>
                <a:off x="860126" y="1500251"/>
                <a:ext cx="892474" cy="449194"/>
                <a:chOff x="6743408" y="1299368"/>
                <a:chExt cx="4698826" cy="874713"/>
              </a:xfrm>
            </p:grpSpPr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FF3F9AFF-7DA2-4DC4-9E91-0E91C767B84F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 rot="16200000">
                  <a:off x="8650893" y="-608117"/>
                  <a:ext cx="874712" cy="4689682"/>
                </a:xfrm>
                <a:custGeom>
                  <a:avLst/>
                  <a:gdLst>
                    <a:gd name="connsiteX0" fmla="*/ 874712 w 874712"/>
                    <a:gd name="connsiteY0" fmla="*/ 393670 h 4689682"/>
                    <a:gd name="connsiteX1" fmla="*/ 874712 w 874712"/>
                    <a:gd name="connsiteY1" fmla="*/ 4286866 h 4689682"/>
                    <a:gd name="connsiteX2" fmla="*/ 722635 w 874712"/>
                    <a:gd name="connsiteY2" fmla="*/ 4438943 h 4689682"/>
                    <a:gd name="connsiteX3" fmla="*/ 726277 w 874712"/>
                    <a:gd name="connsiteY3" fmla="*/ 4438943 h 4689682"/>
                    <a:gd name="connsiteX4" fmla="*/ 437355 w 874712"/>
                    <a:gd name="connsiteY4" fmla="*/ 4689682 h 4689682"/>
                    <a:gd name="connsiteX5" fmla="*/ 148433 w 874712"/>
                    <a:gd name="connsiteY5" fmla="*/ 4438943 h 4689682"/>
                    <a:gd name="connsiteX6" fmla="*/ 152077 w 874712"/>
                    <a:gd name="connsiteY6" fmla="*/ 4438943 h 4689682"/>
                    <a:gd name="connsiteX7" fmla="*/ 0 w 874712"/>
                    <a:gd name="connsiteY7" fmla="*/ 4286866 h 4689682"/>
                    <a:gd name="connsiteX8" fmla="*/ 0 w 874712"/>
                    <a:gd name="connsiteY8" fmla="*/ 393670 h 4689682"/>
                    <a:gd name="connsiteX9" fmla="*/ 152077 w 874712"/>
                    <a:gd name="connsiteY9" fmla="*/ 241593 h 4689682"/>
                    <a:gd name="connsiteX10" fmla="*/ 200621 w 874712"/>
                    <a:gd name="connsiteY10" fmla="*/ 241593 h 4689682"/>
                    <a:gd name="connsiteX11" fmla="*/ 260895 w 874712"/>
                    <a:gd name="connsiteY11" fmla="*/ 231033 h 4689682"/>
                    <a:gd name="connsiteX12" fmla="*/ 437356 w 874712"/>
                    <a:gd name="connsiteY12" fmla="*/ 0 h 4689682"/>
                    <a:gd name="connsiteX13" fmla="*/ 613817 w 874712"/>
                    <a:gd name="connsiteY13" fmla="*/ 231033 h 4689682"/>
                    <a:gd name="connsiteX14" fmla="*/ 674092 w 874712"/>
                    <a:gd name="connsiteY14" fmla="*/ 241593 h 4689682"/>
                    <a:gd name="connsiteX15" fmla="*/ 722635 w 874712"/>
                    <a:gd name="connsiteY15" fmla="*/ 241593 h 4689682"/>
                    <a:gd name="connsiteX16" fmla="*/ 874712 w 874712"/>
                    <a:gd name="connsiteY16" fmla="*/ 393670 h 4689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4712" h="4689682">
                      <a:moveTo>
                        <a:pt x="874712" y="393670"/>
                      </a:moveTo>
                      <a:lnTo>
                        <a:pt x="874712" y="4286866"/>
                      </a:lnTo>
                      <a:cubicBezTo>
                        <a:pt x="874712" y="4370856"/>
                        <a:pt x="806625" y="4438943"/>
                        <a:pt x="722635" y="4438943"/>
                      </a:cubicBezTo>
                      <a:lnTo>
                        <a:pt x="726277" y="4438943"/>
                      </a:lnTo>
                      <a:cubicBezTo>
                        <a:pt x="566710" y="4438943"/>
                        <a:pt x="437355" y="4551204"/>
                        <a:pt x="437355" y="4689682"/>
                      </a:cubicBezTo>
                      <a:cubicBezTo>
                        <a:pt x="437355" y="4551204"/>
                        <a:pt x="308000" y="4438943"/>
                        <a:pt x="148433" y="4438943"/>
                      </a:cubicBezTo>
                      <a:lnTo>
                        <a:pt x="152077" y="4438943"/>
                      </a:lnTo>
                      <a:cubicBezTo>
                        <a:pt x="68087" y="4438943"/>
                        <a:pt x="0" y="4370856"/>
                        <a:pt x="0" y="4286866"/>
                      </a:cubicBezTo>
                      <a:lnTo>
                        <a:pt x="0" y="393670"/>
                      </a:lnTo>
                      <a:cubicBezTo>
                        <a:pt x="0" y="309680"/>
                        <a:pt x="68087" y="241593"/>
                        <a:pt x="152077" y="241593"/>
                      </a:cubicBezTo>
                      <a:lnTo>
                        <a:pt x="200621" y="241593"/>
                      </a:lnTo>
                      <a:lnTo>
                        <a:pt x="260895" y="231033"/>
                      </a:lnTo>
                      <a:cubicBezTo>
                        <a:pt x="364594" y="192969"/>
                        <a:pt x="437356" y="103858"/>
                        <a:pt x="437356" y="0"/>
                      </a:cubicBezTo>
                      <a:cubicBezTo>
                        <a:pt x="437356" y="103858"/>
                        <a:pt x="510118" y="192969"/>
                        <a:pt x="613817" y="231033"/>
                      </a:cubicBezTo>
                      <a:lnTo>
                        <a:pt x="674092" y="241593"/>
                      </a:lnTo>
                      <a:lnTo>
                        <a:pt x="722635" y="241593"/>
                      </a:lnTo>
                      <a:cubicBezTo>
                        <a:pt x="806625" y="241593"/>
                        <a:pt x="874712" y="309680"/>
                        <a:pt x="874712" y="39367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0DDE5A2C-AC88-43D6-B22E-2503F81E031D}"/>
                    </a:ext>
                  </a:extLst>
                </p:cNvPr>
                <p:cNvSpPr/>
                <p:nvPr/>
              </p:nvSpPr>
              <p:spPr>
                <a:xfrm>
                  <a:off x="6752552" y="1299369"/>
                  <a:ext cx="4689682" cy="874712"/>
                </a:xfrm>
                <a:custGeom>
                  <a:avLst/>
                  <a:gdLst>
                    <a:gd name="connsiteX0" fmla="*/ 393671 w 4689682"/>
                    <a:gd name="connsiteY0" fmla="*/ 0 h 874712"/>
                    <a:gd name="connsiteX1" fmla="*/ 4286867 w 4689682"/>
                    <a:gd name="connsiteY1" fmla="*/ 0 h 874712"/>
                    <a:gd name="connsiteX2" fmla="*/ 4438944 w 4689682"/>
                    <a:gd name="connsiteY2" fmla="*/ 152077 h 874712"/>
                    <a:gd name="connsiteX3" fmla="*/ 4438944 w 4689682"/>
                    <a:gd name="connsiteY3" fmla="*/ 148435 h 874712"/>
                    <a:gd name="connsiteX4" fmla="*/ 4689682 w 4689682"/>
                    <a:gd name="connsiteY4" fmla="*/ 437357 h 874712"/>
                    <a:gd name="connsiteX5" fmla="*/ 4438944 w 4689682"/>
                    <a:gd name="connsiteY5" fmla="*/ 726279 h 874712"/>
                    <a:gd name="connsiteX6" fmla="*/ 4438944 w 4689682"/>
                    <a:gd name="connsiteY6" fmla="*/ 722635 h 874712"/>
                    <a:gd name="connsiteX7" fmla="*/ 4286867 w 4689682"/>
                    <a:gd name="connsiteY7" fmla="*/ 874712 h 874712"/>
                    <a:gd name="connsiteX8" fmla="*/ 393671 w 4689682"/>
                    <a:gd name="connsiteY8" fmla="*/ 874712 h 874712"/>
                    <a:gd name="connsiteX9" fmla="*/ 241594 w 4689682"/>
                    <a:gd name="connsiteY9" fmla="*/ 722635 h 874712"/>
                    <a:gd name="connsiteX10" fmla="*/ 241594 w 4689682"/>
                    <a:gd name="connsiteY10" fmla="*/ 674091 h 874712"/>
                    <a:gd name="connsiteX11" fmla="*/ 231033 w 4689682"/>
                    <a:gd name="connsiteY11" fmla="*/ 613816 h 874712"/>
                    <a:gd name="connsiteX12" fmla="*/ 0 w 4689682"/>
                    <a:gd name="connsiteY12" fmla="*/ 437356 h 874712"/>
                    <a:gd name="connsiteX13" fmla="*/ 231033 w 4689682"/>
                    <a:gd name="connsiteY13" fmla="*/ 260895 h 874712"/>
                    <a:gd name="connsiteX14" fmla="*/ 241594 w 4689682"/>
                    <a:gd name="connsiteY14" fmla="*/ 200620 h 874712"/>
                    <a:gd name="connsiteX15" fmla="*/ 241594 w 4689682"/>
                    <a:gd name="connsiteY15" fmla="*/ 152077 h 874712"/>
                    <a:gd name="connsiteX16" fmla="*/ 393671 w 4689682"/>
                    <a:gd name="connsiteY16" fmla="*/ 0 h 87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89682" h="874712">
                      <a:moveTo>
                        <a:pt x="393671" y="0"/>
                      </a:moveTo>
                      <a:lnTo>
                        <a:pt x="4286867" y="0"/>
                      </a:lnTo>
                      <a:cubicBezTo>
                        <a:pt x="4370857" y="0"/>
                        <a:pt x="4438944" y="68087"/>
                        <a:pt x="4438944" y="152077"/>
                      </a:cubicBezTo>
                      <a:lnTo>
                        <a:pt x="4438944" y="148435"/>
                      </a:lnTo>
                      <a:cubicBezTo>
                        <a:pt x="4438944" y="308001"/>
                        <a:pt x="4551204" y="437357"/>
                        <a:pt x="4689682" y="437357"/>
                      </a:cubicBezTo>
                      <a:cubicBezTo>
                        <a:pt x="4551204" y="437357"/>
                        <a:pt x="4438944" y="566712"/>
                        <a:pt x="4438944" y="726279"/>
                      </a:cubicBezTo>
                      <a:lnTo>
                        <a:pt x="4438944" y="722635"/>
                      </a:lnTo>
                      <a:cubicBezTo>
                        <a:pt x="4438944" y="806625"/>
                        <a:pt x="4370857" y="874712"/>
                        <a:pt x="4286867" y="874712"/>
                      </a:cubicBezTo>
                      <a:lnTo>
                        <a:pt x="393671" y="874712"/>
                      </a:lnTo>
                      <a:cubicBezTo>
                        <a:pt x="309681" y="874712"/>
                        <a:pt x="241594" y="806625"/>
                        <a:pt x="241594" y="722635"/>
                      </a:cubicBezTo>
                      <a:lnTo>
                        <a:pt x="241594" y="674091"/>
                      </a:lnTo>
                      <a:lnTo>
                        <a:pt x="231033" y="613816"/>
                      </a:lnTo>
                      <a:cubicBezTo>
                        <a:pt x="192969" y="510118"/>
                        <a:pt x="103859" y="437356"/>
                        <a:pt x="0" y="437356"/>
                      </a:cubicBezTo>
                      <a:cubicBezTo>
                        <a:pt x="103859" y="437356"/>
                        <a:pt x="192969" y="364593"/>
                        <a:pt x="231033" y="260895"/>
                      </a:cubicBezTo>
                      <a:lnTo>
                        <a:pt x="241594" y="200620"/>
                      </a:lnTo>
                      <a:lnTo>
                        <a:pt x="241594" y="152077"/>
                      </a:lnTo>
                      <a:cubicBezTo>
                        <a:pt x="241594" y="68087"/>
                        <a:pt x="309681" y="0"/>
                        <a:pt x="393671" y="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CC4E5B2-9B00-4F2D-B5F0-9DF86A4A5CE8}"/>
                  </a:ext>
                </a:extLst>
              </p:cNvPr>
              <p:cNvSpPr txBox="1"/>
              <p:nvPr/>
            </p:nvSpPr>
            <p:spPr>
              <a:xfrm>
                <a:off x="985520" y="1540182"/>
                <a:ext cx="6416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地点</a:t>
                </a: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FC8C668-0E62-4D53-A8B7-26F0DB8824E9}"/>
                </a:ext>
              </a:extLst>
            </p:cNvPr>
            <p:cNvSpPr txBox="1"/>
            <p:nvPr/>
          </p:nvSpPr>
          <p:spPr>
            <a:xfrm>
              <a:off x="1886032" y="2301220"/>
              <a:ext cx="2920895" cy="4308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XX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市</a:t>
              </a: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XX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街道</a:t>
              </a: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XXX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公司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1E7090C-4C82-4A32-9D2E-380BBA3C43A9}"/>
              </a:ext>
            </a:extLst>
          </p:cNvPr>
          <p:cNvGrpSpPr/>
          <p:nvPr/>
        </p:nvGrpSpPr>
        <p:grpSpPr>
          <a:xfrm>
            <a:off x="860126" y="3508378"/>
            <a:ext cx="3946801" cy="449194"/>
            <a:chOff x="860126" y="2292066"/>
            <a:chExt cx="3946801" cy="44919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AAC582B-3A52-444D-A598-6AA2ED7EE841}"/>
                </a:ext>
              </a:extLst>
            </p:cNvPr>
            <p:cNvGrpSpPr/>
            <p:nvPr/>
          </p:nvGrpSpPr>
          <p:grpSpPr>
            <a:xfrm>
              <a:off x="860126" y="2292066"/>
              <a:ext cx="892474" cy="449194"/>
              <a:chOff x="860126" y="1500251"/>
              <a:chExt cx="892474" cy="449194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260D2BA-D452-4B64-AB8A-5807FE6DCFE7}"/>
                  </a:ext>
                </a:extLst>
              </p:cNvPr>
              <p:cNvGrpSpPr/>
              <p:nvPr/>
            </p:nvGrpSpPr>
            <p:grpSpPr>
              <a:xfrm>
                <a:off x="860126" y="1500251"/>
                <a:ext cx="892474" cy="449194"/>
                <a:chOff x="6743408" y="1299368"/>
                <a:chExt cx="4698826" cy="874713"/>
              </a:xfrm>
            </p:grpSpPr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70E6AF78-2F32-43B4-8E27-C8F1AD00EDFD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 rot="16200000">
                  <a:off x="8650893" y="-608117"/>
                  <a:ext cx="874712" cy="4689682"/>
                </a:xfrm>
                <a:custGeom>
                  <a:avLst/>
                  <a:gdLst>
                    <a:gd name="connsiteX0" fmla="*/ 874712 w 874712"/>
                    <a:gd name="connsiteY0" fmla="*/ 393670 h 4689682"/>
                    <a:gd name="connsiteX1" fmla="*/ 874712 w 874712"/>
                    <a:gd name="connsiteY1" fmla="*/ 4286866 h 4689682"/>
                    <a:gd name="connsiteX2" fmla="*/ 722635 w 874712"/>
                    <a:gd name="connsiteY2" fmla="*/ 4438943 h 4689682"/>
                    <a:gd name="connsiteX3" fmla="*/ 726277 w 874712"/>
                    <a:gd name="connsiteY3" fmla="*/ 4438943 h 4689682"/>
                    <a:gd name="connsiteX4" fmla="*/ 437355 w 874712"/>
                    <a:gd name="connsiteY4" fmla="*/ 4689682 h 4689682"/>
                    <a:gd name="connsiteX5" fmla="*/ 148433 w 874712"/>
                    <a:gd name="connsiteY5" fmla="*/ 4438943 h 4689682"/>
                    <a:gd name="connsiteX6" fmla="*/ 152077 w 874712"/>
                    <a:gd name="connsiteY6" fmla="*/ 4438943 h 4689682"/>
                    <a:gd name="connsiteX7" fmla="*/ 0 w 874712"/>
                    <a:gd name="connsiteY7" fmla="*/ 4286866 h 4689682"/>
                    <a:gd name="connsiteX8" fmla="*/ 0 w 874712"/>
                    <a:gd name="connsiteY8" fmla="*/ 393670 h 4689682"/>
                    <a:gd name="connsiteX9" fmla="*/ 152077 w 874712"/>
                    <a:gd name="connsiteY9" fmla="*/ 241593 h 4689682"/>
                    <a:gd name="connsiteX10" fmla="*/ 200621 w 874712"/>
                    <a:gd name="connsiteY10" fmla="*/ 241593 h 4689682"/>
                    <a:gd name="connsiteX11" fmla="*/ 260895 w 874712"/>
                    <a:gd name="connsiteY11" fmla="*/ 231033 h 4689682"/>
                    <a:gd name="connsiteX12" fmla="*/ 437356 w 874712"/>
                    <a:gd name="connsiteY12" fmla="*/ 0 h 4689682"/>
                    <a:gd name="connsiteX13" fmla="*/ 613817 w 874712"/>
                    <a:gd name="connsiteY13" fmla="*/ 231033 h 4689682"/>
                    <a:gd name="connsiteX14" fmla="*/ 674092 w 874712"/>
                    <a:gd name="connsiteY14" fmla="*/ 241593 h 4689682"/>
                    <a:gd name="connsiteX15" fmla="*/ 722635 w 874712"/>
                    <a:gd name="connsiteY15" fmla="*/ 241593 h 4689682"/>
                    <a:gd name="connsiteX16" fmla="*/ 874712 w 874712"/>
                    <a:gd name="connsiteY16" fmla="*/ 393670 h 4689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4712" h="4689682">
                      <a:moveTo>
                        <a:pt x="874712" y="393670"/>
                      </a:moveTo>
                      <a:lnTo>
                        <a:pt x="874712" y="4286866"/>
                      </a:lnTo>
                      <a:cubicBezTo>
                        <a:pt x="874712" y="4370856"/>
                        <a:pt x="806625" y="4438943"/>
                        <a:pt x="722635" y="4438943"/>
                      </a:cubicBezTo>
                      <a:lnTo>
                        <a:pt x="726277" y="4438943"/>
                      </a:lnTo>
                      <a:cubicBezTo>
                        <a:pt x="566710" y="4438943"/>
                        <a:pt x="437355" y="4551204"/>
                        <a:pt x="437355" y="4689682"/>
                      </a:cubicBezTo>
                      <a:cubicBezTo>
                        <a:pt x="437355" y="4551204"/>
                        <a:pt x="308000" y="4438943"/>
                        <a:pt x="148433" y="4438943"/>
                      </a:cubicBezTo>
                      <a:lnTo>
                        <a:pt x="152077" y="4438943"/>
                      </a:lnTo>
                      <a:cubicBezTo>
                        <a:pt x="68087" y="4438943"/>
                        <a:pt x="0" y="4370856"/>
                        <a:pt x="0" y="4286866"/>
                      </a:cubicBezTo>
                      <a:lnTo>
                        <a:pt x="0" y="393670"/>
                      </a:lnTo>
                      <a:cubicBezTo>
                        <a:pt x="0" y="309680"/>
                        <a:pt x="68087" y="241593"/>
                        <a:pt x="152077" y="241593"/>
                      </a:cubicBezTo>
                      <a:lnTo>
                        <a:pt x="200621" y="241593"/>
                      </a:lnTo>
                      <a:lnTo>
                        <a:pt x="260895" y="231033"/>
                      </a:lnTo>
                      <a:cubicBezTo>
                        <a:pt x="364594" y="192969"/>
                        <a:pt x="437356" y="103858"/>
                        <a:pt x="437356" y="0"/>
                      </a:cubicBezTo>
                      <a:cubicBezTo>
                        <a:pt x="437356" y="103858"/>
                        <a:pt x="510118" y="192969"/>
                        <a:pt x="613817" y="231033"/>
                      </a:cubicBezTo>
                      <a:lnTo>
                        <a:pt x="674092" y="241593"/>
                      </a:lnTo>
                      <a:lnTo>
                        <a:pt x="722635" y="241593"/>
                      </a:lnTo>
                      <a:cubicBezTo>
                        <a:pt x="806625" y="241593"/>
                        <a:pt x="874712" y="309680"/>
                        <a:pt x="874712" y="39367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DF3F679B-2530-4552-AC99-8F5BC957CC1D}"/>
                    </a:ext>
                  </a:extLst>
                </p:cNvPr>
                <p:cNvSpPr/>
                <p:nvPr/>
              </p:nvSpPr>
              <p:spPr>
                <a:xfrm>
                  <a:off x="6752552" y="1299369"/>
                  <a:ext cx="4689682" cy="874712"/>
                </a:xfrm>
                <a:custGeom>
                  <a:avLst/>
                  <a:gdLst>
                    <a:gd name="connsiteX0" fmla="*/ 393671 w 4689682"/>
                    <a:gd name="connsiteY0" fmla="*/ 0 h 874712"/>
                    <a:gd name="connsiteX1" fmla="*/ 4286867 w 4689682"/>
                    <a:gd name="connsiteY1" fmla="*/ 0 h 874712"/>
                    <a:gd name="connsiteX2" fmla="*/ 4438944 w 4689682"/>
                    <a:gd name="connsiteY2" fmla="*/ 152077 h 874712"/>
                    <a:gd name="connsiteX3" fmla="*/ 4438944 w 4689682"/>
                    <a:gd name="connsiteY3" fmla="*/ 148435 h 874712"/>
                    <a:gd name="connsiteX4" fmla="*/ 4689682 w 4689682"/>
                    <a:gd name="connsiteY4" fmla="*/ 437357 h 874712"/>
                    <a:gd name="connsiteX5" fmla="*/ 4438944 w 4689682"/>
                    <a:gd name="connsiteY5" fmla="*/ 726279 h 874712"/>
                    <a:gd name="connsiteX6" fmla="*/ 4438944 w 4689682"/>
                    <a:gd name="connsiteY6" fmla="*/ 722635 h 874712"/>
                    <a:gd name="connsiteX7" fmla="*/ 4286867 w 4689682"/>
                    <a:gd name="connsiteY7" fmla="*/ 874712 h 874712"/>
                    <a:gd name="connsiteX8" fmla="*/ 393671 w 4689682"/>
                    <a:gd name="connsiteY8" fmla="*/ 874712 h 874712"/>
                    <a:gd name="connsiteX9" fmla="*/ 241594 w 4689682"/>
                    <a:gd name="connsiteY9" fmla="*/ 722635 h 874712"/>
                    <a:gd name="connsiteX10" fmla="*/ 241594 w 4689682"/>
                    <a:gd name="connsiteY10" fmla="*/ 674091 h 874712"/>
                    <a:gd name="connsiteX11" fmla="*/ 231033 w 4689682"/>
                    <a:gd name="connsiteY11" fmla="*/ 613816 h 874712"/>
                    <a:gd name="connsiteX12" fmla="*/ 0 w 4689682"/>
                    <a:gd name="connsiteY12" fmla="*/ 437356 h 874712"/>
                    <a:gd name="connsiteX13" fmla="*/ 231033 w 4689682"/>
                    <a:gd name="connsiteY13" fmla="*/ 260895 h 874712"/>
                    <a:gd name="connsiteX14" fmla="*/ 241594 w 4689682"/>
                    <a:gd name="connsiteY14" fmla="*/ 200620 h 874712"/>
                    <a:gd name="connsiteX15" fmla="*/ 241594 w 4689682"/>
                    <a:gd name="connsiteY15" fmla="*/ 152077 h 874712"/>
                    <a:gd name="connsiteX16" fmla="*/ 393671 w 4689682"/>
                    <a:gd name="connsiteY16" fmla="*/ 0 h 87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89682" h="874712">
                      <a:moveTo>
                        <a:pt x="393671" y="0"/>
                      </a:moveTo>
                      <a:lnTo>
                        <a:pt x="4286867" y="0"/>
                      </a:lnTo>
                      <a:cubicBezTo>
                        <a:pt x="4370857" y="0"/>
                        <a:pt x="4438944" y="68087"/>
                        <a:pt x="4438944" y="152077"/>
                      </a:cubicBezTo>
                      <a:lnTo>
                        <a:pt x="4438944" y="148435"/>
                      </a:lnTo>
                      <a:cubicBezTo>
                        <a:pt x="4438944" y="308001"/>
                        <a:pt x="4551204" y="437357"/>
                        <a:pt x="4689682" y="437357"/>
                      </a:cubicBezTo>
                      <a:cubicBezTo>
                        <a:pt x="4551204" y="437357"/>
                        <a:pt x="4438944" y="566712"/>
                        <a:pt x="4438944" y="726279"/>
                      </a:cubicBezTo>
                      <a:lnTo>
                        <a:pt x="4438944" y="722635"/>
                      </a:lnTo>
                      <a:cubicBezTo>
                        <a:pt x="4438944" y="806625"/>
                        <a:pt x="4370857" y="874712"/>
                        <a:pt x="4286867" y="874712"/>
                      </a:cubicBezTo>
                      <a:lnTo>
                        <a:pt x="393671" y="874712"/>
                      </a:lnTo>
                      <a:cubicBezTo>
                        <a:pt x="309681" y="874712"/>
                        <a:pt x="241594" y="806625"/>
                        <a:pt x="241594" y="722635"/>
                      </a:cubicBezTo>
                      <a:lnTo>
                        <a:pt x="241594" y="674091"/>
                      </a:lnTo>
                      <a:lnTo>
                        <a:pt x="231033" y="613816"/>
                      </a:lnTo>
                      <a:cubicBezTo>
                        <a:pt x="192969" y="510118"/>
                        <a:pt x="103859" y="437356"/>
                        <a:pt x="0" y="437356"/>
                      </a:cubicBezTo>
                      <a:cubicBezTo>
                        <a:pt x="103859" y="437356"/>
                        <a:pt x="192969" y="364593"/>
                        <a:pt x="231033" y="260895"/>
                      </a:cubicBezTo>
                      <a:lnTo>
                        <a:pt x="241594" y="200620"/>
                      </a:lnTo>
                      <a:lnTo>
                        <a:pt x="241594" y="152077"/>
                      </a:lnTo>
                      <a:cubicBezTo>
                        <a:pt x="241594" y="68087"/>
                        <a:pt x="309681" y="0"/>
                        <a:pt x="393671" y="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F5C5221-EF6A-4980-8BC0-4F0B333415BC}"/>
                  </a:ext>
                </a:extLst>
              </p:cNvPr>
              <p:cNvSpPr txBox="1"/>
              <p:nvPr/>
            </p:nvSpPr>
            <p:spPr>
              <a:xfrm>
                <a:off x="985520" y="1540182"/>
                <a:ext cx="6416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人数</a:t>
                </a: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0331F58-7631-496A-9B52-ADE1759FC7CA}"/>
                </a:ext>
              </a:extLst>
            </p:cNvPr>
            <p:cNvSpPr txBox="1"/>
            <p:nvPr/>
          </p:nvSpPr>
          <p:spPr>
            <a:xfrm>
              <a:off x="1886032" y="2301220"/>
              <a:ext cx="2920895" cy="4308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680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人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FBB1A6E-D5C3-4A08-8558-B1D754771A5F}"/>
              </a:ext>
            </a:extLst>
          </p:cNvPr>
          <p:cNvGrpSpPr/>
          <p:nvPr/>
        </p:nvGrpSpPr>
        <p:grpSpPr>
          <a:xfrm>
            <a:off x="860126" y="4406003"/>
            <a:ext cx="4915641" cy="2160280"/>
            <a:chOff x="860126" y="2292066"/>
            <a:chExt cx="4915641" cy="2160280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05F7CB8-9FAD-4880-B2E8-3D6C7DEDFCAE}"/>
                </a:ext>
              </a:extLst>
            </p:cNvPr>
            <p:cNvGrpSpPr/>
            <p:nvPr/>
          </p:nvGrpSpPr>
          <p:grpSpPr>
            <a:xfrm>
              <a:off x="860126" y="2292066"/>
              <a:ext cx="892474" cy="449194"/>
              <a:chOff x="860126" y="1500251"/>
              <a:chExt cx="892474" cy="449194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BCA8EF2-11AD-49AA-ABF5-8A9F30C6F185}"/>
                  </a:ext>
                </a:extLst>
              </p:cNvPr>
              <p:cNvGrpSpPr/>
              <p:nvPr/>
            </p:nvGrpSpPr>
            <p:grpSpPr>
              <a:xfrm>
                <a:off x="860126" y="1500251"/>
                <a:ext cx="892474" cy="449194"/>
                <a:chOff x="6743408" y="1299368"/>
                <a:chExt cx="4698826" cy="874713"/>
              </a:xfrm>
            </p:grpSpPr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AADF382D-700A-4A50-9603-93E5DF77E2DC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 rot="16200000">
                  <a:off x="8650893" y="-608117"/>
                  <a:ext cx="874712" cy="4689682"/>
                </a:xfrm>
                <a:custGeom>
                  <a:avLst/>
                  <a:gdLst>
                    <a:gd name="connsiteX0" fmla="*/ 874712 w 874712"/>
                    <a:gd name="connsiteY0" fmla="*/ 393670 h 4689682"/>
                    <a:gd name="connsiteX1" fmla="*/ 874712 w 874712"/>
                    <a:gd name="connsiteY1" fmla="*/ 4286866 h 4689682"/>
                    <a:gd name="connsiteX2" fmla="*/ 722635 w 874712"/>
                    <a:gd name="connsiteY2" fmla="*/ 4438943 h 4689682"/>
                    <a:gd name="connsiteX3" fmla="*/ 726277 w 874712"/>
                    <a:gd name="connsiteY3" fmla="*/ 4438943 h 4689682"/>
                    <a:gd name="connsiteX4" fmla="*/ 437355 w 874712"/>
                    <a:gd name="connsiteY4" fmla="*/ 4689682 h 4689682"/>
                    <a:gd name="connsiteX5" fmla="*/ 148433 w 874712"/>
                    <a:gd name="connsiteY5" fmla="*/ 4438943 h 4689682"/>
                    <a:gd name="connsiteX6" fmla="*/ 152077 w 874712"/>
                    <a:gd name="connsiteY6" fmla="*/ 4438943 h 4689682"/>
                    <a:gd name="connsiteX7" fmla="*/ 0 w 874712"/>
                    <a:gd name="connsiteY7" fmla="*/ 4286866 h 4689682"/>
                    <a:gd name="connsiteX8" fmla="*/ 0 w 874712"/>
                    <a:gd name="connsiteY8" fmla="*/ 393670 h 4689682"/>
                    <a:gd name="connsiteX9" fmla="*/ 152077 w 874712"/>
                    <a:gd name="connsiteY9" fmla="*/ 241593 h 4689682"/>
                    <a:gd name="connsiteX10" fmla="*/ 200621 w 874712"/>
                    <a:gd name="connsiteY10" fmla="*/ 241593 h 4689682"/>
                    <a:gd name="connsiteX11" fmla="*/ 260895 w 874712"/>
                    <a:gd name="connsiteY11" fmla="*/ 231033 h 4689682"/>
                    <a:gd name="connsiteX12" fmla="*/ 437356 w 874712"/>
                    <a:gd name="connsiteY12" fmla="*/ 0 h 4689682"/>
                    <a:gd name="connsiteX13" fmla="*/ 613817 w 874712"/>
                    <a:gd name="connsiteY13" fmla="*/ 231033 h 4689682"/>
                    <a:gd name="connsiteX14" fmla="*/ 674092 w 874712"/>
                    <a:gd name="connsiteY14" fmla="*/ 241593 h 4689682"/>
                    <a:gd name="connsiteX15" fmla="*/ 722635 w 874712"/>
                    <a:gd name="connsiteY15" fmla="*/ 241593 h 4689682"/>
                    <a:gd name="connsiteX16" fmla="*/ 874712 w 874712"/>
                    <a:gd name="connsiteY16" fmla="*/ 393670 h 4689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4712" h="4689682">
                      <a:moveTo>
                        <a:pt x="874712" y="393670"/>
                      </a:moveTo>
                      <a:lnTo>
                        <a:pt x="874712" y="4286866"/>
                      </a:lnTo>
                      <a:cubicBezTo>
                        <a:pt x="874712" y="4370856"/>
                        <a:pt x="806625" y="4438943"/>
                        <a:pt x="722635" y="4438943"/>
                      </a:cubicBezTo>
                      <a:lnTo>
                        <a:pt x="726277" y="4438943"/>
                      </a:lnTo>
                      <a:cubicBezTo>
                        <a:pt x="566710" y="4438943"/>
                        <a:pt x="437355" y="4551204"/>
                        <a:pt x="437355" y="4689682"/>
                      </a:cubicBezTo>
                      <a:cubicBezTo>
                        <a:pt x="437355" y="4551204"/>
                        <a:pt x="308000" y="4438943"/>
                        <a:pt x="148433" y="4438943"/>
                      </a:cubicBezTo>
                      <a:lnTo>
                        <a:pt x="152077" y="4438943"/>
                      </a:lnTo>
                      <a:cubicBezTo>
                        <a:pt x="68087" y="4438943"/>
                        <a:pt x="0" y="4370856"/>
                        <a:pt x="0" y="4286866"/>
                      </a:cubicBezTo>
                      <a:lnTo>
                        <a:pt x="0" y="393670"/>
                      </a:lnTo>
                      <a:cubicBezTo>
                        <a:pt x="0" y="309680"/>
                        <a:pt x="68087" y="241593"/>
                        <a:pt x="152077" y="241593"/>
                      </a:cubicBezTo>
                      <a:lnTo>
                        <a:pt x="200621" y="241593"/>
                      </a:lnTo>
                      <a:lnTo>
                        <a:pt x="260895" y="231033"/>
                      </a:lnTo>
                      <a:cubicBezTo>
                        <a:pt x="364594" y="192969"/>
                        <a:pt x="437356" y="103858"/>
                        <a:pt x="437356" y="0"/>
                      </a:cubicBezTo>
                      <a:cubicBezTo>
                        <a:pt x="437356" y="103858"/>
                        <a:pt x="510118" y="192969"/>
                        <a:pt x="613817" y="231033"/>
                      </a:cubicBezTo>
                      <a:lnTo>
                        <a:pt x="674092" y="241593"/>
                      </a:lnTo>
                      <a:lnTo>
                        <a:pt x="722635" y="241593"/>
                      </a:lnTo>
                      <a:cubicBezTo>
                        <a:pt x="806625" y="241593"/>
                        <a:pt x="874712" y="309680"/>
                        <a:pt x="874712" y="39367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75730F33-4187-43C8-9C42-7404D42D3519}"/>
                    </a:ext>
                  </a:extLst>
                </p:cNvPr>
                <p:cNvSpPr/>
                <p:nvPr/>
              </p:nvSpPr>
              <p:spPr>
                <a:xfrm>
                  <a:off x="6752552" y="1299369"/>
                  <a:ext cx="4689682" cy="874712"/>
                </a:xfrm>
                <a:custGeom>
                  <a:avLst/>
                  <a:gdLst>
                    <a:gd name="connsiteX0" fmla="*/ 393671 w 4689682"/>
                    <a:gd name="connsiteY0" fmla="*/ 0 h 874712"/>
                    <a:gd name="connsiteX1" fmla="*/ 4286867 w 4689682"/>
                    <a:gd name="connsiteY1" fmla="*/ 0 h 874712"/>
                    <a:gd name="connsiteX2" fmla="*/ 4438944 w 4689682"/>
                    <a:gd name="connsiteY2" fmla="*/ 152077 h 874712"/>
                    <a:gd name="connsiteX3" fmla="*/ 4438944 w 4689682"/>
                    <a:gd name="connsiteY3" fmla="*/ 148435 h 874712"/>
                    <a:gd name="connsiteX4" fmla="*/ 4689682 w 4689682"/>
                    <a:gd name="connsiteY4" fmla="*/ 437357 h 874712"/>
                    <a:gd name="connsiteX5" fmla="*/ 4438944 w 4689682"/>
                    <a:gd name="connsiteY5" fmla="*/ 726279 h 874712"/>
                    <a:gd name="connsiteX6" fmla="*/ 4438944 w 4689682"/>
                    <a:gd name="connsiteY6" fmla="*/ 722635 h 874712"/>
                    <a:gd name="connsiteX7" fmla="*/ 4286867 w 4689682"/>
                    <a:gd name="connsiteY7" fmla="*/ 874712 h 874712"/>
                    <a:gd name="connsiteX8" fmla="*/ 393671 w 4689682"/>
                    <a:gd name="connsiteY8" fmla="*/ 874712 h 874712"/>
                    <a:gd name="connsiteX9" fmla="*/ 241594 w 4689682"/>
                    <a:gd name="connsiteY9" fmla="*/ 722635 h 874712"/>
                    <a:gd name="connsiteX10" fmla="*/ 241594 w 4689682"/>
                    <a:gd name="connsiteY10" fmla="*/ 674091 h 874712"/>
                    <a:gd name="connsiteX11" fmla="*/ 231033 w 4689682"/>
                    <a:gd name="connsiteY11" fmla="*/ 613816 h 874712"/>
                    <a:gd name="connsiteX12" fmla="*/ 0 w 4689682"/>
                    <a:gd name="connsiteY12" fmla="*/ 437356 h 874712"/>
                    <a:gd name="connsiteX13" fmla="*/ 231033 w 4689682"/>
                    <a:gd name="connsiteY13" fmla="*/ 260895 h 874712"/>
                    <a:gd name="connsiteX14" fmla="*/ 241594 w 4689682"/>
                    <a:gd name="connsiteY14" fmla="*/ 200620 h 874712"/>
                    <a:gd name="connsiteX15" fmla="*/ 241594 w 4689682"/>
                    <a:gd name="connsiteY15" fmla="*/ 152077 h 874712"/>
                    <a:gd name="connsiteX16" fmla="*/ 393671 w 4689682"/>
                    <a:gd name="connsiteY16" fmla="*/ 0 h 87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89682" h="874712">
                      <a:moveTo>
                        <a:pt x="393671" y="0"/>
                      </a:moveTo>
                      <a:lnTo>
                        <a:pt x="4286867" y="0"/>
                      </a:lnTo>
                      <a:cubicBezTo>
                        <a:pt x="4370857" y="0"/>
                        <a:pt x="4438944" y="68087"/>
                        <a:pt x="4438944" y="152077"/>
                      </a:cubicBezTo>
                      <a:lnTo>
                        <a:pt x="4438944" y="148435"/>
                      </a:lnTo>
                      <a:cubicBezTo>
                        <a:pt x="4438944" y="308001"/>
                        <a:pt x="4551204" y="437357"/>
                        <a:pt x="4689682" y="437357"/>
                      </a:cubicBezTo>
                      <a:cubicBezTo>
                        <a:pt x="4551204" y="437357"/>
                        <a:pt x="4438944" y="566712"/>
                        <a:pt x="4438944" y="726279"/>
                      </a:cubicBezTo>
                      <a:lnTo>
                        <a:pt x="4438944" y="722635"/>
                      </a:lnTo>
                      <a:cubicBezTo>
                        <a:pt x="4438944" y="806625"/>
                        <a:pt x="4370857" y="874712"/>
                        <a:pt x="4286867" y="874712"/>
                      </a:cubicBezTo>
                      <a:lnTo>
                        <a:pt x="393671" y="874712"/>
                      </a:lnTo>
                      <a:cubicBezTo>
                        <a:pt x="309681" y="874712"/>
                        <a:pt x="241594" y="806625"/>
                        <a:pt x="241594" y="722635"/>
                      </a:cubicBezTo>
                      <a:lnTo>
                        <a:pt x="241594" y="674091"/>
                      </a:lnTo>
                      <a:lnTo>
                        <a:pt x="231033" y="613816"/>
                      </a:lnTo>
                      <a:cubicBezTo>
                        <a:pt x="192969" y="510118"/>
                        <a:pt x="103859" y="437356"/>
                        <a:pt x="0" y="437356"/>
                      </a:cubicBezTo>
                      <a:cubicBezTo>
                        <a:pt x="103859" y="437356"/>
                        <a:pt x="192969" y="364593"/>
                        <a:pt x="231033" y="260895"/>
                      </a:cubicBezTo>
                      <a:lnTo>
                        <a:pt x="241594" y="200620"/>
                      </a:lnTo>
                      <a:lnTo>
                        <a:pt x="241594" y="152077"/>
                      </a:lnTo>
                      <a:cubicBezTo>
                        <a:pt x="241594" y="68087"/>
                        <a:pt x="309681" y="0"/>
                        <a:pt x="393671" y="0"/>
                      </a:cubicBezTo>
                      <a:close/>
                    </a:path>
                  </a:pathLst>
                </a:custGeom>
                <a:pattFill prst="shingle">
                  <a:fgClr>
                    <a:schemeClr val="accent1"/>
                  </a:fgClr>
                  <a:bgClr>
                    <a:schemeClr val="accent1"/>
                  </a:bgClr>
                </a:pattFill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</a:gsLst>
                    <a:lin ang="2700000" scaled="1"/>
                    <a:tileRect/>
                  </a:gradFill>
                  <a:round/>
                </a:ln>
                <a:effectLst>
                  <a:innerShdw blurRad="114300" dist="114300" dir="13500000">
                    <a:prstClr val="black">
                      <a:alpha val="3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FF6513F-FA0C-4A96-8197-8C981554C404}"/>
                  </a:ext>
                </a:extLst>
              </p:cNvPr>
              <p:cNvSpPr txBox="1"/>
              <p:nvPr/>
            </p:nvSpPr>
            <p:spPr>
              <a:xfrm>
                <a:off x="985520" y="1540182"/>
                <a:ext cx="6416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日程</a:t>
                </a:r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E57A5CD-D8EE-49DA-B8CE-757DE4E99216}"/>
                </a:ext>
              </a:extLst>
            </p:cNvPr>
            <p:cNvSpPr txBox="1"/>
            <p:nvPr/>
          </p:nvSpPr>
          <p:spPr>
            <a:xfrm>
              <a:off x="1886032" y="2301220"/>
              <a:ext cx="3889735" cy="21511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p"/>
              </a:pP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12.25  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入住签到</a:t>
              </a:r>
              <a:endParaRPr lang="en-US" altLang="zh-CN" sz="1600" dirty="0">
                <a:solidFill>
                  <a:schemeClr val="accent2"/>
                </a:solidFill>
                <a:latin typeface="+mn-ea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p"/>
              </a:pPr>
              <a:endParaRPr lang="en-US" altLang="zh-CN" sz="1600" dirty="0">
                <a:solidFill>
                  <a:schemeClr val="accent2"/>
                </a:solidFill>
                <a:latin typeface="+mn-ea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p"/>
              </a:pP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12.26  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上午全体大会</a:t>
              </a:r>
              <a:endParaRPr lang="en-US" altLang="zh-CN" sz="1600" dirty="0">
                <a:solidFill>
                  <a:schemeClr val="accent2"/>
                </a:solidFill>
                <a:latin typeface="+mn-ea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accent2"/>
                  </a:solidFill>
                  <a:latin typeface="+mn-ea"/>
                </a:rPr>
                <a:t>              </a:t>
              </a:r>
              <a:r>
                <a:rPr lang="zh-CN" altLang="en-US" sz="1600" dirty="0">
                  <a:solidFill>
                    <a:schemeClr val="accent2"/>
                  </a:solidFill>
                  <a:latin typeface="+mn-ea"/>
                </a:rPr>
                <a:t>下午部分分会</a:t>
              </a:r>
              <a:endParaRPr lang="en-US" altLang="zh-CN" sz="16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5A3EC0A-0CC3-4C69-AF82-80C144FFB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816" t="13816" r="13816" b="13816"/>
          <a:stretch/>
        </p:blipFill>
        <p:spPr>
          <a:xfrm>
            <a:off x="5058137" y="1456782"/>
            <a:ext cx="6428166" cy="49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>
            <a:extLst>
              <a:ext uri="{FF2B5EF4-FFF2-40B4-BE49-F238E27FC236}">
                <a16:creationId xmlns:a16="http://schemas.microsoft.com/office/drawing/2014/main" id="{A762E359-AAE6-49D6-8F57-1FBEE710342A}"/>
              </a:ext>
            </a:extLst>
          </p:cNvPr>
          <p:cNvSpPr txBox="1"/>
          <p:nvPr/>
        </p:nvSpPr>
        <p:spPr>
          <a:xfrm>
            <a:off x="2743199" y="782122"/>
            <a:ext cx="67056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600" b="1" dirty="0">
                <a:solidFill>
                  <a:schemeClr val="accent2">
                    <a:alpha val="20000"/>
                  </a:schemeClr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贰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FF0A660-D63E-4CCA-8729-20A06357DB7A}"/>
              </a:ext>
            </a:extLst>
          </p:cNvPr>
          <p:cNvGrpSpPr/>
          <p:nvPr/>
        </p:nvGrpSpPr>
        <p:grpSpPr>
          <a:xfrm>
            <a:off x="2015330" y="2280690"/>
            <a:ext cx="8161340" cy="3553922"/>
            <a:chOff x="7091364" y="4253706"/>
            <a:chExt cx="3984626" cy="1735138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AE2A747-FBEE-4E97-A81D-4482199D8A6B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1347358-C49D-4E69-9307-B351AAB98C9A}"/>
                </a:ext>
              </a:extLst>
            </p:cNvPr>
            <p:cNvSpPr/>
            <p:nvPr/>
          </p:nvSpPr>
          <p:spPr>
            <a:xfrm>
              <a:off x="7091364" y="4253706"/>
              <a:ext cx="3984626" cy="1735138"/>
            </a:xfrm>
            <a:custGeom>
              <a:avLst/>
              <a:gdLst>
                <a:gd name="connsiteX0" fmla="*/ 1992313 w 3984626"/>
                <a:gd name="connsiteY0" fmla="*/ 0 h 1735138"/>
                <a:gd name="connsiteX1" fmla="*/ 2163763 w 3984626"/>
                <a:gd name="connsiteY1" fmla="*/ 171450 h 1735138"/>
                <a:gd name="connsiteX2" fmla="*/ 3581127 w 3984626"/>
                <a:gd name="connsiteY2" fmla="*/ 171450 h 1735138"/>
                <a:gd name="connsiteX3" fmla="*/ 3732213 w 3984626"/>
                <a:gd name="connsiteY3" fmla="*/ 322536 h 1735138"/>
                <a:gd name="connsiteX4" fmla="*/ 3732213 w 3984626"/>
                <a:gd name="connsiteY4" fmla="*/ 430213 h 1735138"/>
                <a:gd name="connsiteX5" fmla="*/ 3889702 w 3984626"/>
                <a:gd name="connsiteY5" fmla="*/ 430213 h 1735138"/>
                <a:gd name="connsiteX6" fmla="*/ 3984626 w 3984626"/>
                <a:gd name="connsiteY6" fmla="*/ 525137 h 1735138"/>
                <a:gd name="connsiteX7" fmla="*/ 3984626 w 3984626"/>
                <a:gd name="connsiteY7" fmla="*/ 1210001 h 1735138"/>
                <a:gd name="connsiteX8" fmla="*/ 3889702 w 3984626"/>
                <a:gd name="connsiteY8" fmla="*/ 1304925 h 1735138"/>
                <a:gd name="connsiteX9" fmla="*/ 3732213 w 3984626"/>
                <a:gd name="connsiteY9" fmla="*/ 1304925 h 1735138"/>
                <a:gd name="connsiteX10" fmla="*/ 3732213 w 3984626"/>
                <a:gd name="connsiteY10" fmla="*/ 1412602 h 1735138"/>
                <a:gd name="connsiteX11" fmla="*/ 3581127 w 3984626"/>
                <a:gd name="connsiteY11" fmla="*/ 1563688 h 1735138"/>
                <a:gd name="connsiteX12" fmla="*/ 2163763 w 3984626"/>
                <a:gd name="connsiteY12" fmla="*/ 1563688 h 1735138"/>
                <a:gd name="connsiteX13" fmla="*/ 1992313 w 3984626"/>
                <a:gd name="connsiteY13" fmla="*/ 1735138 h 1735138"/>
                <a:gd name="connsiteX14" fmla="*/ 1820863 w 3984626"/>
                <a:gd name="connsiteY14" fmla="*/ 1563688 h 1735138"/>
                <a:gd name="connsiteX15" fmla="*/ 403499 w 3984626"/>
                <a:gd name="connsiteY15" fmla="*/ 1563688 h 1735138"/>
                <a:gd name="connsiteX16" fmla="*/ 252413 w 3984626"/>
                <a:gd name="connsiteY16" fmla="*/ 1412602 h 1735138"/>
                <a:gd name="connsiteX17" fmla="*/ 252413 w 3984626"/>
                <a:gd name="connsiteY17" fmla="*/ 1304925 h 1735138"/>
                <a:gd name="connsiteX18" fmla="*/ 94924 w 3984626"/>
                <a:gd name="connsiteY18" fmla="*/ 1304925 h 1735138"/>
                <a:gd name="connsiteX19" fmla="*/ 0 w 3984626"/>
                <a:gd name="connsiteY19" fmla="*/ 1210001 h 1735138"/>
                <a:gd name="connsiteX20" fmla="*/ 0 w 3984626"/>
                <a:gd name="connsiteY20" fmla="*/ 525137 h 1735138"/>
                <a:gd name="connsiteX21" fmla="*/ 94924 w 3984626"/>
                <a:gd name="connsiteY21" fmla="*/ 430213 h 1735138"/>
                <a:gd name="connsiteX22" fmla="*/ 252413 w 3984626"/>
                <a:gd name="connsiteY22" fmla="*/ 430213 h 1735138"/>
                <a:gd name="connsiteX23" fmla="*/ 252413 w 3984626"/>
                <a:gd name="connsiteY23" fmla="*/ 322536 h 1735138"/>
                <a:gd name="connsiteX24" fmla="*/ 403499 w 3984626"/>
                <a:gd name="connsiteY24" fmla="*/ 171450 h 1735138"/>
                <a:gd name="connsiteX25" fmla="*/ 1820863 w 3984626"/>
                <a:gd name="connsiteY25" fmla="*/ 171450 h 1735138"/>
                <a:gd name="connsiteX26" fmla="*/ 1992313 w 3984626"/>
                <a:gd name="connsiteY26" fmla="*/ 0 h 173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84626" h="1735138">
                  <a:moveTo>
                    <a:pt x="1992313" y="0"/>
                  </a:moveTo>
                  <a:cubicBezTo>
                    <a:pt x="1992313" y="94689"/>
                    <a:pt x="2069074" y="171450"/>
                    <a:pt x="2163763" y="171450"/>
                  </a:cubicBezTo>
                  <a:lnTo>
                    <a:pt x="3581127" y="171450"/>
                  </a:lnTo>
                  <a:cubicBezTo>
                    <a:pt x="3664569" y="171450"/>
                    <a:pt x="3732213" y="239094"/>
                    <a:pt x="3732213" y="322536"/>
                  </a:cubicBezTo>
                  <a:lnTo>
                    <a:pt x="3732213" y="430213"/>
                  </a:lnTo>
                  <a:lnTo>
                    <a:pt x="3889702" y="430213"/>
                  </a:lnTo>
                  <a:cubicBezTo>
                    <a:pt x="3942127" y="430213"/>
                    <a:pt x="3984626" y="472712"/>
                    <a:pt x="3984626" y="525137"/>
                  </a:cubicBezTo>
                  <a:lnTo>
                    <a:pt x="3984626" y="1210001"/>
                  </a:lnTo>
                  <a:cubicBezTo>
                    <a:pt x="3984626" y="1262426"/>
                    <a:pt x="3942127" y="1304925"/>
                    <a:pt x="3889702" y="1304925"/>
                  </a:cubicBezTo>
                  <a:lnTo>
                    <a:pt x="3732213" y="1304925"/>
                  </a:lnTo>
                  <a:lnTo>
                    <a:pt x="3732213" y="1412602"/>
                  </a:lnTo>
                  <a:cubicBezTo>
                    <a:pt x="3732213" y="1496044"/>
                    <a:pt x="3664569" y="1563688"/>
                    <a:pt x="3581127" y="1563688"/>
                  </a:cubicBezTo>
                  <a:lnTo>
                    <a:pt x="2163763" y="1563688"/>
                  </a:lnTo>
                  <a:cubicBezTo>
                    <a:pt x="2069074" y="1563688"/>
                    <a:pt x="1992313" y="1640449"/>
                    <a:pt x="1992313" y="1735138"/>
                  </a:cubicBezTo>
                  <a:cubicBezTo>
                    <a:pt x="1992313" y="1640449"/>
                    <a:pt x="1915552" y="1563688"/>
                    <a:pt x="1820863" y="1563688"/>
                  </a:cubicBezTo>
                  <a:lnTo>
                    <a:pt x="403499" y="1563688"/>
                  </a:lnTo>
                  <a:cubicBezTo>
                    <a:pt x="320057" y="1563688"/>
                    <a:pt x="252413" y="1496044"/>
                    <a:pt x="252413" y="1412602"/>
                  </a:cubicBezTo>
                  <a:lnTo>
                    <a:pt x="252413" y="1304925"/>
                  </a:lnTo>
                  <a:lnTo>
                    <a:pt x="94924" y="1304925"/>
                  </a:lnTo>
                  <a:cubicBezTo>
                    <a:pt x="42499" y="1304925"/>
                    <a:pt x="0" y="1262426"/>
                    <a:pt x="0" y="1210001"/>
                  </a:cubicBezTo>
                  <a:lnTo>
                    <a:pt x="0" y="525137"/>
                  </a:lnTo>
                  <a:cubicBezTo>
                    <a:pt x="0" y="472712"/>
                    <a:pt x="42499" y="430213"/>
                    <a:pt x="94924" y="430213"/>
                  </a:cubicBezTo>
                  <a:lnTo>
                    <a:pt x="252413" y="430213"/>
                  </a:lnTo>
                  <a:lnTo>
                    <a:pt x="252413" y="322536"/>
                  </a:lnTo>
                  <a:cubicBezTo>
                    <a:pt x="252413" y="239094"/>
                    <a:pt x="320057" y="171450"/>
                    <a:pt x="403499" y="171450"/>
                  </a:cubicBezTo>
                  <a:lnTo>
                    <a:pt x="1820863" y="171450"/>
                  </a:lnTo>
                  <a:cubicBezTo>
                    <a:pt x="1915552" y="171450"/>
                    <a:pt x="1992313" y="94689"/>
                    <a:pt x="1992313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467390F-84F1-4149-93C8-6D09D86AA348}"/>
              </a:ext>
            </a:extLst>
          </p:cNvPr>
          <p:cNvSpPr txBox="1"/>
          <p:nvPr/>
        </p:nvSpPr>
        <p:spPr>
          <a:xfrm>
            <a:off x="2743199" y="3198811"/>
            <a:ext cx="6705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accent2"/>
                </a:solidFill>
                <a:effectLst>
                  <a:outerShdw blurRad="317500" dist="127000" dir="2700000" algn="tl">
                    <a:srgbClr val="000000">
                      <a:alpha val="20000"/>
                    </a:srgbClr>
                  </a:outerShdw>
                </a:effectLst>
                <a:latin typeface="+mj-ea"/>
                <a:ea typeface="+mj-ea"/>
              </a:rPr>
              <a:t>主题设计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B73F4C-6AF4-4D85-9232-AFF955B65F7D}"/>
              </a:ext>
            </a:extLst>
          </p:cNvPr>
          <p:cNvSpPr txBox="1"/>
          <p:nvPr/>
        </p:nvSpPr>
        <p:spPr>
          <a:xfrm>
            <a:off x="2743199" y="4454825"/>
            <a:ext cx="670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 design</a:t>
            </a:r>
          </a:p>
        </p:txBody>
      </p:sp>
    </p:spTree>
    <p:extLst>
      <p:ext uri="{BB962C8B-B14F-4D97-AF65-F5344CB8AC3E}">
        <p14:creationId xmlns:p14="http://schemas.microsoft.com/office/powerpoint/2010/main" val="54034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97EFE33A-BBFA-41D9-B84B-E791CFBCBC06}"/>
              </a:ext>
            </a:extLst>
          </p:cNvPr>
          <p:cNvGrpSpPr/>
          <p:nvPr/>
        </p:nvGrpSpPr>
        <p:grpSpPr>
          <a:xfrm>
            <a:off x="880907" y="1218041"/>
            <a:ext cx="4878676" cy="5027386"/>
            <a:chOff x="7172325" y="800100"/>
            <a:chExt cx="3822700" cy="5027386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D7452A8E-CA93-4632-BD97-F54ED52A65FF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7E78812-EC38-41A5-9A5B-0DB1F481622E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主题设计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D20B999-27BB-42F0-A956-5813FE04C5E9}"/>
              </a:ext>
            </a:extLst>
          </p:cNvPr>
          <p:cNvSpPr txBox="1"/>
          <p:nvPr/>
        </p:nvSpPr>
        <p:spPr>
          <a:xfrm>
            <a:off x="1382196" y="2985635"/>
            <a:ext cx="3876099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请在此输入有关于的说明，以便于观众更好的理解，输入文字时可以直接复制，粘贴时请选择右键只保留文本。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58D25A-4F39-49E9-B299-28F3D8538AA6}"/>
              </a:ext>
            </a:extLst>
          </p:cNvPr>
          <p:cNvSpPr txBox="1"/>
          <p:nvPr/>
        </p:nvSpPr>
        <p:spPr>
          <a:xfrm>
            <a:off x="1382196" y="4428943"/>
            <a:ext cx="3876099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请在此输入有关于的说明，以便于观众更好的理解，输入文字时可以直接复制，粘贴时请选择右键只保留文本。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58CED8-611A-407A-A966-2D75C946A90C}"/>
              </a:ext>
            </a:extLst>
          </p:cNvPr>
          <p:cNvGrpSpPr/>
          <p:nvPr/>
        </p:nvGrpSpPr>
        <p:grpSpPr>
          <a:xfrm>
            <a:off x="6367307" y="1218041"/>
            <a:ext cx="4878676" cy="5027386"/>
            <a:chOff x="7172325" y="800100"/>
            <a:chExt cx="3822700" cy="5027386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DFE3F5F-5041-46D5-B37F-466A2A523FF8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36AE6D7-7F52-4AB3-976A-0C4A39F08FCF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3A3B1CED-C6F3-4E9A-83DB-DE30F91CBED1}"/>
              </a:ext>
            </a:extLst>
          </p:cNvPr>
          <p:cNvSpPr txBox="1"/>
          <p:nvPr/>
        </p:nvSpPr>
        <p:spPr>
          <a:xfrm>
            <a:off x="6868596" y="2985635"/>
            <a:ext cx="3876099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请在此输入有关于的说明，以便于观众更好的理解，输入文字时可以直接复制，粘贴时请选择右键只保留文本。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06C28C-ADAA-4897-B8A6-138C7F086DDA}"/>
              </a:ext>
            </a:extLst>
          </p:cNvPr>
          <p:cNvSpPr txBox="1"/>
          <p:nvPr/>
        </p:nvSpPr>
        <p:spPr>
          <a:xfrm>
            <a:off x="6868596" y="4428943"/>
            <a:ext cx="3876099" cy="966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请在此输入有关于的说明，以便于观众更好的理解，输入文字时可以直接复制，粘贴时请选择右键只保留文本。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3D46A22-F671-429C-82E5-FDDD7F588286}"/>
              </a:ext>
            </a:extLst>
          </p:cNvPr>
          <p:cNvGrpSpPr/>
          <p:nvPr/>
        </p:nvGrpSpPr>
        <p:grpSpPr>
          <a:xfrm>
            <a:off x="1562581" y="2034084"/>
            <a:ext cx="3515328" cy="548660"/>
            <a:chOff x="333226" y="1594650"/>
            <a:chExt cx="2567798" cy="400773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98FACF3-5BE6-405F-BC3A-1605C368D072}"/>
                </a:ext>
              </a:extLst>
            </p:cNvPr>
            <p:cNvSpPr txBox="1"/>
            <p:nvPr/>
          </p:nvSpPr>
          <p:spPr>
            <a:xfrm>
              <a:off x="333226" y="1594650"/>
              <a:ext cx="2567798" cy="382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100" dirty="0">
                  <a:gradFill>
                    <a:gsLst>
                      <a:gs pos="100000">
                        <a:schemeClr val="accent2"/>
                      </a:gs>
                      <a:gs pos="2000">
                        <a:schemeClr val="accent2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主题一：如虎添翼</a:t>
              </a:r>
            </a:p>
          </p:txBody>
        </p:sp>
        <p:cxnSp>
          <p:nvCxnSpPr>
            <p:cNvPr id="53" name="直线连接符 1308">
              <a:extLst>
                <a:ext uri="{FF2B5EF4-FFF2-40B4-BE49-F238E27FC236}">
                  <a16:creationId xmlns:a16="http://schemas.microsoft.com/office/drawing/2014/main" id="{E0507703-770F-4433-B3AE-E51A3BBBAB21}"/>
                </a:ext>
              </a:extLst>
            </p:cNvPr>
            <p:cNvCxnSpPr>
              <a:cxnSpLocks/>
            </p:cNvCxnSpPr>
            <p:nvPr/>
          </p:nvCxnSpPr>
          <p:spPr>
            <a:xfrm>
              <a:off x="1041125" y="1995423"/>
              <a:ext cx="1152000" cy="0"/>
            </a:xfrm>
            <a:prstGeom prst="line">
              <a:avLst/>
            </a:prstGeom>
            <a:ln>
              <a:solidFill>
                <a:srgbClr val="D9A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8E217EF4-0541-4A79-A37D-9001BE945A9A}"/>
              </a:ext>
            </a:extLst>
          </p:cNvPr>
          <p:cNvGrpSpPr/>
          <p:nvPr/>
        </p:nvGrpSpPr>
        <p:grpSpPr>
          <a:xfrm>
            <a:off x="7002683" y="2034084"/>
            <a:ext cx="3607922" cy="548660"/>
            <a:chOff x="299408" y="1594650"/>
            <a:chExt cx="2635434" cy="400773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7C18942-177F-41C8-B292-131F7E70C865}"/>
                </a:ext>
              </a:extLst>
            </p:cNvPr>
            <p:cNvSpPr txBox="1"/>
            <p:nvPr/>
          </p:nvSpPr>
          <p:spPr>
            <a:xfrm>
              <a:off x="299408" y="1594650"/>
              <a:ext cx="2635434" cy="382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100" dirty="0">
                  <a:gradFill>
                    <a:gsLst>
                      <a:gs pos="100000">
                        <a:schemeClr val="accent2"/>
                      </a:gs>
                      <a:gs pos="2000">
                        <a:schemeClr val="accent2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主题一：虎虎生威</a:t>
              </a:r>
            </a:p>
          </p:txBody>
        </p:sp>
        <p:cxnSp>
          <p:nvCxnSpPr>
            <p:cNvPr id="75" name="直线连接符 1308">
              <a:extLst>
                <a:ext uri="{FF2B5EF4-FFF2-40B4-BE49-F238E27FC236}">
                  <a16:creationId xmlns:a16="http://schemas.microsoft.com/office/drawing/2014/main" id="{0B0B2A7B-3BC7-4471-B772-6511F9F9CEC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125" y="1995423"/>
              <a:ext cx="1152000" cy="0"/>
            </a:xfrm>
            <a:prstGeom prst="line">
              <a:avLst/>
            </a:prstGeom>
            <a:ln>
              <a:solidFill>
                <a:srgbClr val="D9A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984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D07E78F5-9281-4D1F-8908-2778DF5E7292}"/>
              </a:ext>
            </a:extLst>
          </p:cNvPr>
          <p:cNvSpPr>
            <a:spLocks/>
          </p:cNvSpPr>
          <p:nvPr/>
        </p:nvSpPr>
        <p:spPr>
          <a:xfrm>
            <a:off x="6174489" y="1414462"/>
            <a:ext cx="5258210" cy="4821238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7240B785-3F26-4EB8-82E7-90B9E6F71C9E}"/>
              </a:ext>
            </a:extLst>
          </p:cNvPr>
          <p:cNvSpPr>
            <a:spLocks/>
          </p:cNvSpPr>
          <p:nvPr/>
        </p:nvSpPr>
        <p:spPr>
          <a:xfrm>
            <a:off x="660400" y="1414462"/>
            <a:ext cx="5258210" cy="4821237"/>
          </a:xfrm>
          <a:prstGeom prst="roundRect">
            <a:avLst>
              <a:gd name="adj" fmla="val 6069"/>
            </a:avLst>
          </a:pr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主题设计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1EDFF8-D364-4D57-BA8C-AF21D5B38067}"/>
              </a:ext>
            </a:extLst>
          </p:cNvPr>
          <p:cNvSpPr txBox="1"/>
          <p:nvPr/>
        </p:nvSpPr>
        <p:spPr>
          <a:xfrm>
            <a:off x="6493345" y="3140442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16978F8-344B-49E4-931C-2E7A0DC8B83F}"/>
              </a:ext>
            </a:extLst>
          </p:cNvPr>
          <p:cNvSpPr/>
          <p:nvPr/>
        </p:nvSpPr>
        <p:spPr>
          <a:xfrm>
            <a:off x="8352164" y="487524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EE62756-7C06-4F8B-983C-E6E267EEE7BC}"/>
              </a:ext>
            </a:extLst>
          </p:cNvPr>
          <p:cNvSpPr txBox="1"/>
          <p:nvPr/>
        </p:nvSpPr>
        <p:spPr>
          <a:xfrm>
            <a:off x="8272672" y="4508506"/>
            <a:ext cx="108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入住签到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49EBB9B-FFE1-4B99-A63E-A0015006E5BD}"/>
              </a:ext>
            </a:extLst>
          </p:cNvPr>
          <p:cNvSpPr txBox="1"/>
          <p:nvPr/>
        </p:nvSpPr>
        <p:spPr>
          <a:xfrm>
            <a:off x="8352164" y="507862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88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35F2653-597A-416E-976A-D90ED96BC2E5}"/>
              </a:ext>
            </a:extLst>
          </p:cNvPr>
          <p:cNvSpPr/>
          <p:nvPr/>
        </p:nvSpPr>
        <p:spPr>
          <a:xfrm>
            <a:off x="10033963" y="487524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D39AEC4-32E0-4938-9AF4-BB984BDEAE16}"/>
              </a:ext>
            </a:extLst>
          </p:cNvPr>
          <p:cNvSpPr txBox="1"/>
          <p:nvPr/>
        </p:nvSpPr>
        <p:spPr>
          <a:xfrm>
            <a:off x="9966960" y="4508506"/>
            <a:ext cx="1063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晚宴设计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08F3C82-D1B4-47FB-B3E5-AC93E09E864B}"/>
              </a:ext>
            </a:extLst>
          </p:cNvPr>
          <p:cNvSpPr txBox="1"/>
          <p:nvPr/>
        </p:nvSpPr>
        <p:spPr>
          <a:xfrm>
            <a:off x="10033963" y="507862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74</a:t>
            </a:r>
            <a:r>
              <a:rPr lang="en-US" altLang="zh-CN" sz="1200" b="1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75C091D-B616-47CE-B55C-5E1D6DBF0ADA}"/>
              </a:ext>
            </a:extLst>
          </p:cNvPr>
          <p:cNvSpPr/>
          <p:nvPr/>
        </p:nvSpPr>
        <p:spPr>
          <a:xfrm>
            <a:off x="6670366" y="4875245"/>
            <a:ext cx="929974" cy="929974"/>
          </a:xfrm>
          <a:prstGeom prst="ellipse">
            <a:avLst/>
          </a:prstGeom>
          <a:solidFill>
            <a:schemeClr val="accent1"/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01B7258-DB46-4D89-A25C-18237CB4999E}"/>
              </a:ext>
            </a:extLst>
          </p:cNvPr>
          <p:cNvSpPr txBox="1"/>
          <p:nvPr/>
        </p:nvSpPr>
        <p:spPr>
          <a:xfrm>
            <a:off x="6670366" y="4508506"/>
            <a:ext cx="9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</a:rPr>
              <a:t>前期预热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68E936-0B20-464D-BEA3-4716B9D90F9F}"/>
              </a:ext>
            </a:extLst>
          </p:cNvPr>
          <p:cNvSpPr txBox="1"/>
          <p:nvPr/>
        </p:nvSpPr>
        <p:spPr>
          <a:xfrm>
            <a:off x="6670366" y="5078622"/>
            <a:ext cx="9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/>
                </a:solidFill>
                <a:latin typeface="+mj-ea"/>
                <a:ea typeface="+mj-ea"/>
              </a:rPr>
              <a:t>12</a:t>
            </a:r>
            <a:r>
              <a:rPr lang="zh-CN" altLang="en-US" sz="1200" b="1" dirty="0">
                <a:solidFill>
                  <a:schemeClr val="accent2"/>
                </a:solidFill>
                <a:latin typeface="+mj-ea"/>
                <a:ea typeface="+mj-ea"/>
              </a:rPr>
              <a:t>次</a:t>
            </a:r>
            <a:endParaRPr lang="zh-CN" altLang="en-US" sz="28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53E6C36A-5C21-4684-B3D6-86A9D500E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056365"/>
              </p:ext>
            </p:extLst>
          </p:nvPr>
        </p:nvGraphicFramePr>
        <p:xfrm>
          <a:off x="814388" y="1784086"/>
          <a:ext cx="5855977" cy="445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6" name="组合 35">
            <a:extLst>
              <a:ext uri="{FF2B5EF4-FFF2-40B4-BE49-F238E27FC236}">
                <a16:creationId xmlns:a16="http://schemas.microsoft.com/office/drawing/2014/main" id="{8977477F-54B5-422A-8E4C-A9B71E661167}"/>
              </a:ext>
            </a:extLst>
          </p:cNvPr>
          <p:cNvGrpSpPr/>
          <p:nvPr/>
        </p:nvGrpSpPr>
        <p:grpSpPr>
          <a:xfrm>
            <a:off x="7239000" y="1943738"/>
            <a:ext cx="3135290" cy="565062"/>
            <a:chOff x="1619200" y="1676427"/>
            <a:chExt cx="3542006" cy="565062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7E9F4A99-CED1-4EF5-85BE-A056F7C2BBB9}"/>
                </a:ext>
              </a:extLst>
            </p:cNvPr>
            <p:cNvGrpSpPr/>
            <p:nvPr/>
          </p:nvGrpSpPr>
          <p:grpSpPr>
            <a:xfrm>
              <a:off x="1619200" y="1676427"/>
              <a:ext cx="3542006" cy="565062"/>
              <a:chOff x="6743408" y="1299368"/>
              <a:chExt cx="4698826" cy="874713"/>
            </a:xfrm>
          </p:grpSpPr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DAB67F9C-48DC-4C14-A213-A40175A76E7B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8650893" y="-608117"/>
                <a:ext cx="874712" cy="4689682"/>
              </a:xfrm>
              <a:custGeom>
                <a:avLst/>
                <a:gdLst>
                  <a:gd name="connsiteX0" fmla="*/ 874712 w 874712"/>
                  <a:gd name="connsiteY0" fmla="*/ 393670 h 4689682"/>
                  <a:gd name="connsiteX1" fmla="*/ 874712 w 874712"/>
                  <a:gd name="connsiteY1" fmla="*/ 4286866 h 4689682"/>
                  <a:gd name="connsiteX2" fmla="*/ 722635 w 874712"/>
                  <a:gd name="connsiteY2" fmla="*/ 4438943 h 4689682"/>
                  <a:gd name="connsiteX3" fmla="*/ 726277 w 874712"/>
                  <a:gd name="connsiteY3" fmla="*/ 4438943 h 4689682"/>
                  <a:gd name="connsiteX4" fmla="*/ 437355 w 874712"/>
                  <a:gd name="connsiteY4" fmla="*/ 4689682 h 4689682"/>
                  <a:gd name="connsiteX5" fmla="*/ 148433 w 874712"/>
                  <a:gd name="connsiteY5" fmla="*/ 4438943 h 4689682"/>
                  <a:gd name="connsiteX6" fmla="*/ 152077 w 874712"/>
                  <a:gd name="connsiteY6" fmla="*/ 4438943 h 4689682"/>
                  <a:gd name="connsiteX7" fmla="*/ 0 w 874712"/>
                  <a:gd name="connsiteY7" fmla="*/ 4286866 h 4689682"/>
                  <a:gd name="connsiteX8" fmla="*/ 0 w 874712"/>
                  <a:gd name="connsiteY8" fmla="*/ 393670 h 4689682"/>
                  <a:gd name="connsiteX9" fmla="*/ 152077 w 874712"/>
                  <a:gd name="connsiteY9" fmla="*/ 241593 h 4689682"/>
                  <a:gd name="connsiteX10" fmla="*/ 200621 w 874712"/>
                  <a:gd name="connsiteY10" fmla="*/ 241593 h 4689682"/>
                  <a:gd name="connsiteX11" fmla="*/ 260895 w 874712"/>
                  <a:gd name="connsiteY11" fmla="*/ 231033 h 4689682"/>
                  <a:gd name="connsiteX12" fmla="*/ 437356 w 874712"/>
                  <a:gd name="connsiteY12" fmla="*/ 0 h 4689682"/>
                  <a:gd name="connsiteX13" fmla="*/ 613817 w 874712"/>
                  <a:gd name="connsiteY13" fmla="*/ 231033 h 4689682"/>
                  <a:gd name="connsiteX14" fmla="*/ 674092 w 874712"/>
                  <a:gd name="connsiteY14" fmla="*/ 241593 h 4689682"/>
                  <a:gd name="connsiteX15" fmla="*/ 722635 w 874712"/>
                  <a:gd name="connsiteY15" fmla="*/ 241593 h 4689682"/>
                  <a:gd name="connsiteX16" fmla="*/ 874712 w 874712"/>
                  <a:gd name="connsiteY16" fmla="*/ 393670 h 46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4712" h="4689682">
                    <a:moveTo>
                      <a:pt x="874712" y="393670"/>
                    </a:moveTo>
                    <a:lnTo>
                      <a:pt x="874712" y="4286866"/>
                    </a:lnTo>
                    <a:cubicBezTo>
                      <a:pt x="874712" y="4370856"/>
                      <a:pt x="806625" y="4438943"/>
                      <a:pt x="722635" y="4438943"/>
                    </a:cubicBezTo>
                    <a:lnTo>
                      <a:pt x="726277" y="4438943"/>
                    </a:lnTo>
                    <a:cubicBezTo>
                      <a:pt x="566710" y="4438943"/>
                      <a:pt x="437355" y="4551204"/>
                      <a:pt x="437355" y="4689682"/>
                    </a:cubicBezTo>
                    <a:cubicBezTo>
                      <a:pt x="437355" y="4551204"/>
                      <a:pt x="308000" y="4438943"/>
                      <a:pt x="148433" y="4438943"/>
                    </a:cubicBezTo>
                    <a:lnTo>
                      <a:pt x="152077" y="4438943"/>
                    </a:lnTo>
                    <a:cubicBezTo>
                      <a:pt x="68087" y="4438943"/>
                      <a:pt x="0" y="4370856"/>
                      <a:pt x="0" y="4286866"/>
                    </a:cubicBezTo>
                    <a:lnTo>
                      <a:pt x="0" y="393670"/>
                    </a:lnTo>
                    <a:cubicBezTo>
                      <a:pt x="0" y="309680"/>
                      <a:pt x="68087" y="241593"/>
                      <a:pt x="152077" y="241593"/>
                    </a:cubicBezTo>
                    <a:lnTo>
                      <a:pt x="200621" y="241593"/>
                    </a:lnTo>
                    <a:lnTo>
                      <a:pt x="260895" y="231033"/>
                    </a:lnTo>
                    <a:cubicBezTo>
                      <a:pt x="364594" y="192969"/>
                      <a:pt x="437356" y="103858"/>
                      <a:pt x="437356" y="0"/>
                    </a:cubicBezTo>
                    <a:cubicBezTo>
                      <a:pt x="437356" y="103858"/>
                      <a:pt x="510118" y="192969"/>
                      <a:pt x="613817" y="231033"/>
                    </a:cubicBezTo>
                    <a:lnTo>
                      <a:pt x="674092" y="241593"/>
                    </a:lnTo>
                    <a:lnTo>
                      <a:pt x="722635" y="241593"/>
                    </a:lnTo>
                    <a:cubicBezTo>
                      <a:pt x="806625" y="241593"/>
                      <a:pt x="874712" y="309680"/>
                      <a:pt x="874712" y="393670"/>
                    </a:cubicBezTo>
                    <a:close/>
                  </a:path>
                </a:pathLst>
              </a:custGeom>
              <a:pattFill prst="shingle">
                <a:fgClr>
                  <a:srgbClr val="691122"/>
                </a:fgClr>
                <a:bgClr>
                  <a:srgbClr val="831529"/>
                </a:bgClr>
              </a:pattFill>
              <a:ln w="25400">
                <a:noFill/>
              </a:ln>
              <a:effectLst>
                <a:outerShdw blurRad="114300" dist="114300" dir="2700000" algn="tl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5EBB9E23-9CBD-45C6-B3B9-D2FE2CE7F050}"/>
                  </a:ext>
                </a:extLst>
              </p:cNvPr>
              <p:cNvSpPr/>
              <p:nvPr/>
            </p:nvSpPr>
            <p:spPr>
              <a:xfrm>
                <a:off x="6752552" y="1299369"/>
                <a:ext cx="4689682" cy="874712"/>
              </a:xfrm>
              <a:custGeom>
                <a:avLst/>
                <a:gdLst>
                  <a:gd name="connsiteX0" fmla="*/ 393671 w 4689682"/>
                  <a:gd name="connsiteY0" fmla="*/ 0 h 874712"/>
                  <a:gd name="connsiteX1" fmla="*/ 4286867 w 4689682"/>
                  <a:gd name="connsiteY1" fmla="*/ 0 h 874712"/>
                  <a:gd name="connsiteX2" fmla="*/ 4438944 w 4689682"/>
                  <a:gd name="connsiteY2" fmla="*/ 152077 h 874712"/>
                  <a:gd name="connsiteX3" fmla="*/ 4438944 w 4689682"/>
                  <a:gd name="connsiteY3" fmla="*/ 148435 h 874712"/>
                  <a:gd name="connsiteX4" fmla="*/ 4689682 w 4689682"/>
                  <a:gd name="connsiteY4" fmla="*/ 437357 h 874712"/>
                  <a:gd name="connsiteX5" fmla="*/ 4438944 w 4689682"/>
                  <a:gd name="connsiteY5" fmla="*/ 726279 h 874712"/>
                  <a:gd name="connsiteX6" fmla="*/ 4438944 w 4689682"/>
                  <a:gd name="connsiteY6" fmla="*/ 722635 h 874712"/>
                  <a:gd name="connsiteX7" fmla="*/ 4286867 w 4689682"/>
                  <a:gd name="connsiteY7" fmla="*/ 874712 h 874712"/>
                  <a:gd name="connsiteX8" fmla="*/ 393671 w 4689682"/>
                  <a:gd name="connsiteY8" fmla="*/ 874712 h 874712"/>
                  <a:gd name="connsiteX9" fmla="*/ 241594 w 4689682"/>
                  <a:gd name="connsiteY9" fmla="*/ 722635 h 874712"/>
                  <a:gd name="connsiteX10" fmla="*/ 241594 w 4689682"/>
                  <a:gd name="connsiteY10" fmla="*/ 674091 h 874712"/>
                  <a:gd name="connsiteX11" fmla="*/ 231033 w 4689682"/>
                  <a:gd name="connsiteY11" fmla="*/ 613816 h 874712"/>
                  <a:gd name="connsiteX12" fmla="*/ 0 w 4689682"/>
                  <a:gd name="connsiteY12" fmla="*/ 437356 h 874712"/>
                  <a:gd name="connsiteX13" fmla="*/ 231033 w 4689682"/>
                  <a:gd name="connsiteY13" fmla="*/ 260895 h 874712"/>
                  <a:gd name="connsiteX14" fmla="*/ 241594 w 4689682"/>
                  <a:gd name="connsiteY14" fmla="*/ 200620 h 874712"/>
                  <a:gd name="connsiteX15" fmla="*/ 241594 w 4689682"/>
                  <a:gd name="connsiteY15" fmla="*/ 152077 h 874712"/>
                  <a:gd name="connsiteX16" fmla="*/ 393671 w 4689682"/>
                  <a:gd name="connsiteY16" fmla="*/ 0 h 87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89682" h="874712">
                    <a:moveTo>
                      <a:pt x="393671" y="0"/>
                    </a:moveTo>
                    <a:lnTo>
                      <a:pt x="4286867" y="0"/>
                    </a:lnTo>
                    <a:cubicBezTo>
                      <a:pt x="4370857" y="0"/>
                      <a:pt x="4438944" y="68087"/>
                      <a:pt x="4438944" y="152077"/>
                    </a:cubicBezTo>
                    <a:lnTo>
                      <a:pt x="4438944" y="148435"/>
                    </a:lnTo>
                    <a:cubicBezTo>
                      <a:pt x="4438944" y="308001"/>
                      <a:pt x="4551204" y="437357"/>
                      <a:pt x="4689682" y="437357"/>
                    </a:cubicBezTo>
                    <a:cubicBezTo>
                      <a:pt x="4551204" y="437357"/>
                      <a:pt x="4438944" y="566712"/>
                      <a:pt x="4438944" y="726279"/>
                    </a:cubicBezTo>
                    <a:lnTo>
                      <a:pt x="4438944" y="722635"/>
                    </a:lnTo>
                    <a:cubicBezTo>
                      <a:pt x="4438944" y="806625"/>
                      <a:pt x="4370857" y="874712"/>
                      <a:pt x="4286867" y="874712"/>
                    </a:cubicBezTo>
                    <a:lnTo>
                      <a:pt x="393671" y="874712"/>
                    </a:lnTo>
                    <a:cubicBezTo>
                      <a:pt x="309681" y="874712"/>
                      <a:pt x="241594" y="806625"/>
                      <a:pt x="241594" y="722635"/>
                    </a:cubicBezTo>
                    <a:lnTo>
                      <a:pt x="241594" y="674091"/>
                    </a:lnTo>
                    <a:lnTo>
                      <a:pt x="231033" y="613816"/>
                    </a:lnTo>
                    <a:cubicBezTo>
                      <a:pt x="192969" y="510118"/>
                      <a:pt x="103859" y="437356"/>
                      <a:pt x="0" y="437356"/>
                    </a:cubicBezTo>
                    <a:cubicBezTo>
                      <a:pt x="103859" y="437356"/>
                      <a:pt x="192969" y="364593"/>
                      <a:pt x="231033" y="260895"/>
                    </a:cubicBezTo>
                    <a:lnTo>
                      <a:pt x="241594" y="200620"/>
                    </a:lnTo>
                    <a:lnTo>
                      <a:pt x="241594" y="152077"/>
                    </a:lnTo>
                    <a:cubicBezTo>
                      <a:pt x="241594" y="68087"/>
                      <a:pt x="309681" y="0"/>
                      <a:pt x="393671" y="0"/>
                    </a:cubicBezTo>
                    <a:close/>
                  </a:path>
                </a:pathLst>
              </a:custGeom>
              <a:pattFill prst="shingle">
                <a:fgClr>
                  <a:schemeClr val="accent1"/>
                </a:fgClr>
                <a:bgClr>
                  <a:schemeClr val="accent1"/>
                </a:bgClr>
              </a:pattFill>
              <a:ln w="25400" cap="rnd">
                <a:gradFill flip="none" rotWithShape="1">
                  <a:gsLst>
                    <a:gs pos="0">
                      <a:srgbClr val="EEC478"/>
                    </a:gs>
                    <a:gs pos="35000">
                      <a:srgbClr val="DF9540"/>
                    </a:gs>
                    <a:gs pos="15000">
                      <a:srgbClr val="DF9540"/>
                    </a:gs>
                    <a:gs pos="50000">
                      <a:srgbClr val="EEC478"/>
                    </a:gs>
                    <a:gs pos="100000">
                      <a:srgbClr val="EEC478"/>
                    </a:gs>
                    <a:gs pos="85000">
                      <a:srgbClr val="DF9540"/>
                    </a:gs>
                    <a:gs pos="65000">
                      <a:srgbClr val="DF9540"/>
                    </a:gs>
                  </a:gsLst>
                  <a:lin ang="2700000" scaled="1"/>
                  <a:tileRect/>
                </a:gradFill>
                <a:round/>
              </a:ln>
              <a:effectLst>
                <a:innerShdw blurRad="114300" dist="114300" dir="135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A3FAEEBD-2CE0-42AB-86EA-BEB18AC2D797}"/>
                </a:ext>
              </a:extLst>
            </p:cNvPr>
            <p:cNvSpPr txBox="1"/>
            <p:nvPr/>
          </p:nvSpPr>
          <p:spPr>
            <a:xfrm>
              <a:off x="2210732" y="1774292"/>
              <a:ext cx="23589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800" dirty="0">
                  <a:solidFill>
                    <a:schemeClr val="accent2"/>
                  </a:solidFill>
                  <a:latin typeface="+mj-ea"/>
                  <a:ea typeface="+mj-ea"/>
                </a:rPr>
                <a:t>筑梦未来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97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F07BE-A110-4D16-B09C-3A22263E8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主题设计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176A65B-DB51-4713-98F5-B196190709CD}"/>
              </a:ext>
            </a:extLst>
          </p:cNvPr>
          <p:cNvGrpSpPr/>
          <p:nvPr/>
        </p:nvGrpSpPr>
        <p:grpSpPr>
          <a:xfrm>
            <a:off x="6249670" y="1447800"/>
            <a:ext cx="5118100" cy="2091522"/>
            <a:chOff x="7172325" y="800100"/>
            <a:chExt cx="3822700" cy="5027386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D997B9-2714-4261-9543-4DEF5E389ABA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380E1BF9-A44F-4373-8519-5AA07D29EC16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B5E2EE8B-4ECC-4FE6-9071-C1179ADAB525}"/>
              </a:ext>
            </a:extLst>
          </p:cNvPr>
          <p:cNvSpPr txBox="1"/>
          <p:nvPr/>
        </p:nvSpPr>
        <p:spPr>
          <a:xfrm>
            <a:off x="6756400" y="2274063"/>
            <a:ext cx="4104640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D12CDF9-BC8B-48C8-B861-931B52E6F62D}"/>
              </a:ext>
            </a:extLst>
          </p:cNvPr>
          <p:cNvGrpSpPr/>
          <p:nvPr/>
        </p:nvGrpSpPr>
        <p:grpSpPr>
          <a:xfrm>
            <a:off x="8138160" y="1397626"/>
            <a:ext cx="1341120" cy="602066"/>
            <a:chOff x="5347485" y="692672"/>
            <a:chExt cx="1497027" cy="672056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A6D846BE-4CB5-458B-9B45-FD8A5B40C728}"/>
                </a:ext>
              </a:extLst>
            </p:cNvPr>
            <p:cNvSpPr/>
            <p:nvPr/>
          </p:nvSpPr>
          <p:spPr>
            <a:xfrm rot="18844376">
              <a:off x="6172456" y="692671"/>
              <a:ext cx="672056" cy="672057"/>
            </a:xfrm>
            <a:prstGeom prst="rect">
              <a:avLst/>
            </a:prstGeom>
            <a:gradFill>
              <a:gsLst>
                <a:gs pos="0">
                  <a:srgbClr val="A32D1D"/>
                </a:gs>
                <a:gs pos="63000">
                  <a:schemeClr val="accent1"/>
                </a:gs>
              </a:gsLst>
              <a:lin ang="5400000" scaled="1"/>
            </a:gradFill>
            <a:ln>
              <a:solidFill>
                <a:srgbClr val="D8AF5B"/>
              </a:solidFill>
            </a:ln>
            <a:effectLst>
              <a:outerShdw blurRad="1143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E80715E-4B44-410A-A88C-27BA48AF9186}"/>
                </a:ext>
              </a:extLst>
            </p:cNvPr>
            <p:cNvGrpSpPr/>
            <p:nvPr/>
          </p:nvGrpSpPr>
          <p:grpSpPr>
            <a:xfrm>
              <a:off x="5347485" y="692672"/>
              <a:ext cx="672057" cy="672056"/>
              <a:chOff x="5347485" y="692672"/>
              <a:chExt cx="672057" cy="672056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2540B6F-97FC-4328-93AB-B6AD5FC1A120}"/>
                  </a:ext>
                </a:extLst>
              </p:cNvPr>
              <p:cNvSpPr/>
              <p:nvPr/>
            </p:nvSpPr>
            <p:spPr>
              <a:xfrm rot="18844376">
                <a:off x="5347486" y="692671"/>
                <a:ext cx="672056" cy="672057"/>
              </a:xfrm>
              <a:prstGeom prst="rect">
                <a:avLst/>
              </a:prstGeom>
              <a:gradFill>
                <a:gsLst>
                  <a:gs pos="0">
                    <a:srgbClr val="A32D1D"/>
                  </a:gs>
                  <a:gs pos="63000">
                    <a:schemeClr val="accent1"/>
                  </a:gs>
                </a:gsLst>
                <a:lin ang="5400000" scaled="1"/>
              </a:gradFill>
              <a:ln>
                <a:solidFill>
                  <a:srgbClr val="D8AF5B"/>
                </a:solidFill>
              </a:ln>
              <a:effectLst>
                <a:outerShdw blurRad="1143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2DE583A7-8CAC-408B-990E-021B79F32227}"/>
                  </a:ext>
                </a:extLst>
              </p:cNvPr>
              <p:cNvSpPr txBox="1"/>
              <p:nvPr/>
            </p:nvSpPr>
            <p:spPr>
              <a:xfrm>
                <a:off x="5374313" y="805385"/>
                <a:ext cx="618401" cy="446623"/>
              </a:xfrm>
              <a:prstGeom prst="rect">
                <a:avLst/>
              </a:prstGeom>
              <a:noFill/>
            </p:spPr>
            <p:txBody>
              <a:bodyPr vert="eaVert" wrap="none" rtlCol="0" anchor="ctr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签</a:t>
                </a:r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D02A663-FA5A-4C04-B3D5-732B678B02FC}"/>
                </a:ext>
              </a:extLst>
            </p:cNvPr>
            <p:cNvSpPr txBox="1"/>
            <p:nvPr/>
          </p:nvSpPr>
          <p:spPr>
            <a:xfrm>
              <a:off x="6199283" y="805386"/>
              <a:ext cx="618401" cy="446623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到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39535C92-180D-4436-9FFF-D6EA248D83A6}"/>
              </a:ext>
            </a:extLst>
          </p:cNvPr>
          <p:cNvGrpSpPr/>
          <p:nvPr/>
        </p:nvGrpSpPr>
        <p:grpSpPr>
          <a:xfrm>
            <a:off x="824230" y="1447800"/>
            <a:ext cx="5118100" cy="2091522"/>
            <a:chOff x="7172325" y="800100"/>
            <a:chExt cx="3822700" cy="5027386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857A3236-7BD9-4CE8-A26C-3073F4D0CC13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959C9994-1BAF-4A7C-96D6-692ECD676DC1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46AB6E1F-E7EA-47FE-87CE-910B1618CC53}"/>
              </a:ext>
            </a:extLst>
          </p:cNvPr>
          <p:cNvSpPr txBox="1"/>
          <p:nvPr/>
        </p:nvSpPr>
        <p:spPr>
          <a:xfrm>
            <a:off x="1330960" y="2274063"/>
            <a:ext cx="4104640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182C32E-1EE1-4CEA-A5AC-C9FD96C76489}"/>
              </a:ext>
            </a:extLst>
          </p:cNvPr>
          <p:cNvGrpSpPr/>
          <p:nvPr/>
        </p:nvGrpSpPr>
        <p:grpSpPr>
          <a:xfrm>
            <a:off x="2712720" y="1397624"/>
            <a:ext cx="1341120" cy="602066"/>
            <a:chOff x="5347485" y="692672"/>
            <a:chExt cx="1497027" cy="672056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58F80D95-586E-476D-A33B-93D8E0683ED1}"/>
                </a:ext>
              </a:extLst>
            </p:cNvPr>
            <p:cNvSpPr/>
            <p:nvPr/>
          </p:nvSpPr>
          <p:spPr>
            <a:xfrm rot="18844376">
              <a:off x="6172456" y="692671"/>
              <a:ext cx="672056" cy="672057"/>
            </a:xfrm>
            <a:prstGeom prst="rect">
              <a:avLst/>
            </a:prstGeom>
            <a:gradFill>
              <a:gsLst>
                <a:gs pos="0">
                  <a:srgbClr val="A32D1D"/>
                </a:gs>
                <a:gs pos="63000">
                  <a:schemeClr val="accent1"/>
                </a:gs>
              </a:gsLst>
              <a:lin ang="5400000" scaled="1"/>
            </a:gradFill>
            <a:ln>
              <a:solidFill>
                <a:srgbClr val="D8AF5B"/>
              </a:solidFill>
            </a:ln>
            <a:effectLst>
              <a:outerShdw blurRad="1143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/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535FB885-6CA3-4089-9BF6-16577CDAC0C9}"/>
                </a:ext>
              </a:extLst>
            </p:cNvPr>
            <p:cNvGrpSpPr/>
            <p:nvPr/>
          </p:nvGrpSpPr>
          <p:grpSpPr>
            <a:xfrm>
              <a:off x="5347485" y="692672"/>
              <a:ext cx="672057" cy="672056"/>
              <a:chOff x="5347485" y="692672"/>
              <a:chExt cx="672057" cy="672056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F97B2BF2-D548-4820-8731-0BD0C73AE381}"/>
                  </a:ext>
                </a:extLst>
              </p:cNvPr>
              <p:cNvSpPr/>
              <p:nvPr/>
            </p:nvSpPr>
            <p:spPr>
              <a:xfrm rot="18844376">
                <a:off x="5347486" y="692671"/>
                <a:ext cx="672056" cy="672057"/>
              </a:xfrm>
              <a:prstGeom prst="rect">
                <a:avLst/>
              </a:prstGeom>
              <a:gradFill>
                <a:gsLst>
                  <a:gs pos="0">
                    <a:srgbClr val="A32D1D"/>
                  </a:gs>
                  <a:gs pos="63000">
                    <a:schemeClr val="accent1"/>
                  </a:gs>
                </a:gsLst>
                <a:lin ang="5400000" scaled="1"/>
              </a:gradFill>
              <a:ln>
                <a:solidFill>
                  <a:srgbClr val="D8AF5B"/>
                </a:solidFill>
              </a:ln>
              <a:effectLst>
                <a:outerShdw blurRad="1143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FB7FF346-DC92-42F2-96AA-34CE5866AF1B}"/>
                  </a:ext>
                </a:extLst>
              </p:cNvPr>
              <p:cNvSpPr txBox="1"/>
              <p:nvPr/>
            </p:nvSpPr>
            <p:spPr>
              <a:xfrm>
                <a:off x="5374313" y="805385"/>
                <a:ext cx="618401" cy="446622"/>
              </a:xfrm>
              <a:prstGeom prst="rect">
                <a:avLst/>
              </a:prstGeom>
              <a:noFill/>
            </p:spPr>
            <p:txBody>
              <a:bodyPr vert="eaVert" wrap="none" rtlCol="0" anchor="ctr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</a:t>
                </a: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E3B5116-DCA3-4706-AFAF-C7AC25900ABE}"/>
                </a:ext>
              </a:extLst>
            </p:cNvPr>
            <p:cNvSpPr txBox="1"/>
            <p:nvPr/>
          </p:nvSpPr>
          <p:spPr>
            <a:xfrm>
              <a:off x="6199283" y="805386"/>
              <a:ext cx="618401" cy="446623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热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CEC20E5-3793-4E78-9C93-5AF37E667BBB}"/>
              </a:ext>
            </a:extLst>
          </p:cNvPr>
          <p:cNvGrpSpPr/>
          <p:nvPr/>
        </p:nvGrpSpPr>
        <p:grpSpPr>
          <a:xfrm>
            <a:off x="6249670" y="4073058"/>
            <a:ext cx="5118100" cy="2091522"/>
            <a:chOff x="7172325" y="800100"/>
            <a:chExt cx="3822700" cy="5027386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7AC7D838-7F69-40E6-BA31-C6BD9B3CDFA9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14D7AE9C-12BA-49C8-97F8-0AE0F11C113E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5D7911B1-7FD9-4BB9-8FB9-98162D704FA4}"/>
              </a:ext>
            </a:extLst>
          </p:cNvPr>
          <p:cNvSpPr txBox="1"/>
          <p:nvPr/>
        </p:nvSpPr>
        <p:spPr>
          <a:xfrm>
            <a:off x="6756400" y="4899321"/>
            <a:ext cx="4104640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54E49B4-6683-40BE-A411-F6F124ED3CD5}"/>
              </a:ext>
            </a:extLst>
          </p:cNvPr>
          <p:cNvGrpSpPr/>
          <p:nvPr/>
        </p:nvGrpSpPr>
        <p:grpSpPr>
          <a:xfrm>
            <a:off x="8138160" y="4022882"/>
            <a:ext cx="1341120" cy="602066"/>
            <a:chOff x="5347485" y="692672"/>
            <a:chExt cx="1497027" cy="67205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2259C040-29CF-40EE-BC70-F766B7C05C01}"/>
                </a:ext>
              </a:extLst>
            </p:cNvPr>
            <p:cNvSpPr/>
            <p:nvPr/>
          </p:nvSpPr>
          <p:spPr>
            <a:xfrm rot="18844376">
              <a:off x="6172456" y="692671"/>
              <a:ext cx="672056" cy="672057"/>
            </a:xfrm>
            <a:prstGeom prst="rect">
              <a:avLst/>
            </a:prstGeom>
            <a:gradFill>
              <a:gsLst>
                <a:gs pos="0">
                  <a:srgbClr val="A32D1D"/>
                </a:gs>
                <a:gs pos="63000">
                  <a:schemeClr val="accent1"/>
                </a:gs>
              </a:gsLst>
              <a:lin ang="5400000" scaled="1"/>
            </a:gradFill>
            <a:ln>
              <a:solidFill>
                <a:srgbClr val="D8AF5B"/>
              </a:solidFill>
            </a:ln>
            <a:effectLst>
              <a:outerShdw blurRad="1143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/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8A4AC417-C3D9-40E1-9C33-D4EB8DCDB7BC}"/>
                </a:ext>
              </a:extLst>
            </p:cNvPr>
            <p:cNvGrpSpPr/>
            <p:nvPr/>
          </p:nvGrpSpPr>
          <p:grpSpPr>
            <a:xfrm>
              <a:off x="5347485" y="692672"/>
              <a:ext cx="672057" cy="672056"/>
              <a:chOff x="5347485" y="692672"/>
              <a:chExt cx="672057" cy="672056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53284D2C-A294-4C1B-AC40-2B90040B2C11}"/>
                  </a:ext>
                </a:extLst>
              </p:cNvPr>
              <p:cNvSpPr/>
              <p:nvPr/>
            </p:nvSpPr>
            <p:spPr>
              <a:xfrm rot="18844376">
                <a:off x="5347486" y="692671"/>
                <a:ext cx="672056" cy="672057"/>
              </a:xfrm>
              <a:prstGeom prst="rect">
                <a:avLst/>
              </a:prstGeom>
              <a:gradFill>
                <a:gsLst>
                  <a:gs pos="0">
                    <a:srgbClr val="A32D1D"/>
                  </a:gs>
                  <a:gs pos="63000">
                    <a:schemeClr val="accent1"/>
                  </a:gs>
                </a:gsLst>
                <a:lin ang="5400000" scaled="1"/>
              </a:gradFill>
              <a:ln>
                <a:solidFill>
                  <a:srgbClr val="D8AF5B"/>
                </a:solidFill>
              </a:ln>
              <a:effectLst>
                <a:outerShdw blurRad="1143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356F0116-D678-452C-A280-AE28BE806F33}"/>
                  </a:ext>
                </a:extLst>
              </p:cNvPr>
              <p:cNvSpPr txBox="1"/>
              <p:nvPr/>
            </p:nvSpPr>
            <p:spPr>
              <a:xfrm>
                <a:off x="5374313" y="805383"/>
                <a:ext cx="618401" cy="446622"/>
              </a:xfrm>
              <a:prstGeom prst="rect">
                <a:avLst/>
              </a:prstGeom>
              <a:noFill/>
            </p:spPr>
            <p:txBody>
              <a:bodyPr vert="eaVert" wrap="none" rtlCol="0" anchor="ctr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晚</a:t>
                </a:r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23300F53-84F7-4458-B21A-3DD204783069}"/>
                </a:ext>
              </a:extLst>
            </p:cNvPr>
            <p:cNvSpPr txBox="1"/>
            <p:nvPr/>
          </p:nvSpPr>
          <p:spPr>
            <a:xfrm>
              <a:off x="6199283" y="805386"/>
              <a:ext cx="618401" cy="446623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宴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AB9A065-2828-4787-8E8E-1555DCE6FA72}"/>
              </a:ext>
            </a:extLst>
          </p:cNvPr>
          <p:cNvGrpSpPr/>
          <p:nvPr/>
        </p:nvGrpSpPr>
        <p:grpSpPr>
          <a:xfrm>
            <a:off x="824230" y="4073058"/>
            <a:ext cx="5118100" cy="2091522"/>
            <a:chOff x="7172325" y="800100"/>
            <a:chExt cx="3822700" cy="5027386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22B0AD52-81D0-4889-BB0F-45BC2D828E24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71D3BAD5-6B57-49FF-960E-B2E785E89E4D}"/>
                </a:ext>
              </a:extLst>
            </p:cNvPr>
            <p:cNvSpPr/>
            <p:nvPr/>
          </p:nvSpPr>
          <p:spPr>
            <a:xfrm>
              <a:off x="7172325" y="800100"/>
              <a:ext cx="3822700" cy="5027386"/>
            </a:xfrm>
            <a:custGeom>
              <a:avLst/>
              <a:gdLst>
                <a:gd name="connsiteX0" fmla="*/ 1911350 w 3822700"/>
                <a:gd name="connsiteY0" fmla="*/ 0 h 5027386"/>
                <a:gd name="connsiteX1" fmla="*/ 3336925 w 3822700"/>
                <a:gd name="connsiteY1" fmla="*/ 230414 h 5027386"/>
                <a:gd name="connsiteX2" fmla="*/ 3462297 w 3822700"/>
                <a:gd name="connsiteY2" fmla="*/ 230414 h 5027386"/>
                <a:gd name="connsiteX3" fmla="*/ 3647411 w 3822700"/>
                <a:gd name="connsiteY3" fmla="*/ 381286 h 5027386"/>
                <a:gd name="connsiteX4" fmla="*/ 3651223 w 3822700"/>
                <a:gd name="connsiteY4" fmla="*/ 419100 h 5027386"/>
                <a:gd name="connsiteX5" fmla="*/ 3662796 w 3822700"/>
                <a:gd name="connsiteY5" fmla="*/ 419100 h 5027386"/>
                <a:gd name="connsiteX6" fmla="*/ 3822700 w 3822700"/>
                <a:gd name="connsiteY6" fmla="*/ 579004 h 5027386"/>
                <a:gd name="connsiteX7" fmla="*/ 3822700 w 3822700"/>
                <a:gd name="connsiteY7" fmla="*/ 4678796 h 5027386"/>
                <a:gd name="connsiteX8" fmla="*/ 3662796 w 3822700"/>
                <a:gd name="connsiteY8" fmla="*/ 4838700 h 5027386"/>
                <a:gd name="connsiteX9" fmla="*/ 3651223 w 3822700"/>
                <a:gd name="connsiteY9" fmla="*/ 4838700 h 5027386"/>
                <a:gd name="connsiteX10" fmla="*/ 3647411 w 3822700"/>
                <a:gd name="connsiteY10" fmla="*/ 4876514 h 5027386"/>
                <a:gd name="connsiteX11" fmla="*/ 3462297 w 3822700"/>
                <a:gd name="connsiteY11" fmla="*/ 5027386 h 5027386"/>
                <a:gd name="connsiteX12" fmla="*/ 360403 w 3822700"/>
                <a:gd name="connsiteY12" fmla="*/ 5027386 h 5027386"/>
                <a:gd name="connsiteX13" fmla="*/ 175289 w 3822700"/>
                <a:gd name="connsiteY13" fmla="*/ 4876514 h 5027386"/>
                <a:gd name="connsiteX14" fmla="*/ 171477 w 3822700"/>
                <a:gd name="connsiteY14" fmla="*/ 4838700 h 5027386"/>
                <a:gd name="connsiteX15" fmla="*/ 159904 w 3822700"/>
                <a:gd name="connsiteY15" fmla="*/ 4838700 h 5027386"/>
                <a:gd name="connsiteX16" fmla="*/ 0 w 3822700"/>
                <a:gd name="connsiteY16" fmla="*/ 4678796 h 5027386"/>
                <a:gd name="connsiteX17" fmla="*/ 0 w 3822700"/>
                <a:gd name="connsiteY17" fmla="*/ 579004 h 5027386"/>
                <a:gd name="connsiteX18" fmla="*/ 159904 w 3822700"/>
                <a:gd name="connsiteY18" fmla="*/ 419100 h 5027386"/>
                <a:gd name="connsiteX19" fmla="*/ 171477 w 3822700"/>
                <a:gd name="connsiteY19" fmla="*/ 419100 h 5027386"/>
                <a:gd name="connsiteX20" fmla="*/ 175289 w 3822700"/>
                <a:gd name="connsiteY20" fmla="*/ 381286 h 5027386"/>
                <a:gd name="connsiteX21" fmla="*/ 360403 w 3822700"/>
                <a:gd name="connsiteY21" fmla="*/ 230414 h 5027386"/>
                <a:gd name="connsiteX22" fmla="*/ 485775 w 3822700"/>
                <a:gd name="connsiteY22" fmla="*/ 230414 h 5027386"/>
                <a:gd name="connsiteX23" fmla="*/ 1911350 w 3822700"/>
                <a:gd name="connsiteY23" fmla="*/ 0 h 502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2700" h="5027386">
                  <a:moveTo>
                    <a:pt x="1911350" y="0"/>
                  </a:moveTo>
                  <a:cubicBezTo>
                    <a:pt x="1911350" y="127254"/>
                    <a:pt x="2549603" y="230414"/>
                    <a:pt x="3336925" y="230414"/>
                  </a:cubicBezTo>
                  <a:lnTo>
                    <a:pt x="3462297" y="230414"/>
                  </a:lnTo>
                  <a:cubicBezTo>
                    <a:pt x="3553609" y="230414"/>
                    <a:pt x="3629792" y="295184"/>
                    <a:pt x="3647411" y="381286"/>
                  </a:cubicBezTo>
                  <a:lnTo>
                    <a:pt x="3651223" y="419100"/>
                  </a:lnTo>
                  <a:lnTo>
                    <a:pt x="3662796" y="419100"/>
                  </a:lnTo>
                  <a:cubicBezTo>
                    <a:pt x="3751109" y="419100"/>
                    <a:pt x="3822700" y="490691"/>
                    <a:pt x="3822700" y="579004"/>
                  </a:cubicBezTo>
                  <a:lnTo>
                    <a:pt x="3822700" y="4678796"/>
                  </a:lnTo>
                  <a:cubicBezTo>
                    <a:pt x="3822700" y="4767109"/>
                    <a:pt x="3751109" y="4838700"/>
                    <a:pt x="3662796" y="4838700"/>
                  </a:cubicBezTo>
                  <a:lnTo>
                    <a:pt x="3651223" y="4838700"/>
                  </a:lnTo>
                  <a:lnTo>
                    <a:pt x="3647411" y="4876514"/>
                  </a:lnTo>
                  <a:cubicBezTo>
                    <a:pt x="3629792" y="4962617"/>
                    <a:pt x="3553609" y="5027386"/>
                    <a:pt x="3462297" y="5027386"/>
                  </a:cubicBezTo>
                  <a:lnTo>
                    <a:pt x="360403" y="5027386"/>
                  </a:lnTo>
                  <a:cubicBezTo>
                    <a:pt x="269092" y="5027386"/>
                    <a:pt x="192908" y="4962617"/>
                    <a:pt x="175289" y="4876514"/>
                  </a:cubicBezTo>
                  <a:lnTo>
                    <a:pt x="171477" y="4838700"/>
                  </a:lnTo>
                  <a:lnTo>
                    <a:pt x="159904" y="4838700"/>
                  </a:lnTo>
                  <a:cubicBezTo>
                    <a:pt x="71591" y="4838700"/>
                    <a:pt x="0" y="4767109"/>
                    <a:pt x="0" y="4678796"/>
                  </a:cubicBezTo>
                  <a:lnTo>
                    <a:pt x="0" y="579004"/>
                  </a:lnTo>
                  <a:cubicBezTo>
                    <a:pt x="0" y="490691"/>
                    <a:pt x="71591" y="419100"/>
                    <a:pt x="159904" y="419100"/>
                  </a:cubicBezTo>
                  <a:lnTo>
                    <a:pt x="171477" y="419100"/>
                  </a:lnTo>
                  <a:lnTo>
                    <a:pt x="175289" y="381286"/>
                  </a:lnTo>
                  <a:cubicBezTo>
                    <a:pt x="192908" y="295184"/>
                    <a:pt x="269092" y="230414"/>
                    <a:pt x="360403" y="230414"/>
                  </a:cubicBezTo>
                  <a:lnTo>
                    <a:pt x="485775" y="230414"/>
                  </a:lnTo>
                  <a:cubicBezTo>
                    <a:pt x="1273097" y="230414"/>
                    <a:pt x="1911350" y="127254"/>
                    <a:pt x="1911350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7DF17D52-01B7-4C8C-A28F-8544852A91D8}"/>
              </a:ext>
            </a:extLst>
          </p:cNvPr>
          <p:cNvSpPr txBox="1"/>
          <p:nvPr/>
        </p:nvSpPr>
        <p:spPr>
          <a:xfrm>
            <a:off x="1330960" y="4899321"/>
            <a:ext cx="4104640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6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23F7219B-D75D-49BC-91F3-072861F47AA4}"/>
              </a:ext>
            </a:extLst>
          </p:cNvPr>
          <p:cNvGrpSpPr/>
          <p:nvPr/>
        </p:nvGrpSpPr>
        <p:grpSpPr>
          <a:xfrm>
            <a:off x="2712720" y="4022883"/>
            <a:ext cx="1341120" cy="602066"/>
            <a:chOff x="5347485" y="692672"/>
            <a:chExt cx="1497027" cy="672056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A27813D7-AEA3-43BE-A31A-45C28C1D6B0E}"/>
                </a:ext>
              </a:extLst>
            </p:cNvPr>
            <p:cNvSpPr/>
            <p:nvPr/>
          </p:nvSpPr>
          <p:spPr>
            <a:xfrm rot="18844376">
              <a:off x="6172456" y="692671"/>
              <a:ext cx="672056" cy="672057"/>
            </a:xfrm>
            <a:prstGeom prst="rect">
              <a:avLst/>
            </a:prstGeom>
            <a:gradFill>
              <a:gsLst>
                <a:gs pos="0">
                  <a:srgbClr val="A32D1D"/>
                </a:gs>
                <a:gs pos="63000">
                  <a:schemeClr val="accent1"/>
                </a:gs>
              </a:gsLst>
              <a:lin ang="5400000" scaled="1"/>
            </a:gradFill>
            <a:ln>
              <a:solidFill>
                <a:srgbClr val="D8AF5B"/>
              </a:solidFill>
            </a:ln>
            <a:effectLst>
              <a:outerShdw blurRad="1143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2400"/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364C80A7-F5A7-4A94-9353-48E318E7BB25}"/>
                </a:ext>
              </a:extLst>
            </p:cNvPr>
            <p:cNvGrpSpPr/>
            <p:nvPr/>
          </p:nvGrpSpPr>
          <p:grpSpPr>
            <a:xfrm>
              <a:off x="5347485" y="692672"/>
              <a:ext cx="672057" cy="672056"/>
              <a:chOff x="5347485" y="692672"/>
              <a:chExt cx="672057" cy="672056"/>
            </a:xfrm>
          </p:grpSpPr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63F87620-FBA1-47F1-95B1-49D295A32F30}"/>
                  </a:ext>
                </a:extLst>
              </p:cNvPr>
              <p:cNvSpPr/>
              <p:nvPr/>
            </p:nvSpPr>
            <p:spPr>
              <a:xfrm rot="18844376">
                <a:off x="5347486" y="692671"/>
                <a:ext cx="672056" cy="672057"/>
              </a:xfrm>
              <a:prstGeom prst="rect">
                <a:avLst/>
              </a:prstGeom>
              <a:gradFill>
                <a:gsLst>
                  <a:gs pos="0">
                    <a:srgbClr val="A32D1D"/>
                  </a:gs>
                  <a:gs pos="63000">
                    <a:schemeClr val="accent1"/>
                  </a:gs>
                </a:gsLst>
                <a:lin ang="5400000" scaled="1"/>
              </a:gradFill>
              <a:ln>
                <a:solidFill>
                  <a:srgbClr val="D8AF5B"/>
                </a:solidFill>
              </a:ln>
              <a:effectLst>
                <a:outerShdw blurRad="1143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D07A5A09-93CD-4564-8508-81B4FC2EA54C}"/>
                  </a:ext>
                </a:extLst>
              </p:cNvPr>
              <p:cNvSpPr txBox="1"/>
              <p:nvPr/>
            </p:nvSpPr>
            <p:spPr>
              <a:xfrm>
                <a:off x="5374313" y="805386"/>
                <a:ext cx="618401" cy="446623"/>
              </a:xfrm>
              <a:prstGeom prst="rect">
                <a:avLst/>
              </a:prstGeom>
              <a:noFill/>
            </p:spPr>
            <p:txBody>
              <a:bodyPr vert="eaVert" wrap="none" rtlCol="0" anchor="ctr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流</a:t>
                </a:r>
              </a:p>
            </p:txBody>
          </p:sp>
        </p:grp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3DE77F5D-18AD-4B1C-B8E9-1D18B2F2790E}"/>
                </a:ext>
              </a:extLst>
            </p:cNvPr>
            <p:cNvSpPr txBox="1"/>
            <p:nvPr/>
          </p:nvSpPr>
          <p:spPr>
            <a:xfrm>
              <a:off x="6199283" y="805386"/>
              <a:ext cx="618401" cy="446623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00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E65F0B4F-D430-4220-B207-96139BA18813}"/>
              </a:ext>
            </a:extLst>
          </p:cNvPr>
          <p:cNvSpPr>
            <a:spLocks/>
          </p:cNvSpPr>
          <p:nvPr/>
        </p:nvSpPr>
        <p:spPr>
          <a:xfrm>
            <a:off x="0" y="1222605"/>
            <a:ext cx="12192000" cy="1983582"/>
          </a:xfrm>
          <a:custGeom>
            <a:avLst/>
            <a:gdLst>
              <a:gd name="connsiteX0" fmla="*/ 0 w 12192000"/>
              <a:gd name="connsiteY0" fmla="*/ 0 h 2230120"/>
              <a:gd name="connsiteX1" fmla="*/ 12192000 w 12192000"/>
              <a:gd name="connsiteY1" fmla="*/ 0 h 2230120"/>
              <a:gd name="connsiteX2" fmla="*/ 12192000 w 12192000"/>
              <a:gd name="connsiteY2" fmla="*/ 2230120 h 2230120"/>
              <a:gd name="connsiteX3" fmla="*/ 0 w 12192000"/>
              <a:gd name="connsiteY3" fmla="*/ 2230120 h 223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230120">
                <a:moveTo>
                  <a:pt x="0" y="0"/>
                </a:moveTo>
                <a:lnTo>
                  <a:pt x="12192000" y="0"/>
                </a:lnTo>
                <a:lnTo>
                  <a:pt x="12192000" y="2230120"/>
                </a:lnTo>
                <a:lnTo>
                  <a:pt x="0" y="2230120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2"/>
            </a:solidFill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b="1" dirty="0">
                <a:latin typeface="+mj-ea"/>
                <a:ea typeface="+mj-ea"/>
              </a:rPr>
              <a:t>主题设计</a:t>
            </a: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CAFF718D-CE4A-4C1B-9209-228E038386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70789"/>
              </p:ext>
            </p:extLst>
          </p:nvPr>
        </p:nvGraphicFramePr>
        <p:xfrm>
          <a:off x="0" y="3810000"/>
          <a:ext cx="5681815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A877C235-68DD-4820-B86E-A11ED3744C73}"/>
              </a:ext>
            </a:extLst>
          </p:cNvPr>
          <p:cNvGrpSpPr/>
          <p:nvPr/>
        </p:nvGrpSpPr>
        <p:grpSpPr>
          <a:xfrm>
            <a:off x="6260798" y="4144990"/>
            <a:ext cx="1158040" cy="1158040"/>
            <a:chOff x="5233182" y="3789682"/>
            <a:chExt cx="1512276" cy="1512276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3D319787-3740-45AD-A8C9-66AD9A736AE7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473157" cy="1512276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3" name="弧形 2">
              <a:extLst>
                <a:ext uri="{FF2B5EF4-FFF2-40B4-BE49-F238E27FC236}">
                  <a16:creationId xmlns:a16="http://schemas.microsoft.com/office/drawing/2014/main" id="{FBE4EB5D-D627-4FC9-B426-BF20A57C48A5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512276" cy="1512276"/>
            </a:xfrm>
            <a:prstGeom prst="arc">
              <a:avLst>
                <a:gd name="adj1" fmla="val 16200000"/>
                <a:gd name="adj2" fmla="val 13628895"/>
              </a:avLst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25031731-C243-440C-A767-748A580ECF62}"/>
              </a:ext>
            </a:extLst>
          </p:cNvPr>
          <p:cNvSpPr txBox="1"/>
          <p:nvPr/>
        </p:nvSpPr>
        <p:spPr>
          <a:xfrm>
            <a:off x="6260798" y="4503941"/>
            <a:ext cx="1158040" cy="440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+mj-lt"/>
              </a:rPr>
              <a:t>85%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2BDF668-8F20-4C23-94AF-03AE797809B4}"/>
              </a:ext>
            </a:extLst>
          </p:cNvPr>
          <p:cNvSpPr txBox="1"/>
          <p:nvPr/>
        </p:nvSpPr>
        <p:spPr>
          <a:xfrm>
            <a:off x="6083680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方案一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6E80E9E-A562-41BA-806D-59ABBD499244}"/>
              </a:ext>
            </a:extLst>
          </p:cNvPr>
          <p:cNvGrpSpPr/>
          <p:nvPr/>
        </p:nvGrpSpPr>
        <p:grpSpPr>
          <a:xfrm>
            <a:off x="8174939" y="4144990"/>
            <a:ext cx="1158040" cy="1158040"/>
            <a:chOff x="5233182" y="3789682"/>
            <a:chExt cx="1512276" cy="1512276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4FE003B3-B0AB-448C-852D-446830D0CE42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473157" cy="1512276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58" name="弧形 57">
              <a:extLst>
                <a:ext uri="{FF2B5EF4-FFF2-40B4-BE49-F238E27FC236}">
                  <a16:creationId xmlns:a16="http://schemas.microsoft.com/office/drawing/2014/main" id="{25D951A8-080F-494B-935D-B057C9B45358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512276" cy="1512276"/>
            </a:xfrm>
            <a:prstGeom prst="arc">
              <a:avLst>
                <a:gd name="adj1" fmla="val 16200000"/>
                <a:gd name="adj2" fmla="val 4888789"/>
              </a:avLst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B06E0468-3E3D-4AEF-A5F2-1ED264ACB541}"/>
              </a:ext>
            </a:extLst>
          </p:cNvPr>
          <p:cNvSpPr txBox="1"/>
          <p:nvPr/>
        </p:nvSpPr>
        <p:spPr>
          <a:xfrm>
            <a:off x="8174939" y="4503941"/>
            <a:ext cx="1158040" cy="440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+mj-lt"/>
              </a:rPr>
              <a:t>46%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0ED2C93-5FFF-424C-93D8-FDD4FBEE459B}"/>
              </a:ext>
            </a:extLst>
          </p:cNvPr>
          <p:cNvSpPr txBox="1"/>
          <p:nvPr/>
        </p:nvSpPr>
        <p:spPr>
          <a:xfrm>
            <a:off x="7997821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方案二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7D0812C-1FA1-4F54-A6E6-187933D35327}"/>
              </a:ext>
            </a:extLst>
          </p:cNvPr>
          <p:cNvGrpSpPr/>
          <p:nvPr/>
        </p:nvGrpSpPr>
        <p:grpSpPr>
          <a:xfrm>
            <a:off x="10089080" y="4144990"/>
            <a:ext cx="1158040" cy="1158040"/>
            <a:chOff x="5233182" y="3789682"/>
            <a:chExt cx="1512276" cy="1512276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550BAAC-4203-44A1-B08A-0A7ECCFF812F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473157" cy="1512276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弧形 63">
              <a:extLst>
                <a:ext uri="{FF2B5EF4-FFF2-40B4-BE49-F238E27FC236}">
                  <a16:creationId xmlns:a16="http://schemas.microsoft.com/office/drawing/2014/main" id="{4E0F949B-542C-4A97-A025-1A279B59B6FC}"/>
                </a:ext>
              </a:extLst>
            </p:cNvPr>
            <p:cNvSpPr>
              <a:spLocks/>
            </p:cNvSpPr>
            <p:nvPr/>
          </p:nvSpPr>
          <p:spPr>
            <a:xfrm>
              <a:off x="5233182" y="3789682"/>
              <a:ext cx="1512276" cy="1512276"/>
            </a:xfrm>
            <a:prstGeom prst="arc">
              <a:avLst>
                <a:gd name="adj1" fmla="val 16200000"/>
                <a:gd name="adj2" fmla="val 10173267"/>
              </a:avLst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323E4289-2676-499A-9253-F75C14C46E2B}"/>
              </a:ext>
            </a:extLst>
          </p:cNvPr>
          <p:cNvSpPr txBox="1"/>
          <p:nvPr/>
        </p:nvSpPr>
        <p:spPr>
          <a:xfrm>
            <a:off x="10089080" y="4503941"/>
            <a:ext cx="1158040" cy="4401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2"/>
                </a:solidFill>
                <a:latin typeface="+mj-lt"/>
              </a:rPr>
              <a:t>71%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D7DD151-621C-4AA7-8F67-AABF7A6230B5}"/>
              </a:ext>
            </a:extLst>
          </p:cNvPr>
          <p:cNvSpPr txBox="1"/>
          <p:nvPr/>
        </p:nvSpPr>
        <p:spPr>
          <a:xfrm>
            <a:off x="9911962" y="5605584"/>
            <a:ext cx="1512276" cy="39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方案三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2D9919C-12AC-4173-9963-C08AFA15AA03}"/>
              </a:ext>
            </a:extLst>
          </p:cNvPr>
          <p:cNvSpPr txBox="1"/>
          <p:nvPr/>
        </p:nvSpPr>
        <p:spPr>
          <a:xfrm>
            <a:off x="933232" y="2063497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0308400-5346-4D56-A229-8537356622F4}"/>
              </a:ext>
            </a:extLst>
          </p:cNvPr>
          <p:cNvSpPr txBox="1"/>
          <p:nvPr/>
        </p:nvSpPr>
        <p:spPr>
          <a:xfrm>
            <a:off x="967409" y="1594650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前期预热</a:t>
            </a:r>
          </a:p>
        </p:txBody>
      </p:sp>
      <p:cxnSp>
        <p:nvCxnSpPr>
          <p:cNvPr id="39" name="直线连接符 1308">
            <a:extLst>
              <a:ext uri="{FF2B5EF4-FFF2-40B4-BE49-F238E27FC236}">
                <a16:creationId xmlns:a16="http://schemas.microsoft.com/office/drawing/2014/main" id="{6E61FA24-41BA-4AD1-A3DD-73B9E790F3F2}"/>
              </a:ext>
            </a:extLst>
          </p:cNvPr>
          <p:cNvCxnSpPr>
            <a:cxnSpLocks/>
          </p:cNvCxnSpPr>
          <p:nvPr/>
        </p:nvCxnSpPr>
        <p:spPr>
          <a:xfrm>
            <a:off x="1041125" y="1995423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21C13029-D012-49BB-97E6-A4C0268466A7}"/>
              </a:ext>
            </a:extLst>
          </p:cNvPr>
          <p:cNvSpPr txBox="1"/>
          <p:nvPr/>
        </p:nvSpPr>
        <p:spPr>
          <a:xfrm>
            <a:off x="6096000" y="2076696"/>
            <a:ext cx="4677576" cy="844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+mn-ea"/>
              </a:rPr>
              <a:t>请在此输入相关说明，以便于观众更好的理解，输入文字时可以直接复制，粘贴时请选择右键只保留文本。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B246429-C11B-48D6-951A-E58DC9B0A6B5}"/>
              </a:ext>
            </a:extLst>
          </p:cNvPr>
          <p:cNvSpPr txBox="1"/>
          <p:nvPr/>
        </p:nvSpPr>
        <p:spPr>
          <a:xfrm>
            <a:off x="6130177" y="1607849"/>
            <a:ext cx="129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100" dirty="0">
                <a:gradFill>
                  <a:gsLst>
                    <a:gs pos="100000">
                      <a:schemeClr val="accent2"/>
                    </a:gs>
                    <a:gs pos="2000">
                      <a:schemeClr val="accent2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前期预热</a:t>
            </a:r>
          </a:p>
        </p:txBody>
      </p:sp>
      <p:cxnSp>
        <p:nvCxnSpPr>
          <p:cNvPr id="44" name="直线连接符 1308">
            <a:extLst>
              <a:ext uri="{FF2B5EF4-FFF2-40B4-BE49-F238E27FC236}">
                <a16:creationId xmlns:a16="http://schemas.microsoft.com/office/drawing/2014/main" id="{06F5966A-25AF-4749-BFFB-A6C58A88470D}"/>
              </a:ext>
            </a:extLst>
          </p:cNvPr>
          <p:cNvCxnSpPr>
            <a:cxnSpLocks/>
          </p:cNvCxnSpPr>
          <p:nvPr/>
        </p:nvCxnSpPr>
        <p:spPr>
          <a:xfrm>
            <a:off x="6203893" y="2008622"/>
            <a:ext cx="1152000" cy="0"/>
          </a:xfrm>
          <a:prstGeom prst="line">
            <a:avLst/>
          </a:prstGeom>
          <a:ln>
            <a:solidFill>
              <a:srgbClr val="D9A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425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AB1F25"/>
      </a:accent1>
      <a:accent2>
        <a:srgbClr val="F8B267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0DD"/>
      </a:accent1>
      <a:accent2>
        <a:srgbClr val="1B9AEE"/>
      </a:accent2>
      <a:accent3>
        <a:srgbClr val="E4E6EA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15703</TotalTime>
  <Words>1292</Words>
  <Application>Microsoft Office PowerPoint</Application>
  <PresentationFormat>宽屏</PresentationFormat>
  <Paragraphs>196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微软雅黑</vt:lpstr>
      <vt:lpstr>微软雅黑 Bold</vt:lpstr>
      <vt:lpstr>微软雅黑 Light</vt:lpstr>
      <vt:lpstr>Arial</vt:lpstr>
      <vt:lpstr>Arial Black</vt:lpstr>
      <vt:lpstr>Wingdings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4</cp:revision>
  <dcterms:created xsi:type="dcterms:W3CDTF">2021-09-28T15:05:31Z</dcterms:created>
  <dcterms:modified xsi:type="dcterms:W3CDTF">2022-01-17T03:55:46Z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