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6" r:id="rId2"/>
  </p:sldMasterIdLst>
  <p:notesMasterIdLst>
    <p:notesMasterId r:id="rId34"/>
  </p:notesMasterIdLst>
  <p:sldIdLst>
    <p:sldId id="259" r:id="rId3"/>
    <p:sldId id="330" r:id="rId4"/>
    <p:sldId id="302" r:id="rId5"/>
    <p:sldId id="262" r:id="rId6"/>
    <p:sldId id="265" r:id="rId7"/>
    <p:sldId id="261" r:id="rId8"/>
    <p:sldId id="264" r:id="rId9"/>
    <p:sldId id="331" r:id="rId10"/>
    <p:sldId id="292" r:id="rId11"/>
    <p:sldId id="324" r:id="rId12"/>
    <p:sldId id="319" r:id="rId13"/>
    <p:sldId id="320" r:id="rId14"/>
    <p:sldId id="332" r:id="rId15"/>
    <p:sldId id="313" r:id="rId16"/>
    <p:sldId id="315" r:id="rId17"/>
    <p:sldId id="316" r:id="rId18"/>
    <p:sldId id="317" r:id="rId19"/>
    <p:sldId id="333" r:id="rId20"/>
    <p:sldId id="321" r:id="rId21"/>
    <p:sldId id="267" r:id="rId22"/>
    <p:sldId id="322" r:id="rId23"/>
    <p:sldId id="323" r:id="rId24"/>
    <p:sldId id="334" r:id="rId25"/>
    <p:sldId id="282" r:id="rId26"/>
    <p:sldId id="299" r:id="rId27"/>
    <p:sldId id="283" r:id="rId28"/>
    <p:sldId id="284" r:id="rId29"/>
    <p:sldId id="281" r:id="rId30"/>
    <p:sldId id="286" r:id="rId31"/>
    <p:sldId id="287" r:id="rId32"/>
    <p:sldId id="288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模板页" id="{1FE42C5E-EAC4-4A33-9E91-CA4E0AB7477D}">
          <p14:sldIdLst>
            <p14:sldId id="259"/>
            <p14:sldId id="330"/>
            <p14:sldId id="302"/>
            <p14:sldId id="262"/>
            <p14:sldId id="265"/>
            <p14:sldId id="261"/>
            <p14:sldId id="264"/>
            <p14:sldId id="331"/>
            <p14:sldId id="292"/>
            <p14:sldId id="324"/>
            <p14:sldId id="319"/>
            <p14:sldId id="320"/>
            <p14:sldId id="332"/>
            <p14:sldId id="313"/>
            <p14:sldId id="315"/>
            <p14:sldId id="316"/>
            <p14:sldId id="317"/>
            <p14:sldId id="333"/>
            <p14:sldId id="321"/>
            <p14:sldId id="267"/>
            <p14:sldId id="322"/>
            <p14:sldId id="323"/>
            <p14:sldId id="334"/>
          </p14:sldIdLst>
        </p14:section>
        <p14:section name="可替换图标" id="{8B9F6138-1A8C-4A55-961F-00D58D86ED77}">
          <p14:sldIdLst>
            <p14:sldId id="282"/>
            <p14:sldId id="299"/>
            <p14:sldId id="283"/>
            <p14:sldId id="284"/>
            <p14:sldId id="281"/>
          </p14:sldIdLst>
        </p14:section>
        <p14:section name="使用说明" id="{5C78C044-A55F-4B15-861D-E67A5B156E03}">
          <p14:sldIdLst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336"/>
    <a:srgbClr val="5BBA4A"/>
    <a:srgbClr val="1A1A8A"/>
    <a:srgbClr val="28CCC0"/>
    <a:srgbClr val="41D5C6"/>
    <a:srgbClr val="1DABDC"/>
    <a:srgbClr val="666666"/>
    <a:srgbClr val="E1FAF9"/>
    <a:srgbClr val="0097CC"/>
    <a:srgbClr val="F5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8C8D4F-E9A8-4DEB-AA6E-FEE4D891D1A2}" v="1174" dt="2021-11-03T08:19:36.3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90" autoAdjust="0"/>
    <p:restoredTop sz="94722" autoAdjust="0"/>
  </p:normalViewPr>
  <p:slideViewPr>
    <p:cSldViewPr snapToGrid="0" showGuides="1">
      <p:cViewPr>
        <p:scale>
          <a:sx n="50" d="100"/>
          <a:sy n="50" d="100"/>
        </p:scale>
        <p:origin x="1056" y="7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n Zhang (FA Talent)" userId="474f572f-8271-4f60-858e-cee871e0aec6" providerId="ADAL" clId="{7E8C8D4F-E9A8-4DEB-AA6E-FEE4D891D1A2}"/>
    <pc:docChg chg="modSld">
      <pc:chgData name="Xin Zhang (FA Talent)" userId="474f572f-8271-4f60-858e-cee871e0aec6" providerId="ADAL" clId="{7E8C8D4F-E9A8-4DEB-AA6E-FEE4D891D1A2}" dt="2021-11-03T08:19:36.325" v="2" actId="164"/>
      <pc:docMkLst>
        <pc:docMk/>
      </pc:docMkLst>
      <pc:sldChg chg="addSp delSp modSp">
        <pc:chgData name="Xin Zhang (FA Talent)" userId="474f572f-8271-4f60-858e-cee871e0aec6" providerId="ADAL" clId="{7E8C8D4F-E9A8-4DEB-AA6E-FEE4D891D1A2}" dt="2021-11-03T08:19:36.325" v="2" actId="164"/>
        <pc:sldMkLst>
          <pc:docMk/>
          <pc:sldMk cId="693008337" sldId="264"/>
        </pc:sldMkLst>
        <pc:spChg chg="mod topLvl">
          <ac:chgData name="Xin Zhang (FA Talent)" userId="474f572f-8271-4f60-858e-cee871e0aec6" providerId="ADAL" clId="{7E8C8D4F-E9A8-4DEB-AA6E-FEE4D891D1A2}" dt="2021-11-03T08:19:31.609" v="1" actId="165"/>
          <ac:spMkLst>
            <pc:docMk/>
            <pc:sldMk cId="693008337" sldId="264"/>
            <ac:spMk id="35" creationId="{C1B2F467-B28A-4FBA-ACFD-0FC746F5A813}"/>
          </ac:spMkLst>
        </pc:spChg>
        <pc:spChg chg="mod topLvl">
          <ac:chgData name="Xin Zhang (FA Talent)" userId="474f572f-8271-4f60-858e-cee871e0aec6" providerId="ADAL" clId="{7E8C8D4F-E9A8-4DEB-AA6E-FEE4D891D1A2}" dt="2021-11-03T08:19:31.609" v="1" actId="165"/>
          <ac:spMkLst>
            <pc:docMk/>
            <pc:sldMk cId="693008337" sldId="264"/>
            <ac:spMk id="36" creationId="{8A3E298C-455E-4068-BD9F-C99A1A6A865C}"/>
          </ac:spMkLst>
        </pc:spChg>
        <pc:spChg chg="mod topLvl">
          <ac:chgData name="Xin Zhang (FA Talent)" userId="474f572f-8271-4f60-858e-cee871e0aec6" providerId="ADAL" clId="{7E8C8D4F-E9A8-4DEB-AA6E-FEE4D891D1A2}" dt="2021-11-03T08:19:31.609" v="1" actId="165"/>
          <ac:spMkLst>
            <pc:docMk/>
            <pc:sldMk cId="693008337" sldId="264"/>
            <ac:spMk id="39" creationId="{452A966F-3BBB-43BD-A93A-6081EA8C6D54}"/>
          </ac:spMkLst>
        </pc:spChg>
        <pc:spChg chg="mod topLvl">
          <ac:chgData name="Xin Zhang (FA Talent)" userId="474f572f-8271-4f60-858e-cee871e0aec6" providerId="ADAL" clId="{7E8C8D4F-E9A8-4DEB-AA6E-FEE4D891D1A2}" dt="2021-11-03T08:19:31.609" v="1" actId="165"/>
          <ac:spMkLst>
            <pc:docMk/>
            <pc:sldMk cId="693008337" sldId="264"/>
            <ac:spMk id="40" creationId="{37934B83-261E-4DAA-A38E-67E149239F05}"/>
          </ac:spMkLst>
        </pc:spChg>
        <pc:spChg chg="mod topLvl">
          <ac:chgData name="Xin Zhang (FA Talent)" userId="474f572f-8271-4f60-858e-cee871e0aec6" providerId="ADAL" clId="{7E8C8D4F-E9A8-4DEB-AA6E-FEE4D891D1A2}" dt="2021-11-03T08:19:36.325" v="2" actId="164"/>
          <ac:spMkLst>
            <pc:docMk/>
            <pc:sldMk cId="693008337" sldId="264"/>
            <ac:spMk id="43" creationId="{E6409D03-E530-480B-8EB9-47B98ACA8164}"/>
          </ac:spMkLst>
        </pc:spChg>
        <pc:spChg chg="mod topLvl">
          <ac:chgData name="Xin Zhang (FA Talent)" userId="474f572f-8271-4f60-858e-cee871e0aec6" providerId="ADAL" clId="{7E8C8D4F-E9A8-4DEB-AA6E-FEE4D891D1A2}" dt="2021-11-03T08:19:36.325" v="2" actId="164"/>
          <ac:spMkLst>
            <pc:docMk/>
            <pc:sldMk cId="693008337" sldId="264"/>
            <ac:spMk id="44" creationId="{20DDAC64-1C23-4D74-9244-AD21D6E377FA}"/>
          </ac:spMkLst>
        </pc:spChg>
        <pc:spChg chg="mod topLvl">
          <ac:chgData name="Xin Zhang (FA Talent)" userId="474f572f-8271-4f60-858e-cee871e0aec6" providerId="ADAL" clId="{7E8C8D4F-E9A8-4DEB-AA6E-FEE4D891D1A2}" dt="2021-11-03T08:19:36.325" v="2" actId="164"/>
          <ac:spMkLst>
            <pc:docMk/>
            <pc:sldMk cId="693008337" sldId="264"/>
            <ac:spMk id="48" creationId="{2C096545-F3D1-4CAE-B560-4CA7382BDDE4}"/>
          </ac:spMkLst>
        </pc:spChg>
        <pc:spChg chg="mod topLvl">
          <ac:chgData name="Xin Zhang (FA Talent)" userId="474f572f-8271-4f60-858e-cee871e0aec6" providerId="ADAL" clId="{7E8C8D4F-E9A8-4DEB-AA6E-FEE4D891D1A2}" dt="2021-11-03T08:19:36.325" v="2" actId="164"/>
          <ac:spMkLst>
            <pc:docMk/>
            <pc:sldMk cId="693008337" sldId="264"/>
            <ac:spMk id="49" creationId="{B3669EF6-60A4-479E-8F03-6A6A4912AA3C}"/>
          </ac:spMkLst>
        </pc:spChg>
        <pc:grpChg chg="add del mod">
          <ac:chgData name="Xin Zhang (FA Talent)" userId="474f572f-8271-4f60-858e-cee871e0aec6" providerId="ADAL" clId="{7E8C8D4F-E9A8-4DEB-AA6E-FEE4D891D1A2}" dt="2021-11-03T08:19:31.609" v="1" actId="165"/>
          <ac:grpSpMkLst>
            <pc:docMk/>
            <pc:sldMk cId="693008337" sldId="264"/>
            <ac:grpSpMk id="3" creationId="{5FB44393-A4A0-4E34-852A-570436B12534}"/>
          </ac:grpSpMkLst>
        </pc:grpChg>
        <pc:grpChg chg="add mod">
          <ac:chgData name="Xin Zhang (FA Talent)" userId="474f572f-8271-4f60-858e-cee871e0aec6" providerId="ADAL" clId="{7E8C8D4F-E9A8-4DEB-AA6E-FEE4D891D1A2}" dt="2021-11-03T08:19:36.325" v="2" actId="164"/>
          <ac:grpSpMkLst>
            <pc:docMk/>
            <pc:sldMk cId="693008337" sldId="264"/>
            <ac:grpSpMk id="4" creationId="{94CB4D0C-85FD-46EB-BD09-663A808B584D}"/>
          </ac:grpSpMkLst>
        </pc:grpChg>
        <pc:grpChg chg="mod topLvl">
          <ac:chgData name="Xin Zhang (FA Talent)" userId="474f572f-8271-4f60-858e-cee871e0aec6" providerId="ADAL" clId="{7E8C8D4F-E9A8-4DEB-AA6E-FEE4D891D1A2}" dt="2021-11-03T08:19:36.325" v="2" actId="164"/>
          <ac:grpSpMkLst>
            <pc:docMk/>
            <pc:sldMk cId="693008337" sldId="264"/>
            <ac:grpSpMk id="42" creationId="{9D3EBFC8-1F07-42B4-8D5D-FE282968B92D}"/>
          </ac:grpSpMkLst>
        </pc:grpChg>
        <pc:grpChg chg="mod topLvl">
          <ac:chgData name="Xin Zhang (FA Talent)" userId="474f572f-8271-4f60-858e-cee871e0aec6" providerId="ADAL" clId="{7E8C8D4F-E9A8-4DEB-AA6E-FEE4D891D1A2}" dt="2021-11-03T08:19:36.325" v="2" actId="164"/>
          <ac:grpSpMkLst>
            <pc:docMk/>
            <pc:sldMk cId="693008337" sldId="264"/>
            <ac:grpSpMk id="47" creationId="{766FB10C-8595-4F06-86AD-85CF63AB1F9B}"/>
          </ac:grpSpMkLst>
        </pc:grpChg>
        <pc:graphicFrameChg chg="mod topLvl">
          <ac:chgData name="Xin Zhang (FA Talent)" userId="474f572f-8271-4f60-858e-cee871e0aec6" providerId="ADAL" clId="{7E8C8D4F-E9A8-4DEB-AA6E-FEE4D891D1A2}" dt="2021-11-03T08:19:31.609" v="1" actId="165"/>
          <ac:graphicFrameMkLst>
            <pc:docMk/>
            <pc:sldMk cId="693008337" sldId="264"/>
            <ac:graphicFrameMk id="38" creationId="{0A240118-B619-4A21-8C11-D1974C78378D}"/>
          </ac:graphicFrameMkLst>
        </pc:graphicFrameChg>
        <pc:picChg chg="mod topLvl">
          <ac:chgData name="Xin Zhang (FA Talent)" userId="474f572f-8271-4f60-858e-cee871e0aec6" providerId="ADAL" clId="{7E8C8D4F-E9A8-4DEB-AA6E-FEE4D891D1A2}" dt="2021-11-03T08:19:31.609" v="1" actId="165"/>
          <ac:picMkLst>
            <pc:docMk/>
            <pc:sldMk cId="693008337" sldId="264"/>
            <ac:picMk id="41" creationId="{F022C0A3-52B8-4F81-B61D-688006B31069}"/>
          </ac:picMkLst>
        </pc:picChg>
        <pc:cxnChg chg="mod">
          <ac:chgData name="Xin Zhang (FA Talent)" userId="474f572f-8271-4f60-858e-cee871e0aec6" providerId="ADAL" clId="{7E8C8D4F-E9A8-4DEB-AA6E-FEE4D891D1A2}" dt="2021-11-03T08:19:31.609" v="1" actId="165"/>
          <ac:cxnSpMkLst>
            <pc:docMk/>
            <pc:sldMk cId="693008337" sldId="264"/>
            <ac:cxnSpMk id="45" creationId="{D8178ED5-B188-474F-A534-BEA6979A6DFB}"/>
          </ac:cxnSpMkLst>
        </pc:cxnChg>
        <pc:cxnChg chg="mod">
          <ac:chgData name="Xin Zhang (FA Talent)" userId="474f572f-8271-4f60-858e-cee871e0aec6" providerId="ADAL" clId="{7E8C8D4F-E9A8-4DEB-AA6E-FEE4D891D1A2}" dt="2021-11-03T08:19:31.609" v="1" actId="165"/>
          <ac:cxnSpMkLst>
            <pc:docMk/>
            <pc:sldMk cId="693008337" sldId="264"/>
            <ac:cxnSpMk id="46" creationId="{01089D38-8AE9-4E97-9328-B00DD1619024}"/>
          </ac:cxnSpMkLst>
        </pc:cxnChg>
        <pc:cxnChg chg="mod">
          <ac:chgData name="Xin Zhang (FA Talent)" userId="474f572f-8271-4f60-858e-cee871e0aec6" providerId="ADAL" clId="{7E8C8D4F-E9A8-4DEB-AA6E-FEE4D891D1A2}" dt="2021-11-03T08:19:31.609" v="1" actId="165"/>
          <ac:cxnSpMkLst>
            <pc:docMk/>
            <pc:sldMk cId="693008337" sldId="264"/>
            <ac:cxnSpMk id="50" creationId="{4A332E6E-B5DD-4D4F-895F-909AC9780C39}"/>
          </ac:cxnSpMkLst>
        </pc:cxnChg>
        <pc:cxnChg chg="mod">
          <ac:chgData name="Xin Zhang (FA Talent)" userId="474f572f-8271-4f60-858e-cee871e0aec6" providerId="ADAL" clId="{7E8C8D4F-E9A8-4DEB-AA6E-FEE4D891D1A2}" dt="2021-11-03T08:19:31.609" v="1" actId="165"/>
          <ac:cxnSpMkLst>
            <pc:docMk/>
            <pc:sldMk cId="693008337" sldId="264"/>
            <ac:cxnSpMk id="51" creationId="{46F6B354-B757-4B23-B3EF-D262B8CF5D15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2E-4760-A728-3D95C9F765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2E-4760-A728-3D95C9F765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2E-4760-A728-3D95C9F76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0875631"/>
        <c:axId val="382728991"/>
      </c:barChart>
      <c:catAx>
        <c:axId val="1300875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82728991"/>
        <c:crosses val="autoZero"/>
        <c:auto val="1"/>
        <c:lblAlgn val="ctr"/>
        <c:lblOffset val="100"/>
        <c:noMultiLvlLbl val="0"/>
      </c:catAx>
      <c:valAx>
        <c:axId val="3827289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00875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81-4F1D-88E0-84C7E20F44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81-4F1D-88E0-84C7E20F44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81-4F1D-88E0-84C7E20F44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81-4F1D-88E0-84C7E20F44C9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081-4F1D-88E0-84C7E20F4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7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>
          <a:latin typeface="Arial" panose="020B0604020202020204" pitchFamily="34" charset="0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C5-43BB-A144-5158C3E151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C5-43BB-A144-5158C3E151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FC5-43BB-A144-5158C3E1511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FC5-43BB-A144-5158C3E1511C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FC5-43BB-A144-5158C3E151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7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>
          <a:latin typeface="Arial" panose="020B0604020202020204" pitchFamily="34" charset="0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1F-4767-BC57-4D00A9DA3F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1F-4767-BC57-4D00A9DA3F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21F-4767-BC57-4D00A9DA3F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21F-4767-BC57-4D00A9DA3F0E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1F-4767-BC57-4D00A9DA3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7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>
          <a:latin typeface="Arial" panose="020B0604020202020204" pitchFamily="34" charset="0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8A-4F5D-AFBA-B0A5956203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8A-4F5D-AFBA-B0A5956203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8A-4F5D-AFBA-B0A5956203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8A-4F5D-AFBA-B0A5956203FE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8A-4F5D-AFBA-B0A5956203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7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>
          <a:latin typeface="Arial" panose="020B0604020202020204" pitchFamily="34" charset="0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76-4E68-B766-892295068FA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76-4E68-B766-892295068FAA}"/>
              </c:ext>
            </c:extLst>
          </c:dPt>
          <c:cat>
            <c:strRef>
              <c:f>Sheet1!$A$2:$A$3</c:f>
              <c:strCache>
                <c:ptCount val="2"/>
                <c:pt idx="0">
                  <c:v>百分比</c:v>
                </c:pt>
                <c:pt idx="1">
                  <c:v>余下（自动计算）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76-4E68-B766-892295068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2021.02</c:v>
                </c:pt>
                <c:pt idx="1">
                  <c:v>2021.04</c:v>
                </c:pt>
                <c:pt idx="2">
                  <c:v>2021.06</c:v>
                </c:pt>
                <c:pt idx="3">
                  <c:v>2021.08</c:v>
                </c:pt>
                <c:pt idx="4">
                  <c:v>2021.10</c:v>
                </c:pt>
                <c:pt idx="5">
                  <c:v>2021.12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4.5</c:v>
                </c:pt>
                <c:pt idx="4">
                  <c:v>3</c:v>
                </c:pt>
                <c:pt idx="5">
                  <c:v>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482-400F-8495-CF5904C380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2021.02</c:v>
                </c:pt>
                <c:pt idx="1">
                  <c:v>2021.04</c:v>
                </c:pt>
                <c:pt idx="2">
                  <c:v>2021.06</c:v>
                </c:pt>
                <c:pt idx="3">
                  <c:v>2021.08</c:v>
                </c:pt>
                <c:pt idx="4">
                  <c:v>2021.10</c:v>
                </c:pt>
                <c:pt idx="5">
                  <c:v>2021.12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482-400F-8495-CF5904C3804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2021.02</c:v>
                </c:pt>
                <c:pt idx="1">
                  <c:v>2021.04</c:v>
                </c:pt>
                <c:pt idx="2">
                  <c:v>2021.06</c:v>
                </c:pt>
                <c:pt idx="3">
                  <c:v>2021.08</c:v>
                </c:pt>
                <c:pt idx="4">
                  <c:v>2021.10</c:v>
                </c:pt>
                <c:pt idx="5">
                  <c:v>2021.12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0.5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482-400F-8495-CF5904C3804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系列 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2021.02</c:v>
                </c:pt>
                <c:pt idx="1">
                  <c:v>2021.04</c:v>
                </c:pt>
                <c:pt idx="2">
                  <c:v>2021.06</c:v>
                </c:pt>
                <c:pt idx="3">
                  <c:v>2021.08</c:v>
                </c:pt>
                <c:pt idx="4">
                  <c:v>2021.10</c:v>
                </c:pt>
                <c:pt idx="5">
                  <c:v>2021.12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5</c:v>
                </c:pt>
                <c:pt idx="3">
                  <c:v>5.5</c:v>
                </c:pt>
                <c:pt idx="4">
                  <c:v>7</c:v>
                </c:pt>
                <c:pt idx="5">
                  <c:v>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D482-400F-8495-CF5904C380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7697776"/>
        <c:axId val="1727684720"/>
      </c:lineChart>
      <c:catAx>
        <c:axId val="17276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1727684720"/>
        <c:crosses val="autoZero"/>
        <c:auto val="1"/>
        <c:lblAlgn val="ctr"/>
        <c:lblOffset val="100"/>
        <c:noMultiLvlLbl val="0"/>
      </c:catAx>
      <c:valAx>
        <c:axId val="1727684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2769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fld id="{8BD67A5D-1E02-488B-A5AD-3894BE9E7EF3}" type="datetimeFigureOut">
              <a:rPr lang="zh-CN" altLang="en-US" smtClean="0"/>
              <a:pPr/>
              <a:t>2021/11/3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fld id="{345707C8-79F9-45C4-B6B2-6C3782DA4A4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9648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 Heavy" panose="02020900000000000000" pitchFamily="18" charset="-122"/>
        <a:ea typeface="思源宋体 CN Heavy" panose="020209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707C8-79F9-45C4-B6B2-6C3782DA4A43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9637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707C8-79F9-45C4-B6B2-6C3782DA4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990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5707C8-79F9-45C4-B6B2-6C3782DA4A43}" type="slidenum">
              <a:rPr lang="zh-CN" altLang="en-US" smtClean="0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2118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707C8-79F9-45C4-B6B2-6C3782DA4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323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版式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226D26E1-A571-43EA-B5A5-3DE93709804D}"/>
              </a:ext>
            </a:extLst>
          </p:cNvPr>
          <p:cNvSpPr/>
          <p:nvPr userDrawn="1"/>
        </p:nvSpPr>
        <p:spPr>
          <a:xfrm>
            <a:off x="311727" y="823128"/>
            <a:ext cx="11568546" cy="5211744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254000" dist="63500" dir="5400000" sx="101000" sy="101000" algn="t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E45372C-28A8-42B8-A064-AF0CD5CDD513}"/>
              </a:ext>
            </a:extLst>
          </p:cNvPr>
          <p:cNvSpPr txBox="1"/>
          <p:nvPr userDrawn="1"/>
        </p:nvSpPr>
        <p:spPr>
          <a:xfrm>
            <a:off x="2938662" y="4763033"/>
            <a:ext cx="207287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时间：</a:t>
            </a:r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20XX.12.31</a:t>
            </a:r>
            <a:endParaRPr lang="zh-CN" alt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23A5E20-0F81-4139-AF58-EEEFAC0ECCFD}"/>
              </a:ext>
            </a:extLst>
          </p:cNvPr>
          <p:cNvSpPr>
            <a:spLocks/>
          </p:cNvSpPr>
          <p:nvPr userDrawn="1"/>
        </p:nvSpPr>
        <p:spPr>
          <a:xfrm>
            <a:off x="6292581" y="1496918"/>
            <a:ext cx="5407006" cy="3604669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pic>
        <p:nvPicPr>
          <p:cNvPr id="17" name="图片 16" descr="桌子上的手机&#10;&#10;描述已自动生成">
            <a:extLst>
              <a:ext uri="{FF2B5EF4-FFF2-40B4-BE49-F238E27FC236}">
                <a16:creationId xmlns:a16="http://schemas.microsoft.com/office/drawing/2014/main" id="{F1DE7BEA-7534-490A-8ECC-77D3EA95DDFD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26665"/>
            <a:ext cx="5407006" cy="3604669"/>
          </a:xfrm>
          <a:prstGeom prst="rect">
            <a:avLst/>
          </a:prstGeom>
        </p:spPr>
      </p:pic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8E547215-1DE1-4330-8FA7-BE3FF71570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4215" y="3057042"/>
            <a:ext cx="5257851" cy="1071562"/>
          </a:xfrm>
          <a:prstGeom prst="rect">
            <a:avLst/>
          </a:prstGeom>
        </p:spPr>
        <p:txBody>
          <a:bodyPr anchor="ctr"/>
          <a:lstStyle>
            <a:lvl1pPr marL="0" indent="0" algn="dist" defTabSz="914400" rtl="0" eaLnBrk="1" latinLnBrk="0" hangingPunct="1">
              <a:buNone/>
              <a:defRPr kumimoji="0" lang="zh-CN" altLang="en-US" sz="48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0"/>
              <a:t>工作述职汇报总结</a:t>
            </a: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27BAFBC5-0549-433E-B5A0-327123775B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68881" y="2461261"/>
            <a:ext cx="3627120" cy="74056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buNone/>
              <a:defRPr lang="zh-CN" altLang="en-US" sz="1800" kern="1200" dirty="0">
                <a:solidFill>
                  <a:schemeClr val="tx1"/>
                </a:solidFill>
                <a:latin typeface="+mn-lt"/>
                <a:ea typeface="+mj-ea"/>
                <a:cs typeface="+mn-cs"/>
              </a:defRPr>
            </a:lvl1pPr>
          </a:lstStyle>
          <a:p>
            <a:pPr lvl="0"/>
            <a:r>
              <a:rPr lang="en-US" altLang="zh-CN" dirty="0"/>
              <a:t>COMMON TEMPLATE FOR JOB REPORTING</a:t>
            </a:r>
            <a:endParaRPr lang="zh-CN" altLang="en-US" dirty="0"/>
          </a:p>
        </p:txBody>
      </p:sp>
      <p:sp>
        <p:nvSpPr>
          <p:cNvPr id="7" name="文本占位符 13">
            <a:extLst>
              <a:ext uri="{FF2B5EF4-FFF2-40B4-BE49-F238E27FC236}">
                <a16:creationId xmlns:a16="http://schemas.microsoft.com/office/drawing/2014/main" id="{464B6E1D-75E5-4BE9-96B0-C09B9C9F18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215" y="2461261"/>
            <a:ext cx="1904665" cy="74056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buNone/>
              <a:defRPr lang="zh-CN" altLang="en-US" sz="4800" kern="1200" dirty="0">
                <a:solidFill>
                  <a:schemeClr val="tx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en-US" altLang="zh-CN" dirty="0"/>
              <a:t>20XX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85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版式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9497D4D-5CEB-4390-8F13-7A683A40F19F}"/>
              </a:ext>
            </a:extLst>
          </p:cNvPr>
          <p:cNvSpPr/>
          <p:nvPr userDrawn="1"/>
        </p:nvSpPr>
        <p:spPr>
          <a:xfrm>
            <a:off x="311727" y="823128"/>
            <a:ext cx="11568546" cy="5211744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254000" dist="63500" dir="5400000" sx="101000" sy="101000" algn="t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2983F2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5EB3D2A-F214-4DE7-A2F0-EE4DA95A5E9E}"/>
              </a:ext>
            </a:extLst>
          </p:cNvPr>
          <p:cNvSpPr>
            <a:spLocks/>
          </p:cNvSpPr>
          <p:nvPr userDrawn="1"/>
        </p:nvSpPr>
        <p:spPr>
          <a:xfrm>
            <a:off x="688994" y="1561792"/>
            <a:ext cx="5407006" cy="3604669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2983F2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pic>
        <p:nvPicPr>
          <p:cNvPr id="7" name="图片 6" descr="桌子上的手机&#10;&#10;描述已自动生成">
            <a:extLst>
              <a:ext uri="{FF2B5EF4-FFF2-40B4-BE49-F238E27FC236}">
                <a16:creationId xmlns:a16="http://schemas.microsoft.com/office/drawing/2014/main" id="{24D8D323-BA1E-45E4-88AF-433FF7D4ECF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07" y="1691539"/>
            <a:ext cx="5407006" cy="360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3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版式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9F1A982B-65B7-4A69-8492-B33EE18AE2A0}"/>
              </a:ext>
            </a:extLst>
          </p:cNvPr>
          <p:cNvSpPr/>
          <p:nvPr userDrawn="1"/>
        </p:nvSpPr>
        <p:spPr>
          <a:xfrm>
            <a:off x="311727" y="823128"/>
            <a:ext cx="11568546" cy="5211744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254000" dist="63500" dir="5400000" sx="101000" sy="101000" algn="t" rotWithShape="0">
              <a:schemeClr val="tx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2983F2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89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5693BDC-E90B-465A-B90A-0C8F27C2F5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5150" y="538961"/>
            <a:ext cx="3503930" cy="58455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800" b="1">
                <a:solidFill>
                  <a:schemeClr val="accent1"/>
                </a:solidFill>
                <a:latin typeface="+mj-ea"/>
                <a:ea typeface="+mj-ea"/>
              </a:defRPr>
            </a:lvl1pPr>
            <a:lvl2pPr marL="457200" indent="0">
              <a:buNone/>
              <a:defRPr>
                <a:latin typeface="+mj-ea"/>
                <a:ea typeface="+mj-ea"/>
              </a:defRPr>
            </a:lvl2pPr>
            <a:lvl3pPr marL="914400" indent="0">
              <a:buNone/>
              <a:defRPr>
                <a:latin typeface="+mj-ea"/>
                <a:ea typeface="+mj-ea"/>
              </a:defRPr>
            </a:lvl3pPr>
            <a:lvl4pPr marL="1371600" indent="0">
              <a:buNone/>
              <a:defRPr>
                <a:latin typeface="+mj-ea"/>
                <a:ea typeface="+mj-ea"/>
              </a:defRPr>
            </a:lvl4pPr>
            <a:lvl5pPr marL="1828800" indent="0">
              <a:buNone/>
              <a:defRPr>
                <a:latin typeface="+mj-ea"/>
                <a:ea typeface="+mj-ea"/>
              </a:defRPr>
            </a:lvl5pPr>
          </a:lstStyle>
          <a:p>
            <a:pPr lvl="0"/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537C1D7-8E0F-4092-B0C6-E809F1160D90}"/>
              </a:ext>
            </a:extLst>
          </p:cNvPr>
          <p:cNvSpPr/>
          <p:nvPr userDrawn="1"/>
        </p:nvSpPr>
        <p:spPr>
          <a:xfrm>
            <a:off x="0" y="640080"/>
            <a:ext cx="565150" cy="38862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52B4B21-E3C5-4D47-B1B2-C179D2DFC941}"/>
              </a:ext>
            </a:extLst>
          </p:cNvPr>
          <p:cNvSpPr/>
          <p:nvPr userDrawn="1"/>
        </p:nvSpPr>
        <p:spPr>
          <a:xfrm>
            <a:off x="11626850" y="640080"/>
            <a:ext cx="565150" cy="38862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0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25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DA26FEDE-D57B-454A-8A81-21DB79A277C4}"/>
              </a:ext>
            </a:extLst>
          </p:cNvPr>
          <p:cNvSpPr/>
          <p:nvPr userDrawn="1"/>
        </p:nvSpPr>
        <p:spPr>
          <a:xfrm>
            <a:off x="5999" y="0"/>
            <a:ext cx="12180003" cy="6858000"/>
          </a:xfrm>
          <a:prstGeom prst="rect">
            <a:avLst/>
          </a:prstGeom>
          <a:solidFill>
            <a:srgbClr val="E6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F19A1FE-2D83-4C13-90B5-803079E0B645}"/>
              </a:ext>
            </a:extLst>
          </p:cNvPr>
          <p:cNvSpPr/>
          <p:nvPr userDrawn="1"/>
        </p:nvSpPr>
        <p:spPr>
          <a:xfrm>
            <a:off x="626964" y="568470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Segoe UI Light"/>
              </a:rPr>
              <a:t>标注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389472B-53DA-4CEB-9ED8-B35B5EF5E6C0}"/>
              </a:ext>
            </a:extLst>
          </p:cNvPr>
          <p:cNvSpPr/>
          <p:nvPr userDrawn="1"/>
        </p:nvSpPr>
        <p:spPr>
          <a:xfrm>
            <a:off x="2450801" y="595724"/>
            <a:ext cx="1402001" cy="5106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Segoe UI Light"/>
              </a:rPr>
              <a:t>字体使用 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Segoe UI Light"/>
              </a:rPr>
              <a:t>行距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Segoe UI Light"/>
              </a:rPr>
              <a:t>图片出处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Segoe UI Light"/>
              </a:rPr>
              <a:t>声明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Segoe UI Light"/>
              </a:rPr>
              <a:t>作者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Segoe UI Ligh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0543E7D-F508-46B2-BAAF-FA9CC22C8201}"/>
              </a:ext>
            </a:extLst>
          </p:cNvPr>
          <p:cNvSpPr/>
          <p:nvPr userDrawn="1"/>
        </p:nvSpPr>
        <p:spPr>
          <a:xfrm>
            <a:off x="4159510" y="595724"/>
            <a:ext cx="7074345" cy="5106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Segoe UI Light"/>
              </a:rPr>
              <a:t>中文 微软雅黑  微软雅黑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Segoe UI Light"/>
              </a:rPr>
              <a:t> Light 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Segoe UI Light"/>
              </a:rPr>
              <a:t>        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Segoe UI Light"/>
              </a:rPr>
              <a:t>英文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Segoe UI Light"/>
              </a:rPr>
              <a:t>Arail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Segoe UI Light"/>
              </a:rPr>
              <a:t>正文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Segoe UI Light"/>
              </a:rPr>
              <a:t>1.2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Segoe UI Light"/>
              </a:rPr>
              <a:t>freepik.com</a:t>
            </a: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本网站所提供的任何信息内容（包括但不限于 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Segoe UI Light" charset="0"/>
              </a:rPr>
              <a:t>PPT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Segoe UI Light" charset="0"/>
              </a:rPr>
              <a:t>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模板、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Segoe UI Light" charset="0"/>
              </a:rPr>
              <a:t>Word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Segoe UI Light" charset="0"/>
              </a:rPr>
              <a:t>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文档、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Segoe UI Light" charset="0"/>
              </a:rPr>
              <a:t>Excel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Segoe UI Light" charset="0"/>
              </a:rPr>
              <a:t>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图表、图片素材等）均受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《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中华人民共和国著作权法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》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《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信息网络传播权保护条例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》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(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包括图片或图表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)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不得被全部或部分的复制、传播、销售，否则将承担法律责任。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OfficePLUS.cn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6B36150-7BE4-4375-A4F0-83F7339C1A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8462" y="83245"/>
            <a:ext cx="1402001" cy="62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73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Segoe UI Light"/>
              </a:rPr>
              <a:t>模板使用技巧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Segoe UI Light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9444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一键调整模板颜色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1.</a:t>
            </a:r>
            <a:r>
              <a:rPr lang="zh-CN" altLang="en-US" sz="1200" spc="15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选择“设计”</a:t>
            </a:r>
            <a:r>
              <a:rPr lang="en-US" altLang="zh-CN" sz="1200" spc="15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-</a:t>
            </a:r>
            <a:r>
              <a:rPr lang="zh-CN" altLang="en-US" sz="1200" spc="15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“变体”</a:t>
            </a:r>
            <a:r>
              <a:rPr lang="en-US" altLang="zh-CN" sz="1200" spc="15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-</a:t>
            </a:r>
            <a:r>
              <a:rPr lang="zh-CN" altLang="en-US" sz="1200" spc="15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“颜色”；</a:t>
            </a:r>
            <a:endParaRPr lang="en-US" sz="1200" spc="150" dirty="0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2.</a:t>
            </a:r>
            <a:r>
              <a:rPr lang="zh-CN" altLang="en-US" sz="1200" spc="15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选择你喜欢的颜色搭配，模板一秒调整为你选颜色。</a:t>
            </a:r>
            <a:endParaRPr lang="en-US" sz="1200" spc="150" dirty="0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184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73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Segoe UI Light"/>
              </a:rPr>
              <a:t>模板使用技巧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Segoe UI Light"/>
              </a:rPr>
              <a:t> 2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9444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Segoe UI Light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随时添加模板样式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1.</a:t>
            </a:r>
            <a:r>
              <a:rPr lang="zh-CN" altLang="en-US" sz="1200" spc="15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选择“开始”</a:t>
            </a:r>
            <a:r>
              <a:rPr lang="en-US" altLang="zh-CN" sz="1200" spc="15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-</a:t>
            </a:r>
            <a:r>
              <a:rPr lang="zh-CN" altLang="en-US" sz="1200" spc="15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“新建幻灯片”；</a:t>
            </a:r>
            <a:endParaRPr lang="en-US" sz="1200" spc="150" dirty="0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2.</a:t>
            </a:r>
            <a:r>
              <a:rPr lang="zh-CN" altLang="en-US" sz="1200" spc="15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选择你需要的页面，如封面页，目录页，副标题页，内容页等</a:t>
            </a:r>
            <a:r>
              <a:rPr lang="en-US" altLang="zh-CN" sz="1200" spc="150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…</a:t>
            </a:r>
            <a:endParaRPr lang="en-US" sz="1200" spc="150" dirty="0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201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13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64" r:id="rId3"/>
    <p:sldLayoutId id="2147483660" r:id="rId4"/>
    <p:sldLayoutId id="2147483665" r:id="rId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16" userDrawn="1">
          <p15:clr>
            <a:srgbClr val="F26B43"/>
          </p15:clr>
        </p15:guide>
        <p15:guide id="4" pos="7256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orient="horz" pos="752" userDrawn="1">
          <p15:clr>
            <a:srgbClr val="F26B43"/>
          </p15:clr>
        </p15:guide>
        <p15:guide id="7" orient="horz" pos="3928" userDrawn="1">
          <p15:clr>
            <a:srgbClr val="F26B43"/>
          </p15:clr>
        </p15:guide>
        <p15:guide id="8" orient="horz" pos="38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26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8" r:id="rId2"/>
    <p:sldLayoutId id="2147483669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2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1.png"/><Relationship Id="rId21" Type="http://schemas.openxmlformats.org/officeDocument/2006/relationships/image" Target="../media/image66.svg"/><Relationship Id="rId34" Type="http://schemas.openxmlformats.org/officeDocument/2006/relationships/image" Target="../media/image79.png"/><Relationship Id="rId42" Type="http://schemas.openxmlformats.org/officeDocument/2006/relationships/image" Target="../media/image87.png"/><Relationship Id="rId47" Type="http://schemas.openxmlformats.org/officeDocument/2006/relationships/image" Target="../media/image92.svg"/><Relationship Id="rId50" Type="http://schemas.openxmlformats.org/officeDocument/2006/relationships/image" Target="../media/image95.png"/><Relationship Id="rId55" Type="http://schemas.openxmlformats.org/officeDocument/2006/relationships/image" Target="../media/image100.svg"/><Relationship Id="rId63" Type="http://schemas.openxmlformats.org/officeDocument/2006/relationships/image" Target="../media/image108.sv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29" Type="http://schemas.openxmlformats.org/officeDocument/2006/relationships/image" Target="../media/image74.svg"/><Relationship Id="rId11" Type="http://schemas.openxmlformats.org/officeDocument/2006/relationships/image" Target="../media/image56.svg"/><Relationship Id="rId24" Type="http://schemas.openxmlformats.org/officeDocument/2006/relationships/image" Target="../media/image69.png"/><Relationship Id="rId32" Type="http://schemas.openxmlformats.org/officeDocument/2006/relationships/image" Target="../media/image77.png"/><Relationship Id="rId37" Type="http://schemas.openxmlformats.org/officeDocument/2006/relationships/image" Target="../media/image82.svg"/><Relationship Id="rId40" Type="http://schemas.openxmlformats.org/officeDocument/2006/relationships/image" Target="../media/image85.png"/><Relationship Id="rId45" Type="http://schemas.openxmlformats.org/officeDocument/2006/relationships/image" Target="../media/image90.svg"/><Relationship Id="rId53" Type="http://schemas.openxmlformats.org/officeDocument/2006/relationships/image" Target="../media/image98.svg"/><Relationship Id="rId58" Type="http://schemas.openxmlformats.org/officeDocument/2006/relationships/image" Target="../media/image103.png"/><Relationship Id="rId66" Type="http://schemas.openxmlformats.org/officeDocument/2006/relationships/image" Target="../media/image111.png"/><Relationship Id="rId5" Type="http://schemas.openxmlformats.org/officeDocument/2006/relationships/image" Target="../media/image50.svg"/><Relationship Id="rId61" Type="http://schemas.openxmlformats.org/officeDocument/2006/relationships/image" Target="../media/image106.svg"/><Relationship Id="rId19" Type="http://schemas.openxmlformats.org/officeDocument/2006/relationships/image" Target="../media/image64.svg"/><Relationship Id="rId14" Type="http://schemas.openxmlformats.org/officeDocument/2006/relationships/image" Target="../media/image59.png"/><Relationship Id="rId22" Type="http://schemas.openxmlformats.org/officeDocument/2006/relationships/image" Target="../media/image67.png"/><Relationship Id="rId27" Type="http://schemas.openxmlformats.org/officeDocument/2006/relationships/image" Target="../media/image72.svg"/><Relationship Id="rId30" Type="http://schemas.openxmlformats.org/officeDocument/2006/relationships/image" Target="../media/image75.png"/><Relationship Id="rId35" Type="http://schemas.openxmlformats.org/officeDocument/2006/relationships/image" Target="../media/image80.svg"/><Relationship Id="rId43" Type="http://schemas.openxmlformats.org/officeDocument/2006/relationships/image" Target="../media/image88.svg"/><Relationship Id="rId48" Type="http://schemas.openxmlformats.org/officeDocument/2006/relationships/image" Target="../media/image93.png"/><Relationship Id="rId56" Type="http://schemas.openxmlformats.org/officeDocument/2006/relationships/image" Target="../media/image101.png"/><Relationship Id="rId64" Type="http://schemas.openxmlformats.org/officeDocument/2006/relationships/image" Target="../media/image109.png"/><Relationship Id="rId8" Type="http://schemas.openxmlformats.org/officeDocument/2006/relationships/image" Target="../media/image53.png"/><Relationship Id="rId51" Type="http://schemas.openxmlformats.org/officeDocument/2006/relationships/image" Target="../media/image96.svg"/><Relationship Id="rId3" Type="http://schemas.openxmlformats.org/officeDocument/2006/relationships/image" Target="../media/image48.svg"/><Relationship Id="rId12" Type="http://schemas.openxmlformats.org/officeDocument/2006/relationships/image" Target="../media/image57.png"/><Relationship Id="rId17" Type="http://schemas.openxmlformats.org/officeDocument/2006/relationships/image" Target="../media/image62.svg"/><Relationship Id="rId25" Type="http://schemas.openxmlformats.org/officeDocument/2006/relationships/image" Target="../media/image70.svg"/><Relationship Id="rId33" Type="http://schemas.openxmlformats.org/officeDocument/2006/relationships/image" Target="../media/image78.svg"/><Relationship Id="rId38" Type="http://schemas.openxmlformats.org/officeDocument/2006/relationships/image" Target="../media/image83.png"/><Relationship Id="rId46" Type="http://schemas.openxmlformats.org/officeDocument/2006/relationships/image" Target="../media/image91.png"/><Relationship Id="rId59" Type="http://schemas.openxmlformats.org/officeDocument/2006/relationships/image" Target="../media/image104.svg"/><Relationship Id="rId67" Type="http://schemas.openxmlformats.org/officeDocument/2006/relationships/image" Target="../media/image112.svg"/><Relationship Id="rId20" Type="http://schemas.openxmlformats.org/officeDocument/2006/relationships/image" Target="../media/image65.png"/><Relationship Id="rId41" Type="http://schemas.openxmlformats.org/officeDocument/2006/relationships/image" Target="../media/image86.svg"/><Relationship Id="rId54" Type="http://schemas.openxmlformats.org/officeDocument/2006/relationships/image" Target="../media/image99.png"/><Relationship Id="rId62" Type="http://schemas.openxmlformats.org/officeDocument/2006/relationships/image" Target="../media/image10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15" Type="http://schemas.openxmlformats.org/officeDocument/2006/relationships/image" Target="../media/image60.svg"/><Relationship Id="rId23" Type="http://schemas.openxmlformats.org/officeDocument/2006/relationships/image" Target="../media/image68.svg"/><Relationship Id="rId28" Type="http://schemas.openxmlformats.org/officeDocument/2006/relationships/image" Target="../media/image73.png"/><Relationship Id="rId36" Type="http://schemas.openxmlformats.org/officeDocument/2006/relationships/image" Target="../media/image81.png"/><Relationship Id="rId49" Type="http://schemas.openxmlformats.org/officeDocument/2006/relationships/image" Target="../media/image94.svg"/><Relationship Id="rId57" Type="http://schemas.openxmlformats.org/officeDocument/2006/relationships/image" Target="../media/image102.svg"/><Relationship Id="rId10" Type="http://schemas.openxmlformats.org/officeDocument/2006/relationships/image" Target="../media/image55.png"/><Relationship Id="rId31" Type="http://schemas.openxmlformats.org/officeDocument/2006/relationships/image" Target="../media/image76.svg"/><Relationship Id="rId44" Type="http://schemas.openxmlformats.org/officeDocument/2006/relationships/image" Target="../media/image89.png"/><Relationship Id="rId52" Type="http://schemas.openxmlformats.org/officeDocument/2006/relationships/image" Target="../media/image97.png"/><Relationship Id="rId60" Type="http://schemas.openxmlformats.org/officeDocument/2006/relationships/image" Target="../media/image105.png"/><Relationship Id="rId65" Type="http://schemas.openxmlformats.org/officeDocument/2006/relationships/image" Target="../media/image110.svg"/><Relationship Id="rId4" Type="http://schemas.openxmlformats.org/officeDocument/2006/relationships/image" Target="../media/image49.png"/><Relationship Id="rId9" Type="http://schemas.openxmlformats.org/officeDocument/2006/relationships/image" Target="../media/image54.svg"/><Relationship Id="rId13" Type="http://schemas.openxmlformats.org/officeDocument/2006/relationships/image" Target="../media/image58.svg"/><Relationship Id="rId18" Type="http://schemas.openxmlformats.org/officeDocument/2006/relationships/image" Target="../media/image63.png"/><Relationship Id="rId39" Type="http://schemas.openxmlformats.org/officeDocument/2006/relationships/image" Target="../media/image84.sv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1.png"/><Relationship Id="rId21" Type="http://schemas.openxmlformats.org/officeDocument/2006/relationships/image" Target="../media/image132.svg"/><Relationship Id="rId42" Type="http://schemas.openxmlformats.org/officeDocument/2006/relationships/image" Target="../media/image147.png"/><Relationship Id="rId47" Type="http://schemas.openxmlformats.org/officeDocument/2006/relationships/image" Target="../media/image40.svg"/><Relationship Id="rId63" Type="http://schemas.openxmlformats.org/officeDocument/2006/relationships/image" Target="../media/image166.svg"/><Relationship Id="rId68" Type="http://schemas.openxmlformats.org/officeDocument/2006/relationships/image" Target="../media/image171.png"/><Relationship Id="rId16" Type="http://schemas.openxmlformats.org/officeDocument/2006/relationships/image" Target="../media/image127.png"/><Relationship Id="rId11" Type="http://schemas.openxmlformats.org/officeDocument/2006/relationships/image" Target="../media/image122.svg"/><Relationship Id="rId32" Type="http://schemas.openxmlformats.org/officeDocument/2006/relationships/image" Target="../media/image139.png"/><Relationship Id="rId37" Type="http://schemas.openxmlformats.org/officeDocument/2006/relationships/image" Target="../media/image144.svg"/><Relationship Id="rId53" Type="http://schemas.openxmlformats.org/officeDocument/2006/relationships/image" Target="../media/image156.svg"/><Relationship Id="rId58" Type="http://schemas.openxmlformats.org/officeDocument/2006/relationships/image" Target="../media/image161.png"/><Relationship Id="rId74" Type="http://schemas.openxmlformats.org/officeDocument/2006/relationships/image" Target="../media/image177.png"/><Relationship Id="rId79" Type="http://schemas.openxmlformats.org/officeDocument/2006/relationships/image" Target="../media/image182.svg"/><Relationship Id="rId5" Type="http://schemas.openxmlformats.org/officeDocument/2006/relationships/image" Target="../media/image116.svg"/><Relationship Id="rId61" Type="http://schemas.openxmlformats.org/officeDocument/2006/relationships/image" Target="../media/image164.svg"/><Relationship Id="rId19" Type="http://schemas.openxmlformats.org/officeDocument/2006/relationships/image" Target="../media/image130.svg"/><Relationship Id="rId14" Type="http://schemas.openxmlformats.org/officeDocument/2006/relationships/image" Target="../media/image125.png"/><Relationship Id="rId22" Type="http://schemas.openxmlformats.org/officeDocument/2006/relationships/image" Target="../media/image133.png"/><Relationship Id="rId27" Type="http://schemas.openxmlformats.org/officeDocument/2006/relationships/image" Target="../media/image42.svg"/><Relationship Id="rId30" Type="http://schemas.openxmlformats.org/officeDocument/2006/relationships/image" Target="../media/image43.png"/><Relationship Id="rId35" Type="http://schemas.openxmlformats.org/officeDocument/2006/relationships/image" Target="../media/image142.svg"/><Relationship Id="rId43" Type="http://schemas.openxmlformats.org/officeDocument/2006/relationships/image" Target="../media/image148.svg"/><Relationship Id="rId48" Type="http://schemas.openxmlformats.org/officeDocument/2006/relationships/image" Target="../media/image151.png"/><Relationship Id="rId56" Type="http://schemas.openxmlformats.org/officeDocument/2006/relationships/image" Target="../media/image159.png"/><Relationship Id="rId64" Type="http://schemas.openxmlformats.org/officeDocument/2006/relationships/image" Target="../media/image167.png"/><Relationship Id="rId69" Type="http://schemas.openxmlformats.org/officeDocument/2006/relationships/image" Target="../media/image172.svg"/><Relationship Id="rId77" Type="http://schemas.openxmlformats.org/officeDocument/2006/relationships/image" Target="../media/image180.svg"/><Relationship Id="rId8" Type="http://schemas.openxmlformats.org/officeDocument/2006/relationships/image" Target="../media/image119.png"/><Relationship Id="rId51" Type="http://schemas.openxmlformats.org/officeDocument/2006/relationships/image" Target="../media/image154.svg"/><Relationship Id="rId72" Type="http://schemas.openxmlformats.org/officeDocument/2006/relationships/image" Target="../media/image175.png"/><Relationship Id="rId80" Type="http://schemas.openxmlformats.org/officeDocument/2006/relationships/image" Target="../media/image183.png"/><Relationship Id="rId3" Type="http://schemas.openxmlformats.org/officeDocument/2006/relationships/image" Target="../media/image114.svg"/><Relationship Id="rId12" Type="http://schemas.openxmlformats.org/officeDocument/2006/relationships/image" Target="../media/image123.png"/><Relationship Id="rId17" Type="http://schemas.openxmlformats.org/officeDocument/2006/relationships/image" Target="../media/image128.svg"/><Relationship Id="rId25" Type="http://schemas.openxmlformats.org/officeDocument/2006/relationships/image" Target="../media/image136.svg"/><Relationship Id="rId33" Type="http://schemas.openxmlformats.org/officeDocument/2006/relationships/image" Target="../media/image140.svg"/><Relationship Id="rId38" Type="http://schemas.openxmlformats.org/officeDocument/2006/relationships/image" Target="../media/image45.png"/><Relationship Id="rId46" Type="http://schemas.openxmlformats.org/officeDocument/2006/relationships/image" Target="../media/image39.png"/><Relationship Id="rId59" Type="http://schemas.openxmlformats.org/officeDocument/2006/relationships/image" Target="../media/image162.svg"/><Relationship Id="rId67" Type="http://schemas.openxmlformats.org/officeDocument/2006/relationships/image" Target="../media/image170.svg"/><Relationship Id="rId20" Type="http://schemas.openxmlformats.org/officeDocument/2006/relationships/image" Target="../media/image131.png"/><Relationship Id="rId41" Type="http://schemas.openxmlformats.org/officeDocument/2006/relationships/image" Target="../media/image146.svg"/><Relationship Id="rId54" Type="http://schemas.openxmlformats.org/officeDocument/2006/relationships/image" Target="../media/image157.png"/><Relationship Id="rId62" Type="http://schemas.openxmlformats.org/officeDocument/2006/relationships/image" Target="../media/image165.png"/><Relationship Id="rId70" Type="http://schemas.openxmlformats.org/officeDocument/2006/relationships/image" Target="../media/image173.png"/><Relationship Id="rId75" Type="http://schemas.openxmlformats.org/officeDocument/2006/relationships/image" Target="../media/image178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7.png"/><Relationship Id="rId15" Type="http://schemas.openxmlformats.org/officeDocument/2006/relationships/image" Target="../media/image126.svg"/><Relationship Id="rId23" Type="http://schemas.openxmlformats.org/officeDocument/2006/relationships/image" Target="../media/image134.svg"/><Relationship Id="rId28" Type="http://schemas.openxmlformats.org/officeDocument/2006/relationships/image" Target="../media/image137.png"/><Relationship Id="rId36" Type="http://schemas.openxmlformats.org/officeDocument/2006/relationships/image" Target="../media/image143.png"/><Relationship Id="rId49" Type="http://schemas.openxmlformats.org/officeDocument/2006/relationships/image" Target="../media/image152.svg"/><Relationship Id="rId57" Type="http://schemas.openxmlformats.org/officeDocument/2006/relationships/image" Target="../media/image160.svg"/><Relationship Id="rId10" Type="http://schemas.openxmlformats.org/officeDocument/2006/relationships/image" Target="../media/image121.png"/><Relationship Id="rId31" Type="http://schemas.openxmlformats.org/officeDocument/2006/relationships/image" Target="../media/image44.svg"/><Relationship Id="rId44" Type="http://schemas.openxmlformats.org/officeDocument/2006/relationships/image" Target="../media/image149.png"/><Relationship Id="rId52" Type="http://schemas.openxmlformats.org/officeDocument/2006/relationships/image" Target="../media/image155.png"/><Relationship Id="rId60" Type="http://schemas.openxmlformats.org/officeDocument/2006/relationships/image" Target="../media/image163.png"/><Relationship Id="rId65" Type="http://schemas.openxmlformats.org/officeDocument/2006/relationships/image" Target="../media/image168.svg"/><Relationship Id="rId73" Type="http://schemas.openxmlformats.org/officeDocument/2006/relationships/image" Target="../media/image176.svg"/><Relationship Id="rId78" Type="http://schemas.openxmlformats.org/officeDocument/2006/relationships/image" Target="../media/image181.png"/><Relationship Id="rId81" Type="http://schemas.openxmlformats.org/officeDocument/2006/relationships/image" Target="../media/image184.svg"/><Relationship Id="rId4" Type="http://schemas.openxmlformats.org/officeDocument/2006/relationships/image" Target="../media/image115.png"/><Relationship Id="rId9" Type="http://schemas.openxmlformats.org/officeDocument/2006/relationships/image" Target="../media/image120.svg"/><Relationship Id="rId13" Type="http://schemas.openxmlformats.org/officeDocument/2006/relationships/image" Target="../media/image124.svg"/><Relationship Id="rId18" Type="http://schemas.openxmlformats.org/officeDocument/2006/relationships/image" Target="../media/image129.png"/><Relationship Id="rId39" Type="http://schemas.openxmlformats.org/officeDocument/2006/relationships/image" Target="../media/image46.svg"/><Relationship Id="rId34" Type="http://schemas.openxmlformats.org/officeDocument/2006/relationships/image" Target="../media/image141.png"/><Relationship Id="rId50" Type="http://schemas.openxmlformats.org/officeDocument/2006/relationships/image" Target="../media/image153.png"/><Relationship Id="rId55" Type="http://schemas.openxmlformats.org/officeDocument/2006/relationships/image" Target="../media/image158.svg"/><Relationship Id="rId76" Type="http://schemas.openxmlformats.org/officeDocument/2006/relationships/image" Target="../media/image179.png"/><Relationship Id="rId7" Type="http://schemas.openxmlformats.org/officeDocument/2006/relationships/image" Target="../media/image118.svg"/><Relationship Id="rId71" Type="http://schemas.openxmlformats.org/officeDocument/2006/relationships/image" Target="../media/image174.svg"/><Relationship Id="rId2" Type="http://schemas.openxmlformats.org/officeDocument/2006/relationships/image" Target="../media/image113.png"/><Relationship Id="rId29" Type="http://schemas.openxmlformats.org/officeDocument/2006/relationships/image" Target="../media/image138.svg"/><Relationship Id="rId24" Type="http://schemas.openxmlformats.org/officeDocument/2006/relationships/image" Target="../media/image135.png"/><Relationship Id="rId40" Type="http://schemas.openxmlformats.org/officeDocument/2006/relationships/image" Target="../media/image145.png"/><Relationship Id="rId45" Type="http://schemas.openxmlformats.org/officeDocument/2006/relationships/image" Target="../media/image150.svg"/><Relationship Id="rId66" Type="http://schemas.openxmlformats.org/officeDocument/2006/relationships/image" Target="../media/image169.png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9.png"/><Relationship Id="rId21" Type="http://schemas.openxmlformats.org/officeDocument/2006/relationships/image" Target="../media/image204.svg"/><Relationship Id="rId42" Type="http://schemas.openxmlformats.org/officeDocument/2006/relationships/image" Target="../media/image225.png"/><Relationship Id="rId47" Type="http://schemas.openxmlformats.org/officeDocument/2006/relationships/image" Target="../media/image230.svg"/><Relationship Id="rId63" Type="http://schemas.openxmlformats.org/officeDocument/2006/relationships/image" Target="../media/image246.svg"/><Relationship Id="rId68" Type="http://schemas.openxmlformats.org/officeDocument/2006/relationships/image" Target="../media/image251.png"/><Relationship Id="rId2" Type="http://schemas.openxmlformats.org/officeDocument/2006/relationships/image" Target="../media/image185.png"/><Relationship Id="rId16" Type="http://schemas.openxmlformats.org/officeDocument/2006/relationships/image" Target="../media/image199.png"/><Relationship Id="rId29" Type="http://schemas.openxmlformats.org/officeDocument/2006/relationships/image" Target="../media/image212.svg"/><Relationship Id="rId11" Type="http://schemas.openxmlformats.org/officeDocument/2006/relationships/image" Target="../media/image194.svg"/><Relationship Id="rId24" Type="http://schemas.openxmlformats.org/officeDocument/2006/relationships/image" Target="../media/image207.png"/><Relationship Id="rId32" Type="http://schemas.openxmlformats.org/officeDocument/2006/relationships/image" Target="../media/image215.png"/><Relationship Id="rId37" Type="http://schemas.openxmlformats.org/officeDocument/2006/relationships/image" Target="../media/image220.svg"/><Relationship Id="rId40" Type="http://schemas.openxmlformats.org/officeDocument/2006/relationships/image" Target="../media/image223.png"/><Relationship Id="rId45" Type="http://schemas.openxmlformats.org/officeDocument/2006/relationships/image" Target="../media/image228.svg"/><Relationship Id="rId53" Type="http://schemas.openxmlformats.org/officeDocument/2006/relationships/image" Target="../media/image236.svg"/><Relationship Id="rId58" Type="http://schemas.openxmlformats.org/officeDocument/2006/relationships/image" Target="../media/image241.png"/><Relationship Id="rId66" Type="http://schemas.openxmlformats.org/officeDocument/2006/relationships/image" Target="../media/image249.png"/><Relationship Id="rId5" Type="http://schemas.openxmlformats.org/officeDocument/2006/relationships/image" Target="../media/image188.svg"/><Relationship Id="rId61" Type="http://schemas.openxmlformats.org/officeDocument/2006/relationships/image" Target="../media/image244.svg"/><Relationship Id="rId19" Type="http://schemas.openxmlformats.org/officeDocument/2006/relationships/image" Target="../media/image202.svg"/><Relationship Id="rId14" Type="http://schemas.openxmlformats.org/officeDocument/2006/relationships/image" Target="../media/image197.png"/><Relationship Id="rId22" Type="http://schemas.openxmlformats.org/officeDocument/2006/relationships/image" Target="../media/image205.png"/><Relationship Id="rId27" Type="http://schemas.openxmlformats.org/officeDocument/2006/relationships/image" Target="../media/image210.svg"/><Relationship Id="rId30" Type="http://schemas.openxmlformats.org/officeDocument/2006/relationships/image" Target="../media/image213.png"/><Relationship Id="rId35" Type="http://schemas.openxmlformats.org/officeDocument/2006/relationships/image" Target="../media/image218.svg"/><Relationship Id="rId43" Type="http://schemas.openxmlformats.org/officeDocument/2006/relationships/image" Target="../media/image226.svg"/><Relationship Id="rId48" Type="http://schemas.openxmlformats.org/officeDocument/2006/relationships/image" Target="../media/image231.png"/><Relationship Id="rId56" Type="http://schemas.openxmlformats.org/officeDocument/2006/relationships/image" Target="../media/image239.png"/><Relationship Id="rId64" Type="http://schemas.openxmlformats.org/officeDocument/2006/relationships/image" Target="../media/image247.png"/><Relationship Id="rId69" Type="http://schemas.openxmlformats.org/officeDocument/2006/relationships/image" Target="../media/image252.svg"/><Relationship Id="rId8" Type="http://schemas.openxmlformats.org/officeDocument/2006/relationships/image" Target="../media/image191.png"/><Relationship Id="rId51" Type="http://schemas.openxmlformats.org/officeDocument/2006/relationships/image" Target="../media/image234.svg"/><Relationship Id="rId72" Type="http://schemas.openxmlformats.org/officeDocument/2006/relationships/image" Target="../media/image255.png"/><Relationship Id="rId3" Type="http://schemas.openxmlformats.org/officeDocument/2006/relationships/image" Target="../media/image186.svg"/><Relationship Id="rId12" Type="http://schemas.openxmlformats.org/officeDocument/2006/relationships/image" Target="../media/image195.png"/><Relationship Id="rId17" Type="http://schemas.openxmlformats.org/officeDocument/2006/relationships/image" Target="../media/image200.svg"/><Relationship Id="rId25" Type="http://schemas.openxmlformats.org/officeDocument/2006/relationships/image" Target="../media/image208.svg"/><Relationship Id="rId33" Type="http://schemas.openxmlformats.org/officeDocument/2006/relationships/image" Target="../media/image216.svg"/><Relationship Id="rId38" Type="http://schemas.openxmlformats.org/officeDocument/2006/relationships/image" Target="../media/image221.png"/><Relationship Id="rId46" Type="http://schemas.openxmlformats.org/officeDocument/2006/relationships/image" Target="../media/image229.png"/><Relationship Id="rId59" Type="http://schemas.openxmlformats.org/officeDocument/2006/relationships/image" Target="../media/image242.svg"/><Relationship Id="rId67" Type="http://schemas.openxmlformats.org/officeDocument/2006/relationships/image" Target="../media/image250.svg"/><Relationship Id="rId20" Type="http://schemas.openxmlformats.org/officeDocument/2006/relationships/image" Target="../media/image203.png"/><Relationship Id="rId41" Type="http://schemas.openxmlformats.org/officeDocument/2006/relationships/image" Target="../media/image224.svg"/><Relationship Id="rId54" Type="http://schemas.openxmlformats.org/officeDocument/2006/relationships/image" Target="../media/image237.png"/><Relationship Id="rId62" Type="http://schemas.openxmlformats.org/officeDocument/2006/relationships/image" Target="../media/image245.png"/><Relationship Id="rId70" Type="http://schemas.openxmlformats.org/officeDocument/2006/relationships/image" Target="../media/image2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9.png"/><Relationship Id="rId15" Type="http://schemas.openxmlformats.org/officeDocument/2006/relationships/image" Target="../media/image198.svg"/><Relationship Id="rId23" Type="http://schemas.openxmlformats.org/officeDocument/2006/relationships/image" Target="../media/image206.svg"/><Relationship Id="rId28" Type="http://schemas.openxmlformats.org/officeDocument/2006/relationships/image" Target="../media/image211.png"/><Relationship Id="rId36" Type="http://schemas.openxmlformats.org/officeDocument/2006/relationships/image" Target="../media/image219.png"/><Relationship Id="rId49" Type="http://schemas.openxmlformats.org/officeDocument/2006/relationships/image" Target="../media/image232.svg"/><Relationship Id="rId57" Type="http://schemas.openxmlformats.org/officeDocument/2006/relationships/image" Target="../media/image240.svg"/><Relationship Id="rId10" Type="http://schemas.openxmlformats.org/officeDocument/2006/relationships/image" Target="../media/image193.png"/><Relationship Id="rId31" Type="http://schemas.openxmlformats.org/officeDocument/2006/relationships/image" Target="../media/image214.svg"/><Relationship Id="rId44" Type="http://schemas.openxmlformats.org/officeDocument/2006/relationships/image" Target="../media/image227.png"/><Relationship Id="rId52" Type="http://schemas.openxmlformats.org/officeDocument/2006/relationships/image" Target="../media/image235.png"/><Relationship Id="rId60" Type="http://schemas.openxmlformats.org/officeDocument/2006/relationships/image" Target="../media/image243.png"/><Relationship Id="rId65" Type="http://schemas.openxmlformats.org/officeDocument/2006/relationships/image" Target="../media/image248.svg"/><Relationship Id="rId73" Type="http://schemas.openxmlformats.org/officeDocument/2006/relationships/image" Target="../media/image256.svg"/><Relationship Id="rId4" Type="http://schemas.openxmlformats.org/officeDocument/2006/relationships/image" Target="../media/image187.png"/><Relationship Id="rId9" Type="http://schemas.openxmlformats.org/officeDocument/2006/relationships/image" Target="../media/image192.svg"/><Relationship Id="rId13" Type="http://schemas.openxmlformats.org/officeDocument/2006/relationships/image" Target="../media/image196.svg"/><Relationship Id="rId18" Type="http://schemas.openxmlformats.org/officeDocument/2006/relationships/image" Target="../media/image201.png"/><Relationship Id="rId39" Type="http://schemas.openxmlformats.org/officeDocument/2006/relationships/image" Target="../media/image222.svg"/><Relationship Id="rId34" Type="http://schemas.openxmlformats.org/officeDocument/2006/relationships/image" Target="../media/image217.png"/><Relationship Id="rId50" Type="http://schemas.openxmlformats.org/officeDocument/2006/relationships/image" Target="../media/image233.png"/><Relationship Id="rId55" Type="http://schemas.openxmlformats.org/officeDocument/2006/relationships/image" Target="../media/image238.svg"/><Relationship Id="rId7" Type="http://schemas.openxmlformats.org/officeDocument/2006/relationships/image" Target="../media/image190.svg"/><Relationship Id="rId71" Type="http://schemas.openxmlformats.org/officeDocument/2006/relationships/image" Target="../media/image254.svg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1.png"/><Relationship Id="rId21" Type="http://schemas.openxmlformats.org/officeDocument/2006/relationships/image" Target="../media/image276.svg"/><Relationship Id="rId34" Type="http://schemas.openxmlformats.org/officeDocument/2006/relationships/image" Target="../media/image289.png"/><Relationship Id="rId42" Type="http://schemas.openxmlformats.org/officeDocument/2006/relationships/image" Target="../media/image297.png"/><Relationship Id="rId47" Type="http://schemas.openxmlformats.org/officeDocument/2006/relationships/image" Target="../media/image302.svg"/><Relationship Id="rId50" Type="http://schemas.openxmlformats.org/officeDocument/2006/relationships/image" Target="../media/image305.png"/><Relationship Id="rId55" Type="http://schemas.openxmlformats.org/officeDocument/2006/relationships/image" Target="../media/image310.svg"/><Relationship Id="rId63" Type="http://schemas.openxmlformats.org/officeDocument/2006/relationships/image" Target="../media/image318.svg"/><Relationship Id="rId7" Type="http://schemas.openxmlformats.org/officeDocument/2006/relationships/image" Target="../media/image262.svg"/><Relationship Id="rId2" Type="http://schemas.openxmlformats.org/officeDocument/2006/relationships/image" Target="../media/image257.png"/><Relationship Id="rId16" Type="http://schemas.openxmlformats.org/officeDocument/2006/relationships/image" Target="../media/image271.png"/><Relationship Id="rId29" Type="http://schemas.openxmlformats.org/officeDocument/2006/relationships/image" Target="../media/image284.svg"/><Relationship Id="rId11" Type="http://schemas.openxmlformats.org/officeDocument/2006/relationships/image" Target="../media/image266.svg"/><Relationship Id="rId24" Type="http://schemas.openxmlformats.org/officeDocument/2006/relationships/image" Target="../media/image279.png"/><Relationship Id="rId32" Type="http://schemas.openxmlformats.org/officeDocument/2006/relationships/image" Target="../media/image287.png"/><Relationship Id="rId37" Type="http://schemas.openxmlformats.org/officeDocument/2006/relationships/image" Target="../media/image292.svg"/><Relationship Id="rId40" Type="http://schemas.openxmlformats.org/officeDocument/2006/relationships/image" Target="../media/image295.png"/><Relationship Id="rId45" Type="http://schemas.openxmlformats.org/officeDocument/2006/relationships/image" Target="../media/image300.svg"/><Relationship Id="rId53" Type="http://schemas.openxmlformats.org/officeDocument/2006/relationships/image" Target="../media/image308.svg"/><Relationship Id="rId58" Type="http://schemas.openxmlformats.org/officeDocument/2006/relationships/image" Target="../media/image313.png"/><Relationship Id="rId66" Type="http://schemas.openxmlformats.org/officeDocument/2006/relationships/image" Target="../media/image321.png"/><Relationship Id="rId5" Type="http://schemas.openxmlformats.org/officeDocument/2006/relationships/image" Target="../media/image260.svg"/><Relationship Id="rId61" Type="http://schemas.openxmlformats.org/officeDocument/2006/relationships/image" Target="../media/image316.svg"/><Relationship Id="rId19" Type="http://schemas.openxmlformats.org/officeDocument/2006/relationships/image" Target="../media/image274.svg"/><Relationship Id="rId14" Type="http://schemas.openxmlformats.org/officeDocument/2006/relationships/image" Target="../media/image269.png"/><Relationship Id="rId22" Type="http://schemas.openxmlformats.org/officeDocument/2006/relationships/image" Target="../media/image277.png"/><Relationship Id="rId27" Type="http://schemas.openxmlformats.org/officeDocument/2006/relationships/image" Target="../media/image282.svg"/><Relationship Id="rId30" Type="http://schemas.openxmlformats.org/officeDocument/2006/relationships/image" Target="../media/image285.png"/><Relationship Id="rId35" Type="http://schemas.openxmlformats.org/officeDocument/2006/relationships/image" Target="../media/image290.svg"/><Relationship Id="rId43" Type="http://schemas.openxmlformats.org/officeDocument/2006/relationships/image" Target="../media/image298.svg"/><Relationship Id="rId48" Type="http://schemas.openxmlformats.org/officeDocument/2006/relationships/image" Target="../media/image303.png"/><Relationship Id="rId56" Type="http://schemas.openxmlformats.org/officeDocument/2006/relationships/image" Target="../media/image311.png"/><Relationship Id="rId64" Type="http://schemas.openxmlformats.org/officeDocument/2006/relationships/image" Target="../media/image319.png"/><Relationship Id="rId8" Type="http://schemas.openxmlformats.org/officeDocument/2006/relationships/image" Target="../media/image263.png"/><Relationship Id="rId51" Type="http://schemas.openxmlformats.org/officeDocument/2006/relationships/image" Target="../media/image306.svg"/><Relationship Id="rId3" Type="http://schemas.openxmlformats.org/officeDocument/2006/relationships/image" Target="../media/image258.svg"/><Relationship Id="rId12" Type="http://schemas.openxmlformats.org/officeDocument/2006/relationships/image" Target="../media/image267.png"/><Relationship Id="rId17" Type="http://schemas.openxmlformats.org/officeDocument/2006/relationships/image" Target="../media/image272.svg"/><Relationship Id="rId25" Type="http://schemas.openxmlformats.org/officeDocument/2006/relationships/image" Target="../media/image280.svg"/><Relationship Id="rId33" Type="http://schemas.openxmlformats.org/officeDocument/2006/relationships/image" Target="../media/image288.svg"/><Relationship Id="rId38" Type="http://schemas.openxmlformats.org/officeDocument/2006/relationships/image" Target="../media/image293.png"/><Relationship Id="rId46" Type="http://schemas.openxmlformats.org/officeDocument/2006/relationships/image" Target="../media/image301.png"/><Relationship Id="rId59" Type="http://schemas.openxmlformats.org/officeDocument/2006/relationships/image" Target="../media/image314.svg"/><Relationship Id="rId67" Type="http://schemas.openxmlformats.org/officeDocument/2006/relationships/image" Target="../media/image322.svg"/><Relationship Id="rId20" Type="http://schemas.openxmlformats.org/officeDocument/2006/relationships/image" Target="../media/image275.png"/><Relationship Id="rId41" Type="http://schemas.openxmlformats.org/officeDocument/2006/relationships/image" Target="../media/image296.svg"/><Relationship Id="rId54" Type="http://schemas.openxmlformats.org/officeDocument/2006/relationships/image" Target="../media/image309.png"/><Relationship Id="rId62" Type="http://schemas.openxmlformats.org/officeDocument/2006/relationships/image" Target="../media/image3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1.png"/><Relationship Id="rId15" Type="http://schemas.openxmlformats.org/officeDocument/2006/relationships/image" Target="../media/image270.svg"/><Relationship Id="rId23" Type="http://schemas.openxmlformats.org/officeDocument/2006/relationships/image" Target="../media/image278.svg"/><Relationship Id="rId28" Type="http://schemas.openxmlformats.org/officeDocument/2006/relationships/image" Target="../media/image283.png"/><Relationship Id="rId36" Type="http://schemas.openxmlformats.org/officeDocument/2006/relationships/image" Target="../media/image291.png"/><Relationship Id="rId49" Type="http://schemas.openxmlformats.org/officeDocument/2006/relationships/image" Target="../media/image304.svg"/><Relationship Id="rId57" Type="http://schemas.openxmlformats.org/officeDocument/2006/relationships/image" Target="../media/image312.svg"/><Relationship Id="rId10" Type="http://schemas.openxmlformats.org/officeDocument/2006/relationships/image" Target="../media/image265.png"/><Relationship Id="rId31" Type="http://schemas.openxmlformats.org/officeDocument/2006/relationships/image" Target="../media/image286.svg"/><Relationship Id="rId44" Type="http://schemas.openxmlformats.org/officeDocument/2006/relationships/image" Target="../media/image299.png"/><Relationship Id="rId52" Type="http://schemas.openxmlformats.org/officeDocument/2006/relationships/image" Target="../media/image307.png"/><Relationship Id="rId60" Type="http://schemas.openxmlformats.org/officeDocument/2006/relationships/image" Target="../media/image315.png"/><Relationship Id="rId65" Type="http://schemas.openxmlformats.org/officeDocument/2006/relationships/image" Target="../media/image320.svg"/><Relationship Id="rId4" Type="http://schemas.openxmlformats.org/officeDocument/2006/relationships/image" Target="../media/image259.png"/><Relationship Id="rId9" Type="http://schemas.openxmlformats.org/officeDocument/2006/relationships/image" Target="../media/image264.svg"/><Relationship Id="rId13" Type="http://schemas.openxmlformats.org/officeDocument/2006/relationships/image" Target="../media/image268.svg"/><Relationship Id="rId18" Type="http://schemas.openxmlformats.org/officeDocument/2006/relationships/image" Target="../media/image273.png"/><Relationship Id="rId39" Type="http://schemas.openxmlformats.org/officeDocument/2006/relationships/image" Target="../media/image294.sv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4.svg"/><Relationship Id="rId18" Type="http://schemas.openxmlformats.org/officeDocument/2006/relationships/image" Target="../media/image339.png"/><Relationship Id="rId26" Type="http://schemas.openxmlformats.org/officeDocument/2006/relationships/image" Target="../media/image347.png"/><Relationship Id="rId39" Type="http://schemas.openxmlformats.org/officeDocument/2006/relationships/image" Target="../media/image360.svg"/><Relationship Id="rId21" Type="http://schemas.openxmlformats.org/officeDocument/2006/relationships/image" Target="../media/image342.svg"/><Relationship Id="rId34" Type="http://schemas.openxmlformats.org/officeDocument/2006/relationships/image" Target="../media/image355.png"/><Relationship Id="rId42" Type="http://schemas.openxmlformats.org/officeDocument/2006/relationships/image" Target="../media/image363.png"/><Relationship Id="rId47" Type="http://schemas.openxmlformats.org/officeDocument/2006/relationships/image" Target="../media/image368.svg"/><Relationship Id="rId7" Type="http://schemas.openxmlformats.org/officeDocument/2006/relationships/image" Target="../media/image328.svg"/><Relationship Id="rId2" Type="http://schemas.openxmlformats.org/officeDocument/2006/relationships/image" Target="../media/image323.png"/><Relationship Id="rId16" Type="http://schemas.openxmlformats.org/officeDocument/2006/relationships/image" Target="../media/image337.png"/><Relationship Id="rId29" Type="http://schemas.openxmlformats.org/officeDocument/2006/relationships/image" Target="../media/image350.svg"/><Relationship Id="rId11" Type="http://schemas.openxmlformats.org/officeDocument/2006/relationships/image" Target="../media/image332.svg"/><Relationship Id="rId24" Type="http://schemas.openxmlformats.org/officeDocument/2006/relationships/image" Target="../media/image345.png"/><Relationship Id="rId32" Type="http://schemas.openxmlformats.org/officeDocument/2006/relationships/image" Target="../media/image353.png"/><Relationship Id="rId37" Type="http://schemas.openxmlformats.org/officeDocument/2006/relationships/image" Target="../media/image358.svg"/><Relationship Id="rId40" Type="http://schemas.openxmlformats.org/officeDocument/2006/relationships/image" Target="../media/image361.png"/><Relationship Id="rId45" Type="http://schemas.openxmlformats.org/officeDocument/2006/relationships/image" Target="../media/image366.svg"/><Relationship Id="rId5" Type="http://schemas.openxmlformats.org/officeDocument/2006/relationships/image" Target="../media/image326.svg"/><Relationship Id="rId15" Type="http://schemas.openxmlformats.org/officeDocument/2006/relationships/image" Target="../media/image336.svg"/><Relationship Id="rId23" Type="http://schemas.openxmlformats.org/officeDocument/2006/relationships/image" Target="../media/image344.svg"/><Relationship Id="rId28" Type="http://schemas.openxmlformats.org/officeDocument/2006/relationships/image" Target="../media/image349.png"/><Relationship Id="rId36" Type="http://schemas.openxmlformats.org/officeDocument/2006/relationships/image" Target="../media/image357.png"/><Relationship Id="rId49" Type="http://schemas.openxmlformats.org/officeDocument/2006/relationships/image" Target="../media/image370.svg"/><Relationship Id="rId10" Type="http://schemas.openxmlformats.org/officeDocument/2006/relationships/image" Target="../media/image331.png"/><Relationship Id="rId19" Type="http://schemas.openxmlformats.org/officeDocument/2006/relationships/image" Target="../media/image340.svg"/><Relationship Id="rId31" Type="http://schemas.openxmlformats.org/officeDocument/2006/relationships/image" Target="../media/image352.svg"/><Relationship Id="rId44" Type="http://schemas.openxmlformats.org/officeDocument/2006/relationships/image" Target="../media/image365.png"/><Relationship Id="rId4" Type="http://schemas.openxmlformats.org/officeDocument/2006/relationships/image" Target="../media/image325.png"/><Relationship Id="rId9" Type="http://schemas.openxmlformats.org/officeDocument/2006/relationships/image" Target="../media/image330.svg"/><Relationship Id="rId14" Type="http://schemas.openxmlformats.org/officeDocument/2006/relationships/image" Target="../media/image335.png"/><Relationship Id="rId22" Type="http://schemas.openxmlformats.org/officeDocument/2006/relationships/image" Target="../media/image343.png"/><Relationship Id="rId27" Type="http://schemas.openxmlformats.org/officeDocument/2006/relationships/image" Target="../media/image348.svg"/><Relationship Id="rId30" Type="http://schemas.openxmlformats.org/officeDocument/2006/relationships/image" Target="../media/image351.png"/><Relationship Id="rId35" Type="http://schemas.openxmlformats.org/officeDocument/2006/relationships/image" Target="../media/image356.svg"/><Relationship Id="rId43" Type="http://schemas.openxmlformats.org/officeDocument/2006/relationships/image" Target="../media/image364.svg"/><Relationship Id="rId48" Type="http://schemas.openxmlformats.org/officeDocument/2006/relationships/image" Target="../media/image369.png"/><Relationship Id="rId8" Type="http://schemas.openxmlformats.org/officeDocument/2006/relationships/image" Target="../media/image329.png"/><Relationship Id="rId3" Type="http://schemas.openxmlformats.org/officeDocument/2006/relationships/image" Target="../media/image324.svg"/><Relationship Id="rId12" Type="http://schemas.openxmlformats.org/officeDocument/2006/relationships/image" Target="../media/image333.png"/><Relationship Id="rId17" Type="http://schemas.openxmlformats.org/officeDocument/2006/relationships/image" Target="../media/image338.svg"/><Relationship Id="rId25" Type="http://schemas.openxmlformats.org/officeDocument/2006/relationships/image" Target="../media/image346.svg"/><Relationship Id="rId33" Type="http://schemas.openxmlformats.org/officeDocument/2006/relationships/image" Target="../media/image354.svg"/><Relationship Id="rId38" Type="http://schemas.openxmlformats.org/officeDocument/2006/relationships/image" Target="../media/image359.png"/><Relationship Id="rId46" Type="http://schemas.openxmlformats.org/officeDocument/2006/relationships/image" Target="../media/image367.png"/><Relationship Id="rId20" Type="http://schemas.openxmlformats.org/officeDocument/2006/relationships/image" Target="../media/image341.png"/><Relationship Id="rId41" Type="http://schemas.openxmlformats.org/officeDocument/2006/relationships/image" Target="../media/image362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505D7E20-2990-468D-B20E-EB9CF1A4BA19}"/>
              </a:ext>
            </a:extLst>
          </p:cNvPr>
          <p:cNvSpPr/>
          <p:nvPr/>
        </p:nvSpPr>
        <p:spPr>
          <a:xfrm>
            <a:off x="673100" y="3761942"/>
            <a:ext cx="5077421" cy="169978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352E4070-9F2A-47DE-BD1C-B4D67F3DD5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4215" y="3061385"/>
            <a:ext cx="5257851" cy="1071562"/>
          </a:xfrm>
        </p:spPr>
        <p:txBody>
          <a:bodyPr anchor="ctr"/>
          <a:lstStyle/>
          <a:p>
            <a:pPr algn="dist"/>
            <a:r>
              <a:rPr lang="zh-CN" altLang="en-US" sz="4800" dirty="0">
                <a:effectLst>
                  <a:outerShdw blurRad="101600" dist="50800" dir="5400000" algn="t" rotWithShape="0">
                    <a:schemeClr val="tx2">
                      <a:alpha val="20000"/>
                    </a:schemeClr>
                  </a:outerShdw>
                </a:effectLst>
              </a:rPr>
              <a:t>工作述职汇报总结</a:t>
            </a:r>
            <a:endParaRPr lang="zh-CN" altLang="en-US" sz="5400" dirty="0">
              <a:effectLst>
                <a:outerShdw blurRad="101600" dist="50800" dir="5400000" algn="t" rotWithShape="0">
                  <a:schemeClr val="tx2">
                    <a:alpha val="20000"/>
                  </a:schemeClr>
                </a:outerShdw>
              </a:effectLst>
            </a:endParaRP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6EABD7AF-41E4-4FFC-8082-6C92DB4C4D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68881" y="2465604"/>
            <a:ext cx="3627120" cy="740561"/>
          </a:xfrm>
        </p:spPr>
        <p:txBody>
          <a:bodyPr wrap="square" anchor="ctr">
            <a:spAutoFit/>
          </a:bodyPr>
          <a:lstStyle/>
          <a:p>
            <a:r>
              <a:rPr lang="en-US" altLang="zh-CN" dirty="0"/>
              <a:t>GENERIC TEMPLATE FOR MEDICAL MEDICINE</a:t>
            </a:r>
          </a:p>
        </p:txBody>
      </p:sp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AB8EB5E1-A904-4184-A7E8-A5036FC68A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4215" y="2465604"/>
            <a:ext cx="1904665" cy="740562"/>
          </a:xfrm>
        </p:spPr>
        <p:txBody>
          <a:bodyPr/>
          <a:lstStyle/>
          <a:p>
            <a:r>
              <a:rPr lang="en-US" altLang="zh-CN" dirty="0"/>
              <a:t>2022</a:t>
            </a:r>
            <a:endParaRPr lang="zh-CN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66D0881F-F48B-4B66-B729-1D33FBA95F90}"/>
              </a:ext>
            </a:extLst>
          </p:cNvPr>
          <p:cNvSpPr/>
          <p:nvPr/>
        </p:nvSpPr>
        <p:spPr>
          <a:xfrm>
            <a:off x="2332700" y="2580480"/>
            <a:ext cx="45719" cy="510807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513EB0E6-B4E1-4F3E-9561-174E72941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644366"/>
            <a:ext cx="2069052" cy="2758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B41CEE26-8968-472E-87B5-0A4EAF9421EF}"/>
              </a:ext>
            </a:extLst>
          </p:cNvPr>
          <p:cNvSpPr txBox="1"/>
          <p:nvPr/>
        </p:nvSpPr>
        <p:spPr>
          <a:xfrm>
            <a:off x="486038" y="4813448"/>
            <a:ext cx="207287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汇报人：</a:t>
            </a:r>
            <a:r>
              <a:rPr lang="en-US" altLang="zh-CN" sz="1600" dirty="0">
                <a:latin typeface="+mn-ea"/>
              </a:rPr>
              <a:t>Microsoft</a:t>
            </a:r>
            <a:endParaRPr lang="zh-CN" altLang="en-US" sz="1600" dirty="0">
              <a:latin typeface="+mn-ea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931FF2F-97D5-4824-82D7-3F283297DBFD}"/>
              </a:ext>
            </a:extLst>
          </p:cNvPr>
          <p:cNvSpPr txBox="1"/>
          <p:nvPr/>
        </p:nvSpPr>
        <p:spPr>
          <a:xfrm>
            <a:off x="2639958" y="4813448"/>
            <a:ext cx="207287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latin typeface="+mn-ea"/>
              </a:rPr>
              <a:t>时间：</a:t>
            </a:r>
            <a:r>
              <a:rPr lang="en-US" altLang="zh-CN" sz="1600" dirty="0">
                <a:latin typeface="+mn-ea"/>
              </a:rPr>
              <a:t>20XX.12.31</a:t>
            </a:r>
            <a:endParaRPr lang="zh-CN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5116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A592B8DC-67F8-490F-ABB2-B3B168495455}"/>
              </a:ext>
            </a:extLst>
          </p:cNvPr>
          <p:cNvSpPr/>
          <p:nvPr/>
        </p:nvSpPr>
        <p:spPr>
          <a:xfrm>
            <a:off x="0" y="3766161"/>
            <a:ext cx="12192000" cy="3135027"/>
          </a:xfrm>
          <a:prstGeom prst="rect">
            <a:avLst/>
          </a:prstGeom>
          <a:solidFill>
            <a:schemeClr val="accent1">
              <a:lumMod val="20000"/>
              <a:lumOff val="80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0C2BF83-46A8-4510-A0AD-3559D265C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02.</a:t>
            </a:r>
            <a:r>
              <a:rPr lang="zh-CN" altLang="en-US" dirty="0"/>
              <a:t>工作亮点</a:t>
            </a:r>
          </a:p>
        </p:txBody>
      </p:sp>
      <p:graphicFrame>
        <p:nvGraphicFramePr>
          <p:cNvPr id="19" name="图表 18">
            <a:extLst>
              <a:ext uri="{FF2B5EF4-FFF2-40B4-BE49-F238E27FC236}">
                <a16:creationId xmlns:a16="http://schemas.microsoft.com/office/drawing/2014/main" id="{FB3BA20C-D0BF-4659-BAEA-9F15FDC54B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3948287"/>
              </p:ext>
            </p:extLst>
          </p:nvPr>
        </p:nvGraphicFramePr>
        <p:xfrm>
          <a:off x="666751" y="733442"/>
          <a:ext cx="10858498" cy="3004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9" name="图形 38" descr="公文包">
            <a:extLst>
              <a:ext uri="{FF2B5EF4-FFF2-40B4-BE49-F238E27FC236}">
                <a16:creationId xmlns:a16="http://schemas.microsoft.com/office/drawing/2014/main" id="{52A5D85D-1157-485A-A1B6-1CA5A610057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48681" y="4001215"/>
            <a:ext cx="414741" cy="530585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FEDED781-45FE-4F99-B5CF-E5FABBA3F79F}"/>
              </a:ext>
            </a:extLst>
          </p:cNvPr>
          <p:cNvSpPr txBox="1"/>
          <p:nvPr/>
        </p:nvSpPr>
        <p:spPr>
          <a:xfrm>
            <a:off x="1650765" y="467868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Arial" panose="020B0604020202020204" pitchFamily="34" charset="0"/>
              </a:rPr>
              <a:t>活动亮点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9AE4681-2672-40AE-9F96-8F186179ACBC}"/>
              </a:ext>
            </a:extLst>
          </p:cNvPr>
          <p:cNvSpPr/>
          <p:nvPr/>
        </p:nvSpPr>
        <p:spPr>
          <a:xfrm>
            <a:off x="914401" y="5231720"/>
            <a:ext cx="2683301" cy="1106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latin typeface="+mn-ea"/>
              </a:rPr>
              <a:t>请在此输入有关于工作亮点的相关说明，以便于观众更好的理解，输入文字时可以直接复制，粘贴时请选择右键只保留文本</a:t>
            </a:r>
          </a:p>
        </p:txBody>
      </p:sp>
      <p:pic>
        <p:nvPicPr>
          <p:cNvPr id="41" name="图形 40" descr="公文包">
            <a:extLst>
              <a:ext uri="{FF2B5EF4-FFF2-40B4-BE49-F238E27FC236}">
                <a16:creationId xmlns:a16="http://schemas.microsoft.com/office/drawing/2014/main" id="{6DC6DC90-9437-42C5-AB6B-FFF83825D4C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88630" y="4001215"/>
            <a:ext cx="414741" cy="530585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A4D105F4-3CCD-4AE2-91C0-BCF74FB2AED6}"/>
              </a:ext>
            </a:extLst>
          </p:cNvPr>
          <p:cNvSpPr txBox="1"/>
          <p:nvPr/>
        </p:nvSpPr>
        <p:spPr>
          <a:xfrm>
            <a:off x="5490711" y="467868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Arial" panose="020B0604020202020204" pitchFamily="34" charset="0"/>
              </a:rPr>
              <a:t>活动亮点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D65202CF-8F55-4DB7-9A2C-021B5D257445}"/>
              </a:ext>
            </a:extLst>
          </p:cNvPr>
          <p:cNvSpPr/>
          <p:nvPr/>
        </p:nvSpPr>
        <p:spPr>
          <a:xfrm>
            <a:off x="4754350" y="5231720"/>
            <a:ext cx="2683301" cy="1106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latin typeface="+mn-ea"/>
              </a:rPr>
              <a:t>请在此输入有关于工作亮点的相关说明，以便于观众更好的理解，输入文字时可以直接复制，粘贴时请选择右键只保留文本</a:t>
            </a:r>
          </a:p>
        </p:txBody>
      </p:sp>
      <p:pic>
        <p:nvPicPr>
          <p:cNvPr id="45" name="图形 44" descr="公文包">
            <a:extLst>
              <a:ext uri="{FF2B5EF4-FFF2-40B4-BE49-F238E27FC236}">
                <a16:creationId xmlns:a16="http://schemas.microsoft.com/office/drawing/2014/main" id="{E39DD387-621F-46DB-B929-0538AF3658A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8579" y="4001215"/>
            <a:ext cx="414741" cy="530585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:a16="http://schemas.microsoft.com/office/drawing/2014/main" id="{09BB25CA-537B-433B-A447-FC4DA3AC1A11}"/>
              </a:ext>
            </a:extLst>
          </p:cNvPr>
          <p:cNvSpPr txBox="1"/>
          <p:nvPr/>
        </p:nvSpPr>
        <p:spPr>
          <a:xfrm>
            <a:off x="9330658" y="467868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Arial" panose="020B0604020202020204" pitchFamily="34" charset="0"/>
              </a:rPr>
              <a:t>活动亮点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FAE990FD-18F4-4D64-B72B-F158741D174A}"/>
              </a:ext>
            </a:extLst>
          </p:cNvPr>
          <p:cNvSpPr/>
          <p:nvPr/>
        </p:nvSpPr>
        <p:spPr>
          <a:xfrm>
            <a:off x="8594299" y="5231720"/>
            <a:ext cx="2683301" cy="1106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latin typeface="+mn-ea"/>
              </a:rPr>
              <a:t>请在此输入有关于工作亮点的相关说明，以便于观众更好的理解，输入文字时可以直接复制，粘贴时请选择右键只保留文本</a:t>
            </a:r>
          </a:p>
        </p:txBody>
      </p:sp>
    </p:spTree>
    <p:extLst>
      <p:ext uri="{BB962C8B-B14F-4D97-AF65-F5344CB8AC3E}">
        <p14:creationId xmlns:p14="http://schemas.microsoft.com/office/powerpoint/2010/main" val="3515592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0C2BF83-46A8-4510-A0AD-3559D265C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02.</a:t>
            </a:r>
            <a:r>
              <a:rPr lang="zh-CN" altLang="en-US" dirty="0"/>
              <a:t>工作亮点</a:t>
            </a:r>
          </a:p>
        </p:txBody>
      </p:sp>
      <p:pic>
        <p:nvPicPr>
          <p:cNvPr id="56" name="图片 55" descr="桌子上的手机&#10;&#10;描述已自动生成">
            <a:extLst>
              <a:ext uri="{FF2B5EF4-FFF2-40B4-BE49-F238E27FC236}">
                <a16:creationId xmlns:a16="http://schemas.microsoft.com/office/drawing/2014/main" id="{51FAD691-867A-4AD8-9032-52428F7A241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71" y="3900920"/>
            <a:ext cx="3652882" cy="2163307"/>
          </a:xfrm>
          <a:prstGeom prst="rect">
            <a:avLst/>
          </a:prstGeom>
        </p:spPr>
      </p:pic>
      <p:pic>
        <p:nvPicPr>
          <p:cNvPr id="57" name="图片 56" descr="桌子上的手机&#10;&#10;描述已自动生成">
            <a:extLst>
              <a:ext uri="{FF2B5EF4-FFF2-40B4-BE49-F238E27FC236}">
                <a16:creationId xmlns:a16="http://schemas.microsoft.com/office/drawing/2014/main" id="{39210D79-B04B-4D67-ACA7-35F46200FDD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2685" y="1708956"/>
            <a:ext cx="3666630" cy="2116293"/>
          </a:xfrm>
          <a:prstGeom prst="rect">
            <a:avLst/>
          </a:prstGeom>
        </p:spPr>
      </p:pic>
      <p:pic>
        <p:nvPicPr>
          <p:cNvPr id="58" name="图片 57" descr="桌子上的手机&#10;&#10;描述已自动生成">
            <a:extLst>
              <a:ext uri="{FF2B5EF4-FFF2-40B4-BE49-F238E27FC236}">
                <a16:creationId xmlns:a16="http://schemas.microsoft.com/office/drawing/2014/main" id="{24E9D273-DAC8-424B-A0DD-1419206107C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80034" y="3896846"/>
            <a:ext cx="3675196" cy="2141838"/>
          </a:xfrm>
          <a:prstGeom prst="rect">
            <a:avLst/>
          </a:prstGeom>
        </p:spPr>
      </p:pic>
      <p:sp>
        <p:nvSpPr>
          <p:cNvPr id="53" name="矩形 52">
            <a:extLst>
              <a:ext uri="{FF2B5EF4-FFF2-40B4-BE49-F238E27FC236}">
                <a16:creationId xmlns:a16="http://schemas.microsoft.com/office/drawing/2014/main" id="{B3E258D8-0A79-43E8-AF31-3F7DB3EFD2DE}"/>
              </a:ext>
            </a:extLst>
          </p:cNvPr>
          <p:cNvSpPr/>
          <p:nvPr/>
        </p:nvSpPr>
        <p:spPr>
          <a:xfrm>
            <a:off x="536771" y="1700808"/>
            <a:ext cx="3665775" cy="212851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7" dirty="0">
              <a:latin typeface="Arial" panose="020B0604020202020204" pitchFamily="34" charset="0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96A3BD02-2E45-4F5E-9A91-CA6BF0557CAD}"/>
              </a:ext>
            </a:extLst>
          </p:cNvPr>
          <p:cNvSpPr/>
          <p:nvPr/>
        </p:nvSpPr>
        <p:spPr>
          <a:xfrm>
            <a:off x="4263113" y="3892773"/>
            <a:ext cx="3665775" cy="214998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3" dirty="0">
              <a:solidFill>
                <a:srgbClr val="CCECFF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0BDFDAC9-003D-47F1-B9F1-B4CF865ED595}"/>
              </a:ext>
            </a:extLst>
          </p:cNvPr>
          <p:cNvSpPr txBox="1"/>
          <p:nvPr/>
        </p:nvSpPr>
        <p:spPr>
          <a:xfrm>
            <a:off x="5485998" y="421470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工作亮点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09FA0003-3730-4607-8DD6-9F4864BEFED4}"/>
              </a:ext>
            </a:extLst>
          </p:cNvPr>
          <p:cNvSpPr/>
          <p:nvPr/>
        </p:nvSpPr>
        <p:spPr>
          <a:xfrm>
            <a:off x="4526321" y="4614816"/>
            <a:ext cx="3129936" cy="1106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请在此输入有关于运营亮点的相关说明，以便于观众更好的理解，输入文字时可以直接复制，粘贴时请选择右键只保留文本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D6CC9056-E419-4DC3-A955-A778749D1171}"/>
              </a:ext>
            </a:extLst>
          </p:cNvPr>
          <p:cNvSpPr/>
          <p:nvPr/>
        </p:nvSpPr>
        <p:spPr>
          <a:xfrm>
            <a:off x="7989455" y="1708956"/>
            <a:ext cx="3665775" cy="212851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67" dirty="0">
              <a:solidFill>
                <a:srgbClr val="CCEC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E3AC190A-153B-4044-A4B0-DA3EC4481A2A}"/>
              </a:ext>
            </a:extLst>
          </p:cNvPr>
          <p:cNvSpPr txBox="1"/>
          <p:nvPr/>
        </p:nvSpPr>
        <p:spPr>
          <a:xfrm>
            <a:off x="836575" y="201305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工作亮点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E3E70359-6ADC-45E5-B4CE-FE66ACC852CF}"/>
              </a:ext>
            </a:extLst>
          </p:cNvPr>
          <p:cNvSpPr/>
          <p:nvPr/>
        </p:nvSpPr>
        <p:spPr>
          <a:xfrm>
            <a:off x="836571" y="2413169"/>
            <a:ext cx="2963005" cy="1106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请在此输入有关于运营亮点的相关说明，以便于观众更好的理解，输入文字时可以直接复制，粘贴时请选择右键只保留文本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28311654-CFB8-40AB-AB5D-4561BDCB81F2}"/>
              </a:ext>
            </a:extLst>
          </p:cNvPr>
          <p:cNvSpPr txBox="1"/>
          <p:nvPr/>
        </p:nvSpPr>
        <p:spPr>
          <a:xfrm>
            <a:off x="9971595" y="1996144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工作亮点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23E45FF2-8E17-46D1-A8A0-9E6B924CF9E2}"/>
              </a:ext>
            </a:extLst>
          </p:cNvPr>
          <p:cNvSpPr/>
          <p:nvPr/>
        </p:nvSpPr>
        <p:spPr>
          <a:xfrm>
            <a:off x="8219178" y="2427978"/>
            <a:ext cx="2963006" cy="1106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请在此输入有关于运营亮点的相关说明，以便于观众更好的理解，输入文字时可以直接复制，粘贴时请选择右键只保留文本</a:t>
            </a:r>
          </a:p>
        </p:txBody>
      </p:sp>
    </p:spTree>
    <p:extLst>
      <p:ext uri="{BB962C8B-B14F-4D97-AF65-F5344CB8AC3E}">
        <p14:creationId xmlns:p14="http://schemas.microsoft.com/office/powerpoint/2010/main" val="2981864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桌子上的手机&#10;&#10;描述已自动生成">
            <a:extLst>
              <a:ext uri="{FF2B5EF4-FFF2-40B4-BE49-F238E27FC236}">
                <a16:creationId xmlns:a16="http://schemas.microsoft.com/office/drawing/2014/main" id="{ECC60CC6-DCCC-4EAA-A4BE-C05ED8F6BA0F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60" b="25947"/>
          <a:stretch/>
        </p:blipFill>
        <p:spPr>
          <a:xfrm flipH="1">
            <a:off x="0" y="0"/>
            <a:ext cx="12192000" cy="3274984"/>
          </a:xfrm>
          <a:prstGeom prst="rect">
            <a:avLst/>
          </a:prstGeom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E49FE0E3-86C2-4FCE-8FD3-19DA7EE0C621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3274984"/>
          </a:xfrm>
          <a:prstGeom prst="roundRect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0C2BF83-46A8-4510-A0AD-3559D265C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02.</a:t>
            </a:r>
            <a:r>
              <a:rPr lang="zh-CN" altLang="en-US" dirty="0">
                <a:solidFill>
                  <a:schemeClr val="bg1"/>
                </a:solidFill>
              </a:rPr>
              <a:t>工作亮点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3DAB8A9-F2BA-4A15-905C-8EBD097864FC}"/>
              </a:ext>
            </a:extLst>
          </p:cNvPr>
          <p:cNvSpPr/>
          <p:nvPr/>
        </p:nvSpPr>
        <p:spPr>
          <a:xfrm>
            <a:off x="1475728" y="3911440"/>
            <a:ext cx="1415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工作亮点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5C5E75FB-6D8E-48DD-BD07-B9293295696B}"/>
              </a:ext>
            </a:extLst>
          </p:cNvPr>
          <p:cNvSpPr/>
          <p:nvPr/>
        </p:nvSpPr>
        <p:spPr>
          <a:xfrm>
            <a:off x="1574188" y="2624331"/>
            <a:ext cx="1218847" cy="12179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Heavy"/>
              <a:ea typeface="汉仪旗黑-40S" panose="00020600040101010101" pitchFamily="18" charset="-122"/>
              <a:cs typeface="+mn-cs"/>
            </a:endParaRPr>
          </a:p>
        </p:txBody>
      </p:sp>
      <p:pic>
        <p:nvPicPr>
          <p:cNvPr id="37" name="图形 36">
            <a:extLst>
              <a:ext uri="{FF2B5EF4-FFF2-40B4-BE49-F238E27FC236}">
                <a16:creationId xmlns:a16="http://schemas.microsoft.com/office/drawing/2014/main" id="{AC099176-06F4-4896-8889-D47F68D1B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0385" y="2890083"/>
            <a:ext cx="686452" cy="686451"/>
          </a:xfrm>
          <a:prstGeom prst="rect">
            <a:avLst/>
          </a:prstGeom>
        </p:spPr>
      </p:pic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B38D4C67-464B-4B50-8E3D-94C228A19FE9}"/>
              </a:ext>
            </a:extLst>
          </p:cNvPr>
          <p:cNvSpPr/>
          <p:nvPr/>
        </p:nvSpPr>
        <p:spPr>
          <a:xfrm>
            <a:off x="1998443" y="4476484"/>
            <a:ext cx="370336" cy="4701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Heavy"/>
              <a:ea typeface="汉仪旗黑-40S" panose="00020600040101010101" pitchFamily="18" charset="-122"/>
              <a:cs typeface="+mn-cs"/>
            </a:endParaRPr>
          </a:p>
        </p:txBody>
      </p:sp>
      <p:pic>
        <p:nvPicPr>
          <p:cNvPr id="49" name="图形 48" descr="公文包">
            <a:extLst>
              <a:ext uri="{FF2B5EF4-FFF2-40B4-BE49-F238E27FC236}">
                <a16:creationId xmlns:a16="http://schemas.microsoft.com/office/drawing/2014/main" id="{A3D2D4D0-5057-491C-ACB5-0A5EF8EA1481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80904" y="2930601"/>
            <a:ext cx="605414" cy="605414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620926F4-B7E1-4401-8BFE-691C986A423A}"/>
              </a:ext>
            </a:extLst>
          </p:cNvPr>
          <p:cNvSpPr/>
          <p:nvPr/>
        </p:nvSpPr>
        <p:spPr>
          <a:xfrm>
            <a:off x="619952" y="4650216"/>
            <a:ext cx="312731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latin typeface="+mn-ea"/>
              </a:rPr>
              <a:t>请在此输入有关于工作亮点的相关说明，以便于观众更好的理解，输入文字时可以直接复制，粘贴时请选择右键只保留文本</a:t>
            </a:r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8660C869-BD53-46A7-A375-286955D4E99A}"/>
              </a:ext>
            </a:extLst>
          </p:cNvPr>
          <p:cNvSpPr/>
          <p:nvPr/>
        </p:nvSpPr>
        <p:spPr>
          <a:xfrm>
            <a:off x="9425271" y="2624331"/>
            <a:ext cx="1216800" cy="12168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Heavy"/>
              <a:ea typeface="汉仪旗黑-40S" panose="00020600040101010101" pitchFamily="18" charset="-122"/>
              <a:cs typeface="+mn-cs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68D60FA4-B635-4F40-A08F-52FB86950EE7}"/>
              </a:ext>
            </a:extLst>
          </p:cNvPr>
          <p:cNvSpPr/>
          <p:nvPr/>
        </p:nvSpPr>
        <p:spPr>
          <a:xfrm>
            <a:off x="9325786" y="3887064"/>
            <a:ext cx="1415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工作亮点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4E51B975-6F6C-4443-8304-F83140FE8983}"/>
              </a:ext>
            </a:extLst>
          </p:cNvPr>
          <p:cNvSpPr/>
          <p:nvPr/>
        </p:nvSpPr>
        <p:spPr>
          <a:xfrm>
            <a:off x="9848503" y="4452108"/>
            <a:ext cx="370336" cy="4701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Heavy"/>
              <a:ea typeface="汉仪旗黑-40S" panose="00020600040101010101" pitchFamily="18" charset="-122"/>
              <a:cs typeface="+mn-cs"/>
            </a:endParaRPr>
          </a:p>
        </p:txBody>
      </p:sp>
      <p:pic>
        <p:nvPicPr>
          <p:cNvPr id="50" name="图形 49" descr="公文包">
            <a:extLst>
              <a:ext uri="{FF2B5EF4-FFF2-40B4-BE49-F238E27FC236}">
                <a16:creationId xmlns:a16="http://schemas.microsoft.com/office/drawing/2014/main" id="{94434CAE-1469-48FF-8158-5A1D0765EDBF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08244" y="2907304"/>
            <a:ext cx="650854" cy="650854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FC25D1D2-AA1E-4D6B-80E9-67FDFAB282D2}"/>
              </a:ext>
            </a:extLst>
          </p:cNvPr>
          <p:cNvSpPr/>
          <p:nvPr/>
        </p:nvSpPr>
        <p:spPr>
          <a:xfrm>
            <a:off x="8495294" y="4613304"/>
            <a:ext cx="3076754" cy="1250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latin typeface="+mn-ea"/>
              </a:rPr>
              <a:t>请在此输入有关于工作亮点的相关说明，以便于观众更好的理解，输入文字时可以直接复制，粘贴时请选择右键只保留文本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7CB4B0DF-D739-4897-9724-419994122BDE}"/>
              </a:ext>
            </a:extLst>
          </p:cNvPr>
          <p:cNvSpPr/>
          <p:nvPr/>
        </p:nvSpPr>
        <p:spPr>
          <a:xfrm>
            <a:off x="5512882" y="2624331"/>
            <a:ext cx="1216800" cy="12168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Heavy"/>
              <a:ea typeface="汉仪旗黑-40S" panose="00020600040101010101" pitchFamily="18" charset="-122"/>
              <a:cs typeface="+mn-cs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6AD4C882-4498-4889-9B5D-CF357F929608}"/>
              </a:ext>
            </a:extLst>
          </p:cNvPr>
          <p:cNvSpPr/>
          <p:nvPr/>
        </p:nvSpPr>
        <p:spPr>
          <a:xfrm>
            <a:off x="5413396" y="3903315"/>
            <a:ext cx="1415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工作亮点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65B24FD5-3D58-4B51-82A0-78F7E5A56ED9}"/>
              </a:ext>
            </a:extLst>
          </p:cNvPr>
          <p:cNvSpPr/>
          <p:nvPr/>
        </p:nvSpPr>
        <p:spPr>
          <a:xfrm>
            <a:off x="5936114" y="4468359"/>
            <a:ext cx="370336" cy="4701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宋体 Heavy"/>
              <a:ea typeface="汉仪旗黑-40S" panose="00020600040101010101" pitchFamily="18" charset="-122"/>
              <a:cs typeface="+mn-cs"/>
            </a:endParaRPr>
          </a:p>
        </p:txBody>
      </p:sp>
      <p:pic>
        <p:nvPicPr>
          <p:cNvPr id="51" name="图形 50" descr="公文包">
            <a:extLst>
              <a:ext uri="{FF2B5EF4-FFF2-40B4-BE49-F238E27FC236}">
                <a16:creationId xmlns:a16="http://schemas.microsoft.com/office/drawing/2014/main" id="{AC441D3F-A5D8-4FBF-8E60-7B72C4938367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95855" y="2907304"/>
            <a:ext cx="650854" cy="650854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AEDE2078-7C67-4AE5-BB9B-99D472D427F3}"/>
              </a:ext>
            </a:extLst>
          </p:cNvPr>
          <p:cNvSpPr/>
          <p:nvPr/>
        </p:nvSpPr>
        <p:spPr>
          <a:xfrm>
            <a:off x="4582905" y="4642091"/>
            <a:ext cx="3076754" cy="1250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latin typeface="+mn-ea"/>
              </a:rPr>
              <a:t>请在此输入有关于工作亮点的相关说明，以便于观众更好的理解，输入文字时可以直接复制，粘贴时请选择右键只保留文本</a:t>
            </a:r>
          </a:p>
        </p:txBody>
      </p:sp>
    </p:spTree>
    <p:extLst>
      <p:ext uri="{BB962C8B-B14F-4D97-AF65-F5344CB8AC3E}">
        <p14:creationId xmlns:p14="http://schemas.microsoft.com/office/powerpoint/2010/main" val="3264548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066D1042-68F1-4125-8A4B-4A989B322670}"/>
              </a:ext>
            </a:extLst>
          </p:cNvPr>
          <p:cNvGrpSpPr/>
          <p:nvPr/>
        </p:nvGrpSpPr>
        <p:grpSpPr>
          <a:xfrm>
            <a:off x="1172468" y="1543869"/>
            <a:ext cx="9206985" cy="3770263"/>
            <a:chOff x="1255276" y="1543869"/>
            <a:chExt cx="9206985" cy="3770263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18460F39-8C68-4A9A-BA9A-2CE852593812}"/>
                </a:ext>
              </a:extLst>
            </p:cNvPr>
            <p:cNvGrpSpPr/>
            <p:nvPr/>
          </p:nvGrpSpPr>
          <p:grpSpPr>
            <a:xfrm>
              <a:off x="5839409" y="2335901"/>
              <a:ext cx="4622852" cy="2186198"/>
              <a:chOff x="5481268" y="2341610"/>
              <a:chExt cx="4622852" cy="2186198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4EBD5E4-F67C-4A59-B0AF-AE043C7A6B4D}"/>
                  </a:ext>
                </a:extLst>
              </p:cNvPr>
              <p:cNvSpPr txBox="1"/>
              <p:nvPr/>
            </p:nvSpPr>
            <p:spPr>
              <a:xfrm>
                <a:off x="5481268" y="3556965"/>
                <a:ext cx="4622852" cy="9708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dirty="0">
                    <a:latin typeface="+mn-ea"/>
                  </a:rPr>
                  <a:t>请在此输入有关于工作不足的相关说明，以便于观众更好的理解，输入文字时可以直接复制，粘贴时请选择右键只保留文本。</a:t>
                </a:r>
              </a:p>
            </p:txBody>
          </p: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DFD19CA2-36C5-478B-B482-40FAAC2B6254}"/>
                  </a:ext>
                </a:extLst>
              </p:cNvPr>
              <p:cNvGrpSpPr/>
              <p:nvPr/>
            </p:nvGrpSpPr>
            <p:grpSpPr>
              <a:xfrm>
                <a:off x="5481268" y="2341610"/>
                <a:ext cx="3655749" cy="993111"/>
                <a:chOff x="5481268" y="2341610"/>
                <a:chExt cx="3655749" cy="993111"/>
              </a:xfrm>
            </p:grpSpPr>
            <p:grpSp>
              <p:nvGrpSpPr>
                <p:cNvPr id="5" name="组合 4">
                  <a:extLst>
                    <a:ext uri="{FF2B5EF4-FFF2-40B4-BE49-F238E27FC236}">
                      <a16:creationId xmlns:a16="http://schemas.microsoft.com/office/drawing/2014/main" id="{3D1050A7-E36C-4802-9F83-DC1F8ADDEF12}"/>
                    </a:ext>
                  </a:extLst>
                </p:cNvPr>
                <p:cNvGrpSpPr/>
                <p:nvPr/>
              </p:nvGrpSpPr>
              <p:grpSpPr>
                <a:xfrm>
                  <a:off x="6460514" y="2341610"/>
                  <a:ext cx="2676503" cy="993111"/>
                  <a:chOff x="6460514" y="2341610"/>
                  <a:chExt cx="2676503" cy="993111"/>
                </a:xfrm>
              </p:grpSpPr>
              <p:sp>
                <p:nvSpPr>
                  <p:cNvPr id="58" name="文本框 57">
                    <a:extLst>
                      <a:ext uri="{FF2B5EF4-FFF2-40B4-BE49-F238E27FC236}">
                        <a16:creationId xmlns:a16="http://schemas.microsoft.com/office/drawing/2014/main" id="{AF5A85F9-2650-4040-A7D7-37B7B796B08F}"/>
                      </a:ext>
                    </a:extLst>
                  </p:cNvPr>
                  <p:cNvSpPr txBox="1"/>
                  <p:nvPr/>
                </p:nvSpPr>
                <p:spPr>
                  <a:xfrm>
                    <a:off x="6460514" y="2341610"/>
                    <a:ext cx="2676503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dist"/>
                    <a:r>
                      <a:rPr lang="zh-CN" altLang="en-US" sz="4800" b="1" dirty="0">
                        <a:latin typeface="+mj-ea"/>
                        <a:ea typeface="+mj-ea"/>
                      </a:rPr>
                      <a:t>工作不足</a:t>
                    </a:r>
                  </a:p>
                </p:txBody>
              </p:sp>
              <p:sp>
                <p:nvSpPr>
                  <p:cNvPr id="59" name="文本框 58">
                    <a:extLst>
                      <a:ext uri="{FF2B5EF4-FFF2-40B4-BE49-F238E27FC236}">
                        <a16:creationId xmlns:a16="http://schemas.microsoft.com/office/drawing/2014/main" id="{C5F4AFD8-E5EF-4397-ABA4-239E57222923}"/>
                      </a:ext>
                    </a:extLst>
                  </p:cNvPr>
                  <p:cNvSpPr txBox="1"/>
                  <p:nvPr/>
                </p:nvSpPr>
                <p:spPr>
                  <a:xfrm>
                    <a:off x="6475326" y="3038358"/>
                    <a:ext cx="2646878" cy="2963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dist">
                      <a:lnSpc>
                        <a:spcPct val="120000"/>
                      </a:lnSpc>
                    </a:pPr>
                    <a:r>
                      <a:rPr lang="en-US" altLang="zh-CN" sz="1200" dirty="0">
                        <a:latin typeface="+mn-ea"/>
                      </a:rPr>
                      <a:t>NOT ENOUGH WORK</a:t>
                    </a:r>
                    <a:endParaRPr lang="zh-CN" altLang="en-US" sz="1200" dirty="0">
                      <a:latin typeface="+mn-ea"/>
                    </a:endParaRPr>
                  </a:p>
                </p:txBody>
              </p:sp>
            </p:grpSp>
            <p:grpSp>
              <p:nvGrpSpPr>
                <p:cNvPr id="6" name="组合 5">
                  <a:extLst>
                    <a:ext uri="{FF2B5EF4-FFF2-40B4-BE49-F238E27FC236}">
                      <a16:creationId xmlns:a16="http://schemas.microsoft.com/office/drawing/2014/main" id="{667CC174-BBF2-4669-9BBB-0FD9B8260657}"/>
                    </a:ext>
                  </a:extLst>
                </p:cNvPr>
                <p:cNvGrpSpPr/>
                <p:nvPr/>
              </p:nvGrpSpPr>
              <p:grpSpPr>
                <a:xfrm>
                  <a:off x="5481268" y="2384521"/>
                  <a:ext cx="907288" cy="907288"/>
                  <a:chOff x="1395343" y="4022065"/>
                  <a:chExt cx="907288" cy="907288"/>
                </a:xfrm>
              </p:grpSpPr>
              <p:sp>
                <p:nvSpPr>
                  <p:cNvPr id="23" name="椭圆 22">
                    <a:extLst>
                      <a:ext uri="{FF2B5EF4-FFF2-40B4-BE49-F238E27FC236}">
                        <a16:creationId xmlns:a16="http://schemas.microsoft.com/office/drawing/2014/main" id="{45B2E76C-4D4E-487B-A88B-4FB6C852013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395343" y="4022065"/>
                    <a:ext cx="907288" cy="9072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3200" dirty="0">
                      <a:solidFill>
                        <a:schemeClr val="accent2"/>
                      </a:solidFill>
                    </a:endParaRPr>
                  </a:p>
                </p:txBody>
              </p:sp>
              <p:pic>
                <p:nvPicPr>
                  <p:cNvPr id="24" name="图形 23" descr="公文包">
                    <a:extLst>
                      <a:ext uri="{FF2B5EF4-FFF2-40B4-BE49-F238E27FC236}">
                        <a16:creationId xmlns:a16="http://schemas.microsoft.com/office/drawing/2014/main" id="{AF770742-51A4-4229-8D8C-D54605F63354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19588" y="4249289"/>
                    <a:ext cx="458798" cy="458798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20C1C5F9-5A22-482B-B362-CE3C779C9277}"/>
                </a:ext>
              </a:extLst>
            </p:cNvPr>
            <p:cNvSpPr txBox="1"/>
            <p:nvPr/>
          </p:nvSpPr>
          <p:spPr>
            <a:xfrm>
              <a:off x="1255276" y="1543869"/>
              <a:ext cx="4359888" cy="37702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3900" b="1" i="1" dirty="0">
                  <a:gradFill flip="none" rotWithShape="1">
                    <a:gsLst>
                      <a:gs pos="100000">
                        <a:schemeClr val="accent1"/>
                      </a:gs>
                      <a:gs pos="66000">
                        <a:srgbClr val="0043F5"/>
                      </a:gs>
                      <a:gs pos="0">
                        <a:schemeClr val="accent1">
                          <a:alpha val="0"/>
                          <a:lumMod val="0"/>
                          <a:lumOff val="100000"/>
                        </a:schemeClr>
                      </a:gs>
                    </a:gsLst>
                    <a:lin ang="16200000" scaled="1"/>
                    <a:tileRect/>
                  </a:gradFill>
                  <a:ea typeface="+mj-ea"/>
                </a:rPr>
                <a:t>03</a:t>
              </a:r>
              <a:endParaRPr lang="zh-CN" altLang="en-US" sz="23900" b="1" i="1" dirty="0">
                <a:gradFill flip="none" rotWithShape="1">
                  <a:gsLst>
                    <a:gs pos="100000">
                      <a:schemeClr val="accent1"/>
                    </a:gs>
                    <a:gs pos="66000">
                      <a:srgbClr val="0043F5"/>
                    </a:gs>
                    <a:gs pos="0">
                      <a:schemeClr val="accent1">
                        <a:alpha val="0"/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6441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4">
            <a:extLst>
              <a:ext uri="{FF2B5EF4-FFF2-40B4-BE49-F238E27FC236}">
                <a16:creationId xmlns:a16="http://schemas.microsoft.com/office/drawing/2014/main" id="{8E52D6B6-FD62-4F62-B497-EA664C5358EC}"/>
              </a:ext>
            </a:extLst>
          </p:cNvPr>
          <p:cNvSpPr txBox="1"/>
          <p:nvPr/>
        </p:nvSpPr>
        <p:spPr>
          <a:xfrm>
            <a:off x="875918" y="2199793"/>
            <a:ext cx="2721718" cy="14536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请在此输入有关于工作不足的相关说明，以便于观众更好的理解，输入文字时可以直接复制，粘贴时请选择右键只保留文本</a:t>
            </a: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0F0FF6DC-1468-49EA-BD8D-AFD0CE0C2FCF}"/>
              </a:ext>
            </a:extLst>
          </p:cNvPr>
          <p:cNvSpPr txBox="1"/>
          <p:nvPr/>
        </p:nvSpPr>
        <p:spPr>
          <a:xfrm>
            <a:off x="8674396" y="2199793"/>
            <a:ext cx="2721718" cy="14536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请在此输入有关于工作不足的相关说明，以便于观众更好的理解，输入文字时可以直接复制，粘贴时请选择右键只保留文本</a:t>
            </a: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4ACDF375-4C2B-4B83-B62D-72AE301EA66E}"/>
              </a:ext>
            </a:extLst>
          </p:cNvPr>
          <p:cNvSpPr txBox="1"/>
          <p:nvPr/>
        </p:nvSpPr>
        <p:spPr>
          <a:xfrm>
            <a:off x="875918" y="4487859"/>
            <a:ext cx="2645220" cy="14536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请在此输入有关于工作不足的相关说明，以便于观众更好的理解，输入文字时可以直接复制，粘贴时请选择右键只保留文本</a:t>
            </a:r>
          </a:p>
        </p:txBody>
      </p:sp>
      <p:sp>
        <p:nvSpPr>
          <p:cNvPr id="19" name="TextBox 21">
            <a:extLst>
              <a:ext uri="{FF2B5EF4-FFF2-40B4-BE49-F238E27FC236}">
                <a16:creationId xmlns:a16="http://schemas.microsoft.com/office/drawing/2014/main" id="{FD5D8B53-ACD7-44CC-87C2-5C1CA4DA1FF9}"/>
              </a:ext>
            </a:extLst>
          </p:cNvPr>
          <p:cNvSpPr txBox="1"/>
          <p:nvPr/>
        </p:nvSpPr>
        <p:spPr>
          <a:xfrm>
            <a:off x="8666297" y="4487859"/>
            <a:ext cx="2721718" cy="14536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请在此输入有关于工作不足的相关说明，以便于观众更好的理解，输入文字时可以直接复制，粘贴时请选择右键只保留文本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95BF75E-FB0A-4530-ABC9-88A0F687A51C}"/>
              </a:ext>
            </a:extLst>
          </p:cNvPr>
          <p:cNvGrpSpPr/>
          <p:nvPr/>
        </p:nvGrpSpPr>
        <p:grpSpPr>
          <a:xfrm>
            <a:off x="4175216" y="1533694"/>
            <a:ext cx="1867094" cy="2837799"/>
            <a:chOff x="4175216" y="1533694"/>
            <a:chExt cx="1867094" cy="2837799"/>
          </a:xfrm>
          <a:solidFill>
            <a:schemeClr val="accent1"/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CFDA050D-2D27-4664-AB3C-38D7E2E3E948}"/>
                </a:ext>
              </a:extLst>
            </p:cNvPr>
            <p:cNvSpPr>
              <a:spLocks/>
            </p:cNvSpPr>
            <p:nvPr/>
          </p:nvSpPr>
          <p:spPr bwMode="auto">
            <a:xfrm rot="3600000">
              <a:off x="3689863" y="2019047"/>
              <a:ext cx="2837799" cy="1867094"/>
            </a:xfrm>
            <a:custGeom>
              <a:avLst/>
              <a:gdLst>
                <a:gd name="T0" fmla="*/ 698 w 773"/>
                <a:gd name="T1" fmla="*/ 179 h 508"/>
                <a:gd name="T2" fmla="*/ 658 w 773"/>
                <a:gd name="T3" fmla="*/ 191 h 508"/>
                <a:gd name="T4" fmla="*/ 658 w 773"/>
                <a:gd name="T5" fmla="*/ 191 h 508"/>
                <a:gd name="T6" fmla="*/ 581 w 773"/>
                <a:gd name="T7" fmla="*/ 225 h 508"/>
                <a:gd name="T8" fmla="*/ 451 w 773"/>
                <a:gd name="T9" fmla="*/ 92 h 508"/>
                <a:gd name="T10" fmla="*/ 451 w 773"/>
                <a:gd name="T11" fmla="*/ 92 h 508"/>
                <a:gd name="T12" fmla="*/ 255 w 773"/>
                <a:gd name="T13" fmla="*/ 0 h 508"/>
                <a:gd name="T14" fmla="*/ 0 w 773"/>
                <a:gd name="T15" fmla="*/ 254 h 508"/>
                <a:gd name="T16" fmla="*/ 255 w 773"/>
                <a:gd name="T17" fmla="*/ 508 h 508"/>
                <a:gd name="T18" fmla="*/ 451 w 773"/>
                <a:gd name="T19" fmla="*/ 416 h 508"/>
                <a:gd name="T20" fmla="*/ 451 w 773"/>
                <a:gd name="T21" fmla="*/ 416 h 508"/>
                <a:gd name="T22" fmla="*/ 451 w 773"/>
                <a:gd name="T23" fmla="*/ 416 h 508"/>
                <a:gd name="T24" fmla="*/ 451 w 773"/>
                <a:gd name="T25" fmla="*/ 416 h 508"/>
                <a:gd name="T26" fmla="*/ 581 w 773"/>
                <a:gd name="T27" fmla="*/ 283 h 508"/>
                <a:gd name="T28" fmla="*/ 658 w 773"/>
                <a:gd name="T29" fmla="*/ 317 h 508"/>
                <a:gd name="T30" fmla="*/ 658 w 773"/>
                <a:gd name="T31" fmla="*/ 317 h 508"/>
                <a:gd name="T32" fmla="*/ 698 w 773"/>
                <a:gd name="T33" fmla="*/ 329 h 508"/>
                <a:gd name="T34" fmla="*/ 773 w 773"/>
                <a:gd name="T35" fmla="*/ 254 h 508"/>
                <a:gd name="T36" fmla="*/ 698 w 773"/>
                <a:gd name="T37" fmla="*/ 17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3" h="508">
                  <a:moveTo>
                    <a:pt x="698" y="179"/>
                  </a:moveTo>
                  <a:cubicBezTo>
                    <a:pt x="683" y="179"/>
                    <a:pt x="670" y="184"/>
                    <a:pt x="658" y="191"/>
                  </a:cubicBezTo>
                  <a:cubicBezTo>
                    <a:pt x="658" y="191"/>
                    <a:pt x="658" y="191"/>
                    <a:pt x="658" y="191"/>
                  </a:cubicBezTo>
                  <a:cubicBezTo>
                    <a:pt x="626" y="211"/>
                    <a:pt x="630" y="225"/>
                    <a:pt x="581" y="225"/>
                  </a:cubicBezTo>
                  <a:cubicBezTo>
                    <a:pt x="525" y="225"/>
                    <a:pt x="521" y="175"/>
                    <a:pt x="451" y="92"/>
                  </a:cubicBezTo>
                  <a:cubicBezTo>
                    <a:pt x="451" y="92"/>
                    <a:pt x="451" y="92"/>
                    <a:pt x="451" y="92"/>
                  </a:cubicBezTo>
                  <a:cubicBezTo>
                    <a:pt x="404" y="35"/>
                    <a:pt x="334" y="0"/>
                    <a:pt x="255" y="0"/>
                  </a:cubicBezTo>
                  <a:cubicBezTo>
                    <a:pt x="114" y="0"/>
                    <a:pt x="0" y="114"/>
                    <a:pt x="0" y="254"/>
                  </a:cubicBezTo>
                  <a:cubicBezTo>
                    <a:pt x="0" y="394"/>
                    <a:pt x="114" y="508"/>
                    <a:pt x="255" y="508"/>
                  </a:cubicBezTo>
                  <a:cubicBezTo>
                    <a:pt x="334" y="508"/>
                    <a:pt x="404" y="473"/>
                    <a:pt x="451" y="416"/>
                  </a:cubicBezTo>
                  <a:cubicBezTo>
                    <a:pt x="451" y="416"/>
                    <a:pt x="451" y="416"/>
                    <a:pt x="451" y="416"/>
                  </a:cubicBezTo>
                  <a:cubicBezTo>
                    <a:pt x="451" y="416"/>
                    <a:pt x="451" y="416"/>
                    <a:pt x="451" y="416"/>
                  </a:cubicBezTo>
                  <a:cubicBezTo>
                    <a:pt x="451" y="416"/>
                    <a:pt x="451" y="416"/>
                    <a:pt x="451" y="416"/>
                  </a:cubicBezTo>
                  <a:cubicBezTo>
                    <a:pt x="521" y="333"/>
                    <a:pt x="509" y="283"/>
                    <a:pt x="581" y="283"/>
                  </a:cubicBezTo>
                  <a:cubicBezTo>
                    <a:pt x="633" y="283"/>
                    <a:pt x="626" y="296"/>
                    <a:pt x="658" y="317"/>
                  </a:cubicBezTo>
                  <a:cubicBezTo>
                    <a:pt x="658" y="317"/>
                    <a:pt x="658" y="317"/>
                    <a:pt x="658" y="317"/>
                  </a:cubicBezTo>
                  <a:cubicBezTo>
                    <a:pt x="670" y="324"/>
                    <a:pt x="683" y="329"/>
                    <a:pt x="698" y="329"/>
                  </a:cubicBezTo>
                  <a:cubicBezTo>
                    <a:pt x="739" y="329"/>
                    <a:pt x="773" y="295"/>
                    <a:pt x="773" y="254"/>
                  </a:cubicBezTo>
                  <a:cubicBezTo>
                    <a:pt x="773" y="213"/>
                    <a:pt x="739" y="179"/>
                    <a:pt x="698" y="1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  <p:sp>
          <p:nvSpPr>
            <p:cNvPr id="37" name="Oval 6">
              <a:extLst>
                <a:ext uri="{FF2B5EF4-FFF2-40B4-BE49-F238E27FC236}">
                  <a16:creationId xmlns:a16="http://schemas.microsoft.com/office/drawing/2014/main" id="{2A2C2D05-DEC9-4786-B457-16785D458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2700" y="3722336"/>
              <a:ext cx="436584" cy="43658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j-ea"/>
                  <a:ea typeface="+mj-ea"/>
                  <a:sym typeface="Arial" panose="020B0604020202020204" pitchFamily="34" charset="0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  <p:sp>
          <p:nvSpPr>
            <p:cNvPr id="38" name="TextBox 15">
              <a:extLst>
                <a:ext uri="{FF2B5EF4-FFF2-40B4-BE49-F238E27FC236}">
                  <a16:creationId xmlns:a16="http://schemas.microsoft.com/office/drawing/2014/main" id="{FC16943A-6FFB-49DC-B0B7-0F2F41964E30}"/>
                </a:ext>
              </a:extLst>
            </p:cNvPr>
            <p:cNvSpPr txBox="1"/>
            <p:nvPr/>
          </p:nvSpPr>
          <p:spPr>
            <a:xfrm>
              <a:off x="4300875" y="2024846"/>
              <a:ext cx="1197541" cy="1031051"/>
            </a:xfrm>
            <a:prstGeom prst="rect">
              <a:avLst/>
            </a:prstGeom>
            <a:grpFill/>
          </p:spPr>
          <p:txBody>
            <a:bodyPr wrap="square" l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+mj-ea"/>
                  <a:ea typeface="+mj-ea"/>
                  <a:sym typeface="Arial" panose="020B0604020202020204" pitchFamily="34" charset="0"/>
                </a:rPr>
                <a:t>运营不足</a:t>
              </a:r>
            </a:p>
          </p:txBody>
        </p:sp>
      </p:grpSp>
      <p:sp>
        <p:nvSpPr>
          <p:cNvPr id="32" name="Freeform 5">
            <a:extLst>
              <a:ext uri="{FF2B5EF4-FFF2-40B4-BE49-F238E27FC236}">
                <a16:creationId xmlns:a16="http://schemas.microsoft.com/office/drawing/2014/main" id="{96D37917-EA57-425A-A6B5-DE29B28F6550}"/>
              </a:ext>
            </a:extLst>
          </p:cNvPr>
          <p:cNvSpPr>
            <a:spLocks/>
          </p:cNvSpPr>
          <p:nvPr/>
        </p:nvSpPr>
        <p:spPr bwMode="auto">
          <a:xfrm rot="9000000">
            <a:off x="5492421" y="1838714"/>
            <a:ext cx="2837798" cy="1867094"/>
          </a:xfrm>
          <a:custGeom>
            <a:avLst/>
            <a:gdLst>
              <a:gd name="T0" fmla="*/ 698 w 773"/>
              <a:gd name="T1" fmla="*/ 179 h 508"/>
              <a:gd name="T2" fmla="*/ 658 w 773"/>
              <a:gd name="T3" fmla="*/ 191 h 508"/>
              <a:gd name="T4" fmla="*/ 658 w 773"/>
              <a:gd name="T5" fmla="*/ 191 h 508"/>
              <a:gd name="T6" fmla="*/ 581 w 773"/>
              <a:gd name="T7" fmla="*/ 225 h 508"/>
              <a:gd name="T8" fmla="*/ 451 w 773"/>
              <a:gd name="T9" fmla="*/ 92 h 508"/>
              <a:gd name="T10" fmla="*/ 451 w 773"/>
              <a:gd name="T11" fmla="*/ 92 h 508"/>
              <a:gd name="T12" fmla="*/ 255 w 773"/>
              <a:gd name="T13" fmla="*/ 0 h 508"/>
              <a:gd name="T14" fmla="*/ 0 w 773"/>
              <a:gd name="T15" fmla="*/ 254 h 508"/>
              <a:gd name="T16" fmla="*/ 255 w 773"/>
              <a:gd name="T17" fmla="*/ 508 h 508"/>
              <a:gd name="T18" fmla="*/ 451 w 773"/>
              <a:gd name="T19" fmla="*/ 416 h 508"/>
              <a:gd name="T20" fmla="*/ 451 w 773"/>
              <a:gd name="T21" fmla="*/ 416 h 508"/>
              <a:gd name="T22" fmla="*/ 451 w 773"/>
              <a:gd name="T23" fmla="*/ 416 h 508"/>
              <a:gd name="T24" fmla="*/ 451 w 773"/>
              <a:gd name="T25" fmla="*/ 416 h 508"/>
              <a:gd name="T26" fmla="*/ 581 w 773"/>
              <a:gd name="T27" fmla="*/ 283 h 508"/>
              <a:gd name="T28" fmla="*/ 658 w 773"/>
              <a:gd name="T29" fmla="*/ 317 h 508"/>
              <a:gd name="T30" fmla="*/ 658 w 773"/>
              <a:gd name="T31" fmla="*/ 317 h 508"/>
              <a:gd name="T32" fmla="*/ 698 w 773"/>
              <a:gd name="T33" fmla="*/ 329 h 508"/>
              <a:gd name="T34" fmla="*/ 773 w 773"/>
              <a:gd name="T35" fmla="*/ 254 h 508"/>
              <a:gd name="T36" fmla="*/ 698 w 773"/>
              <a:gd name="T37" fmla="*/ 179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73" h="508">
                <a:moveTo>
                  <a:pt x="698" y="179"/>
                </a:moveTo>
                <a:cubicBezTo>
                  <a:pt x="683" y="179"/>
                  <a:pt x="670" y="184"/>
                  <a:pt x="658" y="191"/>
                </a:cubicBezTo>
                <a:cubicBezTo>
                  <a:pt x="658" y="191"/>
                  <a:pt x="658" y="191"/>
                  <a:pt x="658" y="191"/>
                </a:cubicBezTo>
                <a:cubicBezTo>
                  <a:pt x="626" y="211"/>
                  <a:pt x="630" y="225"/>
                  <a:pt x="581" y="225"/>
                </a:cubicBezTo>
                <a:cubicBezTo>
                  <a:pt x="525" y="225"/>
                  <a:pt x="521" y="175"/>
                  <a:pt x="451" y="92"/>
                </a:cubicBezTo>
                <a:cubicBezTo>
                  <a:pt x="451" y="92"/>
                  <a:pt x="451" y="92"/>
                  <a:pt x="451" y="92"/>
                </a:cubicBezTo>
                <a:cubicBezTo>
                  <a:pt x="404" y="35"/>
                  <a:pt x="334" y="0"/>
                  <a:pt x="255" y="0"/>
                </a:cubicBezTo>
                <a:cubicBezTo>
                  <a:pt x="114" y="0"/>
                  <a:pt x="0" y="114"/>
                  <a:pt x="0" y="254"/>
                </a:cubicBezTo>
                <a:cubicBezTo>
                  <a:pt x="0" y="394"/>
                  <a:pt x="114" y="508"/>
                  <a:pt x="255" y="508"/>
                </a:cubicBezTo>
                <a:cubicBezTo>
                  <a:pt x="334" y="508"/>
                  <a:pt x="404" y="473"/>
                  <a:pt x="451" y="416"/>
                </a:cubicBezTo>
                <a:cubicBezTo>
                  <a:pt x="451" y="416"/>
                  <a:pt x="451" y="416"/>
                  <a:pt x="451" y="416"/>
                </a:cubicBezTo>
                <a:cubicBezTo>
                  <a:pt x="451" y="416"/>
                  <a:pt x="451" y="416"/>
                  <a:pt x="451" y="416"/>
                </a:cubicBezTo>
                <a:cubicBezTo>
                  <a:pt x="451" y="416"/>
                  <a:pt x="451" y="416"/>
                  <a:pt x="451" y="416"/>
                </a:cubicBezTo>
                <a:cubicBezTo>
                  <a:pt x="521" y="333"/>
                  <a:pt x="509" y="283"/>
                  <a:pt x="581" y="283"/>
                </a:cubicBezTo>
                <a:cubicBezTo>
                  <a:pt x="633" y="283"/>
                  <a:pt x="626" y="296"/>
                  <a:pt x="658" y="317"/>
                </a:cubicBezTo>
                <a:cubicBezTo>
                  <a:pt x="658" y="317"/>
                  <a:pt x="658" y="317"/>
                  <a:pt x="658" y="317"/>
                </a:cubicBezTo>
                <a:cubicBezTo>
                  <a:pt x="670" y="324"/>
                  <a:pt x="683" y="329"/>
                  <a:pt x="698" y="329"/>
                </a:cubicBezTo>
                <a:cubicBezTo>
                  <a:pt x="739" y="329"/>
                  <a:pt x="773" y="295"/>
                  <a:pt x="773" y="254"/>
                </a:cubicBezTo>
                <a:cubicBezTo>
                  <a:pt x="773" y="213"/>
                  <a:pt x="739" y="179"/>
                  <a:pt x="698" y="1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2000"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34" name="Oval 6">
            <a:extLst>
              <a:ext uri="{FF2B5EF4-FFF2-40B4-BE49-F238E27FC236}">
                <a16:creationId xmlns:a16="http://schemas.microsoft.com/office/drawing/2014/main" id="{ABD656B0-1D30-4041-918F-F32CD70E3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4994" y="3126198"/>
            <a:ext cx="436584" cy="4365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02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35" name="TextBox 16">
            <a:extLst>
              <a:ext uri="{FF2B5EF4-FFF2-40B4-BE49-F238E27FC236}">
                <a16:creationId xmlns:a16="http://schemas.microsoft.com/office/drawing/2014/main" id="{309FEFFA-D8A9-447B-930E-A7D83DD0415F}"/>
              </a:ext>
            </a:extLst>
          </p:cNvPr>
          <p:cNvSpPr txBox="1"/>
          <p:nvPr/>
        </p:nvSpPr>
        <p:spPr>
          <a:xfrm>
            <a:off x="6747710" y="2024846"/>
            <a:ext cx="1155757" cy="1031051"/>
          </a:xfrm>
          <a:prstGeom prst="rect">
            <a:avLst/>
          </a:prstGeom>
          <a:solidFill>
            <a:schemeClr val="accent2"/>
          </a:solidFill>
        </p:spPr>
        <p:txBody>
          <a:bodyPr wrap="square" lIns="0" rIns="0" bIns="0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运营不足</a:t>
            </a: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169CB894-B6B9-42DF-A1E8-DE0E13CAA49E}"/>
              </a:ext>
            </a:extLst>
          </p:cNvPr>
          <p:cNvSpPr>
            <a:spLocks/>
          </p:cNvSpPr>
          <p:nvPr/>
        </p:nvSpPr>
        <p:spPr bwMode="auto">
          <a:xfrm rot="19800000">
            <a:off x="3870196" y="3819330"/>
            <a:ext cx="2837798" cy="1867094"/>
          </a:xfrm>
          <a:custGeom>
            <a:avLst/>
            <a:gdLst>
              <a:gd name="T0" fmla="*/ 698 w 773"/>
              <a:gd name="T1" fmla="*/ 179 h 508"/>
              <a:gd name="T2" fmla="*/ 658 w 773"/>
              <a:gd name="T3" fmla="*/ 191 h 508"/>
              <a:gd name="T4" fmla="*/ 658 w 773"/>
              <a:gd name="T5" fmla="*/ 191 h 508"/>
              <a:gd name="T6" fmla="*/ 581 w 773"/>
              <a:gd name="T7" fmla="*/ 225 h 508"/>
              <a:gd name="T8" fmla="*/ 451 w 773"/>
              <a:gd name="T9" fmla="*/ 92 h 508"/>
              <a:gd name="T10" fmla="*/ 451 w 773"/>
              <a:gd name="T11" fmla="*/ 92 h 508"/>
              <a:gd name="T12" fmla="*/ 255 w 773"/>
              <a:gd name="T13" fmla="*/ 0 h 508"/>
              <a:gd name="T14" fmla="*/ 0 w 773"/>
              <a:gd name="T15" fmla="*/ 254 h 508"/>
              <a:gd name="T16" fmla="*/ 255 w 773"/>
              <a:gd name="T17" fmla="*/ 508 h 508"/>
              <a:gd name="T18" fmla="*/ 451 w 773"/>
              <a:gd name="T19" fmla="*/ 416 h 508"/>
              <a:gd name="T20" fmla="*/ 451 w 773"/>
              <a:gd name="T21" fmla="*/ 416 h 508"/>
              <a:gd name="T22" fmla="*/ 451 w 773"/>
              <a:gd name="T23" fmla="*/ 416 h 508"/>
              <a:gd name="T24" fmla="*/ 451 w 773"/>
              <a:gd name="T25" fmla="*/ 416 h 508"/>
              <a:gd name="T26" fmla="*/ 581 w 773"/>
              <a:gd name="T27" fmla="*/ 283 h 508"/>
              <a:gd name="T28" fmla="*/ 658 w 773"/>
              <a:gd name="T29" fmla="*/ 317 h 508"/>
              <a:gd name="T30" fmla="*/ 658 w 773"/>
              <a:gd name="T31" fmla="*/ 317 h 508"/>
              <a:gd name="T32" fmla="*/ 698 w 773"/>
              <a:gd name="T33" fmla="*/ 329 h 508"/>
              <a:gd name="T34" fmla="*/ 773 w 773"/>
              <a:gd name="T35" fmla="*/ 254 h 508"/>
              <a:gd name="T36" fmla="*/ 698 w 773"/>
              <a:gd name="T37" fmla="*/ 179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73" h="508">
                <a:moveTo>
                  <a:pt x="698" y="179"/>
                </a:moveTo>
                <a:cubicBezTo>
                  <a:pt x="683" y="179"/>
                  <a:pt x="670" y="184"/>
                  <a:pt x="658" y="191"/>
                </a:cubicBezTo>
                <a:cubicBezTo>
                  <a:pt x="658" y="191"/>
                  <a:pt x="658" y="191"/>
                  <a:pt x="658" y="191"/>
                </a:cubicBezTo>
                <a:cubicBezTo>
                  <a:pt x="626" y="211"/>
                  <a:pt x="630" y="225"/>
                  <a:pt x="581" y="225"/>
                </a:cubicBezTo>
                <a:cubicBezTo>
                  <a:pt x="525" y="225"/>
                  <a:pt x="521" y="175"/>
                  <a:pt x="451" y="92"/>
                </a:cubicBezTo>
                <a:cubicBezTo>
                  <a:pt x="451" y="92"/>
                  <a:pt x="451" y="92"/>
                  <a:pt x="451" y="92"/>
                </a:cubicBezTo>
                <a:cubicBezTo>
                  <a:pt x="404" y="35"/>
                  <a:pt x="334" y="0"/>
                  <a:pt x="255" y="0"/>
                </a:cubicBezTo>
                <a:cubicBezTo>
                  <a:pt x="114" y="0"/>
                  <a:pt x="0" y="114"/>
                  <a:pt x="0" y="254"/>
                </a:cubicBezTo>
                <a:cubicBezTo>
                  <a:pt x="0" y="394"/>
                  <a:pt x="114" y="508"/>
                  <a:pt x="255" y="508"/>
                </a:cubicBezTo>
                <a:cubicBezTo>
                  <a:pt x="334" y="508"/>
                  <a:pt x="404" y="473"/>
                  <a:pt x="451" y="416"/>
                </a:cubicBezTo>
                <a:cubicBezTo>
                  <a:pt x="451" y="416"/>
                  <a:pt x="451" y="416"/>
                  <a:pt x="451" y="416"/>
                </a:cubicBezTo>
                <a:cubicBezTo>
                  <a:pt x="451" y="416"/>
                  <a:pt x="451" y="416"/>
                  <a:pt x="451" y="416"/>
                </a:cubicBezTo>
                <a:cubicBezTo>
                  <a:pt x="451" y="416"/>
                  <a:pt x="451" y="416"/>
                  <a:pt x="451" y="416"/>
                </a:cubicBezTo>
                <a:cubicBezTo>
                  <a:pt x="521" y="333"/>
                  <a:pt x="509" y="283"/>
                  <a:pt x="581" y="283"/>
                </a:cubicBezTo>
                <a:cubicBezTo>
                  <a:pt x="633" y="283"/>
                  <a:pt x="626" y="296"/>
                  <a:pt x="658" y="317"/>
                </a:cubicBezTo>
                <a:cubicBezTo>
                  <a:pt x="658" y="317"/>
                  <a:pt x="658" y="317"/>
                  <a:pt x="658" y="317"/>
                </a:cubicBezTo>
                <a:cubicBezTo>
                  <a:pt x="670" y="324"/>
                  <a:pt x="683" y="329"/>
                  <a:pt x="698" y="329"/>
                </a:cubicBezTo>
                <a:cubicBezTo>
                  <a:pt x="739" y="329"/>
                  <a:pt x="773" y="295"/>
                  <a:pt x="773" y="254"/>
                </a:cubicBezTo>
                <a:cubicBezTo>
                  <a:pt x="773" y="213"/>
                  <a:pt x="739" y="179"/>
                  <a:pt x="698" y="1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Oval 6">
            <a:extLst>
              <a:ext uri="{FF2B5EF4-FFF2-40B4-BE49-F238E27FC236}">
                <a16:creationId xmlns:a16="http://schemas.microsoft.com/office/drawing/2014/main" id="{E112BCA9-B8DE-43DB-A528-6DCE03931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835" y="3962356"/>
            <a:ext cx="436584" cy="4365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04</a:t>
            </a:r>
            <a:endParaRPr lang="zh-CN" altLang="en-US" sz="200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E87130E0-24B8-49E1-834C-5305C46B74DB}"/>
              </a:ext>
            </a:extLst>
          </p:cNvPr>
          <p:cNvSpPr txBox="1"/>
          <p:nvPr/>
        </p:nvSpPr>
        <p:spPr>
          <a:xfrm>
            <a:off x="4315695" y="4462509"/>
            <a:ext cx="1167901" cy="1031051"/>
          </a:xfrm>
          <a:prstGeom prst="rect">
            <a:avLst/>
          </a:prstGeom>
          <a:solidFill>
            <a:schemeClr val="accent2"/>
          </a:solidFill>
        </p:spPr>
        <p:txBody>
          <a:bodyPr wrap="square" lIns="0" rIns="0" bIns="0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活动不足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CC545A6E-2D1A-48C6-83D5-58353876A410}"/>
              </a:ext>
            </a:extLst>
          </p:cNvPr>
          <p:cNvGrpSpPr/>
          <p:nvPr/>
        </p:nvGrpSpPr>
        <p:grpSpPr>
          <a:xfrm>
            <a:off x="6158106" y="3153644"/>
            <a:ext cx="1867094" cy="2837799"/>
            <a:chOff x="6158106" y="3153644"/>
            <a:chExt cx="1867094" cy="2837799"/>
          </a:xfrm>
          <a:solidFill>
            <a:schemeClr val="accent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2B369D28-8292-4EC9-91E7-1FCF17ADF279}"/>
                </a:ext>
              </a:extLst>
            </p:cNvPr>
            <p:cNvSpPr>
              <a:spLocks/>
            </p:cNvSpPr>
            <p:nvPr/>
          </p:nvSpPr>
          <p:spPr bwMode="auto">
            <a:xfrm rot="14400000">
              <a:off x="5672753" y="3638997"/>
              <a:ext cx="2837799" cy="1867094"/>
            </a:xfrm>
            <a:custGeom>
              <a:avLst/>
              <a:gdLst>
                <a:gd name="T0" fmla="*/ 698 w 773"/>
                <a:gd name="T1" fmla="*/ 179 h 508"/>
                <a:gd name="T2" fmla="*/ 658 w 773"/>
                <a:gd name="T3" fmla="*/ 191 h 508"/>
                <a:gd name="T4" fmla="*/ 658 w 773"/>
                <a:gd name="T5" fmla="*/ 191 h 508"/>
                <a:gd name="T6" fmla="*/ 581 w 773"/>
                <a:gd name="T7" fmla="*/ 225 h 508"/>
                <a:gd name="T8" fmla="*/ 451 w 773"/>
                <a:gd name="T9" fmla="*/ 92 h 508"/>
                <a:gd name="T10" fmla="*/ 451 w 773"/>
                <a:gd name="T11" fmla="*/ 92 h 508"/>
                <a:gd name="T12" fmla="*/ 255 w 773"/>
                <a:gd name="T13" fmla="*/ 0 h 508"/>
                <a:gd name="T14" fmla="*/ 0 w 773"/>
                <a:gd name="T15" fmla="*/ 254 h 508"/>
                <a:gd name="T16" fmla="*/ 255 w 773"/>
                <a:gd name="T17" fmla="*/ 508 h 508"/>
                <a:gd name="T18" fmla="*/ 451 w 773"/>
                <a:gd name="T19" fmla="*/ 416 h 508"/>
                <a:gd name="T20" fmla="*/ 451 w 773"/>
                <a:gd name="T21" fmla="*/ 416 h 508"/>
                <a:gd name="T22" fmla="*/ 451 w 773"/>
                <a:gd name="T23" fmla="*/ 416 h 508"/>
                <a:gd name="T24" fmla="*/ 451 w 773"/>
                <a:gd name="T25" fmla="*/ 416 h 508"/>
                <a:gd name="T26" fmla="*/ 581 w 773"/>
                <a:gd name="T27" fmla="*/ 283 h 508"/>
                <a:gd name="T28" fmla="*/ 658 w 773"/>
                <a:gd name="T29" fmla="*/ 317 h 508"/>
                <a:gd name="T30" fmla="*/ 658 w 773"/>
                <a:gd name="T31" fmla="*/ 317 h 508"/>
                <a:gd name="T32" fmla="*/ 698 w 773"/>
                <a:gd name="T33" fmla="*/ 329 h 508"/>
                <a:gd name="T34" fmla="*/ 773 w 773"/>
                <a:gd name="T35" fmla="*/ 254 h 508"/>
                <a:gd name="T36" fmla="*/ 698 w 773"/>
                <a:gd name="T37" fmla="*/ 17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3" h="508">
                  <a:moveTo>
                    <a:pt x="698" y="179"/>
                  </a:moveTo>
                  <a:cubicBezTo>
                    <a:pt x="683" y="179"/>
                    <a:pt x="670" y="184"/>
                    <a:pt x="658" y="191"/>
                  </a:cubicBezTo>
                  <a:cubicBezTo>
                    <a:pt x="658" y="191"/>
                    <a:pt x="658" y="191"/>
                    <a:pt x="658" y="191"/>
                  </a:cubicBezTo>
                  <a:cubicBezTo>
                    <a:pt x="626" y="211"/>
                    <a:pt x="630" y="225"/>
                    <a:pt x="581" y="225"/>
                  </a:cubicBezTo>
                  <a:cubicBezTo>
                    <a:pt x="525" y="225"/>
                    <a:pt x="521" y="175"/>
                    <a:pt x="451" y="92"/>
                  </a:cubicBezTo>
                  <a:cubicBezTo>
                    <a:pt x="451" y="92"/>
                    <a:pt x="451" y="92"/>
                    <a:pt x="451" y="92"/>
                  </a:cubicBezTo>
                  <a:cubicBezTo>
                    <a:pt x="404" y="35"/>
                    <a:pt x="334" y="0"/>
                    <a:pt x="255" y="0"/>
                  </a:cubicBezTo>
                  <a:cubicBezTo>
                    <a:pt x="114" y="0"/>
                    <a:pt x="0" y="114"/>
                    <a:pt x="0" y="254"/>
                  </a:cubicBezTo>
                  <a:cubicBezTo>
                    <a:pt x="0" y="394"/>
                    <a:pt x="114" y="508"/>
                    <a:pt x="255" y="508"/>
                  </a:cubicBezTo>
                  <a:cubicBezTo>
                    <a:pt x="334" y="508"/>
                    <a:pt x="404" y="473"/>
                    <a:pt x="451" y="416"/>
                  </a:cubicBezTo>
                  <a:cubicBezTo>
                    <a:pt x="451" y="416"/>
                    <a:pt x="451" y="416"/>
                    <a:pt x="451" y="416"/>
                  </a:cubicBezTo>
                  <a:cubicBezTo>
                    <a:pt x="451" y="416"/>
                    <a:pt x="451" y="416"/>
                    <a:pt x="451" y="416"/>
                  </a:cubicBezTo>
                  <a:cubicBezTo>
                    <a:pt x="451" y="416"/>
                    <a:pt x="451" y="416"/>
                    <a:pt x="451" y="416"/>
                  </a:cubicBezTo>
                  <a:cubicBezTo>
                    <a:pt x="521" y="333"/>
                    <a:pt x="509" y="283"/>
                    <a:pt x="581" y="283"/>
                  </a:cubicBezTo>
                  <a:cubicBezTo>
                    <a:pt x="633" y="283"/>
                    <a:pt x="626" y="296"/>
                    <a:pt x="658" y="317"/>
                  </a:cubicBezTo>
                  <a:cubicBezTo>
                    <a:pt x="658" y="317"/>
                    <a:pt x="658" y="317"/>
                    <a:pt x="658" y="317"/>
                  </a:cubicBezTo>
                  <a:cubicBezTo>
                    <a:pt x="670" y="324"/>
                    <a:pt x="683" y="329"/>
                    <a:pt x="698" y="329"/>
                  </a:cubicBezTo>
                  <a:cubicBezTo>
                    <a:pt x="739" y="329"/>
                    <a:pt x="773" y="295"/>
                    <a:pt x="773" y="254"/>
                  </a:cubicBezTo>
                  <a:cubicBezTo>
                    <a:pt x="773" y="213"/>
                    <a:pt x="739" y="179"/>
                    <a:pt x="698" y="1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  <p:sp>
          <p:nvSpPr>
            <p:cNvPr id="25" name="Oval 6">
              <a:extLst>
                <a:ext uri="{FF2B5EF4-FFF2-40B4-BE49-F238E27FC236}">
                  <a16:creationId xmlns:a16="http://schemas.microsoft.com/office/drawing/2014/main" id="{60DE6EF0-735A-497C-8178-D3F4B2C75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1131" y="3366219"/>
              <a:ext cx="436584" cy="43658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latin typeface="+mj-ea"/>
                  <a:ea typeface="+mj-ea"/>
                  <a:sym typeface="Arial" panose="020B0604020202020204" pitchFamily="34" charset="0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  <p:sp>
          <p:nvSpPr>
            <p:cNvPr id="26" name="TextBox 18">
              <a:extLst>
                <a:ext uri="{FF2B5EF4-FFF2-40B4-BE49-F238E27FC236}">
                  <a16:creationId xmlns:a16="http://schemas.microsoft.com/office/drawing/2014/main" id="{80D8846C-08BC-44DA-86BC-4DF42A77FE0B}"/>
                </a:ext>
              </a:extLst>
            </p:cNvPr>
            <p:cNvSpPr txBox="1"/>
            <p:nvPr/>
          </p:nvSpPr>
          <p:spPr>
            <a:xfrm>
              <a:off x="6745498" y="4462509"/>
              <a:ext cx="1155757" cy="1031051"/>
            </a:xfrm>
            <a:prstGeom prst="rect">
              <a:avLst/>
            </a:prstGeom>
            <a:grpFill/>
          </p:spPr>
          <p:txBody>
            <a:bodyPr wrap="square" l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+mj-ea"/>
                  <a:ea typeface="+mj-ea"/>
                  <a:sym typeface="Arial" panose="020B0604020202020204" pitchFamily="34" charset="0"/>
                </a:rPr>
                <a:t>活动不足</a:t>
              </a:r>
            </a:p>
          </p:txBody>
        </p:sp>
      </p:grp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D6468920-A8B6-4F82-AA16-6B65E7B911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320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59DBD97-89C8-42C2-B813-DEABC556BD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03.</a:t>
            </a:r>
            <a:r>
              <a:rPr lang="zh-CN" altLang="en-US" dirty="0"/>
              <a:t>工作不足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43330B7-4A45-482A-97A0-72E16F01B26B}"/>
              </a:ext>
            </a:extLst>
          </p:cNvPr>
          <p:cNvSpPr/>
          <p:nvPr/>
        </p:nvSpPr>
        <p:spPr>
          <a:xfrm>
            <a:off x="726491" y="1763722"/>
            <a:ext cx="5303418" cy="1868478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A66075F-A3E0-499B-8EBF-8C5541F2C12C}"/>
              </a:ext>
            </a:extLst>
          </p:cNvPr>
          <p:cNvSpPr txBox="1"/>
          <p:nvPr/>
        </p:nvSpPr>
        <p:spPr>
          <a:xfrm>
            <a:off x="969947" y="2148051"/>
            <a:ext cx="4816506" cy="106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latin typeface="+mn-ea"/>
              </a:rPr>
              <a:t>请在此输入有关于工作不足的相关说明，以便于观众更好的理解，输入文字时可以直接复制，粘贴时请选择右键只保留文本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C9C4E6C-D06D-49AF-AD54-C6AAA3285AD9}"/>
              </a:ext>
            </a:extLst>
          </p:cNvPr>
          <p:cNvGrpSpPr/>
          <p:nvPr/>
        </p:nvGrpSpPr>
        <p:grpSpPr>
          <a:xfrm>
            <a:off x="2425315" y="1440285"/>
            <a:ext cx="1905770" cy="584551"/>
            <a:chOff x="2224270" y="1547830"/>
            <a:chExt cx="1905770" cy="584551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8C49A87D-144E-48C0-98E3-08A752C9732C}"/>
                </a:ext>
              </a:extLst>
            </p:cNvPr>
            <p:cNvSpPr/>
            <p:nvPr/>
          </p:nvSpPr>
          <p:spPr>
            <a:xfrm>
              <a:off x="2224270" y="1547830"/>
              <a:ext cx="1905770" cy="58455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3200" dirty="0">
                <a:solidFill>
                  <a:schemeClr val="accent2"/>
                </a:solidFill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DB7DA077-F1FF-4104-9365-5E32EE8D47D1}"/>
                </a:ext>
              </a:extLst>
            </p:cNvPr>
            <p:cNvGrpSpPr/>
            <p:nvPr/>
          </p:nvGrpSpPr>
          <p:grpSpPr>
            <a:xfrm>
              <a:off x="2405739" y="1624918"/>
              <a:ext cx="1542832" cy="430567"/>
              <a:chOff x="2405739" y="1624918"/>
              <a:chExt cx="1542832" cy="430567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6A39DBFB-1AD6-4B8A-A88C-72C555D7683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05739" y="1647941"/>
                <a:ext cx="384328" cy="384329"/>
              </a:xfrm>
              <a:prstGeom prst="ellipse">
                <a:avLst/>
              </a:prstGeom>
              <a:solidFill>
                <a:schemeClr val="bg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6" name="图形 15" descr="条形图 轮廓">
                <a:extLst>
                  <a:ext uri="{FF2B5EF4-FFF2-40B4-BE49-F238E27FC236}">
                    <a16:creationId xmlns:a16="http://schemas.microsoft.com/office/drawing/2014/main" id="{D5BC414D-61F6-4289-8C25-8E3D2CA8BB16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483516" y="1725717"/>
                <a:ext cx="228774" cy="228776"/>
              </a:xfrm>
              <a:prstGeom prst="rect">
                <a:avLst/>
              </a:prstGeom>
            </p:spPr>
          </p:pic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D419956-CA56-4954-BF47-57BE6C9F00CF}"/>
                  </a:ext>
                </a:extLst>
              </p:cNvPr>
              <p:cNvSpPr txBox="1"/>
              <p:nvPr/>
            </p:nvSpPr>
            <p:spPr>
              <a:xfrm>
                <a:off x="2737983" y="1624918"/>
                <a:ext cx="1210588" cy="430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工作不足</a:t>
                </a:r>
              </a:p>
            </p:txBody>
          </p:sp>
        </p:grp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AD58D304-D278-451B-B63B-07042054D181}"/>
              </a:ext>
            </a:extLst>
          </p:cNvPr>
          <p:cNvSpPr/>
          <p:nvPr/>
        </p:nvSpPr>
        <p:spPr>
          <a:xfrm>
            <a:off x="6211378" y="1763722"/>
            <a:ext cx="5179444" cy="1868478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6D642D9-F7AA-496B-92EF-12470A9E107B}"/>
              </a:ext>
            </a:extLst>
          </p:cNvPr>
          <p:cNvSpPr txBox="1"/>
          <p:nvPr/>
        </p:nvSpPr>
        <p:spPr>
          <a:xfrm>
            <a:off x="6392847" y="2148051"/>
            <a:ext cx="4816506" cy="106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latin typeface="+mn-ea"/>
              </a:rPr>
              <a:t>请在此输入有关于工作不足的相关说明，以便于观众更好的理解，输入文字时可以直接复制，粘贴时请选择右键只保留文本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D6D6FD3-9340-418E-8017-FF1E3050ECDD}"/>
              </a:ext>
            </a:extLst>
          </p:cNvPr>
          <p:cNvGrpSpPr/>
          <p:nvPr/>
        </p:nvGrpSpPr>
        <p:grpSpPr>
          <a:xfrm>
            <a:off x="7848215" y="1440285"/>
            <a:ext cx="1905770" cy="584551"/>
            <a:chOff x="2224270" y="1547830"/>
            <a:chExt cx="1905770" cy="584551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024E982B-5A6B-4750-8F32-A405CE5E6EAE}"/>
                </a:ext>
              </a:extLst>
            </p:cNvPr>
            <p:cNvSpPr/>
            <p:nvPr/>
          </p:nvSpPr>
          <p:spPr>
            <a:xfrm>
              <a:off x="2224270" y="1547830"/>
              <a:ext cx="1905770" cy="58455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3200" dirty="0">
                <a:solidFill>
                  <a:schemeClr val="accent2"/>
                </a:solidFill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D67669EF-558E-4978-9268-AC90602C7C57}"/>
                </a:ext>
              </a:extLst>
            </p:cNvPr>
            <p:cNvGrpSpPr/>
            <p:nvPr/>
          </p:nvGrpSpPr>
          <p:grpSpPr>
            <a:xfrm>
              <a:off x="2405739" y="1624918"/>
              <a:ext cx="1542832" cy="430374"/>
              <a:chOff x="2405739" y="1624918"/>
              <a:chExt cx="1542832" cy="430374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E27D82F2-5978-4518-A1EB-CE190DFFC21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05739" y="1647941"/>
                <a:ext cx="384328" cy="384329"/>
              </a:xfrm>
              <a:prstGeom prst="ellipse">
                <a:avLst/>
              </a:prstGeom>
              <a:solidFill>
                <a:schemeClr val="bg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8" name="图形 27" descr="条形图 轮廓">
                <a:extLst>
                  <a:ext uri="{FF2B5EF4-FFF2-40B4-BE49-F238E27FC236}">
                    <a16:creationId xmlns:a16="http://schemas.microsoft.com/office/drawing/2014/main" id="{8C22C382-B08E-4C3C-B20C-EEA302EEF9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483516" y="1725717"/>
                <a:ext cx="228774" cy="228776"/>
              </a:xfrm>
              <a:prstGeom prst="rect">
                <a:avLst/>
              </a:prstGeom>
            </p:spPr>
          </p:pic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294922BD-E24D-4201-A4E4-E7DEDF3B34DA}"/>
                  </a:ext>
                </a:extLst>
              </p:cNvPr>
              <p:cNvSpPr txBox="1"/>
              <p:nvPr/>
            </p:nvSpPr>
            <p:spPr>
              <a:xfrm>
                <a:off x="2737983" y="1624918"/>
                <a:ext cx="1210588" cy="430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工作不足</a:t>
                </a:r>
              </a:p>
            </p:txBody>
          </p:sp>
        </p:grp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11C030D9-ACA4-40CA-BD87-6A6A3A812E89}"/>
              </a:ext>
            </a:extLst>
          </p:cNvPr>
          <p:cNvSpPr/>
          <p:nvPr/>
        </p:nvSpPr>
        <p:spPr>
          <a:xfrm>
            <a:off x="726491" y="4439180"/>
            <a:ext cx="5303418" cy="1868478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1908849-EB21-4043-AC6C-C9FF06FAB744}"/>
              </a:ext>
            </a:extLst>
          </p:cNvPr>
          <p:cNvSpPr txBox="1"/>
          <p:nvPr/>
        </p:nvSpPr>
        <p:spPr>
          <a:xfrm>
            <a:off x="969947" y="4823509"/>
            <a:ext cx="4816506" cy="106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latin typeface="+mn-ea"/>
              </a:rPr>
              <a:t>请在此输入有关于工作不足的相关说明，以便于观众更好的理解，输入文字时可以直接复制，粘贴时请选择右键只保留文本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D6CA9BF8-019C-4CEB-91D3-1BA11DA611C7}"/>
              </a:ext>
            </a:extLst>
          </p:cNvPr>
          <p:cNvGrpSpPr/>
          <p:nvPr/>
        </p:nvGrpSpPr>
        <p:grpSpPr>
          <a:xfrm>
            <a:off x="2425315" y="4115743"/>
            <a:ext cx="1905770" cy="584551"/>
            <a:chOff x="2224270" y="1547830"/>
            <a:chExt cx="1905770" cy="584551"/>
          </a:xfrm>
        </p:grpSpPr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538CC8C2-2B75-49C0-B3E2-D103389C6DA4}"/>
                </a:ext>
              </a:extLst>
            </p:cNvPr>
            <p:cNvSpPr/>
            <p:nvPr/>
          </p:nvSpPr>
          <p:spPr>
            <a:xfrm>
              <a:off x="2224270" y="1547830"/>
              <a:ext cx="1905770" cy="58455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3200" dirty="0">
                <a:solidFill>
                  <a:schemeClr val="accent2"/>
                </a:solidFill>
              </a:endParaRPr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7D1BEC71-8AAB-4497-A255-C909BCFBD38E}"/>
                </a:ext>
              </a:extLst>
            </p:cNvPr>
            <p:cNvGrpSpPr/>
            <p:nvPr/>
          </p:nvGrpSpPr>
          <p:grpSpPr>
            <a:xfrm>
              <a:off x="2405739" y="1624918"/>
              <a:ext cx="1542832" cy="430374"/>
              <a:chOff x="2405739" y="1624918"/>
              <a:chExt cx="1542832" cy="430374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2FFA07F5-1FC7-440E-B7DA-633967A279F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05739" y="1647941"/>
                <a:ext cx="384328" cy="384329"/>
              </a:xfrm>
              <a:prstGeom prst="ellipse">
                <a:avLst/>
              </a:prstGeom>
              <a:solidFill>
                <a:schemeClr val="bg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7" name="图形 36" descr="条形图 轮廓">
                <a:extLst>
                  <a:ext uri="{FF2B5EF4-FFF2-40B4-BE49-F238E27FC236}">
                    <a16:creationId xmlns:a16="http://schemas.microsoft.com/office/drawing/2014/main" id="{88DB2F81-080D-4923-A3F4-F668F7739160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483516" y="1725717"/>
                <a:ext cx="228774" cy="228776"/>
              </a:xfrm>
              <a:prstGeom prst="rect">
                <a:avLst/>
              </a:prstGeom>
            </p:spPr>
          </p:pic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914D1486-6979-45EE-88E6-2EFD4DAE69D6}"/>
                  </a:ext>
                </a:extLst>
              </p:cNvPr>
              <p:cNvSpPr txBox="1"/>
              <p:nvPr/>
            </p:nvSpPr>
            <p:spPr>
              <a:xfrm>
                <a:off x="2737983" y="1624918"/>
                <a:ext cx="1210588" cy="430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工作不足</a:t>
                </a:r>
              </a:p>
            </p:txBody>
          </p:sp>
        </p:grp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B110E459-9F0A-419C-AAC0-01104F7CD913}"/>
              </a:ext>
            </a:extLst>
          </p:cNvPr>
          <p:cNvSpPr/>
          <p:nvPr/>
        </p:nvSpPr>
        <p:spPr>
          <a:xfrm>
            <a:off x="6211378" y="4439180"/>
            <a:ext cx="5179444" cy="1868478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1A04B831-94DB-4EDB-9A9B-26E5C3788A64}"/>
              </a:ext>
            </a:extLst>
          </p:cNvPr>
          <p:cNvSpPr txBox="1"/>
          <p:nvPr/>
        </p:nvSpPr>
        <p:spPr>
          <a:xfrm>
            <a:off x="6392847" y="4823509"/>
            <a:ext cx="4816506" cy="106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latin typeface="+mn-ea"/>
              </a:rPr>
              <a:t>请在此输入有关于工作不足的相关说明，以便于观众更好的理解，输入文字时可以直接复制，粘贴时请选择右键只保留文本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41FA7424-CE2D-4222-8BDA-C0C57C10C469}"/>
              </a:ext>
            </a:extLst>
          </p:cNvPr>
          <p:cNvGrpSpPr/>
          <p:nvPr/>
        </p:nvGrpSpPr>
        <p:grpSpPr>
          <a:xfrm>
            <a:off x="7848215" y="4115743"/>
            <a:ext cx="1905770" cy="584551"/>
            <a:chOff x="2224270" y="1547830"/>
            <a:chExt cx="1905770" cy="584551"/>
          </a:xfrm>
        </p:grpSpPr>
        <p:sp>
          <p:nvSpPr>
            <p:cNvPr id="43" name="矩形: 圆角 42">
              <a:extLst>
                <a:ext uri="{FF2B5EF4-FFF2-40B4-BE49-F238E27FC236}">
                  <a16:creationId xmlns:a16="http://schemas.microsoft.com/office/drawing/2014/main" id="{BD8176AB-2786-4019-8C39-088E852F1CB1}"/>
                </a:ext>
              </a:extLst>
            </p:cNvPr>
            <p:cNvSpPr/>
            <p:nvPr/>
          </p:nvSpPr>
          <p:spPr>
            <a:xfrm>
              <a:off x="2224270" y="1547830"/>
              <a:ext cx="1905770" cy="58455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3200" dirty="0">
                <a:solidFill>
                  <a:schemeClr val="accent2"/>
                </a:solidFill>
              </a:endParaRPr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1B5A8926-8046-4B82-B89B-BAC5B9924CA8}"/>
                </a:ext>
              </a:extLst>
            </p:cNvPr>
            <p:cNvGrpSpPr/>
            <p:nvPr/>
          </p:nvGrpSpPr>
          <p:grpSpPr>
            <a:xfrm>
              <a:off x="2405739" y="1624918"/>
              <a:ext cx="1542832" cy="430374"/>
              <a:chOff x="2405739" y="1624918"/>
              <a:chExt cx="1542832" cy="430374"/>
            </a:xfrm>
          </p:grpSpPr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666761E9-CA9A-41A0-98F3-A6CE0BD1C01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05739" y="1647941"/>
                <a:ext cx="384328" cy="384329"/>
              </a:xfrm>
              <a:prstGeom prst="ellipse">
                <a:avLst/>
              </a:prstGeom>
              <a:solidFill>
                <a:schemeClr val="bg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46" name="图形 45" descr="条形图 轮廓">
                <a:extLst>
                  <a:ext uri="{FF2B5EF4-FFF2-40B4-BE49-F238E27FC236}">
                    <a16:creationId xmlns:a16="http://schemas.microsoft.com/office/drawing/2014/main" id="{D7A02B20-96BC-486A-A7E7-4A4FFC51E8E5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483516" y="1725717"/>
                <a:ext cx="228774" cy="228776"/>
              </a:xfrm>
              <a:prstGeom prst="rect">
                <a:avLst/>
              </a:prstGeom>
            </p:spPr>
          </p:pic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12C0B411-58DC-41AF-AC33-113280B91FB4}"/>
                  </a:ext>
                </a:extLst>
              </p:cNvPr>
              <p:cNvSpPr txBox="1"/>
              <p:nvPr/>
            </p:nvSpPr>
            <p:spPr>
              <a:xfrm>
                <a:off x="2737983" y="1624918"/>
                <a:ext cx="1210588" cy="430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工作不足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9231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59DBD97-89C8-42C2-B813-DEABC556BD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03.</a:t>
            </a:r>
            <a:r>
              <a:rPr lang="zh-CN" altLang="en-US" dirty="0"/>
              <a:t>工作不足</a:t>
            </a:r>
          </a:p>
        </p:txBody>
      </p:sp>
      <p:pic>
        <p:nvPicPr>
          <p:cNvPr id="44" name="图片 43" descr="桌子上的手机&#10;&#10;描述已自动生成">
            <a:extLst>
              <a:ext uri="{FF2B5EF4-FFF2-40B4-BE49-F238E27FC236}">
                <a16:creationId xmlns:a16="http://schemas.microsoft.com/office/drawing/2014/main" id="{487DC188-E6EF-40C8-AB08-C35D4A16B0DE}"/>
              </a:ext>
            </a:extLst>
          </p:cNvPr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6" b="28906"/>
          <a:stretch/>
        </p:blipFill>
        <p:spPr>
          <a:xfrm flipH="1">
            <a:off x="0" y="3429000"/>
            <a:ext cx="12192000" cy="3429000"/>
          </a:xfrm>
          <a:prstGeom prst="rect">
            <a:avLst/>
          </a:prstGeom>
        </p:spPr>
      </p:pic>
      <p:sp>
        <p:nvSpPr>
          <p:cNvPr id="21" name="圆角矩形 37">
            <a:extLst>
              <a:ext uri="{FF2B5EF4-FFF2-40B4-BE49-F238E27FC236}">
                <a16:creationId xmlns:a16="http://schemas.microsoft.com/office/drawing/2014/main" id="{1F7627ED-3065-4D14-A9F0-3F6437D8CACB}"/>
              </a:ext>
            </a:extLst>
          </p:cNvPr>
          <p:cNvSpPr/>
          <p:nvPr/>
        </p:nvSpPr>
        <p:spPr>
          <a:xfrm>
            <a:off x="8435082" y="2087814"/>
            <a:ext cx="3083817" cy="3915770"/>
          </a:xfrm>
          <a:prstGeom prst="roundRect">
            <a:avLst>
              <a:gd name="adj" fmla="val 4286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圆角矩形 38">
            <a:extLst>
              <a:ext uri="{FF2B5EF4-FFF2-40B4-BE49-F238E27FC236}">
                <a16:creationId xmlns:a16="http://schemas.microsoft.com/office/drawing/2014/main" id="{3F74508A-4C59-4A5F-B516-3FE85B86A028}"/>
              </a:ext>
            </a:extLst>
          </p:cNvPr>
          <p:cNvSpPr/>
          <p:nvPr/>
        </p:nvSpPr>
        <p:spPr>
          <a:xfrm>
            <a:off x="692064" y="2087814"/>
            <a:ext cx="3083817" cy="3915770"/>
          </a:xfrm>
          <a:prstGeom prst="roundRect">
            <a:avLst>
              <a:gd name="adj" fmla="val 76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$ļiḑè">
            <a:extLst>
              <a:ext uri="{FF2B5EF4-FFF2-40B4-BE49-F238E27FC236}">
                <a16:creationId xmlns:a16="http://schemas.microsoft.com/office/drawing/2014/main" id="{AE82C8F5-4126-4521-B55F-010C0CEA9F52}"/>
              </a:ext>
            </a:extLst>
          </p:cNvPr>
          <p:cNvSpPr/>
          <p:nvPr/>
        </p:nvSpPr>
        <p:spPr>
          <a:xfrm>
            <a:off x="1453786" y="2246637"/>
            <a:ext cx="1546085" cy="43279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3" rIns="91424" bIns="45713" anchor="ctr">
            <a:noAutofit/>
          </a:bodyPr>
          <a:lstStyle/>
          <a:p>
            <a:pPr algn="ctr"/>
            <a:r>
              <a:rPr lang="zh-CN" altLang="en-US" sz="2000" b="1" spc="600" dirty="0">
                <a:solidFill>
                  <a:schemeClr val="bg1"/>
                </a:solidFill>
                <a:latin typeface="+mj-ea"/>
                <a:ea typeface="+mj-ea"/>
              </a:rPr>
              <a:t>工作不足</a:t>
            </a: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70DAA67C-FA90-41B1-8E52-ACDEE343BF40}"/>
              </a:ext>
            </a:extLst>
          </p:cNvPr>
          <p:cNvSpPr/>
          <p:nvPr/>
        </p:nvSpPr>
        <p:spPr>
          <a:xfrm rot="2824305">
            <a:off x="1709980" y="2849683"/>
            <a:ext cx="991192" cy="991192"/>
          </a:xfrm>
          <a:prstGeom prst="ellipse">
            <a:avLst/>
          </a:prstGeom>
          <a:gradFill flip="none" rotWithShape="1">
            <a:gsLst>
              <a:gs pos="7000">
                <a:schemeClr val="bg1"/>
              </a:gs>
              <a:gs pos="75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cs typeface="+mn-ea"/>
              <a:sym typeface="+mn-lt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EA23E565-44CC-49C7-A50C-126249867874}"/>
              </a:ext>
            </a:extLst>
          </p:cNvPr>
          <p:cNvSpPr/>
          <p:nvPr/>
        </p:nvSpPr>
        <p:spPr>
          <a:xfrm rot="2824305">
            <a:off x="9481394" y="2868340"/>
            <a:ext cx="991192" cy="991192"/>
          </a:xfrm>
          <a:prstGeom prst="ellipse">
            <a:avLst/>
          </a:prstGeom>
          <a:gradFill flip="none" rotWithShape="1">
            <a:gsLst>
              <a:gs pos="7000">
                <a:schemeClr val="bg1">
                  <a:alpha val="73000"/>
                </a:schemeClr>
              </a:gs>
              <a:gs pos="75000">
                <a:schemeClr val="accent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pic>
        <p:nvPicPr>
          <p:cNvPr id="46" name="图形 45" descr="下降趋势">
            <a:extLst>
              <a:ext uri="{FF2B5EF4-FFF2-40B4-BE49-F238E27FC236}">
                <a16:creationId xmlns:a16="http://schemas.microsoft.com/office/drawing/2014/main" id="{60BB7003-21D5-49E1-8409-F427BB9F267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72148" y="3099501"/>
            <a:ext cx="609685" cy="492742"/>
          </a:xfrm>
          <a:prstGeom prst="rect">
            <a:avLst/>
          </a:prstGeom>
        </p:spPr>
      </p:pic>
      <p:pic>
        <p:nvPicPr>
          <p:cNvPr id="45" name="图形 44" descr="下降趋势">
            <a:extLst>
              <a:ext uri="{FF2B5EF4-FFF2-40B4-BE49-F238E27FC236}">
                <a16:creationId xmlns:a16="http://schemas.microsoft.com/office/drawing/2014/main" id="{0B107B3A-2767-4989-B958-A209DE67409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0733" y="3059671"/>
            <a:ext cx="609685" cy="492742"/>
          </a:xfrm>
          <a:prstGeom prst="rect">
            <a:avLst/>
          </a:prstGeom>
        </p:spPr>
      </p:pic>
      <p:sp>
        <p:nvSpPr>
          <p:cNvPr id="35" name="i$ļiḑè">
            <a:extLst>
              <a:ext uri="{FF2B5EF4-FFF2-40B4-BE49-F238E27FC236}">
                <a16:creationId xmlns:a16="http://schemas.microsoft.com/office/drawing/2014/main" id="{08AD4936-DAB9-4235-97E4-30C7D95965DA}"/>
              </a:ext>
            </a:extLst>
          </p:cNvPr>
          <p:cNvSpPr/>
          <p:nvPr/>
        </p:nvSpPr>
        <p:spPr>
          <a:xfrm>
            <a:off x="9203948" y="2301782"/>
            <a:ext cx="1546085" cy="43279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3" rIns="91424" bIns="45713" anchor="ctr">
            <a:noAutofit/>
          </a:bodyPr>
          <a:lstStyle/>
          <a:p>
            <a:pPr algn="ctr"/>
            <a:r>
              <a:rPr lang="zh-CN" altLang="en-US" sz="2000" b="1" spc="600" dirty="0">
                <a:solidFill>
                  <a:schemeClr val="bg1"/>
                </a:solidFill>
                <a:latin typeface="+mj-ea"/>
                <a:ea typeface="+mj-ea"/>
              </a:rPr>
              <a:t>工作不足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923C1092-873A-4A2F-A097-56C21898C5BE}"/>
              </a:ext>
            </a:extLst>
          </p:cNvPr>
          <p:cNvSpPr txBox="1"/>
          <p:nvPr/>
        </p:nvSpPr>
        <p:spPr>
          <a:xfrm>
            <a:off x="986393" y="3998830"/>
            <a:ext cx="2587857" cy="14027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请在此输入有关于工作不足的相关说明，以便于观众更好的理解，输入文字时可以直接复制，粘贴时请选择右键只保留文本</a:t>
            </a:r>
          </a:p>
        </p:txBody>
      </p:sp>
      <p:sp>
        <p:nvSpPr>
          <p:cNvPr id="38" name="圆角矩形 36">
            <a:extLst>
              <a:ext uri="{FF2B5EF4-FFF2-40B4-BE49-F238E27FC236}">
                <a16:creationId xmlns:a16="http://schemas.microsoft.com/office/drawing/2014/main" id="{8E111A45-2200-438B-A898-495655399D4C}"/>
              </a:ext>
            </a:extLst>
          </p:cNvPr>
          <p:cNvSpPr/>
          <p:nvPr/>
        </p:nvSpPr>
        <p:spPr>
          <a:xfrm>
            <a:off x="4448857" y="1433929"/>
            <a:ext cx="3321457" cy="4569655"/>
          </a:xfrm>
          <a:prstGeom prst="roundRect">
            <a:avLst>
              <a:gd name="adj" fmla="val 720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2D2CF912-9C91-4421-A574-4A92EA1E9D36}"/>
              </a:ext>
            </a:extLst>
          </p:cNvPr>
          <p:cNvSpPr/>
          <p:nvPr/>
        </p:nvSpPr>
        <p:spPr>
          <a:xfrm rot="2824305">
            <a:off x="5613989" y="2421649"/>
            <a:ext cx="991192" cy="991192"/>
          </a:xfrm>
          <a:prstGeom prst="ellipse">
            <a:avLst/>
          </a:prstGeom>
          <a:gradFill flip="none" rotWithShape="1">
            <a:gsLst>
              <a:gs pos="7000">
                <a:schemeClr val="bg1">
                  <a:alpha val="73000"/>
                </a:schemeClr>
              </a:gs>
              <a:gs pos="7500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pic>
        <p:nvPicPr>
          <p:cNvPr id="47" name="图形 46" descr="下降趋势">
            <a:extLst>
              <a:ext uri="{FF2B5EF4-FFF2-40B4-BE49-F238E27FC236}">
                <a16:creationId xmlns:a16="http://schemas.microsoft.com/office/drawing/2014/main" id="{08A9F965-361D-4BD7-8CBB-DB46E18A9B6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4743" y="2663515"/>
            <a:ext cx="609685" cy="492742"/>
          </a:xfrm>
          <a:prstGeom prst="rect">
            <a:avLst/>
          </a:prstGeom>
        </p:spPr>
      </p:pic>
      <p:sp>
        <p:nvSpPr>
          <p:cNvPr id="41" name="i$ļiḑè">
            <a:extLst>
              <a:ext uri="{FF2B5EF4-FFF2-40B4-BE49-F238E27FC236}">
                <a16:creationId xmlns:a16="http://schemas.microsoft.com/office/drawing/2014/main" id="{CDBF4AE1-84DE-4769-8781-FA19F218EDA2}"/>
              </a:ext>
            </a:extLst>
          </p:cNvPr>
          <p:cNvSpPr/>
          <p:nvPr/>
        </p:nvSpPr>
        <p:spPr>
          <a:xfrm>
            <a:off x="5336543" y="1715684"/>
            <a:ext cx="1546085" cy="43279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4" tIns="45713" rIns="91424" bIns="45713" anchor="ctr">
            <a:noAutofit/>
          </a:bodyPr>
          <a:lstStyle/>
          <a:p>
            <a:pPr algn="ctr"/>
            <a:r>
              <a:rPr lang="zh-CN" altLang="en-US" sz="2000" b="1" spc="600" dirty="0">
                <a:solidFill>
                  <a:schemeClr val="bg1"/>
                </a:solidFill>
                <a:latin typeface="+mj-ea"/>
                <a:ea typeface="+mj-ea"/>
              </a:rPr>
              <a:t>工作不足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951A6E91-6401-4113-AE3B-02E43B90027F}"/>
              </a:ext>
            </a:extLst>
          </p:cNvPr>
          <p:cNvSpPr txBox="1"/>
          <p:nvPr/>
        </p:nvSpPr>
        <p:spPr>
          <a:xfrm>
            <a:off x="4815657" y="3998830"/>
            <a:ext cx="2587857" cy="14027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请在此输入有关于工作不足的相关说明，以便于观众更好的理解，输入文字时可以直接复制，粘贴时请选择右键只保留文本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3037A8D1-07D1-422F-A71E-109A579D21A5}"/>
              </a:ext>
            </a:extLst>
          </p:cNvPr>
          <p:cNvSpPr txBox="1"/>
          <p:nvPr/>
        </p:nvSpPr>
        <p:spPr>
          <a:xfrm>
            <a:off x="8683062" y="3998830"/>
            <a:ext cx="2587857" cy="14027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请在此输入有关于工作不足的相关说明，以便于观众更好的理解，输入文字时可以直接复制，粘贴时请选择右键只保留文本</a:t>
            </a:r>
          </a:p>
        </p:txBody>
      </p:sp>
    </p:spTree>
    <p:extLst>
      <p:ext uri="{BB962C8B-B14F-4D97-AF65-F5344CB8AC3E}">
        <p14:creationId xmlns:p14="http://schemas.microsoft.com/office/powerpoint/2010/main" val="1237219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1E49ABB0-6B3A-4507-A66B-A06414612048}"/>
              </a:ext>
            </a:extLst>
          </p:cNvPr>
          <p:cNvSpPr txBox="1"/>
          <p:nvPr/>
        </p:nvSpPr>
        <p:spPr>
          <a:xfrm>
            <a:off x="786834" y="2200332"/>
            <a:ext cx="4816506" cy="96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请在此输入有关于工作不足的相关说明，以便于观众更好的理解，输入文字时可以直接复制，粘贴时请选择右键只保留文本。请在此输入有关于工作不足的相关说明，以便于观众更好的理解，输入文字时可以直接复制，粘贴时请选择右键只保留文本</a:t>
            </a:r>
            <a:r>
              <a:rPr lang="zh-CN" altLang="en-US" sz="1200" dirty="0">
                <a:latin typeface="+mn-ea"/>
              </a:rPr>
              <a:t>。</a:t>
            </a:r>
            <a:endParaRPr lang="zh-CN" altLang="en-US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82AAAA9-BD63-4E2E-B1EE-48DA3C1A6886}"/>
              </a:ext>
            </a:extLst>
          </p:cNvPr>
          <p:cNvSpPr>
            <a:spLocks/>
          </p:cNvSpPr>
          <p:nvPr/>
        </p:nvSpPr>
        <p:spPr>
          <a:xfrm>
            <a:off x="888433" y="1741947"/>
            <a:ext cx="384328" cy="384329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accent1"/>
              </a:solidFill>
            </a:endParaRPr>
          </a:p>
        </p:txBody>
      </p:sp>
      <p:pic>
        <p:nvPicPr>
          <p:cNvPr id="11" name="图形 10" descr="条形图 轮廓">
            <a:extLst>
              <a:ext uri="{FF2B5EF4-FFF2-40B4-BE49-F238E27FC236}">
                <a16:creationId xmlns:a16="http://schemas.microsoft.com/office/drawing/2014/main" id="{E60A3EA4-5DBD-4D1E-BA42-35BD335B4E2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210" y="1829016"/>
            <a:ext cx="228774" cy="22877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5DCA357-5CAC-4F5B-AF76-3C024D37844E}"/>
              </a:ext>
            </a:extLst>
          </p:cNvPr>
          <p:cNvSpPr txBox="1"/>
          <p:nvPr/>
        </p:nvSpPr>
        <p:spPr>
          <a:xfrm>
            <a:off x="1220677" y="1718924"/>
            <a:ext cx="1489995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数据说明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807F3AA-A623-49BC-8D5A-7DC535AA8954}"/>
              </a:ext>
            </a:extLst>
          </p:cNvPr>
          <p:cNvSpPr txBox="1"/>
          <p:nvPr/>
        </p:nvSpPr>
        <p:spPr>
          <a:xfrm>
            <a:off x="786834" y="4457783"/>
            <a:ext cx="4816506" cy="96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+mn-ea"/>
              </a:rPr>
              <a:t>请在此输入有关于工作不足的相关说明，以便于观众更好的理解，输入文字时可以直接复制，粘贴时请选择右键只保留文本。请在此输入有关于工作不足的相关说明，以便于观众更好的理解，输入文字时可以直接复制，粘贴时请选择右键只保留文本</a:t>
            </a:r>
            <a:r>
              <a:rPr lang="zh-CN" altLang="en-US" sz="1200" dirty="0">
                <a:latin typeface="+mn-ea"/>
              </a:rPr>
              <a:t>。</a:t>
            </a:r>
            <a:endParaRPr lang="zh-CN" altLang="en-US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7FCB20DD-DBBD-4D51-AC84-B1881A29834F}"/>
              </a:ext>
            </a:extLst>
          </p:cNvPr>
          <p:cNvSpPr>
            <a:spLocks/>
          </p:cNvSpPr>
          <p:nvPr/>
        </p:nvSpPr>
        <p:spPr>
          <a:xfrm>
            <a:off x="888433" y="3999398"/>
            <a:ext cx="384328" cy="384329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accent1"/>
              </a:solidFill>
            </a:endParaRPr>
          </a:p>
        </p:txBody>
      </p:sp>
      <p:pic>
        <p:nvPicPr>
          <p:cNvPr id="17" name="图形 16" descr="饼图 轮廓">
            <a:extLst>
              <a:ext uri="{FF2B5EF4-FFF2-40B4-BE49-F238E27FC236}">
                <a16:creationId xmlns:a16="http://schemas.microsoft.com/office/drawing/2014/main" id="{693CE415-D371-479E-AFA1-AF5DC65E739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6210" y="4077174"/>
            <a:ext cx="228774" cy="228776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1951A9EB-7139-4C46-8BBF-C40DDA8697FE}"/>
              </a:ext>
            </a:extLst>
          </p:cNvPr>
          <p:cNvSpPr txBox="1"/>
          <p:nvPr/>
        </p:nvSpPr>
        <p:spPr>
          <a:xfrm>
            <a:off x="1220677" y="3976375"/>
            <a:ext cx="1489995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数据说明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59DBD97-89C8-42C2-B813-DEABC556BD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03.</a:t>
            </a:r>
            <a:r>
              <a:rPr lang="zh-CN" altLang="en-US" dirty="0"/>
              <a:t>工作不足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98C3938D-A7F8-433F-9C23-AE187C2B34DC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3920" y="832157"/>
            <a:ext cx="9788328" cy="5471890"/>
          </a:xfrm>
          <a:custGeom>
            <a:avLst/>
            <a:gdLst>
              <a:gd name="connsiteX0" fmla="*/ 963965 w 9788328"/>
              <a:gd name="connsiteY0" fmla="*/ 0 h 5471890"/>
              <a:gd name="connsiteX1" fmla="*/ 9788328 w 9788328"/>
              <a:gd name="connsiteY1" fmla="*/ 0 h 5471890"/>
              <a:gd name="connsiteX2" fmla="*/ 9788328 w 9788328"/>
              <a:gd name="connsiteY2" fmla="*/ 5471890 h 5471890"/>
              <a:gd name="connsiteX3" fmla="*/ 0 w 9788328"/>
              <a:gd name="connsiteY3" fmla="*/ 5471890 h 5471890"/>
              <a:gd name="connsiteX4" fmla="*/ 0 w 9788328"/>
              <a:gd name="connsiteY4" fmla="*/ 4878953 h 5471890"/>
              <a:gd name="connsiteX5" fmla="*/ 963965 w 9788328"/>
              <a:gd name="connsiteY5" fmla="*/ 4878953 h 547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8328" h="5471890">
                <a:moveTo>
                  <a:pt x="963965" y="0"/>
                </a:moveTo>
                <a:lnTo>
                  <a:pt x="9788328" y="0"/>
                </a:lnTo>
                <a:lnTo>
                  <a:pt x="9788328" y="5471890"/>
                </a:lnTo>
                <a:lnTo>
                  <a:pt x="0" y="5471890"/>
                </a:lnTo>
                <a:lnTo>
                  <a:pt x="0" y="4878953"/>
                </a:lnTo>
                <a:lnTo>
                  <a:pt x="963965" y="4878953"/>
                </a:lnTo>
                <a:close/>
              </a:path>
            </a:pathLst>
          </a:custGeom>
        </p:spPr>
      </p:pic>
      <p:pic>
        <p:nvPicPr>
          <p:cNvPr id="13" name="图片 12" descr="桌子上的手机&#10;&#10;描述已自动生成">
            <a:extLst>
              <a:ext uri="{FF2B5EF4-FFF2-40B4-BE49-F238E27FC236}">
                <a16:creationId xmlns:a16="http://schemas.microsoft.com/office/drawing/2014/main" id="{118402BD-8FA6-444D-9BC4-7CE60E8169C3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5584" y="1461563"/>
            <a:ext cx="7425002" cy="421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82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066D1042-68F1-4125-8A4B-4A989B322670}"/>
              </a:ext>
            </a:extLst>
          </p:cNvPr>
          <p:cNvGrpSpPr/>
          <p:nvPr/>
        </p:nvGrpSpPr>
        <p:grpSpPr>
          <a:xfrm>
            <a:off x="1172468" y="1543869"/>
            <a:ext cx="9206985" cy="3770263"/>
            <a:chOff x="1255276" y="1543869"/>
            <a:chExt cx="9206985" cy="3770263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18460F39-8C68-4A9A-BA9A-2CE852593812}"/>
                </a:ext>
              </a:extLst>
            </p:cNvPr>
            <p:cNvGrpSpPr/>
            <p:nvPr/>
          </p:nvGrpSpPr>
          <p:grpSpPr>
            <a:xfrm>
              <a:off x="5839409" y="2335901"/>
              <a:ext cx="4622852" cy="2186198"/>
              <a:chOff x="5481268" y="2341610"/>
              <a:chExt cx="4622852" cy="2186198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4EBD5E4-F67C-4A59-B0AF-AE043C7A6B4D}"/>
                  </a:ext>
                </a:extLst>
              </p:cNvPr>
              <p:cNvSpPr txBox="1"/>
              <p:nvPr/>
            </p:nvSpPr>
            <p:spPr>
              <a:xfrm>
                <a:off x="5481268" y="3556965"/>
                <a:ext cx="4622852" cy="9708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dirty="0">
                    <a:latin typeface="+mn-ea"/>
                  </a:rPr>
                  <a:t>请在此输入有关于工作计划的相关说明，以便于观众更好的理解，输入文字时可以直接复制，粘贴时请选择右键只保留文本。</a:t>
                </a:r>
              </a:p>
            </p:txBody>
          </p: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DFD19CA2-36C5-478B-B482-40FAAC2B6254}"/>
                  </a:ext>
                </a:extLst>
              </p:cNvPr>
              <p:cNvGrpSpPr/>
              <p:nvPr/>
            </p:nvGrpSpPr>
            <p:grpSpPr>
              <a:xfrm>
                <a:off x="5481268" y="2341610"/>
                <a:ext cx="3655749" cy="993111"/>
                <a:chOff x="5481268" y="2341610"/>
                <a:chExt cx="3655749" cy="993111"/>
              </a:xfrm>
            </p:grpSpPr>
            <p:grpSp>
              <p:nvGrpSpPr>
                <p:cNvPr id="5" name="组合 4">
                  <a:extLst>
                    <a:ext uri="{FF2B5EF4-FFF2-40B4-BE49-F238E27FC236}">
                      <a16:creationId xmlns:a16="http://schemas.microsoft.com/office/drawing/2014/main" id="{3D1050A7-E36C-4802-9F83-DC1F8ADDEF12}"/>
                    </a:ext>
                  </a:extLst>
                </p:cNvPr>
                <p:cNvGrpSpPr/>
                <p:nvPr/>
              </p:nvGrpSpPr>
              <p:grpSpPr>
                <a:xfrm>
                  <a:off x="6460514" y="2341610"/>
                  <a:ext cx="2676503" cy="993111"/>
                  <a:chOff x="6460514" y="2341610"/>
                  <a:chExt cx="2676503" cy="993111"/>
                </a:xfrm>
              </p:grpSpPr>
              <p:sp>
                <p:nvSpPr>
                  <p:cNvPr id="58" name="文本框 57">
                    <a:extLst>
                      <a:ext uri="{FF2B5EF4-FFF2-40B4-BE49-F238E27FC236}">
                        <a16:creationId xmlns:a16="http://schemas.microsoft.com/office/drawing/2014/main" id="{AF5A85F9-2650-4040-A7D7-37B7B796B08F}"/>
                      </a:ext>
                    </a:extLst>
                  </p:cNvPr>
                  <p:cNvSpPr txBox="1"/>
                  <p:nvPr/>
                </p:nvSpPr>
                <p:spPr>
                  <a:xfrm>
                    <a:off x="6460514" y="2341610"/>
                    <a:ext cx="2676503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dist"/>
                    <a:r>
                      <a:rPr lang="zh-CN" altLang="en-US" sz="4800" b="1" dirty="0">
                        <a:latin typeface="+mj-ea"/>
                        <a:ea typeface="+mj-ea"/>
                      </a:rPr>
                      <a:t>工作计划</a:t>
                    </a:r>
                  </a:p>
                </p:txBody>
              </p:sp>
              <p:sp>
                <p:nvSpPr>
                  <p:cNvPr id="59" name="文本框 58">
                    <a:extLst>
                      <a:ext uri="{FF2B5EF4-FFF2-40B4-BE49-F238E27FC236}">
                        <a16:creationId xmlns:a16="http://schemas.microsoft.com/office/drawing/2014/main" id="{C5F4AFD8-E5EF-4397-ABA4-239E57222923}"/>
                      </a:ext>
                    </a:extLst>
                  </p:cNvPr>
                  <p:cNvSpPr txBox="1"/>
                  <p:nvPr/>
                </p:nvSpPr>
                <p:spPr>
                  <a:xfrm>
                    <a:off x="6475326" y="3038358"/>
                    <a:ext cx="2646878" cy="2963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dist">
                      <a:lnSpc>
                        <a:spcPct val="120000"/>
                      </a:lnSpc>
                    </a:pPr>
                    <a:r>
                      <a:rPr lang="en-US" altLang="zh-CN" sz="1200" dirty="0">
                        <a:latin typeface="+mn-ea"/>
                      </a:rPr>
                      <a:t>PLANS FOR THE FUTURE</a:t>
                    </a:r>
                    <a:endParaRPr lang="zh-CN" altLang="en-US" sz="1200" dirty="0">
                      <a:latin typeface="+mn-ea"/>
                    </a:endParaRPr>
                  </a:p>
                </p:txBody>
              </p:sp>
            </p:grpSp>
            <p:grpSp>
              <p:nvGrpSpPr>
                <p:cNvPr id="6" name="组合 5">
                  <a:extLst>
                    <a:ext uri="{FF2B5EF4-FFF2-40B4-BE49-F238E27FC236}">
                      <a16:creationId xmlns:a16="http://schemas.microsoft.com/office/drawing/2014/main" id="{667CC174-BBF2-4669-9BBB-0FD9B8260657}"/>
                    </a:ext>
                  </a:extLst>
                </p:cNvPr>
                <p:cNvGrpSpPr/>
                <p:nvPr/>
              </p:nvGrpSpPr>
              <p:grpSpPr>
                <a:xfrm>
                  <a:off x="5481268" y="2384521"/>
                  <a:ext cx="907288" cy="907288"/>
                  <a:chOff x="1395343" y="4022065"/>
                  <a:chExt cx="907288" cy="907288"/>
                </a:xfrm>
              </p:grpSpPr>
              <p:sp>
                <p:nvSpPr>
                  <p:cNvPr id="23" name="椭圆 22">
                    <a:extLst>
                      <a:ext uri="{FF2B5EF4-FFF2-40B4-BE49-F238E27FC236}">
                        <a16:creationId xmlns:a16="http://schemas.microsoft.com/office/drawing/2014/main" id="{45B2E76C-4D4E-487B-A88B-4FB6C852013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395343" y="4022065"/>
                    <a:ext cx="907288" cy="9072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3200" dirty="0">
                      <a:solidFill>
                        <a:schemeClr val="accent2"/>
                      </a:solidFill>
                    </a:endParaRPr>
                  </a:p>
                </p:txBody>
              </p:sp>
              <p:pic>
                <p:nvPicPr>
                  <p:cNvPr id="24" name="图形 23" descr="公文包">
                    <a:extLst>
                      <a:ext uri="{FF2B5EF4-FFF2-40B4-BE49-F238E27FC236}">
                        <a16:creationId xmlns:a16="http://schemas.microsoft.com/office/drawing/2014/main" id="{AF770742-51A4-4229-8D8C-D54605F63354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19588" y="4249289"/>
                    <a:ext cx="458798" cy="458798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20C1C5F9-5A22-482B-B362-CE3C779C9277}"/>
                </a:ext>
              </a:extLst>
            </p:cNvPr>
            <p:cNvSpPr txBox="1"/>
            <p:nvPr/>
          </p:nvSpPr>
          <p:spPr>
            <a:xfrm>
              <a:off x="1255276" y="1543869"/>
              <a:ext cx="4359888" cy="37702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3900" b="1" i="1" dirty="0">
                  <a:gradFill flip="none" rotWithShape="1">
                    <a:gsLst>
                      <a:gs pos="100000">
                        <a:schemeClr val="accent1"/>
                      </a:gs>
                      <a:gs pos="66000">
                        <a:srgbClr val="0043F5"/>
                      </a:gs>
                      <a:gs pos="0">
                        <a:schemeClr val="accent1">
                          <a:alpha val="0"/>
                          <a:lumMod val="0"/>
                          <a:lumOff val="100000"/>
                        </a:schemeClr>
                      </a:gs>
                    </a:gsLst>
                    <a:lin ang="16200000" scaled="1"/>
                    <a:tileRect/>
                  </a:gradFill>
                  <a:ea typeface="+mj-ea"/>
                </a:rPr>
                <a:t>04</a:t>
              </a:r>
              <a:endParaRPr lang="zh-CN" altLang="en-US" sz="23900" b="1" i="1" dirty="0">
                <a:gradFill flip="none" rotWithShape="1">
                  <a:gsLst>
                    <a:gs pos="100000">
                      <a:schemeClr val="accent1"/>
                    </a:gs>
                    <a:gs pos="66000">
                      <a:srgbClr val="0043F5"/>
                    </a:gs>
                    <a:gs pos="0">
                      <a:schemeClr val="accent1">
                        <a:alpha val="0"/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800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69C1B0EA-3761-4C47-9AC7-0D99E63AEA3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5983"/>
          <a:stretch/>
        </p:blipFill>
        <p:spPr>
          <a:xfrm>
            <a:off x="0" y="-635067"/>
            <a:ext cx="12192000" cy="3910051"/>
          </a:xfrm>
          <a:prstGeom prst="rect">
            <a:avLst/>
          </a:prstGeom>
        </p:spPr>
      </p:pic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BBEEE585-8588-4A9A-863E-5BB77805C400}"/>
              </a:ext>
            </a:extLst>
          </p:cNvPr>
          <p:cNvSpPr>
            <a:spLocks/>
          </p:cNvSpPr>
          <p:nvPr/>
        </p:nvSpPr>
        <p:spPr>
          <a:xfrm>
            <a:off x="0" y="-635067"/>
            <a:ext cx="12192000" cy="3910051"/>
          </a:xfrm>
          <a:prstGeom prst="roundRect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D950D93-9D9F-454B-B07F-F8CF7B317B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+mj-ea"/>
                <a:ea typeface="+mj-ea"/>
              </a:rPr>
              <a:t>04.</a:t>
            </a:r>
            <a:r>
              <a:rPr lang="zh-CN" altLang="en-US" sz="2800" b="1" dirty="0">
                <a:solidFill>
                  <a:schemeClr val="bg1"/>
                </a:solidFill>
                <a:latin typeface="+mj-ea"/>
                <a:ea typeface="+mj-ea"/>
              </a:rPr>
              <a:t>工作计划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BD1E8FF-3238-487F-8A3F-A425E36EEAB1}"/>
              </a:ext>
            </a:extLst>
          </p:cNvPr>
          <p:cNvSpPr/>
          <p:nvPr/>
        </p:nvSpPr>
        <p:spPr>
          <a:xfrm>
            <a:off x="660400" y="2593334"/>
            <a:ext cx="2624272" cy="3334813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8CA2DE38-0295-4052-8BBD-40561AB41099}"/>
              </a:ext>
            </a:extLst>
          </p:cNvPr>
          <p:cNvSpPr/>
          <p:nvPr/>
        </p:nvSpPr>
        <p:spPr>
          <a:xfrm>
            <a:off x="805218" y="4598010"/>
            <a:ext cx="2334636" cy="96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rgbClr val="0E301D"/>
                </a:solidFill>
                <a:latin typeface="+mn-ea"/>
              </a:rPr>
              <a:t>请在此输入有关于工作计划的相关说明，以便于观众更好的理解。输入文字时可以直接复制，粘贴时请选择右键只保留文本。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F142AE6-9020-4257-B2D9-8DAC184431CE}"/>
              </a:ext>
            </a:extLst>
          </p:cNvPr>
          <p:cNvSpPr/>
          <p:nvPr/>
        </p:nvSpPr>
        <p:spPr>
          <a:xfrm>
            <a:off x="1367248" y="4108361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工作计划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pic>
        <p:nvPicPr>
          <p:cNvPr id="42" name="图形 41" descr="连接">
            <a:extLst>
              <a:ext uri="{FF2B5EF4-FFF2-40B4-BE49-F238E27FC236}">
                <a16:creationId xmlns:a16="http://schemas.microsoft.com/office/drawing/2014/main" id="{5AC557D4-6674-4548-8CA4-73386B9A183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2486" y="3089450"/>
            <a:ext cx="800100" cy="79610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60F17640-0FF1-4352-B393-56E4105C6B5E}"/>
              </a:ext>
            </a:extLst>
          </p:cNvPr>
          <p:cNvSpPr/>
          <p:nvPr/>
        </p:nvSpPr>
        <p:spPr>
          <a:xfrm>
            <a:off x="3397734" y="2593334"/>
            <a:ext cx="2624272" cy="3334813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accent2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6DFBCDF-01AA-44FF-A6A0-5CB81586D3AB}"/>
              </a:ext>
            </a:extLst>
          </p:cNvPr>
          <p:cNvSpPr/>
          <p:nvPr/>
        </p:nvSpPr>
        <p:spPr>
          <a:xfrm>
            <a:off x="4104576" y="4108361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工作计划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pic>
        <p:nvPicPr>
          <p:cNvPr id="39" name="图形 38" descr="用户网络">
            <a:extLst>
              <a:ext uri="{FF2B5EF4-FFF2-40B4-BE49-F238E27FC236}">
                <a16:creationId xmlns:a16="http://schemas.microsoft.com/office/drawing/2014/main" id="{C908996E-EA33-47D6-BD23-9EDCB591041B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09820" y="3089450"/>
            <a:ext cx="800100" cy="800100"/>
          </a:xfrm>
          <a:prstGeom prst="rect">
            <a:avLst/>
          </a:prstGeom>
        </p:spPr>
      </p:pic>
      <p:sp>
        <p:nvSpPr>
          <p:cNvPr id="43" name="矩形 42">
            <a:extLst>
              <a:ext uri="{FF2B5EF4-FFF2-40B4-BE49-F238E27FC236}">
                <a16:creationId xmlns:a16="http://schemas.microsoft.com/office/drawing/2014/main" id="{23A6A1E3-0999-42FB-A2E6-479E4A9C4891}"/>
              </a:ext>
            </a:extLst>
          </p:cNvPr>
          <p:cNvSpPr/>
          <p:nvPr/>
        </p:nvSpPr>
        <p:spPr>
          <a:xfrm>
            <a:off x="3542552" y="4576386"/>
            <a:ext cx="2334636" cy="96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>
                <a:solidFill>
                  <a:srgbClr val="0E301D"/>
                </a:solidFill>
                <a:latin typeface="+mn-ea"/>
              </a:rPr>
              <a:t>请在此输入有关于工作计划的相关说明，以便于观众更好的理解。输入文字时可以直接复制，粘贴时请选择右键只保留文本。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6363D47-6276-497D-93AC-5A3BD01C86A0}"/>
              </a:ext>
            </a:extLst>
          </p:cNvPr>
          <p:cNvSpPr/>
          <p:nvPr/>
        </p:nvSpPr>
        <p:spPr>
          <a:xfrm>
            <a:off x="6135068" y="2593334"/>
            <a:ext cx="2624272" cy="3334813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accent2"/>
              </a:solidFill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CB6814B-DB64-4255-9B1D-FAA2A657443A}"/>
              </a:ext>
            </a:extLst>
          </p:cNvPr>
          <p:cNvSpPr/>
          <p:nvPr/>
        </p:nvSpPr>
        <p:spPr>
          <a:xfrm>
            <a:off x="6841910" y="4108361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工作计划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pic>
        <p:nvPicPr>
          <p:cNvPr id="40" name="图形 39" descr="业务增长">
            <a:extLst>
              <a:ext uri="{FF2B5EF4-FFF2-40B4-BE49-F238E27FC236}">
                <a16:creationId xmlns:a16="http://schemas.microsoft.com/office/drawing/2014/main" id="{B0BC4DF7-95A8-4D2E-B813-E8CC2B313AD8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47154" y="3097151"/>
            <a:ext cx="800100" cy="756095"/>
          </a:xfrm>
          <a:prstGeom prst="rect">
            <a:avLst/>
          </a:prstGeom>
        </p:spPr>
      </p:pic>
      <p:sp>
        <p:nvSpPr>
          <p:cNvPr id="44" name="矩形 43">
            <a:extLst>
              <a:ext uri="{FF2B5EF4-FFF2-40B4-BE49-F238E27FC236}">
                <a16:creationId xmlns:a16="http://schemas.microsoft.com/office/drawing/2014/main" id="{0CADEA72-2337-4C47-AA89-DA0FF2BE4367}"/>
              </a:ext>
            </a:extLst>
          </p:cNvPr>
          <p:cNvSpPr/>
          <p:nvPr/>
        </p:nvSpPr>
        <p:spPr>
          <a:xfrm>
            <a:off x="6279886" y="4554763"/>
            <a:ext cx="2334636" cy="96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rgbClr val="0E301D"/>
                </a:solidFill>
                <a:latin typeface="+mn-ea"/>
              </a:rPr>
              <a:t>请在此输入有关于工作计划的相关说明，以便于观众更好的理解。输入文字时可以直接复制，粘贴时请选择右键只保留文本。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67ABD37-B988-44FF-BA1A-1A69AF07324D}"/>
              </a:ext>
            </a:extLst>
          </p:cNvPr>
          <p:cNvSpPr/>
          <p:nvPr/>
        </p:nvSpPr>
        <p:spPr>
          <a:xfrm>
            <a:off x="8872403" y="2593334"/>
            <a:ext cx="2624272" cy="3334813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accent2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9A27D89-5822-4C17-A884-5EA4D2E503EE}"/>
              </a:ext>
            </a:extLst>
          </p:cNvPr>
          <p:cNvSpPr/>
          <p:nvPr/>
        </p:nvSpPr>
        <p:spPr>
          <a:xfrm>
            <a:off x="9579245" y="4108361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思源宋体 CN Heavy" panose="02020900000000000000" pitchFamily="18" charset="-122"/>
                <a:ea typeface="思源宋体 CN Heavy" panose="02020900000000000000" pitchFamily="18" charset="-122"/>
                <a:cs typeface="+mn-cs"/>
              </a:rPr>
              <a:t>工作计划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思源宋体 CN Heavy" panose="02020900000000000000" pitchFamily="18" charset="-122"/>
              <a:ea typeface="思源宋体 CN Heavy" panose="02020900000000000000" pitchFamily="18" charset="-122"/>
              <a:cs typeface="+mn-cs"/>
            </a:endParaRPr>
          </a:p>
        </p:txBody>
      </p:sp>
      <p:pic>
        <p:nvPicPr>
          <p:cNvPr id="41" name="图形 40" descr="目标受众">
            <a:extLst>
              <a:ext uri="{FF2B5EF4-FFF2-40B4-BE49-F238E27FC236}">
                <a16:creationId xmlns:a16="http://schemas.microsoft.com/office/drawing/2014/main" id="{424160B3-5879-4F48-8ACE-E4589D6519A6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84489" y="3085450"/>
            <a:ext cx="800100" cy="800100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B7017879-CD02-45D4-BE1E-E7038B7FA80A}"/>
              </a:ext>
            </a:extLst>
          </p:cNvPr>
          <p:cNvSpPr/>
          <p:nvPr/>
        </p:nvSpPr>
        <p:spPr>
          <a:xfrm>
            <a:off x="9017221" y="4533140"/>
            <a:ext cx="2334636" cy="96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solidFill>
                  <a:srgbClr val="0E301D"/>
                </a:solidFill>
                <a:latin typeface="+mn-ea"/>
              </a:rPr>
              <a:t>请在此输入有关于工作计划的相关说明，以便于观众更好的理解。输入文字时可以直接复制，粘贴时请选择右键只保留文本。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7719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>
            <a:extLst>
              <a:ext uri="{FF2B5EF4-FFF2-40B4-BE49-F238E27FC236}">
                <a16:creationId xmlns:a16="http://schemas.microsoft.com/office/drawing/2014/main" id="{5F4D16DA-30A9-4A65-8038-3B22AFE2315D}"/>
              </a:ext>
            </a:extLst>
          </p:cNvPr>
          <p:cNvSpPr txBox="1"/>
          <p:nvPr/>
        </p:nvSpPr>
        <p:spPr>
          <a:xfrm>
            <a:off x="6971339" y="2712417"/>
            <a:ext cx="1415772" cy="49821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latin typeface="+mj-ea"/>
                <a:ea typeface="+mj-ea"/>
              </a:rPr>
              <a:t>工作回顾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0982192-0D34-4A12-934E-A74F31D07187}"/>
              </a:ext>
            </a:extLst>
          </p:cNvPr>
          <p:cNvSpPr txBox="1"/>
          <p:nvPr/>
        </p:nvSpPr>
        <p:spPr>
          <a:xfrm>
            <a:off x="7075271" y="2608150"/>
            <a:ext cx="1207908" cy="33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400" dirty="0">
                <a:latin typeface="+mn-ea"/>
              </a:rPr>
              <a:t>PART 01</a:t>
            </a:r>
            <a:endParaRPr lang="zh-CN" altLang="en-US" sz="1400" dirty="0">
              <a:latin typeface="+mn-ea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3160016B-A2F2-4D13-854B-C92B1E94F986}"/>
              </a:ext>
            </a:extLst>
          </p:cNvPr>
          <p:cNvSpPr>
            <a:spLocks/>
          </p:cNvSpPr>
          <p:nvPr/>
        </p:nvSpPr>
        <p:spPr>
          <a:xfrm>
            <a:off x="7292185" y="1781157"/>
            <a:ext cx="774081" cy="77408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pic>
        <p:nvPicPr>
          <p:cNvPr id="26" name="图形 25" descr="公文包">
            <a:extLst>
              <a:ext uri="{FF2B5EF4-FFF2-40B4-BE49-F238E27FC236}">
                <a16:creationId xmlns:a16="http://schemas.microsoft.com/office/drawing/2014/main" id="{059C56C6-FD51-4EDC-BEDB-C8959D50DF2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3506" y="1975020"/>
            <a:ext cx="391438" cy="391437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3B2C72EB-8708-4313-BFA9-27722C4A0696}"/>
              </a:ext>
            </a:extLst>
          </p:cNvPr>
          <p:cNvSpPr txBox="1"/>
          <p:nvPr/>
        </p:nvSpPr>
        <p:spPr>
          <a:xfrm>
            <a:off x="9386984" y="2712417"/>
            <a:ext cx="1415772" cy="49821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latin typeface="+mj-ea"/>
                <a:ea typeface="+mj-ea"/>
              </a:rPr>
              <a:t>工作亮点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D2416E8-DDE6-434D-ACEF-99D39C9FB4A6}"/>
              </a:ext>
            </a:extLst>
          </p:cNvPr>
          <p:cNvSpPr txBox="1"/>
          <p:nvPr/>
        </p:nvSpPr>
        <p:spPr>
          <a:xfrm>
            <a:off x="9490916" y="2608150"/>
            <a:ext cx="1207908" cy="33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400" dirty="0">
                <a:latin typeface="+mn-ea"/>
              </a:rPr>
              <a:t>PART 02</a:t>
            </a:r>
            <a:endParaRPr lang="zh-CN" altLang="en-US" sz="1400" dirty="0">
              <a:latin typeface="+mn-ea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E3B9A028-64E5-4B17-9D1E-045D5FA2AD55}"/>
              </a:ext>
            </a:extLst>
          </p:cNvPr>
          <p:cNvSpPr>
            <a:spLocks/>
          </p:cNvSpPr>
          <p:nvPr/>
        </p:nvSpPr>
        <p:spPr>
          <a:xfrm>
            <a:off x="9707830" y="1781157"/>
            <a:ext cx="774081" cy="77408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pic>
        <p:nvPicPr>
          <p:cNvPr id="30" name="图形 29" descr="日历">
            <a:extLst>
              <a:ext uri="{FF2B5EF4-FFF2-40B4-BE49-F238E27FC236}">
                <a16:creationId xmlns:a16="http://schemas.microsoft.com/office/drawing/2014/main" id="{9A2FB8D0-8CFD-4194-BEDB-39E70DE7BC79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99151" y="1975020"/>
            <a:ext cx="391438" cy="391437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AC84D859-CA75-44BF-A840-4FE42C96351A}"/>
              </a:ext>
            </a:extLst>
          </p:cNvPr>
          <p:cNvSpPr txBox="1"/>
          <p:nvPr/>
        </p:nvSpPr>
        <p:spPr>
          <a:xfrm>
            <a:off x="6971339" y="4615312"/>
            <a:ext cx="1415772" cy="49821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latin typeface="+mj-ea"/>
                <a:ea typeface="+mj-ea"/>
              </a:rPr>
              <a:t>工作不足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806EF2F-FE40-4221-AF03-EC32FCE597BD}"/>
              </a:ext>
            </a:extLst>
          </p:cNvPr>
          <p:cNvSpPr txBox="1"/>
          <p:nvPr/>
        </p:nvSpPr>
        <p:spPr>
          <a:xfrm>
            <a:off x="7075271" y="4511045"/>
            <a:ext cx="1207908" cy="33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400" dirty="0">
                <a:latin typeface="+mn-ea"/>
              </a:rPr>
              <a:t>PART 03</a:t>
            </a:r>
            <a:endParaRPr lang="zh-CN" altLang="en-US" sz="1400" dirty="0">
              <a:latin typeface="+mn-ea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5694E326-2A65-4B42-97EC-E09C2AC066E9}"/>
              </a:ext>
            </a:extLst>
          </p:cNvPr>
          <p:cNvSpPr>
            <a:spLocks/>
          </p:cNvSpPr>
          <p:nvPr/>
        </p:nvSpPr>
        <p:spPr>
          <a:xfrm>
            <a:off x="7292185" y="3684052"/>
            <a:ext cx="774081" cy="77408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pic>
        <p:nvPicPr>
          <p:cNvPr id="40" name="图形 39" descr="目标受众">
            <a:extLst>
              <a:ext uri="{FF2B5EF4-FFF2-40B4-BE49-F238E27FC236}">
                <a16:creationId xmlns:a16="http://schemas.microsoft.com/office/drawing/2014/main" id="{28E3AEAB-55F9-4BF1-836F-612FF462775A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83506" y="3877915"/>
            <a:ext cx="391438" cy="391437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79268561-AF1F-4C43-85A8-29D1553236DB}"/>
              </a:ext>
            </a:extLst>
          </p:cNvPr>
          <p:cNvSpPr txBox="1"/>
          <p:nvPr/>
        </p:nvSpPr>
        <p:spPr>
          <a:xfrm>
            <a:off x="9386984" y="4615312"/>
            <a:ext cx="1415772" cy="49821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latin typeface="+mj-ea"/>
                <a:ea typeface="+mj-ea"/>
              </a:rPr>
              <a:t>工作计划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D1395C6B-366E-4748-8E9F-1123FE1B6B9C}"/>
              </a:ext>
            </a:extLst>
          </p:cNvPr>
          <p:cNvSpPr txBox="1"/>
          <p:nvPr/>
        </p:nvSpPr>
        <p:spPr>
          <a:xfrm>
            <a:off x="9490916" y="4511045"/>
            <a:ext cx="1207908" cy="33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400" dirty="0">
                <a:latin typeface="+mn-ea"/>
              </a:rPr>
              <a:t>PART 04</a:t>
            </a:r>
            <a:endParaRPr lang="zh-CN" altLang="en-US" sz="1400" dirty="0">
              <a:latin typeface="+mn-ea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0F9CEDFE-EBA1-486C-8CC1-96F1530D243B}"/>
              </a:ext>
            </a:extLst>
          </p:cNvPr>
          <p:cNvSpPr>
            <a:spLocks/>
          </p:cNvSpPr>
          <p:nvPr/>
        </p:nvSpPr>
        <p:spPr>
          <a:xfrm>
            <a:off x="9707830" y="3684052"/>
            <a:ext cx="774081" cy="77408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  <p:pic>
        <p:nvPicPr>
          <p:cNvPr id="44" name="图形 43" descr="业务增长">
            <a:extLst>
              <a:ext uri="{FF2B5EF4-FFF2-40B4-BE49-F238E27FC236}">
                <a16:creationId xmlns:a16="http://schemas.microsoft.com/office/drawing/2014/main" id="{F18093B9-297A-46EE-A06D-DE6C2D88AC7A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99151" y="3877915"/>
            <a:ext cx="391438" cy="391437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9AD4FE52-9C70-4EEB-9950-2C742F86B0B0}"/>
              </a:ext>
            </a:extLst>
          </p:cNvPr>
          <p:cNvGrpSpPr/>
          <p:nvPr/>
        </p:nvGrpSpPr>
        <p:grpSpPr>
          <a:xfrm>
            <a:off x="1139715" y="3075305"/>
            <a:ext cx="4270485" cy="738664"/>
            <a:chOff x="1139715" y="2853791"/>
            <a:chExt cx="4270485" cy="738664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BC44934-B702-4BF0-B699-86BBE98F57F8}"/>
                </a:ext>
              </a:extLst>
            </p:cNvPr>
            <p:cNvSpPr/>
            <p:nvPr/>
          </p:nvSpPr>
          <p:spPr>
            <a:xfrm>
              <a:off x="1139715" y="3412865"/>
              <a:ext cx="4087605" cy="163455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3200" dirty="0">
                <a:solidFill>
                  <a:schemeClr val="accent2"/>
                </a:solidFill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79DBA74B-1D73-4A35-8871-3324202A0257}"/>
                </a:ext>
              </a:extLst>
            </p:cNvPr>
            <p:cNvSpPr txBox="1"/>
            <p:nvPr/>
          </p:nvSpPr>
          <p:spPr>
            <a:xfrm>
              <a:off x="1139715" y="2853791"/>
              <a:ext cx="4270485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4800" b="1" dirty="0">
                  <a:latin typeface="+mj-ea"/>
                  <a:ea typeface="+mj-ea"/>
                </a:rPr>
                <a:t>目录</a:t>
              </a:r>
              <a:r>
                <a:rPr lang="en-US" altLang="zh-CN" sz="4800" b="1" dirty="0">
                  <a:latin typeface="+mj-ea"/>
                  <a:ea typeface="+mj-ea"/>
                </a:rPr>
                <a:t> </a:t>
              </a:r>
              <a:r>
                <a:rPr lang="en-US" altLang="zh-CN" sz="3600" b="1" dirty="0">
                  <a:latin typeface="+mn-ea"/>
                </a:rPr>
                <a:t>/</a:t>
              </a:r>
              <a:r>
                <a:rPr lang="en-US" altLang="zh-CN" sz="4800" b="1" dirty="0">
                  <a:latin typeface="+mj-ea"/>
                  <a:ea typeface="+mj-ea"/>
                </a:rPr>
                <a:t> </a:t>
              </a:r>
              <a:r>
                <a:rPr lang="en-US" altLang="zh-CN" sz="3200" dirty="0">
                  <a:latin typeface="+mj-ea"/>
                  <a:ea typeface="+mj-ea"/>
                </a:rPr>
                <a:t>CONTENTS</a:t>
              </a:r>
              <a:endParaRPr lang="zh-CN" altLang="en-US" sz="6000" dirty="0"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2982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D950D93-9D9F-454B-B07F-F8CF7B317B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latin typeface="+mj-ea"/>
                <a:ea typeface="+mj-ea"/>
              </a:rPr>
              <a:t>04.</a:t>
            </a:r>
            <a:r>
              <a:rPr lang="zh-CN" altLang="en-US" sz="2800" b="1" dirty="0">
                <a:latin typeface="+mj-ea"/>
                <a:ea typeface="+mj-ea"/>
              </a:rPr>
              <a:t>工作计划</a:t>
            </a:r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7195C9DC-3491-4484-8F2A-FE60746595B9}"/>
              </a:ext>
            </a:extLst>
          </p:cNvPr>
          <p:cNvSpPr/>
          <p:nvPr/>
        </p:nvSpPr>
        <p:spPr bwMode="auto">
          <a:xfrm>
            <a:off x="-11112" y="3089519"/>
            <a:ext cx="12214224" cy="907563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4C92800E-8E38-4347-9111-5E25744C628E}"/>
              </a:ext>
            </a:extLst>
          </p:cNvPr>
          <p:cNvCxnSpPr>
            <a:cxnSpLocks/>
          </p:cNvCxnSpPr>
          <p:nvPr/>
        </p:nvCxnSpPr>
        <p:spPr>
          <a:xfrm>
            <a:off x="839788" y="1733550"/>
            <a:ext cx="0" cy="1714500"/>
          </a:xfrm>
          <a:prstGeom prst="line">
            <a:avLst/>
          </a:prstGeom>
          <a:ln w="1270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95545503-A432-404D-9EE8-A673D5486411}"/>
              </a:ext>
            </a:extLst>
          </p:cNvPr>
          <p:cNvCxnSpPr>
            <a:cxnSpLocks/>
          </p:cNvCxnSpPr>
          <p:nvPr/>
        </p:nvCxnSpPr>
        <p:spPr>
          <a:xfrm>
            <a:off x="5106988" y="1733550"/>
            <a:ext cx="0" cy="1714500"/>
          </a:xfrm>
          <a:prstGeom prst="line">
            <a:avLst/>
          </a:prstGeom>
          <a:ln w="1270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DED837F9-6B46-4FA2-B1C7-B91A264A0CA2}"/>
              </a:ext>
            </a:extLst>
          </p:cNvPr>
          <p:cNvCxnSpPr>
            <a:cxnSpLocks/>
          </p:cNvCxnSpPr>
          <p:nvPr/>
        </p:nvCxnSpPr>
        <p:spPr>
          <a:xfrm>
            <a:off x="9374188" y="1733550"/>
            <a:ext cx="0" cy="1714500"/>
          </a:xfrm>
          <a:prstGeom prst="line">
            <a:avLst/>
          </a:prstGeom>
          <a:ln w="1270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B0E53A2C-6388-400E-B78D-250D6F834D76}"/>
              </a:ext>
            </a:extLst>
          </p:cNvPr>
          <p:cNvCxnSpPr>
            <a:cxnSpLocks/>
          </p:cNvCxnSpPr>
          <p:nvPr/>
        </p:nvCxnSpPr>
        <p:spPr>
          <a:xfrm flipV="1">
            <a:off x="2935288" y="3856503"/>
            <a:ext cx="0" cy="1714500"/>
          </a:xfrm>
          <a:prstGeom prst="line">
            <a:avLst/>
          </a:prstGeom>
          <a:ln w="1270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1E6C7310-2790-40A0-B9E9-229E6C9DFD14}"/>
              </a:ext>
            </a:extLst>
          </p:cNvPr>
          <p:cNvCxnSpPr>
            <a:cxnSpLocks/>
          </p:cNvCxnSpPr>
          <p:nvPr/>
        </p:nvCxnSpPr>
        <p:spPr>
          <a:xfrm flipV="1">
            <a:off x="7259638" y="3856503"/>
            <a:ext cx="0" cy="1714500"/>
          </a:xfrm>
          <a:prstGeom prst="line">
            <a:avLst/>
          </a:prstGeom>
          <a:ln w="1270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: 圆角 54">
            <a:extLst>
              <a:ext uri="{FF2B5EF4-FFF2-40B4-BE49-F238E27FC236}">
                <a16:creationId xmlns:a16="http://schemas.microsoft.com/office/drawing/2014/main" id="{6B699F90-A292-4EF1-AD8F-F7C411E3996A}"/>
              </a:ext>
            </a:extLst>
          </p:cNvPr>
          <p:cNvSpPr/>
          <p:nvPr/>
        </p:nvSpPr>
        <p:spPr>
          <a:xfrm>
            <a:off x="803275" y="3336245"/>
            <a:ext cx="1263264" cy="4141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accent1"/>
                </a:solidFill>
                <a:latin typeface="+mj-ea"/>
                <a:ea typeface="+mj-ea"/>
              </a:rPr>
              <a:t>1</a:t>
            </a:r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月</a:t>
            </a:r>
          </a:p>
        </p:txBody>
      </p: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4201DCA9-4CE3-4B56-9759-9D62FC294AE7}"/>
              </a:ext>
            </a:extLst>
          </p:cNvPr>
          <p:cNvSpPr/>
          <p:nvPr/>
        </p:nvSpPr>
        <p:spPr>
          <a:xfrm>
            <a:off x="2941241" y="3336245"/>
            <a:ext cx="1263264" cy="4141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accent1"/>
                </a:solidFill>
                <a:latin typeface="+mj-ea"/>
                <a:ea typeface="+mj-ea"/>
              </a:rPr>
              <a:t>2</a:t>
            </a:r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月</a:t>
            </a:r>
          </a:p>
        </p:txBody>
      </p:sp>
      <p:sp>
        <p:nvSpPr>
          <p:cNvPr id="57" name="矩形: 圆角 56">
            <a:extLst>
              <a:ext uri="{FF2B5EF4-FFF2-40B4-BE49-F238E27FC236}">
                <a16:creationId xmlns:a16="http://schemas.microsoft.com/office/drawing/2014/main" id="{2C1A4E13-69FB-42D5-8495-F6FF4D6E7241}"/>
              </a:ext>
            </a:extLst>
          </p:cNvPr>
          <p:cNvSpPr/>
          <p:nvPr/>
        </p:nvSpPr>
        <p:spPr>
          <a:xfrm>
            <a:off x="5079207" y="3336245"/>
            <a:ext cx="1263264" cy="4141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accent1"/>
                </a:solidFill>
                <a:latin typeface="+mj-ea"/>
                <a:ea typeface="+mj-ea"/>
              </a:rPr>
              <a:t>3</a:t>
            </a:r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月</a:t>
            </a:r>
          </a:p>
        </p:txBody>
      </p:sp>
      <p:sp>
        <p:nvSpPr>
          <p:cNvPr id="58" name="矩形: 圆角 57">
            <a:extLst>
              <a:ext uri="{FF2B5EF4-FFF2-40B4-BE49-F238E27FC236}">
                <a16:creationId xmlns:a16="http://schemas.microsoft.com/office/drawing/2014/main" id="{04ABD95F-B3A9-465B-8FAA-AA63CC03B741}"/>
              </a:ext>
            </a:extLst>
          </p:cNvPr>
          <p:cNvSpPr/>
          <p:nvPr/>
        </p:nvSpPr>
        <p:spPr>
          <a:xfrm>
            <a:off x="7217173" y="3336245"/>
            <a:ext cx="1263264" cy="4141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accent1"/>
                </a:solidFill>
                <a:latin typeface="+mj-ea"/>
                <a:ea typeface="+mj-ea"/>
              </a:rPr>
              <a:t>4</a:t>
            </a:r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月</a:t>
            </a:r>
          </a:p>
        </p:txBody>
      </p:sp>
      <p:sp>
        <p:nvSpPr>
          <p:cNvPr id="59" name="矩形: 圆角 58">
            <a:extLst>
              <a:ext uri="{FF2B5EF4-FFF2-40B4-BE49-F238E27FC236}">
                <a16:creationId xmlns:a16="http://schemas.microsoft.com/office/drawing/2014/main" id="{55E3FB79-6631-4904-8B01-D4FD5F0D0C3E}"/>
              </a:ext>
            </a:extLst>
          </p:cNvPr>
          <p:cNvSpPr/>
          <p:nvPr/>
        </p:nvSpPr>
        <p:spPr>
          <a:xfrm>
            <a:off x="9355138" y="3336245"/>
            <a:ext cx="1263264" cy="4141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accent1"/>
                </a:solidFill>
                <a:latin typeface="+mj-ea"/>
                <a:ea typeface="+mj-ea"/>
              </a:rPr>
              <a:t>5</a:t>
            </a:r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月</a:t>
            </a: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E3420FC1-BD91-4FD9-ACFA-741FE765D888}"/>
              </a:ext>
            </a:extLst>
          </p:cNvPr>
          <p:cNvSpPr/>
          <p:nvPr/>
        </p:nvSpPr>
        <p:spPr>
          <a:xfrm>
            <a:off x="981734" y="1502951"/>
            <a:ext cx="2806149" cy="1106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rgbClr val="0E301D"/>
                </a:solidFill>
                <a:latin typeface="+mn-ea"/>
              </a:rPr>
              <a:t>请在此输入有关于工作计划的相关说明，以便于观众更好的理解。输入文字时可以直接复制，粘贴时请选择右键只保留文本。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7E955D90-2BDD-44C6-A447-1E957F3796E3}"/>
              </a:ext>
            </a:extLst>
          </p:cNvPr>
          <p:cNvSpPr/>
          <p:nvPr/>
        </p:nvSpPr>
        <p:spPr>
          <a:xfrm>
            <a:off x="3025640" y="4849471"/>
            <a:ext cx="2709214" cy="1106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rgbClr val="0E301D"/>
                </a:solidFill>
                <a:latin typeface="+mn-ea"/>
              </a:rPr>
              <a:t>请在此输入有关于工作计划的相关说明，以便于观众更好的理解。输入文字时可以直接复制，粘贴时请选择右键只保留文本。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38D993C7-9B56-457C-9D13-637CD4DA5855}"/>
              </a:ext>
            </a:extLst>
          </p:cNvPr>
          <p:cNvSpPr/>
          <p:nvPr/>
        </p:nvSpPr>
        <p:spPr>
          <a:xfrm>
            <a:off x="5259293" y="1502951"/>
            <a:ext cx="2643486" cy="1364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rgbClr val="0E301D"/>
                </a:solidFill>
                <a:latin typeface="+mn-ea"/>
              </a:rPr>
              <a:t>请在此输入有关于工作计划的相关说明，以便于观众更好的理解。输入文字时可以直接复制，粘贴时请选择右键只保留文本。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03FFE7E8-1360-4C41-A547-2A930D29FD3D}"/>
              </a:ext>
            </a:extLst>
          </p:cNvPr>
          <p:cNvSpPr/>
          <p:nvPr/>
        </p:nvSpPr>
        <p:spPr>
          <a:xfrm>
            <a:off x="7391855" y="4849471"/>
            <a:ext cx="2709215" cy="1106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rgbClr val="0E301D"/>
                </a:solidFill>
                <a:latin typeface="+mn-ea"/>
              </a:rPr>
              <a:t>请在此输入有关于工作计划的相关说明，以便于观众更好的理解。输入文字时可以直接复制，粘贴时请选择右键只保留文本。</a:t>
            </a: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B2B56381-A278-4BD2-9555-0E7B411DE582}"/>
              </a:ext>
            </a:extLst>
          </p:cNvPr>
          <p:cNvSpPr/>
          <p:nvPr/>
        </p:nvSpPr>
        <p:spPr>
          <a:xfrm>
            <a:off x="9457567" y="1502951"/>
            <a:ext cx="2182881" cy="1364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rgbClr val="0E301D"/>
                </a:solidFill>
                <a:latin typeface="+mn-ea"/>
              </a:rPr>
              <a:t>请在此输入有关于工作计划的相关说明，以便于观众更好的理解。输入文字时可以直接复制，粘贴时请选择右键只保留文本。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CD5E6B7E-502E-4E6D-82B4-37ABECD53BFB}"/>
              </a:ext>
            </a:extLst>
          </p:cNvPr>
          <p:cNvGrpSpPr/>
          <p:nvPr/>
        </p:nvGrpSpPr>
        <p:grpSpPr>
          <a:xfrm>
            <a:off x="2358530" y="3386070"/>
            <a:ext cx="298634" cy="314459"/>
            <a:chOff x="5930673" y="3133591"/>
            <a:chExt cx="1387939" cy="1461488"/>
          </a:xfrm>
          <a:solidFill>
            <a:schemeClr val="bg1"/>
          </a:solidFill>
        </p:grpSpPr>
        <p:sp>
          <p:nvSpPr>
            <p:cNvPr id="78" name="iconfont-11910-5686947">
              <a:extLst>
                <a:ext uri="{FF2B5EF4-FFF2-40B4-BE49-F238E27FC236}">
                  <a16:creationId xmlns:a16="http://schemas.microsoft.com/office/drawing/2014/main" id="{232591CC-E2F9-41C2-AC29-72A3BB0F1614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5596238" y="3468026"/>
              <a:ext cx="1461488" cy="792617"/>
            </a:xfrm>
            <a:custGeom>
              <a:avLst/>
              <a:gdLst>
                <a:gd name="T0" fmla="*/ 10314 w 10874"/>
                <a:gd name="T1" fmla="*/ 560 h 5896"/>
                <a:gd name="T2" fmla="*/ 10753 w 10874"/>
                <a:gd name="T3" fmla="*/ 560 h 5896"/>
                <a:gd name="T4" fmla="*/ 10753 w 10874"/>
                <a:gd name="T5" fmla="*/ 121 h 5896"/>
                <a:gd name="T6" fmla="*/ 10314 w 10874"/>
                <a:gd name="T7" fmla="*/ 121 h 5896"/>
                <a:gd name="T8" fmla="*/ 10314 w 10874"/>
                <a:gd name="T9" fmla="*/ 560 h 5896"/>
                <a:gd name="T10" fmla="*/ 563 w 10874"/>
                <a:gd name="T11" fmla="*/ 173 h 5896"/>
                <a:gd name="T12" fmla="*/ 122 w 10874"/>
                <a:gd name="T13" fmla="*/ 615 h 5896"/>
                <a:gd name="T14" fmla="*/ 5403 w 10874"/>
                <a:gd name="T15" fmla="*/ 5896 h 5896"/>
                <a:gd name="T16" fmla="*/ 10748 w 10874"/>
                <a:gd name="T17" fmla="*/ 550 h 5896"/>
                <a:gd name="T18" fmla="*/ 10366 w 10874"/>
                <a:gd name="T19" fmla="*/ 167 h 5896"/>
                <a:gd name="T20" fmla="*/ 10268 w 10874"/>
                <a:gd name="T21" fmla="*/ 167 h 5896"/>
                <a:gd name="T22" fmla="*/ 5413 w 10874"/>
                <a:gd name="T23" fmla="*/ 5024 h 5896"/>
                <a:gd name="T24" fmla="*/ 563 w 10874"/>
                <a:gd name="T25" fmla="*/ 173 h 5896"/>
                <a:gd name="T26" fmla="*/ 121 w 10874"/>
                <a:gd name="T27" fmla="*/ 613 h 5896"/>
                <a:gd name="T28" fmla="*/ 560 w 10874"/>
                <a:gd name="T29" fmla="*/ 613 h 5896"/>
                <a:gd name="T30" fmla="*/ 560 w 10874"/>
                <a:gd name="T31" fmla="*/ 175 h 5896"/>
                <a:gd name="T32" fmla="*/ 121 w 10874"/>
                <a:gd name="T33" fmla="*/ 175 h 5896"/>
                <a:gd name="T34" fmla="*/ 121 w 10874"/>
                <a:gd name="T35" fmla="*/ 613 h 5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74" h="5896">
                  <a:moveTo>
                    <a:pt x="10314" y="560"/>
                  </a:moveTo>
                  <a:cubicBezTo>
                    <a:pt x="10435" y="681"/>
                    <a:pt x="10632" y="681"/>
                    <a:pt x="10753" y="560"/>
                  </a:cubicBezTo>
                  <a:cubicBezTo>
                    <a:pt x="10874" y="439"/>
                    <a:pt x="10874" y="242"/>
                    <a:pt x="10753" y="121"/>
                  </a:cubicBezTo>
                  <a:cubicBezTo>
                    <a:pt x="10632" y="0"/>
                    <a:pt x="10435" y="0"/>
                    <a:pt x="10314" y="121"/>
                  </a:cubicBezTo>
                  <a:cubicBezTo>
                    <a:pt x="10193" y="242"/>
                    <a:pt x="10193" y="439"/>
                    <a:pt x="10314" y="560"/>
                  </a:cubicBezTo>
                  <a:close/>
                  <a:moveTo>
                    <a:pt x="563" y="173"/>
                  </a:moveTo>
                  <a:lnTo>
                    <a:pt x="122" y="615"/>
                  </a:lnTo>
                  <a:lnTo>
                    <a:pt x="5403" y="5896"/>
                  </a:lnTo>
                  <a:lnTo>
                    <a:pt x="10748" y="550"/>
                  </a:lnTo>
                  <a:lnTo>
                    <a:pt x="10366" y="167"/>
                  </a:lnTo>
                  <a:lnTo>
                    <a:pt x="10268" y="167"/>
                  </a:lnTo>
                  <a:lnTo>
                    <a:pt x="5413" y="5024"/>
                  </a:lnTo>
                  <a:lnTo>
                    <a:pt x="563" y="173"/>
                  </a:lnTo>
                  <a:close/>
                  <a:moveTo>
                    <a:pt x="121" y="613"/>
                  </a:moveTo>
                  <a:cubicBezTo>
                    <a:pt x="242" y="734"/>
                    <a:pt x="439" y="734"/>
                    <a:pt x="560" y="613"/>
                  </a:cubicBezTo>
                  <a:cubicBezTo>
                    <a:pt x="681" y="492"/>
                    <a:pt x="681" y="296"/>
                    <a:pt x="560" y="175"/>
                  </a:cubicBezTo>
                  <a:cubicBezTo>
                    <a:pt x="439" y="54"/>
                    <a:pt x="242" y="54"/>
                    <a:pt x="121" y="175"/>
                  </a:cubicBezTo>
                  <a:cubicBezTo>
                    <a:pt x="0" y="296"/>
                    <a:pt x="0" y="492"/>
                    <a:pt x="121" y="61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9" name="iconfont-11910-5686947">
              <a:extLst>
                <a:ext uri="{FF2B5EF4-FFF2-40B4-BE49-F238E27FC236}">
                  <a16:creationId xmlns:a16="http://schemas.microsoft.com/office/drawing/2014/main" id="{96BF8F7F-66A3-438B-9C5D-C62DA9F227CE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6191560" y="3468026"/>
              <a:ext cx="1461488" cy="792617"/>
            </a:xfrm>
            <a:custGeom>
              <a:avLst/>
              <a:gdLst>
                <a:gd name="T0" fmla="*/ 10314 w 10874"/>
                <a:gd name="T1" fmla="*/ 560 h 5896"/>
                <a:gd name="T2" fmla="*/ 10753 w 10874"/>
                <a:gd name="T3" fmla="*/ 560 h 5896"/>
                <a:gd name="T4" fmla="*/ 10753 w 10874"/>
                <a:gd name="T5" fmla="*/ 121 h 5896"/>
                <a:gd name="T6" fmla="*/ 10314 w 10874"/>
                <a:gd name="T7" fmla="*/ 121 h 5896"/>
                <a:gd name="T8" fmla="*/ 10314 w 10874"/>
                <a:gd name="T9" fmla="*/ 560 h 5896"/>
                <a:gd name="T10" fmla="*/ 563 w 10874"/>
                <a:gd name="T11" fmla="*/ 173 h 5896"/>
                <a:gd name="T12" fmla="*/ 122 w 10874"/>
                <a:gd name="T13" fmla="*/ 615 h 5896"/>
                <a:gd name="T14" fmla="*/ 5403 w 10874"/>
                <a:gd name="T15" fmla="*/ 5896 h 5896"/>
                <a:gd name="T16" fmla="*/ 10748 w 10874"/>
                <a:gd name="T17" fmla="*/ 550 h 5896"/>
                <a:gd name="T18" fmla="*/ 10366 w 10874"/>
                <a:gd name="T19" fmla="*/ 167 h 5896"/>
                <a:gd name="T20" fmla="*/ 10268 w 10874"/>
                <a:gd name="T21" fmla="*/ 167 h 5896"/>
                <a:gd name="T22" fmla="*/ 5413 w 10874"/>
                <a:gd name="T23" fmla="*/ 5024 h 5896"/>
                <a:gd name="T24" fmla="*/ 563 w 10874"/>
                <a:gd name="T25" fmla="*/ 173 h 5896"/>
                <a:gd name="T26" fmla="*/ 121 w 10874"/>
                <a:gd name="T27" fmla="*/ 613 h 5896"/>
                <a:gd name="T28" fmla="*/ 560 w 10874"/>
                <a:gd name="T29" fmla="*/ 613 h 5896"/>
                <a:gd name="T30" fmla="*/ 560 w 10874"/>
                <a:gd name="T31" fmla="*/ 175 h 5896"/>
                <a:gd name="T32" fmla="*/ 121 w 10874"/>
                <a:gd name="T33" fmla="*/ 175 h 5896"/>
                <a:gd name="T34" fmla="*/ 121 w 10874"/>
                <a:gd name="T35" fmla="*/ 613 h 5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74" h="5896">
                  <a:moveTo>
                    <a:pt x="10314" y="560"/>
                  </a:moveTo>
                  <a:cubicBezTo>
                    <a:pt x="10435" y="681"/>
                    <a:pt x="10632" y="681"/>
                    <a:pt x="10753" y="560"/>
                  </a:cubicBezTo>
                  <a:cubicBezTo>
                    <a:pt x="10874" y="439"/>
                    <a:pt x="10874" y="242"/>
                    <a:pt x="10753" y="121"/>
                  </a:cubicBezTo>
                  <a:cubicBezTo>
                    <a:pt x="10632" y="0"/>
                    <a:pt x="10435" y="0"/>
                    <a:pt x="10314" y="121"/>
                  </a:cubicBezTo>
                  <a:cubicBezTo>
                    <a:pt x="10193" y="242"/>
                    <a:pt x="10193" y="439"/>
                    <a:pt x="10314" y="560"/>
                  </a:cubicBezTo>
                  <a:close/>
                  <a:moveTo>
                    <a:pt x="563" y="173"/>
                  </a:moveTo>
                  <a:lnTo>
                    <a:pt x="122" y="615"/>
                  </a:lnTo>
                  <a:lnTo>
                    <a:pt x="5403" y="5896"/>
                  </a:lnTo>
                  <a:lnTo>
                    <a:pt x="10748" y="550"/>
                  </a:lnTo>
                  <a:lnTo>
                    <a:pt x="10366" y="167"/>
                  </a:lnTo>
                  <a:lnTo>
                    <a:pt x="10268" y="167"/>
                  </a:lnTo>
                  <a:lnTo>
                    <a:pt x="5413" y="5024"/>
                  </a:lnTo>
                  <a:lnTo>
                    <a:pt x="563" y="173"/>
                  </a:lnTo>
                  <a:close/>
                  <a:moveTo>
                    <a:pt x="121" y="613"/>
                  </a:moveTo>
                  <a:cubicBezTo>
                    <a:pt x="242" y="734"/>
                    <a:pt x="439" y="734"/>
                    <a:pt x="560" y="613"/>
                  </a:cubicBezTo>
                  <a:cubicBezTo>
                    <a:pt x="681" y="492"/>
                    <a:pt x="681" y="296"/>
                    <a:pt x="560" y="175"/>
                  </a:cubicBezTo>
                  <a:cubicBezTo>
                    <a:pt x="439" y="54"/>
                    <a:pt x="242" y="54"/>
                    <a:pt x="121" y="175"/>
                  </a:cubicBezTo>
                  <a:cubicBezTo>
                    <a:pt x="0" y="296"/>
                    <a:pt x="0" y="492"/>
                    <a:pt x="121" y="613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F41A0BAE-694A-42E6-A2A5-5AED8A35F440}"/>
              </a:ext>
            </a:extLst>
          </p:cNvPr>
          <p:cNvGrpSpPr/>
          <p:nvPr/>
        </p:nvGrpSpPr>
        <p:grpSpPr>
          <a:xfrm>
            <a:off x="4510912" y="3386070"/>
            <a:ext cx="298634" cy="314459"/>
            <a:chOff x="5930673" y="3133591"/>
            <a:chExt cx="1387939" cy="1461488"/>
          </a:xfrm>
          <a:solidFill>
            <a:schemeClr val="bg1"/>
          </a:solidFill>
        </p:grpSpPr>
        <p:sp>
          <p:nvSpPr>
            <p:cNvPr id="76" name="iconfont-11910-5686947">
              <a:extLst>
                <a:ext uri="{FF2B5EF4-FFF2-40B4-BE49-F238E27FC236}">
                  <a16:creationId xmlns:a16="http://schemas.microsoft.com/office/drawing/2014/main" id="{F9EF855C-DC4F-4271-8D57-A920FEE469D4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5596238" y="3468026"/>
              <a:ext cx="1461488" cy="792617"/>
            </a:xfrm>
            <a:custGeom>
              <a:avLst/>
              <a:gdLst>
                <a:gd name="T0" fmla="*/ 10314 w 10874"/>
                <a:gd name="T1" fmla="*/ 560 h 5896"/>
                <a:gd name="T2" fmla="*/ 10753 w 10874"/>
                <a:gd name="T3" fmla="*/ 560 h 5896"/>
                <a:gd name="T4" fmla="*/ 10753 w 10874"/>
                <a:gd name="T5" fmla="*/ 121 h 5896"/>
                <a:gd name="T6" fmla="*/ 10314 w 10874"/>
                <a:gd name="T7" fmla="*/ 121 h 5896"/>
                <a:gd name="T8" fmla="*/ 10314 w 10874"/>
                <a:gd name="T9" fmla="*/ 560 h 5896"/>
                <a:gd name="T10" fmla="*/ 563 w 10874"/>
                <a:gd name="T11" fmla="*/ 173 h 5896"/>
                <a:gd name="T12" fmla="*/ 122 w 10874"/>
                <a:gd name="T13" fmla="*/ 615 h 5896"/>
                <a:gd name="T14" fmla="*/ 5403 w 10874"/>
                <a:gd name="T15" fmla="*/ 5896 h 5896"/>
                <a:gd name="T16" fmla="*/ 10748 w 10874"/>
                <a:gd name="T17" fmla="*/ 550 h 5896"/>
                <a:gd name="T18" fmla="*/ 10366 w 10874"/>
                <a:gd name="T19" fmla="*/ 167 h 5896"/>
                <a:gd name="T20" fmla="*/ 10268 w 10874"/>
                <a:gd name="T21" fmla="*/ 167 h 5896"/>
                <a:gd name="T22" fmla="*/ 5413 w 10874"/>
                <a:gd name="T23" fmla="*/ 5024 h 5896"/>
                <a:gd name="T24" fmla="*/ 563 w 10874"/>
                <a:gd name="T25" fmla="*/ 173 h 5896"/>
                <a:gd name="T26" fmla="*/ 121 w 10874"/>
                <a:gd name="T27" fmla="*/ 613 h 5896"/>
                <a:gd name="T28" fmla="*/ 560 w 10874"/>
                <a:gd name="T29" fmla="*/ 613 h 5896"/>
                <a:gd name="T30" fmla="*/ 560 w 10874"/>
                <a:gd name="T31" fmla="*/ 175 h 5896"/>
                <a:gd name="T32" fmla="*/ 121 w 10874"/>
                <a:gd name="T33" fmla="*/ 175 h 5896"/>
                <a:gd name="T34" fmla="*/ 121 w 10874"/>
                <a:gd name="T35" fmla="*/ 613 h 5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74" h="5896">
                  <a:moveTo>
                    <a:pt x="10314" y="560"/>
                  </a:moveTo>
                  <a:cubicBezTo>
                    <a:pt x="10435" y="681"/>
                    <a:pt x="10632" y="681"/>
                    <a:pt x="10753" y="560"/>
                  </a:cubicBezTo>
                  <a:cubicBezTo>
                    <a:pt x="10874" y="439"/>
                    <a:pt x="10874" y="242"/>
                    <a:pt x="10753" y="121"/>
                  </a:cubicBezTo>
                  <a:cubicBezTo>
                    <a:pt x="10632" y="0"/>
                    <a:pt x="10435" y="0"/>
                    <a:pt x="10314" y="121"/>
                  </a:cubicBezTo>
                  <a:cubicBezTo>
                    <a:pt x="10193" y="242"/>
                    <a:pt x="10193" y="439"/>
                    <a:pt x="10314" y="560"/>
                  </a:cubicBezTo>
                  <a:close/>
                  <a:moveTo>
                    <a:pt x="563" y="173"/>
                  </a:moveTo>
                  <a:lnTo>
                    <a:pt x="122" y="615"/>
                  </a:lnTo>
                  <a:lnTo>
                    <a:pt x="5403" y="5896"/>
                  </a:lnTo>
                  <a:lnTo>
                    <a:pt x="10748" y="550"/>
                  </a:lnTo>
                  <a:lnTo>
                    <a:pt x="10366" y="167"/>
                  </a:lnTo>
                  <a:lnTo>
                    <a:pt x="10268" y="167"/>
                  </a:lnTo>
                  <a:lnTo>
                    <a:pt x="5413" y="5024"/>
                  </a:lnTo>
                  <a:lnTo>
                    <a:pt x="563" y="173"/>
                  </a:lnTo>
                  <a:close/>
                  <a:moveTo>
                    <a:pt x="121" y="613"/>
                  </a:moveTo>
                  <a:cubicBezTo>
                    <a:pt x="242" y="734"/>
                    <a:pt x="439" y="734"/>
                    <a:pt x="560" y="613"/>
                  </a:cubicBezTo>
                  <a:cubicBezTo>
                    <a:pt x="681" y="492"/>
                    <a:pt x="681" y="296"/>
                    <a:pt x="560" y="175"/>
                  </a:cubicBezTo>
                  <a:cubicBezTo>
                    <a:pt x="439" y="54"/>
                    <a:pt x="242" y="54"/>
                    <a:pt x="121" y="175"/>
                  </a:cubicBezTo>
                  <a:cubicBezTo>
                    <a:pt x="0" y="296"/>
                    <a:pt x="0" y="492"/>
                    <a:pt x="121" y="61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7" name="iconfont-11910-5686947">
              <a:extLst>
                <a:ext uri="{FF2B5EF4-FFF2-40B4-BE49-F238E27FC236}">
                  <a16:creationId xmlns:a16="http://schemas.microsoft.com/office/drawing/2014/main" id="{FBD6A5D6-7716-4B69-A9A0-75446E862608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6191560" y="3468026"/>
              <a:ext cx="1461488" cy="792617"/>
            </a:xfrm>
            <a:custGeom>
              <a:avLst/>
              <a:gdLst>
                <a:gd name="T0" fmla="*/ 10314 w 10874"/>
                <a:gd name="T1" fmla="*/ 560 h 5896"/>
                <a:gd name="T2" fmla="*/ 10753 w 10874"/>
                <a:gd name="T3" fmla="*/ 560 h 5896"/>
                <a:gd name="T4" fmla="*/ 10753 w 10874"/>
                <a:gd name="T5" fmla="*/ 121 h 5896"/>
                <a:gd name="T6" fmla="*/ 10314 w 10874"/>
                <a:gd name="T7" fmla="*/ 121 h 5896"/>
                <a:gd name="T8" fmla="*/ 10314 w 10874"/>
                <a:gd name="T9" fmla="*/ 560 h 5896"/>
                <a:gd name="T10" fmla="*/ 563 w 10874"/>
                <a:gd name="T11" fmla="*/ 173 h 5896"/>
                <a:gd name="T12" fmla="*/ 122 w 10874"/>
                <a:gd name="T13" fmla="*/ 615 h 5896"/>
                <a:gd name="T14" fmla="*/ 5403 w 10874"/>
                <a:gd name="T15" fmla="*/ 5896 h 5896"/>
                <a:gd name="T16" fmla="*/ 10748 w 10874"/>
                <a:gd name="T17" fmla="*/ 550 h 5896"/>
                <a:gd name="T18" fmla="*/ 10366 w 10874"/>
                <a:gd name="T19" fmla="*/ 167 h 5896"/>
                <a:gd name="T20" fmla="*/ 10268 w 10874"/>
                <a:gd name="T21" fmla="*/ 167 h 5896"/>
                <a:gd name="T22" fmla="*/ 5413 w 10874"/>
                <a:gd name="T23" fmla="*/ 5024 h 5896"/>
                <a:gd name="T24" fmla="*/ 563 w 10874"/>
                <a:gd name="T25" fmla="*/ 173 h 5896"/>
                <a:gd name="T26" fmla="*/ 121 w 10874"/>
                <a:gd name="T27" fmla="*/ 613 h 5896"/>
                <a:gd name="T28" fmla="*/ 560 w 10874"/>
                <a:gd name="T29" fmla="*/ 613 h 5896"/>
                <a:gd name="T30" fmla="*/ 560 w 10874"/>
                <a:gd name="T31" fmla="*/ 175 h 5896"/>
                <a:gd name="T32" fmla="*/ 121 w 10874"/>
                <a:gd name="T33" fmla="*/ 175 h 5896"/>
                <a:gd name="T34" fmla="*/ 121 w 10874"/>
                <a:gd name="T35" fmla="*/ 613 h 5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74" h="5896">
                  <a:moveTo>
                    <a:pt x="10314" y="560"/>
                  </a:moveTo>
                  <a:cubicBezTo>
                    <a:pt x="10435" y="681"/>
                    <a:pt x="10632" y="681"/>
                    <a:pt x="10753" y="560"/>
                  </a:cubicBezTo>
                  <a:cubicBezTo>
                    <a:pt x="10874" y="439"/>
                    <a:pt x="10874" y="242"/>
                    <a:pt x="10753" y="121"/>
                  </a:cubicBezTo>
                  <a:cubicBezTo>
                    <a:pt x="10632" y="0"/>
                    <a:pt x="10435" y="0"/>
                    <a:pt x="10314" y="121"/>
                  </a:cubicBezTo>
                  <a:cubicBezTo>
                    <a:pt x="10193" y="242"/>
                    <a:pt x="10193" y="439"/>
                    <a:pt x="10314" y="560"/>
                  </a:cubicBezTo>
                  <a:close/>
                  <a:moveTo>
                    <a:pt x="563" y="173"/>
                  </a:moveTo>
                  <a:lnTo>
                    <a:pt x="122" y="615"/>
                  </a:lnTo>
                  <a:lnTo>
                    <a:pt x="5403" y="5896"/>
                  </a:lnTo>
                  <a:lnTo>
                    <a:pt x="10748" y="550"/>
                  </a:lnTo>
                  <a:lnTo>
                    <a:pt x="10366" y="167"/>
                  </a:lnTo>
                  <a:lnTo>
                    <a:pt x="10268" y="167"/>
                  </a:lnTo>
                  <a:lnTo>
                    <a:pt x="5413" y="5024"/>
                  </a:lnTo>
                  <a:lnTo>
                    <a:pt x="563" y="173"/>
                  </a:lnTo>
                  <a:close/>
                  <a:moveTo>
                    <a:pt x="121" y="613"/>
                  </a:moveTo>
                  <a:cubicBezTo>
                    <a:pt x="242" y="734"/>
                    <a:pt x="439" y="734"/>
                    <a:pt x="560" y="613"/>
                  </a:cubicBezTo>
                  <a:cubicBezTo>
                    <a:pt x="681" y="492"/>
                    <a:pt x="681" y="296"/>
                    <a:pt x="560" y="175"/>
                  </a:cubicBezTo>
                  <a:cubicBezTo>
                    <a:pt x="439" y="54"/>
                    <a:pt x="242" y="54"/>
                    <a:pt x="121" y="175"/>
                  </a:cubicBezTo>
                  <a:cubicBezTo>
                    <a:pt x="0" y="296"/>
                    <a:pt x="0" y="492"/>
                    <a:pt x="121" y="613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3EA5D574-F468-48F2-A2FE-037118930F90}"/>
              </a:ext>
            </a:extLst>
          </p:cNvPr>
          <p:cNvGrpSpPr/>
          <p:nvPr/>
        </p:nvGrpSpPr>
        <p:grpSpPr>
          <a:xfrm>
            <a:off x="6663294" y="3386070"/>
            <a:ext cx="298634" cy="314459"/>
            <a:chOff x="5930673" y="3133591"/>
            <a:chExt cx="1387939" cy="1461488"/>
          </a:xfrm>
          <a:solidFill>
            <a:schemeClr val="bg1"/>
          </a:solidFill>
        </p:grpSpPr>
        <p:sp>
          <p:nvSpPr>
            <p:cNvPr id="74" name="iconfont-11910-5686947">
              <a:extLst>
                <a:ext uri="{FF2B5EF4-FFF2-40B4-BE49-F238E27FC236}">
                  <a16:creationId xmlns:a16="http://schemas.microsoft.com/office/drawing/2014/main" id="{5F078E39-9524-4D33-A3F0-3F9FFEEE2F6D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5596238" y="3468026"/>
              <a:ext cx="1461488" cy="792617"/>
            </a:xfrm>
            <a:custGeom>
              <a:avLst/>
              <a:gdLst>
                <a:gd name="T0" fmla="*/ 10314 w 10874"/>
                <a:gd name="T1" fmla="*/ 560 h 5896"/>
                <a:gd name="T2" fmla="*/ 10753 w 10874"/>
                <a:gd name="T3" fmla="*/ 560 h 5896"/>
                <a:gd name="T4" fmla="*/ 10753 w 10874"/>
                <a:gd name="T5" fmla="*/ 121 h 5896"/>
                <a:gd name="T6" fmla="*/ 10314 w 10874"/>
                <a:gd name="T7" fmla="*/ 121 h 5896"/>
                <a:gd name="T8" fmla="*/ 10314 w 10874"/>
                <a:gd name="T9" fmla="*/ 560 h 5896"/>
                <a:gd name="T10" fmla="*/ 563 w 10874"/>
                <a:gd name="T11" fmla="*/ 173 h 5896"/>
                <a:gd name="T12" fmla="*/ 122 w 10874"/>
                <a:gd name="T13" fmla="*/ 615 h 5896"/>
                <a:gd name="T14" fmla="*/ 5403 w 10874"/>
                <a:gd name="T15" fmla="*/ 5896 h 5896"/>
                <a:gd name="T16" fmla="*/ 10748 w 10874"/>
                <a:gd name="T17" fmla="*/ 550 h 5896"/>
                <a:gd name="T18" fmla="*/ 10366 w 10874"/>
                <a:gd name="T19" fmla="*/ 167 h 5896"/>
                <a:gd name="T20" fmla="*/ 10268 w 10874"/>
                <a:gd name="T21" fmla="*/ 167 h 5896"/>
                <a:gd name="T22" fmla="*/ 5413 w 10874"/>
                <a:gd name="T23" fmla="*/ 5024 h 5896"/>
                <a:gd name="T24" fmla="*/ 563 w 10874"/>
                <a:gd name="T25" fmla="*/ 173 h 5896"/>
                <a:gd name="T26" fmla="*/ 121 w 10874"/>
                <a:gd name="T27" fmla="*/ 613 h 5896"/>
                <a:gd name="T28" fmla="*/ 560 w 10874"/>
                <a:gd name="T29" fmla="*/ 613 h 5896"/>
                <a:gd name="T30" fmla="*/ 560 w 10874"/>
                <a:gd name="T31" fmla="*/ 175 h 5896"/>
                <a:gd name="T32" fmla="*/ 121 w 10874"/>
                <a:gd name="T33" fmla="*/ 175 h 5896"/>
                <a:gd name="T34" fmla="*/ 121 w 10874"/>
                <a:gd name="T35" fmla="*/ 613 h 5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74" h="5896">
                  <a:moveTo>
                    <a:pt x="10314" y="560"/>
                  </a:moveTo>
                  <a:cubicBezTo>
                    <a:pt x="10435" y="681"/>
                    <a:pt x="10632" y="681"/>
                    <a:pt x="10753" y="560"/>
                  </a:cubicBezTo>
                  <a:cubicBezTo>
                    <a:pt x="10874" y="439"/>
                    <a:pt x="10874" y="242"/>
                    <a:pt x="10753" y="121"/>
                  </a:cubicBezTo>
                  <a:cubicBezTo>
                    <a:pt x="10632" y="0"/>
                    <a:pt x="10435" y="0"/>
                    <a:pt x="10314" y="121"/>
                  </a:cubicBezTo>
                  <a:cubicBezTo>
                    <a:pt x="10193" y="242"/>
                    <a:pt x="10193" y="439"/>
                    <a:pt x="10314" y="560"/>
                  </a:cubicBezTo>
                  <a:close/>
                  <a:moveTo>
                    <a:pt x="563" y="173"/>
                  </a:moveTo>
                  <a:lnTo>
                    <a:pt x="122" y="615"/>
                  </a:lnTo>
                  <a:lnTo>
                    <a:pt x="5403" y="5896"/>
                  </a:lnTo>
                  <a:lnTo>
                    <a:pt x="10748" y="550"/>
                  </a:lnTo>
                  <a:lnTo>
                    <a:pt x="10366" y="167"/>
                  </a:lnTo>
                  <a:lnTo>
                    <a:pt x="10268" y="167"/>
                  </a:lnTo>
                  <a:lnTo>
                    <a:pt x="5413" y="5024"/>
                  </a:lnTo>
                  <a:lnTo>
                    <a:pt x="563" y="173"/>
                  </a:lnTo>
                  <a:close/>
                  <a:moveTo>
                    <a:pt x="121" y="613"/>
                  </a:moveTo>
                  <a:cubicBezTo>
                    <a:pt x="242" y="734"/>
                    <a:pt x="439" y="734"/>
                    <a:pt x="560" y="613"/>
                  </a:cubicBezTo>
                  <a:cubicBezTo>
                    <a:pt x="681" y="492"/>
                    <a:pt x="681" y="296"/>
                    <a:pt x="560" y="175"/>
                  </a:cubicBezTo>
                  <a:cubicBezTo>
                    <a:pt x="439" y="54"/>
                    <a:pt x="242" y="54"/>
                    <a:pt x="121" y="175"/>
                  </a:cubicBezTo>
                  <a:cubicBezTo>
                    <a:pt x="0" y="296"/>
                    <a:pt x="0" y="492"/>
                    <a:pt x="121" y="61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5" name="iconfont-11910-5686947">
              <a:extLst>
                <a:ext uri="{FF2B5EF4-FFF2-40B4-BE49-F238E27FC236}">
                  <a16:creationId xmlns:a16="http://schemas.microsoft.com/office/drawing/2014/main" id="{C265D121-C8B9-4402-AA1A-5A2F17374CEA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6191560" y="3468026"/>
              <a:ext cx="1461488" cy="792617"/>
            </a:xfrm>
            <a:custGeom>
              <a:avLst/>
              <a:gdLst>
                <a:gd name="T0" fmla="*/ 10314 w 10874"/>
                <a:gd name="T1" fmla="*/ 560 h 5896"/>
                <a:gd name="T2" fmla="*/ 10753 w 10874"/>
                <a:gd name="T3" fmla="*/ 560 h 5896"/>
                <a:gd name="T4" fmla="*/ 10753 w 10874"/>
                <a:gd name="T5" fmla="*/ 121 h 5896"/>
                <a:gd name="T6" fmla="*/ 10314 w 10874"/>
                <a:gd name="T7" fmla="*/ 121 h 5896"/>
                <a:gd name="T8" fmla="*/ 10314 w 10874"/>
                <a:gd name="T9" fmla="*/ 560 h 5896"/>
                <a:gd name="T10" fmla="*/ 563 w 10874"/>
                <a:gd name="T11" fmla="*/ 173 h 5896"/>
                <a:gd name="T12" fmla="*/ 122 w 10874"/>
                <a:gd name="T13" fmla="*/ 615 h 5896"/>
                <a:gd name="T14" fmla="*/ 5403 w 10874"/>
                <a:gd name="T15" fmla="*/ 5896 h 5896"/>
                <a:gd name="T16" fmla="*/ 10748 w 10874"/>
                <a:gd name="T17" fmla="*/ 550 h 5896"/>
                <a:gd name="T18" fmla="*/ 10366 w 10874"/>
                <a:gd name="T19" fmla="*/ 167 h 5896"/>
                <a:gd name="T20" fmla="*/ 10268 w 10874"/>
                <a:gd name="T21" fmla="*/ 167 h 5896"/>
                <a:gd name="T22" fmla="*/ 5413 w 10874"/>
                <a:gd name="T23" fmla="*/ 5024 h 5896"/>
                <a:gd name="T24" fmla="*/ 563 w 10874"/>
                <a:gd name="T25" fmla="*/ 173 h 5896"/>
                <a:gd name="T26" fmla="*/ 121 w 10874"/>
                <a:gd name="T27" fmla="*/ 613 h 5896"/>
                <a:gd name="T28" fmla="*/ 560 w 10874"/>
                <a:gd name="T29" fmla="*/ 613 h 5896"/>
                <a:gd name="T30" fmla="*/ 560 w 10874"/>
                <a:gd name="T31" fmla="*/ 175 h 5896"/>
                <a:gd name="T32" fmla="*/ 121 w 10874"/>
                <a:gd name="T33" fmla="*/ 175 h 5896"/>
                <a:gd name="T34" fmla="*/ 121 w 10874"/>
                <a:gd name="T35" fmla="*/ 613 h 5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74" h="5896">
                  <a:moveTo>
                    <a:pt x="10314" y="560"/>
                  </a:moveTo>
                  <a:cubicBezTo>
                    <a:pt x="10435" y="681"/>
                    <a:pt x="10632" y="681"/>
                    <a:pt x="10753" y="560"/>
                  </a:cubicBezTo>
                  <a:cubicBezTo>
                    <a:pt x="10874" y="439"/>
                    <a:pt x="10874" y="242"/>
                    <a:pt x="10753" y="121"/>
                  </a:cubicBezTo>
                  <a:cubicBezTo>
                    <a:pt x="10632" y="0"/>
                    <a:pt x="10435" y="0"/>
                    <a:pt x="10314" y="121"/>
                  </a:cubicBezTo>
                  <a:cubicBezTo>
                    <a:pt x="10193" y="242"/>
                    <a:pt x="10193" y="439"/>
                    <a:pt x="10314" y="560"/>
                  </a:cubicBezTo>
                  <a:close/>
                  <a:moveTo>
                    <a:pt x="563" y="173"/>
                  </a:moveTo>
                  <a:lnTo>
                    <a:pt x="122" y="615"/>
                  </a:lnTo>
                  <a:lnTo>
                    <a:pt x="5403" y="5896"/>
                  </a:lnTo>
                  <a:lnTo>
                    <a:pt x="10748" y="550"/>
                  </a:lnTo>
                  <a:lnTo>
                    <a:pt x="10366" y="167"/>
                  </a:lnTo>
                  <a:lnTo>
                    <a:pt x="10268" y="167"/>
                  </a:lnTo>
                  <a:lnTo>
                    <a:pt x="5413" y="5024"/>
                  </a:lnTo>
                  <a:lnTo>
                    <a:pt x="563" y="173"/>
                  </a:lnTo>
                  <a:close/>
                  <a:moveTo>
                    <a:pt x="121" y="613"/>
                  </a:moveTo>
                  <a:cubicBezTo>
                    <a:pt x="242" y="734"/>
                    <a:pt x="439" y="734"/>
                    <a:pt x="560" y="613"/>
                  </a:cubicBezTo>
                  <a:cubicBezTo>
                    <a:pt x="681" y="492"/>
                    <a:pt x="681" y="296"/>
                    <a:pt x="560" y="175"/>
                  </a:cubicBezTo>
                  <a:cubicBezTo>
                    <a:pt x="439" y="54"/>
                    <a:pt x="242" y="54"/>
                    <a:pt x="121" y="175"/>
                  </a:cubicBezTo>
                  <a:cubicBezTo>
                    <a:pt x="0" y="296"/>
                    <a:pt x="0" y="492"/>
                    <a:pt x="121" y="613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A7781E71-22CF-4198-A99F-5D241D6856EA}"/>
              </a:ext>
            </a:extLst>
          </p:cNvPr>
          <p:cNvGrpSpPr/>
          <p:nvPr/>
        </p:nvGrpSpPr>
        <p:grpSpPr>
          <a:xfrm>
            <a:off x="8815676" y="3386070"/>
            <a:ext cx="298634" cy="314459"/>
            <a:chOff x="5930673" y="3133591"/>
            <a:chExt cx="1387939" cy="1461488"/>
          </a:xfrm>
          <a:solidFill>
            <a:schemeClr val="bg1"/>
          </a:solidFill>
        </p:grpSpPr>
        <p:sp>
          <p:nvSpPr>
            <p:cNvPr id="72" name="iconfont-11910-5686947">
              <a:extLst>
                <a:ext uri="{FF2B5EF4-FFF2-40B4-BE49-F238E27FC236}">
                  <a16:creationId xmlns:a16="http://schemas.microsoft.com/office/drawing/2014/main" id="{796A3202-C171-4CC9-9032-7A8CE57F7077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5596238" y="3468026"/>
              <a:ext cx="1461488" cy="792617"/>
            </a:xfrm>
            <a:custGeom>
              <a:avLst/>
              <a:gdLst>
                <a:gd name="T0" fmla="*/ 10314 w 10874"/>
                <a:gd name="T1" fmla="*/ 560 h 5896"/>
                <a:gd name="T2" fmla="*/ 10753 w 10874"/>
                <a:gd name="T3" fmla="*/ 560 h 5896"/>
                <a:gd name="T4" fmla="*/ 10753 w 10874"/>
                <a:gd name="T5" fmla="*/ 121 h 5896"/>
                <a:gd name="T6" fmla="*/ 10314 w 10874"/>
                <a:gd name="T7" fmla="*/ 121 h 5896"/>
                <a:gd name="T8" fmla="*/ 10314 w 10874"/>
                <a:gd name="T9" fmla="*/ 560 h 5896"/>
                <a:gd name="T10" fmla="*/ 563 w 10874"/>
                <a:gd name="T11" fmla="*/ 173 h 5896"/>
                <a:gd name="T12" fmla="*/ 122 w 10874"/>
                <a:gd name="T13" fmla="*/ 615 h 5896"/>
                <a:gd name="T14" fmla="*/ 5403 w 10874"/>
                <a:gd name="T15" fmla="*/ 5896 h 5896"/>
                <a:gd name="T16" fmla="*/ 10748 w 10874"/>
                <a:gd name="T17" fmla="*/ 550 h 5896"/>
                <a:gd name="T18" fmla="*/ 10366 w 10874"/>
                <a:gd name="T19" fmla="*/ 167 h 5896"/>
                <a:gd name="T20" fmla="*/ 10268 w 10874"/>
                <a:gd name="T21" fmla="*/ 167 h 5896"/>
                <a:gd name="T22" fmla="*/ 5413 w 10874"/>
                <a:gd name="T23" fmla="*/ 5024 h 5896"/>
                <a:gd name="T24" fmla="*/ 563 w 10874"/>
                <a:gd name="T25" fmla="*/ 173 h 5896"/>
                <a:gd name="T26" fmla="*/ 121 w 10874"/>
                <a:gd name="T27" fmla="*/ 613 h 5896"/>
                <a:gd name="T28" fmla="*/ 560 w 10874"/>
                <a:gd name="T29" fmla="*/ 613 h 5896"/>
                <a:gd name="T30" fmla="*/ 560 w 10874"/>
                <a:gd name="T31" fmla="*/ 175 h 5896"/>
                <a:gd name="T32" fmla="*/ 121 w 10874"/>
                <a:gd name="T33" fmla="*/ 175 h 5896"/>
                <a:gd name="T34" fmla="*/ 121 w 10874"/>
                <a:gd name="T35" fmla="*/ 613 h 5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74" h="5896">
                  <a:moveTo>
                    <a:pt x="10314" y="560"/>
                  </a:moveTo>
                  <a:cubicBezTo>
                    <a:pt x="10435" y="681"/>
                    <a:pt x="10632" y="681"/>
                    <a:pt x="10753" y="560"/>
                  </a:cubicBezTo>
                  <a:cubicBezTo>
                    <a:pt x="10874" y="439"/>
                    <a:pt x="10874" y="242"/>
                    <a:pt x="10753" y="121"/>
                  </a:cubicBezTo>
                  <a:cubicBezTo>
                    <a:pt x="10632" y="0"/>
                    <a:pt x="10435" y="0"/>
                    <a:pt x="10314" y="121"/>
                  </a:cubicBezTo>
                  <a:cubicBezTo>
                    <a:pt x="10193" y="242"/>
                    <a:pt x="10193" y="439"/>
                    <a:pt x="10314" y="560"/>
                  </a:cubicBezTo>
                  <a:close/>
                  <a:moveTo>
                    <a:pt x="563" y="173"/>
                  </a:moveTo>
                  <a:lnTo>
                    <a:pt x="122" y="615"/>
                  </a:lnTo>
                  <a:lnTo>
                    <a:pt x="5403" y="5896"/>
                  </a:lnTo>
                  <a:lnTo>
                    <a:pt x="10748" y="550"/>
                  </a:lnTo>
                  <a:lnTo>
                    <a:pt x="10366" y="167"/>
                  </a:lnTo>
                  <a:lnTo>
                    <a:pt x="10268" y="167"/>
                  </a:lnTo>
                  <a:lnTo>
                    <a:pt x="5413" y="5024"/>
                  </a:lnTo>
                  <a:lnTo>
                    <a:pt x="563" y="173"/>
                  </a:lnTo>
                  <a:close/>
                  <a:moveTo>
                    <a:pt x="121" y="613"/>
                  </a:moveTo>
                  <a:cubicBezTo>
                    <a:pt x="242" y="734"/>
                    <a:pt x="439" y="734"/>
                    <a:pt x="560" y="613"/>
                  </a:cubicBezTo>
                  <a:cubicBezTo>
                    <a:pt x="681" y="492"/>
                    <a:pt x="681" y="296"/>
                    <a:pt x="560" y="175"/>
                  </a:cubicBezTo>
                  <a:cubicBezTo>
                    <a:pt x="439" y="54"/>
                    <a:pt x="242" y="54"/>
                    <a:pt x="121" y="175"/>
                  </a:cubicBezTo>
                  <a:cubicBezTo>
                    <a:pt x="0" y="296"/>
                    <a:pt x="0" y="492"/>
                    <a:pt x="121" y="61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3" name="iconfont-11910-5686947">
              <a:extLst>
                <a:ext uri="{FF2B5EF4-FFF2-40B4-BE49-F238E27FC236}">
                  <a16:creationId xmlns:a16="http://schemas.microsoft.com/office/drawing/2014/main" id="{778FE88F-6A63-46DD-B917-A4D0DB019493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6191560" y="3468026"/>
              <a:ext cx="1461488" cy="792617"/>
            </a:xfrm>
            <a:custGeom>
              <a:avLst/>
              <a:gdLst>
                <a:gd name="T0" fmla="*/ 10314 w 10874"/>
                <a:gd name="T1" fmla="*/ 560 h 5896"/>
                <a:gd name="T2" fmla="*/ 10753 w 10874"/>
                <a:gd name="T3" fmla="*/ 560 h 5896"/>
                <a:gd name="T4" fmla="*/ 10753 w 10874"/>
                <a:gd name="T5" fmla="*/ 121 h 5896"/>
                <a:gd name="T6" fmla="*/ 10314 w 10874"/>
                <a:gd name="T7" fmla="*/ 121 h 5896"/>
                <a:gd name="T8" fmla="*/ 10314 w 10874"/>
                <a:gd name="T9" fmla="*/ 560 h 5896"/>
                <a:gd name="T10" fmla="*/ 563 w 10874"/>
                <a:gd name="T11" fmla="*/ 173 h 5896"/>
                <a:gd name="T12" fmla="*/ 122 w 10874"/>
                <a:gd name="T13" fmla="*/ 615 h 5896"/>
                <a:gd name="T14" fmla="*/ 5403 w 10874"/>
                <a:gd name="T15" fmla="*/ 5896 h 5896"/>
                <a:gd name="T16" fmla="*/ 10748 w 10874"/>
                <a:gd name="T17" fmla="*/ 550 h 5896"/>
                <a:gd name="T18" fmla="*/ 10366 w 10874"/>
                <a:gd name="T19" fmla="*/ 167 h 5896"/>
                <a:gd name="T20" fmla="*/ 10268 w 10874"/>
                <a:gd name="T21" fmla="*/ 167 h 5896"/>
                <a:gd name="T22" fmla="*/ 5413 w 10874"/>
                <a:gd name="T23" fmla="*/ 5024 h 5896"/>
                <a:gd name="T24" fmla="*/ 563 w 10874"/>
                <a:gd name="T25" fmla="*/ 173 h 5896"/>
                <a:gd name="T26" fmla="*/ 121 w 10874"/>
                <a:gd name="T27" fmla="*/ 613 h 5896"/>
                <a:gd name="T28" fmla="*/ 560 w 10874"/>
                <a:gd name="T29" fmla="*/ 613 h 5896"/>
                <a:gd name="T30" fmla="*/ 560 w 10874"/>
                <a:gd name="T31" fmla="*/ 175 h 5896"/>
                <a:gd name="T32" fmla="*/ 121 w 10874"/>
                <a:gd name="T33" fmla="*/ 175 h 5896"/>
                <a:gd name="T34" fmla="*/ 121 w 10874"/>
                <a:gd name="T35" fmla="*/ 613 h 5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74" h="5896">
                  <a:moveTo>
                    <a:pt x="10314" y="560"/>
                  </a:moveTo>
                  <a:cubicBezTo>
                    <a:pt x="10435" y="681"/>
                    <a:pt x="10632" y="681"/>
                    <a:pt x="10753" y="560"/>
                  </a:cubicBezTo>
                  <a:cubicBezTo>
                    <a:pt x="10874" y="439"/>
                    <a:pt x="10874" y="242"/>
                    <a:pt x="10753" y="121"/>
                  </a:cubicBezTo>
                  <a:cubicBezTo>
                    <a:pt x="10632" y="0"/>
                    <a:pt x="10435" y="0"/>
                    <a:pt x="10314" y="121"/>
                  </a:cubicBezTo>
                  <a:cubicBezTo>
                    <a:pt x="10193" y="242"/>
                    <a:pt x="10193" y="439"/>
                    <a:pt x="10314" y="560"/>
                  </a:cubicBezTo>
                  <a:close/>
                  <a:moveTo>
                    <a:pt x="563" y="173"/>
                  </a:moveTo>
                  <a:lnTo>
                    <a:pt x="122" y="615"/>
                  </a:lnTo>
                  <a:lnTo>
                    <a:pt x="5403" y="5896"/>
                  </a:lnTo>
                  <a:lnTo>
                    <a:pt x="10748" y="550"/>
                  </a:lnTo>
                  <a:lnTo>
                    <a:pt x="10366" y="167"/>
                  </a:lnTo>
                  <a:lnTo>
                    <a:pt x="10268" y="167"/>
                  </a:lnTo>
                  <a:lnTo>
                    <a:pt x="5413" y="5024"/>
                  </a:lnTo>
                  <a:lnTo>
                    <a:pt x="563" y="173"/>
                  </a:lnTo>
                  <a:close/>
                  <a:moveTo>
                    <a:pt x="121" y="613"/>
                  </a:moveTo>
                  <a:cubicBezTo>
                    <a:pt x="242" y="734"/>
                    <a:pt x="439" y="734"/>
                    <a:pt x="560" y="613"/>
                  </a:cubicBezTo>
                  <a:cubicBezTo>
                    <a:pt x="681" y="492"/>
                    <a:pt x="681" y="296"/>
                    <a:pt x="560" y="175"/>
                  </a:cubicBezTo>
                  <a:cubicBezTo>
                    <a:pt x="439" y="54"/>
                    <a:pt x="242" y="54"/>
                    <a:pt x="121" y="175"/>
                  </a:cubicBezTo>
                  <a:cubicBezTo>
                    <a:pt x="0" y="296"/>
                    <a:pt x="0" y="492"/>
                    <a:pt x="121" y="613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C197F918-99E2-4F28-939B-A477B3CF0ED9}"/>
              </a:ext>
            </a:extLst>
          </p:cNvPr>
          <p:cNvGrpSpPr/>
          <p:nvPr/>
        </p:nvGrpSpPr>
        <p:grpSpPr>
          <a:xfrm>
            <a:off x="10968058" y="3386070"/>
            <a:ext cx="298634" cy="314459"/>
            <a:chOff x="5930673" y="3133591"/>
            <a:chExt cx="1387939" cy="1461488"/>
          </a:xfrm>
          <a:solidFill>
            <a:schemeClr val="bg1"/>
          </a:solidFill>
        </p:grpSpPr>
        <p:sp>
          <p:nvSpPr>
            <p:cNvPr id="70" name="iconfont-11910-5686947">
              <a:extLst>
                <a:ext uri="{FF2B5EF4-FFF2-40B4-BE49-F238E27FC236}">
                  <a16:creationId xmlns:a16="http://schemas.microsoft.com/office/drawing/2014/main" id="{2BA68423-F08F-442D-B552-BF2A08E36635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5596238" y="3468026"/>
              <a:ext cx="1461488" cy="792617"/>
            </a:xfrm>
            <a:custGeom>
              <a:avLst/>
              <a:gdLst>
                <a:gd name="T0" fmla="*/ 10314 w 10874"/>
                <a:gd name="T1" fmla="*/ 560 h 5896"/>
                <a:gd name="T2" fmla="*/ 10753 w 10874"/>
                <a:gd name="T3" fmla="*/ 560 h 5896"/>
                <a:gd name="T4" fmla="*/ 10753 w 10874"/>
                <a:gd name="T5" fmla="*/ 121 h 5896"/>
                <a:gd name="T6" fmla="*/ 10314 w 10874"/>
                <a:gd name="T7" fmla="*/ 121 h 5896"/>
                <a:gd name="T8" fmla="*/ 10314 w 10874"/>
                <a:gd name="T9" fmla="*/ 560 h 5896"/>
                <a:gd name="T10" fmla="*/ 563 w 10874"/>
                <a:gd name="T11" fmla="*/ 173 h 5896"/>
                <a:gd name="T12" fmla="*/ 122 w 10874"/>
                <a:gd name="T13" fmla="*/ 615 h 5896"/>
                <a:gd name="T14" fmla="*/ 5403 w 10874"/>
                <a:gd name="T15" fmla="*/ 5896 h 5896"/>
                <a:gd name="T16" fmla="*/ 10748 w 10874"/>
                <a:gd name="T17" fmla="*/ 550 h 5896"/>
                <a:gd name="T18" fmla="*/ 10366 w 10874"/>
                <a:gd name="T19" fmla="*/ 167 h 5896"/>
                <a:gd name="T20" fmla="*/ 10268 w 10874"/>
                <a:gd name="T21" fmla="*/ 167 h 5896"/>
                <a:gd name="T22" fmla="*/ 5413 w 10874"/>
                <a:gd name="T23" fmla="*/ 5024 h 5896"/>
                <a:gd name="T24" fmla="*/ 563 w 10874"/>
                <a:gd name="T25" fmla="*/ 173 h 5896"/>
                <a:gd name="T26" fmla="*/ 121 w 10874"/>
                <a:gd name="T27" fmla="*/ 613 h 5896"/>
                <a:gd name="T28" fmla="*/ 560 w 10874"/>
                <a:gd name="T29" fmla="*/ 613 h 5896"/>
                <a:gd name="T30" fmla="*/ 560 w 10874"/>
                <a:gd name="T31" fmla="*/ 175 h 5896"/>
                <a:gd name="T32" fmla="*/ 121 w 10874"/>
                <a:gd name="T33" fmla="*/ 175 h 5896"/>
                <a:gd name="T34" fmla="*/ 121 w 10874"/>
                <a:gd name="T35" fmla="*/ 613 h 5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74" h="5896">
                  <a:moveTo>
                    <a:pt x="10314" y="560"/>
                  </a:moveTo>
                  <a:cubicBezTo>
                    <a:pt x="10435" y="681"/>
                    <a:pt x="10632" y="681"/>
                    <a:pt x="10753" y="560"/>
                  </a:cubicBezTo>
                  <a:cubicBezTo>
                    <a:pt x="10874" y="439"/>
                    <a:pt x="10874" y="242"/>
                    <a:pt x="10753" y="121"/>
                  </a:cubicBezTo>
                  <a:cubicBezTo>
                    <a:pt x="10632" y="0"/>
                    <a:pt x="10435" y="0"/>
                    <a:pt x="10314" y="121"/>
                  </a:cubicBezTo>
                  <a:cubicBezTo>
                    <a:pt x="10193" y="242"/>
                    <a:pt x="10193" y="439"/>
                    <a:pt x="10314" y="560"/>
                  </a:cubicBezTo>
                  <a:close/>
                  <a:moveTo>
                    <a:pt x="563" y="173"/>
                  </a:moveTo>
                  <a:lnTo>
                    <a:pt x="122" y="615"/>
                  </a:lnTo>
                  <a:lnTo>
                    <a:pt x="5403" y="5896"/>
                  </a:lnTo>
                  <a:lnTo>
                    <a:pt x="10748" y="550"/>
                  </a:lnTo>
                  <a:lnTo>
                    <a:pt x="10366" y="167"/>
                  </a:lnTo>
                  <a:lnTo>
                    <a:pt x="10268" y="167"/>
                  </a:lnTo>
                  <a:lnTo>
                    <a:pt x="5413" y="5024"/>
                  </a:lnTo>
                  <a:lnTo>
                    <a:pt x="563" y="173"/>
                  </a:lnTo>
                  <a:close/>
                  <a:moveTo>
                    <a:pt x="121" y="613"/>
                  </a:moveTo>
                  <a:cubicBezTo>
                    <a:pt x="242" y="734"/>
                    <a:pt x="439" y="734"/>
                    <a:pt x="560" y="613"/>
                  </a:cubicBezTo>
                  <a:cubicBezTo>
                    <a:pt x="681" y="492"/>
                    <a:pt x="681" y="296"/>
                    <a:pt x="560" y="175"/>
                  </a:cubicBezTo>
                  <a:cubicBezTo>
                    <a:pt x="439" y="54"/>
                    <a:pt x="242" y="54"/>
                    <a:pt x="121" y="175"/>
                  </a:cubicBezTo>
                  <a:cubicBezTo>
                    <a:pt x="0" y="296"/>
                    <a:pt x="0" y="492"/>
                    <a:pt x="121" y="61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1" name="iconfont-11910-5686947">
              <a:extLst>
                <a:ext uri="{FF2B5EF4-FFF2-40B4-BE49-F238E27FC236}">
                  <a16:creationId xmlns:a16="http://schemas.microsoft.com/office/drawing/2014/main" id="{8BABF0CB-11B9-440F-90DF-CCA6900CC634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6191560" y="3468026"/>
              <a:ext cx="1461488" cy="792617"/>
            </a:xfrm>
            <a:custGeom>
              <a:avLst/>
              <a:gdLst>
                <a:gd name="T0" fmla="*/ 10314 w 10874"/>
                <a:gd name="T1" fmla="*/ 560 h 5896"/>
                <a:gd name="T2" fmla="*/ 10753 w 10874"/>
                <a:gd name="T3" fmla="*/ 560 h 5896"/>
                <a:gd name="T4" fmla="*/ 10753 w 10874"/>
                <a:gd name="T5" fmla="*/ 121 h 5896"/>
                <a:gd name="T6" fmla="*/ 10314 w 10874"/>
                <a:gd name="T7" fmla="*/ 121 h 5896"/>
                <a:gd name="T8" fmla="*/ 10314 w 10874"/>
                <a:gd name="T9" fmla="*/ 560 h 5896"/>
                <a:gd name="T10" fmla="*/ 563 w 10874"/>
                <a:gd name="T11" fmla="*/ 173 h 5896"/>
                <a:gd name="T12" fmla="*/ 122 w 10874"/>
                <a:gd name="T13" fmla="*/ 615 h 5896"/>
                <a:gd name="T14" fmla="*/ 5403 w 10874"/>
                <a:gd name="T15" fmla="*/ 5896 h 5896"/>
                <a:gd name="T16" fmla="*/ 10748 w 10874"/>
                <a:gd name="T17" fmla="*/ 550 h 5896"/>
                <a:gd name="T18" fmla="*/ 10366 w 10874"/>
                <a:gd name="T19" fmla="*/ 167 h 5896"/>
                <a:gd name="T20" fmla="*/ 10268 w 10874"/>
                <a:gd name="T21" fmla="*/ 167 h 5896"/>
                <a:gd name="T22" fmla="*/ 5413 w 10874"/>
                <a:gd name="T23" fmla="*/ 5024 h 5896"/>
                <a:gd name="T24" fmla="*/ 563 w 10874"/>
                <a:gd name="T25" fmla="*/ 173 h 5896"/>
                <a:gd name="T26" fmla="*/ 121 w 10874"/>
                <a:gd name="T27" fmla="*/ 613 h 5896"/>
                <a:gd name="T28" fmla="*/ 560 w 10874"/>
                <a:gd name="T29" fmla="*/ 613 h 5896"/>
                <a:gd name="T30" fmla="*/ 560 w 10874"/>
                <a:gd name="T31" fmla="*/ 175 h 5896"/>
                <a:gd name="T32" fmla="*/ 121 w 10874"/>
                <a:gd name="T33" fmla="*/ 175 h 5896"/>
                <a:gd name="T34" fmla="*/ 121 w 10874"/>
                <a:gd name="T35" fmla="*/ 613 h 5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74" h="5896">
                  <a:moveTo>
                    <a:pt x="10314" y="560"/>
                  </a:moveTo>
                  <a:cubicBezTo>
                    <a:pt x="10435" y="681"/>
                    <a:pt x="10632" y="681"/>
                    <a:pt x="10753" y="560"/>
                  </a:cubicBezTo>
                  <a:cubicBezTo>
                    <a:pt x="10874" y="439"/>
                    <a:pt x="10874" y="242"/>
                    <a:pt x="10753" y="121"/>
                  </a:cubicBezTo>
                  <a:cubicBezTo>
                    <a:pt x="10632" y="0"/>
                    <a:pt x="10435" y="0"/>
                    <a:pt x="10314" y="121"/>
                  </a:cubicBezTo>
                  <a:cubicBezTo>
                    <a:pt x="10193" y="242"/>
                    <a:pt x="10193" y="439"/>
                    <a:pt x="10314" y="560"/>
                  </a:cubicBezTo>
                  <a:close/>
                  <a:moveTo>
                    <a:pt x="563" y="173"/>
                  </a:moveTo>
                  <a:lnTo>
                    <a:pt x="122" y="615"/>
                  </a:lnTo>
                  <a:lnTo>
                    <a:pt x="5403" y="5896"/>
                  </a:lnTo>
                  <a:lnTo>
                    <a:pt x="10748" y="550"/>
                  </a:lnTo>
                  <a:lnTo>
                    <a:pt x="10366" y="167"/>
                  </a:lnTo>
                  <a:lnTo>
                    <a:pt x="10268" y="167"/>
                  </a:lnTo>
                  <a:lnTo>
                    <a:pt x="5413" y="5024"/>
                  </a:lnTo>
                  <a:lnTo>
                    <a:pt x="563" y="173"/>
                  </a:lnTo>
                  <a:close/>
                  <a:moveTo>
                    <a:pt x="121" y="613"/>
                  </a:moveTo>
                  <a:cubicBezTo>
                    <a:pt x="242" y="734"/>
                    <a:pt x="439" y="734"/>
                    <a:pt x="560" y="613"/>
                  </a:cubicBezTo>
                  <a:cubicBezTo>
                    <a:pt x="681" y="492"/>
                    <a:pt x="681" y="296"/>
                    <a:pt x="560" y="175"/>
                  </a:cubicBezTo>
                  <a:cubicBezTo>
                    <a:pt x="439" y="54"/>
                    <a:pt x="242" y="54"/>
                    <a:pt x="121" y="175"/>
                  </a:cubicBezTo>
                  <a:cubicBezTo>
                    <a:pt x="0" y="296"/>
                    <a:pt x="0" y="492"/>
                    <a:pt x="121" y="613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3933288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D950D93-9D9F-454B-B07F-F8CF7B317B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latin typeface="+mj-ea"/>
                <a:ea typeface="+mj-ea"/>
              </a:rPr>
              <a:t>04.</a:t>
            </a:r>
            <a:r>
              <a:rPr lang="zh-CN" altLang="en-US" sz="2800" b="1" dirty="0">
                <a:latin typeface="+mj-ea"/>
                <a:ea typeface="+mj-ea"/>
              </a:rPr>
              <a:t>工作计划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92810A4-71F8-461F-A081-97D64835A5C2}"/>
              </a:ext>
            </a:extLst>
          </p:cNvPr>
          <p:cNvGrpSpPr/>
          <p:nvPr/>
        </p:nvGrpSpPr>
        <p:grpSpPr>
          <a:xfrm>
            <a:off x="5766480" y="2039082"/>
            <a:ext cx="5600019" cy="3494191"/>
            <a:chOff x="5766480" y="1937273"/>
            <a:chExt cx="5600019" cy="3494191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32C4BFAB-E1EF-4E5F-8C50-CB203EA5664E}"/>
                </a:ext>
              </a:extLst>
            </p:cNvPr>
            <p:cNvSpPr txBox="1"/>
            <p:nvPr/>
          </p:nvSpPr>
          <p:spPr>
            <a:xfrm flipH="1">
              <a:off x="6918420" y="1937273"/>
              <a:ext cx="4448079" cy="86267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1600">
                  <a:solidFill>
                    <a:srgbClr val="666666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defRPr>
              </a:lvl1pPr>
            </a:lstStyle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0E301D"/>
                  </a:solidFill>
                  <a:latin typeface="+mn-ea"/>
                  <a:ea typeface="+mn-ea"/>
                </a:rPr>
                <a:t>请在此输入有关于工作计划的相关说明，以便于观众更好的理解。输入文字时可以直接复制，粘贴时请选择右键只保留文本。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3A77A6EA-0905-452D-86E6-37B20C6EE958}"/>
                </a:ext>
              </a:extLst>
            </p:cNvPr>
            <p:cNvSpPr txBox="1"/>
            <p:nvPr/>
          </p:nvSpPr>
          <p:spPr>
            <a:xfrm flipH="1">
              <a:off x="6918420" y="3252872"/>
              <a:ext cx="4448079" cy="8629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1600">
                  <a:solidFill>
                    <a:srgbClr val="666666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defRPr>
              </a:lvl1pPr>
            </a:lstStyle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0E301D"/>
                  </a:solidFill>
                  <a:latin typeface="+mn-ea"/>
                  <a:ea typeface="+mn-ea"/>
                </a:rPr>
                <a:t>请在此输入有关于工作计划的相关说明，以便于观众更好的理解。输入文字时可以直接复制，粘贴时请选择右键只保留文本。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72796E6A-B3EB-4E77-8981-DDACD5097C23}"/>
                </a:ext>
              </a:extLst>
            </p:cNvPr>
            <p:cNvSpPr txBox="1"/>
            <p:nvPr/>
          </p:nvSpPr>
          <p:spPr>
            <a:xfrm flipH="1">
              <a:off x="6918420" y="4568471"/>
              <a:ext cx="4448079" cy="86299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1600">
                  <a:solidFill>
                    <a:srgbClr val="666666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defRPr>
              </a:lvl1pPr>
            </a:lstStyle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solidFill>
                    <a:srgbClr val="0E301D"/>
                  </a:solidFill>
                  <a:latin typeface="+mn-ea"/>
                  <a:ea typeface="+mn-ea"/>
                </a:rPr>
                <a:t>请在此输入有关于工作计划的相关说明，以便于观众更好的理解。输入文字时可以直接复制，粘贴时请选择右键只保留文本。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endParaRPr>
            </a:p>
          </p:txBody>
        </p: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AAFC0C04-30FF-44CC-ADA0-97295A554046}"/>
                </a:ext>
              </a:extLst>
            </p:cNvPr>
            <p:cNvGrpSpPr/>
            <p:nvPr/>
          </p:nvGrpSpPr>
          <p:grpSpPr>
            <a:xfrm>
              <a:off x="5766480" y="2070005"/>
              <a:ext cx="733284" cy="493378"/>
              <a:chOff x="5766480" y="1780885"/>
              <a:chExt cx="733284" cy="493378"/>
            </a:xfrm>
          </p:grpSpPr>
          <p:sp>
            <p:nvSpPr>
              <p:cNvPr id="48" name="平行四边形 47">
                <a:extLst>
                  <a:ext uri="{FF2B5EF4-FFF2-40B4-BE49-F238E27FC236}">
                    <a16:creationId xmlns:a16="http://schemas.microsoft.com/office/drawing/2014/main" id="{1AC7A22C-6D3C-4835-BD02-FBD7D2B32E22}"/>
                  </a:ext>
                </a:extLst>
              </p:cNvPr>
              <p:cNvSpPr/>
              <p:nvPr/>
            </p:nvSpPr>
            <p:spPr>
              <a:xfrm>
                <a:off x="5766480" y="1780885"/>
                <a:ext cx="733284" cy="491862"/>
              </a:xfrm>
              <a:prstGeom prst="parallelogram">
                <a:avLst/>
              </a:prstGeom>
              <a:solidFill>
                <a:schemeClr val="accent1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等腰三角形 48">
                <a:extLst>
                  <a:ext uri="{FF2B5EF4-FFF2-40B4-BE49-F238E27FC236}">
                    <a16:creationId xmlns:a16="http://schemas.microsoft.com/office/drawing/2014/main" id="{28BDF766-F183-4AE7-A1C6-EC10106FD1CE}"/>
                  </a:ext>
                </a:extLst>
              </p:cNvPr>
              <p:cNvSpPr/>
              <p:nvPr/>
            </p:nvSpPr>
            <p:spPr>
              <a:xfrm rot="18511552">
                <a:off x="6271453" y="2058275"/>
                <a:ext cx="322933" cy="109043"/>
              </a:xfrm>
              <a:prstGeom prst="triangle">
                <a:avLst>
                  <a:gd name="adj" fmla="val 72506"/>
                </a:avLst>
              </a:prstGeom>
              <a:solidFill>
                <a:schemeClr val="accent6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78E85F50-B53B-4E0A-9613-F0A2E6854EE4}"/>
                  </a:ext>
                </a:extLst>
              </p:cNvPr>
              <p:cNvSpPr txBox="1"/>
              <p:nvPr/>
            </p:nvSpPr>
            <p:spPr>
              <a:xfrm>
                <a:off x="5818631" y="1795983"/>
                <a:ext cx="5987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i="1" dirty="0">
                    <a:solidFill>
                      <a:schemeClr val="bg1"/>
                    </a:solidFill>
                  </a:rPr>
                  <a:t>01</a:t>
                </a:r>
                <a:endParaRPr lang="zh-CN" altLang="en-US" sz="2400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FB758309-331D-4F6B-AEC1-461BB15A0F76}"/>
                </a:ext>
              </a:extLst>
            </p:cNvPr>
            <p:cNvGrpSpPr/>
            <p:nvPr/>
          </p:nvGrpSpPr>
          <p:grpSpPr>
            <a:xfrm>
              <a:off x="5766480" y="3385511"/>
              <a:ext cx="733284" cy="493378"/>
              <a:chOff x="5766480" y="3096391"/>
              <a:chExt cx="733284" cy="493378"/>
            </a:xfrm>
          </p:grpSpPr>
          <p:sp>
            <p:nvSpPr>
              <p:cNvPr id="58" name="平行四边形 57">
                <a:extLst>
                  <a:ext uri="{FF2B5EF4-FFF2-40B4-BE49-F238E27FC236}">
                    <a16:creationId xmlns:a16="http://schemas.microsoft.com/office/drawing/2014/main" id="{C073C209-4AF5-414C-AF5D-F98C17CC41A6}"/>
                  </a:ext>
                </a:extLst>
              </p:cNvPr>
              <p:cNvSpPr/>
              <p:nvPr/>
            </p:nvSpPr>
            <p:spPr>
              <a:xfrm>
                <a:off x="5766480" y="3096391"/>
                <a:ext cx="733284" cy="491862"/>
              </a:xfrm>
              <a:prstGeom prst="parallelogram">
                <a:avLst/>
              </a:prstGeom>
              <a:solidFill>
                <a:schemeClr val="accent1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等腰三角形 58">
                <a:extLst>
                  <a:ext uri="{FF2B5EF4-FFF2-40B4-BE49-F238E27FC236}">
                    <a16:creationId xmlns:a16="http://schemas.microsoft.com/office/drawing/2014/main" id="{1BF8A03F-2E96-4E52-96BF-9638AA166FE5}"/>
                  </a:ext>
                </a:extLst>
              </p:cNvPr>
              <p:cNvSpPr/>
              <p:nvPr/>
            </p:nvSpPr>
            <p:spPr>
              <a:xfrm rot="18511552">
                <a:off x="6271453" y="3373781"/>
                <a:ext cx="322933" cy="109043"/>
              </a:xfrm>
              <a:prstGeom prst="triangle">
                <a:avLst>
                  <a:gd name="adj" fmla="val 72506"/>
                </a:avLst>
              </a:prstGeom>
              <a:solidFill>
                <a:schemeClr val="accent6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115591B-67D9-4CBF-87E3-90186EF6CC78}"/>
                  </a:ext>
                </a:extLst>
              </p:cNvPr>
              <p:cNvSpPr txBox="1"/>
              <p:nvPr/>
            </p:nvSpPr>
            <p:spPr>
              <a:xfrm>
                <a:off x="5818631" y="3111489"/>
                <a:ext cx="5987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i="1" dirty="0">
                    <a:solidFill>
                      <a:schemeClr val="bg1"/>
                    </a:solidFill>
                  </a:rPr>
                  <a:t>02</a:t>
                </a:r>
                <a:endParaRPr lang="zh-CN" altLang="en-US" sz="2400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29D98467-96A9-409A-A94E-16F9F641479E}"/>
                </a:ext>
              </a:extLst>
            </p:cNvPr>
            <p:cNvGrpSpPr/>
            <p:nvPr/>
          </p:nvGrpSpPr>
          <p:grpSpPr>
            <a:xfrm>
              <a:off x="5766480" y="4701017"/>
              <a:ext cx="733284" cy="493378"/>
              <a:chOff x="5766480" y="4411897"/>
              <a:chExt cx="733284" cy="493378"/>
            </a:xfrm>
          </p:grpSpPr>
          <p:sp>
            <p:nvSpPr>
              <p:cNvPr id="69" name="平行四边形 68">
                <a:extLst>
                  <a:ext uri="{FF2B5EF4-FFF2-40B4-BE49-F238E27FC236}">
                    <a16:creationId xmlns:a16="http://schemas.microsoft.com/office/drawing/2014/main" id="{0018AA5D-6E73-4950-8144-82EB39773738}"/>
                  </a:ext>
                </a:extLst>
              </p:cNvPr>
              <p:cNvSpPr/>
              <p:nvPr/>
            </p:nvSpPr>
            <p:spPr>
              <a:xfrm>
                <a:off x="5766480" y="4411897"/>
                <a:ext cx="733284" cy="491862"/>
              </a:xfrm>
              <a:prstGeom prst="parallelogram">
                <a:avLst/>
              </a:prstGeom>
              <a:solidFill>
                <a:schemeClr val="accent1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等腰三角形 70">
                <a:extLst>
                  <a:ext uri="{FF2B5EF4-FFF2-40B4-BE49-F238E27FC236}">
                    <a16:creationId xmlns:a16="http://schemas.microsoft.com/office/drawing/2014/main" id="{7020504C-E90F-4262-A807-4F3D43BD35CC}"/>
                  </a:ext>
                </a:extLst>
              </p:cNvPr>
              <p:cNvSpPr/>
              <p:nvPr/>
            </p:nvSpPr>
            <p:spPr>
              <a:xfrm rot="18511552">
                <a:off x="6271453" y="4689287"/>
                <a:ext cx="322933" cy="109043"/>
              </a:xfrm>
              <a:prstGeom prst="triangle">
                <a:avLst>
                  <a:gd name="adj" fmla="val 72506"/>
                </a:avLst>
              </a:prstGeom>
              <a:solidFill>
                <a:schemeClr val="accent6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文本框 72">
                <a:extLst>
                  <a:ext uri="{FF2B5EF4-FFF2-40B4-BE49-F238E27FC236}">
                    <a16:creationId xmlns:a16="http://schemas.microsoft.com/office/drawing/2014/main" id="{40F8AC57-D7EA-4B8F-A674-EF83D25BC064}"/>
                  </a:ext>
                </a:extLst>
              </p:cNvPr>
              <p:cNvSpPr txBox="1"/>
              <p:nvPr/>
            </p:nvSpPr>
            <p:spPr>
              <a:xfrm>
                <a:off x="5818631" y="4426995"/>
                <a:ext cx="5987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i="1" dirty="0">
                    <a:solidFill>
                      <a:schemeClr val="bg1"/>
                    </a:solidFill>
                  </a:rPr>
                  <a:t>03</a:t>
                </a:r>
                <a:endParaRPr lang="zh-CN" altLang="en-US" sz="2400" i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344C224E-81E7-48B9-9264-F9F6565ADBA1}"/>
              </a:ext>
            </a:extLst>
          </p:cNvPr>
          <p:cNvGrpSpPr/>
          <p:nvPr/>
        </p:nvGrpSpPr>
        <p:grpSpPr>
          <a:xfrm>
            <a:off x="550079" y="1708673"/>
            <a:ext cx="4349066" cy="4155008"/>
            <a:chOff x="57496" y="1466669"/>
            <a:chExt cx="5334232" cy="5096217"/>
          </a:xfrm>
        </p:grpSpPr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4D664627-37C0-4E18-BADC-85F184C22649}"/>
                </a:ext>
              </a:extLst>
            </p:cNvPr>
            <p:cNvSpPr/>
            <p:nvPr/>
          </p:nvSpPr>
          <p:spPr>
            <a:xfrm>
              <a:off x="2086189" y="1894677"/>
              <a:ext cx="1737524" cy="1737523"/>
            </a:xfrm>
            <a:custGeom>
              <a:avLst/>
              <a:gdLst>
                <a:gd name="connsiteX0" fmla="*/ 0 w 3251200"/>
                <a:gd name="connsiteY0" fmla="*/ 1625600 h 3251200"/>
                <a:gd name="connsiteX1" fmla="*/ 1625600 w 3251200"/>
                <a:gd name="connsiteY1" fmla="*/ 0 h 3251200"/>
                <a:gd name="connsiteX2" fmla="*/ 3251200 w 3251200"/>
                <a:gd name="connsiteY2" fmla="*/ 1625600 h 3251200"/>
                <a:gd name="connsiteX3" fmla="*/ 1625600 w 3251200"/>
                <a:gd name="connsiteY3" fmla="*/ 3251200 h 3251200"/>
                <a:gd name="connsiteX4" fmla="*/ 0 w 3251200"/>
                <a:gd name="connsiteY4" fmla="*/ 1625600 h 325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200" h="3251200">
                  <a:moveTo>
                    <a:pt x="0" y="1625600"/>
                  </a:moveTo>
                  <a:cubicBezTo>
                    <a:pt x="0" y="727806"/>
                    <a:pt x="727806" y="0"/>
                    <a:pt x="1625600" y="0"/>
                  </a:cubicBezTo>
                  <a:cubicBezTo>
                    <a:pt x="2523394" y="0"/>
                    <a:pt x="3251200" y="727806"/>
                    <a:pt x="3251200" y="1625600"/>
                  </a:cubicBezTo>
                  <a:cubicBezTo>
                    <a:pt x="3251200" y="2523394"/>
                    <a:pt x="2523394" y="3251200"/>
                    <a:pt x="1625600" y="3251200"/>
                  </a:cubicBezTo>
                  <a:cubicBezTo>
                    <a:pt x="727806" y="3251200"/>
                    <a:pt x="0" y="2523394"/>
                    <a:pt x="0" y="162560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33494" tIns="568960" rIns="433493" bIns="121920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kern="1200" dirty="0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F1E5CB13-E5EB-45A6-B93C-6377F62BB881}"/>
                </a:ext>
              </a:extLst>
            </p:cNvPr>
            <p:cNvSpPr/>
            <p:nvPr/>
          </p:nvSpPr>
          <p:spPr>
            <a:xfrm>
              <a:off x="3068327" y="3595838"/>
              <a:ext cx="1737524" cy="1737523"/>
            </a:xfrm>
            <a:custGeom>
              <a:avLst/>
              <a:gdLst>
                <a:gd name="connsiteX0" fmla="*/ 0 w 3251200"/>
                <a:gd name="connsiteY0" fmla="*/ 1625600 h 3251200"/>
                <a:gd name="connsiteX1" fmla="*/ 1625600 w 3251200"/>
                <a:gd name="connsiteY1" fmla="*/ 0 h 3251200"/>
                <a:gd name="connsiteX2" fmla="*/ 3251200 w 3251200"/>
                <a:gd name="connsiteY2" fmla="*/ 1625600 h 3251200"/>
                <a:gd name="connsiteX3" fmla="*/ 1625600 w 3251200"/>
                <a:gd name="connsiteY3" fmla="*/ 3251200 h 3251200"/>
                <a:gd name="connsiteX4" fmla="*/ 0 w 3251200"/>
                <a:gd name="connsiteY4" fmla="*/ 1625600 h 325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200" h="3251200">
                  <a:moveTo>
                    <a:pt x="0" y="1625600"/>
                  </a:moveTo>
                  <a:cubicBezTo>
                    <a:pt x="0" y="727806"/>
                    <a:pt x="727806" y="0"/>
                    <a:pt x="1625600" y="0"/>
                  </a:cubicBezTo>
                  <a:cubicBezTo>
                    <a:pt x="2523394" y="0"/>
                    <a:pt x="3251200" y="727806"/>
                    <a:pt x="3251200" y="1625600"/>
                  </a:cubicBezTo>
                  <a:cubicBezTo>
                    <a:pt x="3251200" y="2523394"/>
                    <a:pt x="2523394" y="3251200"/>
                    <a:pt x="1625600" y="3251200"/>
                  </a:cubicBezTo>
                  <a:cubicBezTo>
                    <a:pt x="727806" y="3251200"/>
                    <a:pt x="0" y="2523394"/>
                    <a:pt x="0" y="162560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994325" tIns="839893" rIns="306155" bIns="623147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6500" kern="1200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F23B28E2-678D-4F2C-9BB5-01BA98AEBEAE}"/>
                </a:ext>
              </a:extLst>
            </p:cNvPr>
            <p:cNvSpPr/>
            <p:nvPr/>
          </p:nvSpPr>
          <p:spPr>
            <a:xfrm>
              <a:off x="1104053" y="3595838"/>
              <a:ext cx="1737524" cy="1737523"/>
            </a:xfrm>
            <a:custGeom>
              <a:avLst/>
              <a:gdLst>
                <a:gd name="connsiteX0" fmla="*/ 0 w 3251200"/>
                <a:gd name="connsiteY0" fmla="*/ 1625600 h 3251200"/>
                <a:gd name="connsiteX1" fmla="*/ 1625600 w 3251200"/>
                <a:gd name="connsiteY1" fmla="*/ 0 h 3251200"/>
                <a:gd name="connsiteX2" fmla="*/ 3251200 w 3251200"/>
                <a:gd name="connsiteY2" fmla="*/ 1625600 h 3251200"/>
                <a:gd name="connsiteX3" fmla="*/ 1625600 w 3251200"/>
                <a:gd name="connsiteY3" fmla="*/ 3251200 h 3251200"/>
                <a:gd name="connsiteX4" fmla="*/ 0 w 3251200"/>
                <a:gd name="connsiteY4" fmla="*/ 1625600 h 325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200" h="3251200">
                  <a:moveTo>
                    <a:pt x="0" y="1625600"/>
                  </a:moveTo>
                  <a:cubicBezTo>
                    <a:pt x="0" y="727806"/>
                    <a:pt x="727806" y="0"/>
                    <a:pt x="1625600" y="0"/>
                  </a:cubicBezTo>
                  <a:cubicBezTo>
                    <a:pt x="2523394" y="0"/>
                    <a:pt x="3251200" y="727806"/>
                    <a:pt x="3251200" y="1625600"/>
                  </a:cubicBezTo>
                  <a:cubicBezTo>
                    <a:pt x="3251200" y="2523394"/>
                    <a:pt x="2523394" y="3251200"/>
                    <a:pt x="1625600" y="3251200"/>
                  </a:cubicBezTo>
                  <a:cubicBezTo>
                    <a:pt x="727806" y="3251200"/>
                    <a:pt x="0" y="2523394"/>
                    <a:pt x="0" y="162560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06155" tIns="839893" rIns="994325" bIns="623147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6500" kern="1200"/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B1DC8EB6-25A3-47CC-9A24-4D9EC692B965}"/>
                </a:ext>
              </a:extLst>
            </p:cNvPr>
            <p:cNvGrpSpPr/>
            <p:nvPr/>
          </p:nvGrpSpPr>
          <p:grpSpPr>
            <a:xfrm>
              <a:off x="1869475" y="2982389"/>
              <a:ext cx="1954239" cy="1825165"/>
              <a:chOff x="4853951" y="2649225"/>
              <a:chExt cx="2236122" cy="2088430"/>
            </a:xfrm>
          </p:grpSpPr>
          <p:sp>
            <p:nvSpPr>
              <p:cNvPr id="37" name="图形 38" descr="顺时针弯曲的箭头">
                <a:extLst>
                  <a:ext uri="{FF2B5EF4-FFF2-40B4-BE49-F238E27FC236}">
                    <a16:creationId xmlns:a16="http://schemas.microsoft.com/office/drawing/2014/main" id="{26B0F238-7051-44EB-89DD-1B96BCA3BB6C}"/>
                  </a:ext>
                </a:extLst>
              </p:cNvPr>
              <p:cNvSpPr/>
              <p:nvPr/>
            </p:nvSpPr>
            <p:spPr>
              <a:xfrm rot="20834396" flipH="1" flipV="1">
                <a:off x="6305227" y="2649225"/>
                <a:ext cx="784846" cy="1001392"/>
              </a:xfrm>
              <a:custGeom>
                <a:avLst/>
                <a:gdLst>
                  <a:gd name="connsiteX0" fmla="*/ 552450 w 552450"/>
                  <a:gd name="connsiteY0" fmla="*/ 704876 h 704876"/>
                  <a:gd name="connsiteX1" fmla="*/ 323850 w 552450"/>
                  <a:gd name="connsiteY1" fmla="*/ 228626 h 704876"/>
                  <a:gd name="connsiteX2" fmla="*/ 457200 w 552450"/>
                  <a:gd name="connsiteY2" fmla="*/ 228626 h 704876"/>
                  <a:gd name="connsiteX3" fmla="*/ 228600 w 552450"/>
                  <a:gd name="connsiteY3" fmla="*/ 26 h 704876"/>
                  <a:gd name="connsiteX4" fmla="*/ 0 w 552450"/>
                  <a:gd name="connsiteY4" fmla="*/ 228626 h 704876"/>
                  <a:gd name="connsiteX5" fmla="*/ 123825 w 552450"/>
                  <a:gd name="connsiteY5" fmla="*/ 228626 h 704876"/>
                  <a:gd name="connsiteX6" fmla="*/ 552450 w 552450"/>
                  <a:gd name="connsiteY6" fmla="*/ 704876 h 70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2450" h="704876">
                    <a:moveTo>
                      <a:pt x="552450" y="704876"/>
                    </a:moveTo>
                    <a:cubicBezTo>
                      <a:pt x="552450" y="704876"/>
                      <a:pt x="323850" y="633439"/>
                      <a:pt x="323850" y="228626"/>
                    </a:cubicBezTo>
                    <a:lnTo>
                      <a:pt x="457200" y="228626"/>
                    </a:lnTo>
                    <a:lnTo>
                      <a:pt x="228600" y="26"/>
                    </a:lnTo>
                    <a:cubicBezTo>
                      <a:pt x="228600" y="-2831"/>
                      <a:pt x="0" y="228626"/>
                      <a:pt x="0" y="228626"/>
                    </a:cubicBezTo>
                    <a:lnTo>
                      <a:pt x="123825" y="228626"/>
                    </a:lnTo>
                    <a:cubicBezTo>
                      <a:pt x="123825" y="229579"/>
                      <a:pt x="159068" y="615341"/>
                      <a:pt x="552450" y="704876"/>
                    </a:cubicBezTo>
                    <a:close/>
                  </a:path>
                </a:pathLst>
              </a:custGeom>
              <a:gradFill>
                <a:gsLst>
                  <a:gs pos="49000">
                    <a:schemeClr val="accent1"/>
                  </a:gs>
                  <a:gs pos="78000">
                    <a:schemeClr val="accent1">
                      <a:alpha val="0"/>
                    </a:schemeClr>
                  </a:gs>
                </a:gsLst>
                <a:lin ang="54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38" name="图形 38" descr="顺时针弯曲的箭头">
                <a:extLst>
                  <a:ext uri="{FF2B5EF4-FFF2-40B4-BE49-F238E27FC236}">
                    <a16:creationId xmlns:a16="http://schemas.microsoft.com/office/drawing/2014/main" id="{CBCF81FF-0F15-4B51-A4B7-BC0B39129485}"/>
                  </a:ext>
                </a:extLst>
              </p:cNvPr>
              <p:cNvSpPr/>
              <p:nvPr/>
            </p:nvSpPr>
            <p:spPr>
              <a:xfrm rot="3024890">
                <a:off x="4962225" y="2755466"/>
                <a:ext cx="784846" cy="1001393"/>
              </a:xfrm>
              <a:custGeom>
                <a:avLst/>
                <a:gdLst>
                  <a:gd name="connsiteX0" fmla="*/ 552450 w 552450"/>
                  <a:gd name="connsiteY0" fmla="*/ 704876 h 704876"/>
                  <a:gd name="connsiteX1" fmla="*/ 323850 w 552450"/>
                  <a:gd name="connsiteY1" fmla="*/ 228626 h 704876"/>
                  <a:gd name="connsiteX2" fmla="*/ 457200 w 552450"/>
                  <a:gd name="connsiteY2" fmla="*/ 228626 h 704876"/>
                  <a:gd name="connsiteX3" fmla="*/ 228600 w 552450"/>
                  <a:gd name="connsiteY3" fmla="*/ 26 h 704876"/>
                  <a:gd name="connsiteX4" fmla="*/ 0 w 552450"/>
                  <a:gd name="connsiteY4" fmla="*/ 228626 h 704876"/>
                  <a:gd name="connsiteX5" fmla="*/ 123825 w 552450"/>
                  <a:gd name="connsiteY5" fmla="*/ 228626 h 704876"/>
                  <a:gd name="connsiteX6" fmla="*/ 552450 w 552450"/>
                  <a:gd name="connsiteY6" fmla="*/ 704876 h 70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2450" h="704876">
                    <a:moveTo>
                      <a:pt x="552450" y="704876"/>
                    </a:moveTo>
                    <a:cubicBezTo>
                      <a:pt x="552450" y="704876"/>
                      <a:pt x="323850" y="633439"/>
                      <a:pt x="323850" y="228626"/>
                    </a:cubicBezTo>
                    <a:lnTo>
                      <a:pt x="457200" y="228626"/>
                    </a:lnTo>
                    <a:lnTo>
                      <a:pt x="228600" y="26"/>
                    </a:lnTo>
                    <a:cubicBezTo>
                      <a:pt x="228600" y="-2831"/>
                      <a:pt x="0" y="228626"/>
                      <a:pt x="0" y="228626"/>
                    </a:cubicBezTo>
                    <a:lnTo>
                      <a:pt x="123825" y="228626"/>
                    </a:lnTo>
                    <a:cubicBezTo>
                      <a:pt x="123825" y="229579"/>
                      <a:pt x="159068" y="615341"/>
                      <a:pt x="552450" y="704876"/>
                    </a:cubicBezTo>
                    <a:close/>
                  </a:path>
                </a:pathLst>
              </a:custGeom>
              <a:gradFill>
                <a:gsLst>
                  <a:gs pos="49000">
                    <a:schemeClr val="accent1"/>
                  </a:gs>
                  <a:gs pos="78000">
                    <a:schemeClr val="accent1">
                      <a:alpha val="0"/>
                    </a:schemeClr>
                  </a:gs>
                </a:gsLst>
                <a:lin ang="54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/>
              </a:p>
            </p:txBody>
          </p:sp>
          <p:sp>
            <p:nvSpPr>
              <p:cNvPr id="39" name="图形 38" descr="顺时针弯曲的箭头">
                <a:extLst>
                  <a:ext uri="{FF2B5EF4-FFF2-40B4-BE49-F238E27FC236}">
                    <a16:creationId xmlns:a16="http://schemas.microsoft.com/office/drawing/2014/main" id="{8349EDDF-435F-4D10-852D-184ADC7E3D06}"/>
                  </a:ext>
                </a:extLst>
              </p:cNvPr>
              <p:cNvSpPr/>
              <p:nvPr/>
            </p:nvSpPr>
            <p:spPr>
              <a:xfrm rot="6438039" flipH="1" flipV="1">
                <a:off x="5822607" y="3844535"/>
                <a:ext cx="784846" cy="1001393"/>
              </a:xfrm>
              <a:custGeom>
                <a:avLst/>
                <a:gdLst>
                  <a:gd name="connsiteX0" fmla="*/ 552450 w 552450"/>
                  <a:gd name="connsiteY0" fmla="*/ 704876 h 704876"/>
                  <a:gd name="connsiteX1" fmla="*/ 323850 w 552450"/>
                  <a:gd name="connsiteY1" fmla="*/ 228626 h 704876"/>
                  <a:gd name="connsiteX2" fmla="*/ 457200 w 552450"/>
                  <a:gd name="connsiteY2" fmla="*/ 228626 h 704876"/>
                  <a:gd name="connsiteX3" fmla="*/ 228600 w 552450"/>
                  <a:gd name="connsiteY3" fmla="*/ 26 h 704876"/>
                  <a:gd name="connsiteX4" fmla="*/ 0 w 552450"/>
                  <a:gd name="connsiteY4" fmla="*/ 228626 h 704876"/>
                  <a:gd name="connsiteX5" fmla="*/ 123825 w 552450"/>
                  <a:gd name="connsiteY5" fmla="*/ 228626 h 704876"/>
                  <a:gd name="connsiteX6" fmla="*/ 552450 w 552450"/>
                  <a:gd name="connsiteY6" fmla="*/ 704876 h 70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2450" h="704876">
                    <a:moveTo>
                      <a:pt x="552450" y="704876"/>
                    </a:moveTo>
                    <a:cubicBezTo>
                      <a:pt x="552450" y="704876"/>
                      <a:pt x="323850" y="633439"/>
                      <a:pt x="323850" y="228626"/>
                    </a:cubicBezTo>
                    <a:lnTo>
                      <a:pt x="457200" y="228626"/>
                    </a:lnTo>
                    <a:lnTo>
                      <a:pt x="228600" y="26"/>
                    </a:lnTo>
                    <a:cubicBezTo>
                      <a:pt x="228600" y="-2831"/>
                      <a:pt x="0" y="228626"/>
                      <a:pt x="0" y="228626"/>
                    </a:cubicBezTo>
                    <a:lnTo>
                      <a:pt x="123825" y="228626"/>
                    </a:lnTo>
                    <a:cubicBezTo>
                      <a:pt x="123825" y="229579"/>
                      <a:pt x="159068" y="615341"/>
                      <a:pt x="552450" y="704876"/>
                    </a:cubicBezTo>
                    <a:close/>
                  </a:path>
                </a:pathLst>
              </a:custGeom>
              <a:gradFill>
                <a:gsLst>
                  <a:gs pos="49000">
                    <a:schemeClr val="accent1"/>
                  </a:gs>
                  <a:gs pos="78000">
                    <a:schemeClr val="accent1">
                      <a:alpha val="0"/>
                    </a:schemeClr>
                  </a:gs>
                </a:gsLst>
                <a:lin ang="54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BA129206-6FD0-45DF-8A31-0ACF338C19E8}"/>
                </a:ext>
              </a:extLst>
            </p:cNvPr>
            <p:cNvSpPr txBox="1"/>
            <p:nvPr/>
          </p:nvSpPr>
          <p:spPr>
            <a:xfrm>
              <a:off x="2199352" y="2563383"/>
              <a:ext cx="1511202" cy="490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accent1"/>
                  </a:solidFill>
                  <a:latin typeface="+mj-ea"/>
                  <a:ea typeface="+mj-ea"/>
                </a:rPr>
                <a:t>运营计划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CC8F1453-97AF-44AE-BAD5-FEB45A3B4B18}"/>
                </a:ext>
              </a:extLst>
            </p:cNvPr>
            <p:cNvSpPr txBox="1"/>
            <p:nvPr/>
          </p:nvSpPr>
          <p:spPr>
            <a:xfrm>
              <a:off x="1219578" y="4278873"/>
              <a:ext cx="15064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accent1"/>
                  </a:solidFill>
                  <a:latin typeface="+mj-ea"/>
                  <a:ea typeface="+mj-ea"/>
                </a:rPr>
                <a:t>人员计划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3A938900-8950-437D-B9D2-FA9A1085E3B6}"/>
                </a:ext>
              </a:extLst>
            </p:cNvPr>
            <p:cNvSpPr txBox="1"/>
            <p:nvPr/>
          </p:nvSpPr>
          <p:spPr>
            <a:xfrm>
              <a:off x="3183852" y="4278873"/>
              <a:ext cx="15064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accent1"/>
                  </a:solidFill>
                  <a:latin typeface="+mj-ea"/>
                  <a:ea typeface="+mj-ea"/>
                </a:rPr>
                <a:t>活动计划</a:t>
              </a:r>
            </a:p>
          </p:txBody>
        </p:sp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EA70903E-2A7E-4634-BF19-CF7E3DB8F312}"/>
                </a:ext>
              </a:extLst>
            </p:cNvPr>
            <p:cNvGrpSpPr/>
            <p:nvPr/>
          </p:nvGrpSpPr>
          <p:grpSpPr>
            <a:xfrm>
              <a:off x="57496" y="1466669"/>
              <a:ext cx="5334232" cy="5096217"/>
              <a:chOff x="4900544" y="2646482"/>
              <a:chExt cx="2155335" cy="2059163"/>
            </a:xfrm>
          </p:grpSpPr>
          <p:sp>
            <p:nvSpPr>
              <p:cNvPr id="77" name="图形 38" descr="顺时针弯曲的箭头">
                <a:extLst>
                  <a:ext uri="{FF2B5EF4-FFF2-40B4-BE49-F238E27FC236}">
                    <a16:creationId xmlns:a16="http://schemas.microsoft.com/office/drawing/2014/main" id="{B264653F-E4DB-4AD8-B2B8-E2D2B45F7B48}"/>
                  </a:ext>
                </a:extLst>
              </p:cNvPr>
              <p:cNvSpPr/>
              <p:nvPr/>
            </p:nvSpPr>
            <p:spPr>
              <a:xfrm rot="20834396" flipH="1" flipV="1">
                <a:off x="6384743" y="2646482"/>
                <a:ext cx="671136" cy="856309"/>
              </a:xfrm>
              <a:custGeom>
                <a:avLst/>
                <a:gdLst>
                  <a:gd name="connsiteX0" fmla="*/ 552450 w 552450"/>
                  <a:gd name="connsiteY0" fmla="*/ 704876 h 704876"/>
                  <a:gd name="connsiteX1" fmla="*/ 323850 w 552450"/>
                  <a:gd name="connsiteY1" fmla="*/ 228626 h 704876"/>
                  <a:gd name="connsiteX2" fmla="*/ 457200 w 552450"/>
                  <a:gd name="connsiteY2" fmla="*/ 228626 h 704876"/>
                  <a:gd name="connsiteX3" fmla="*/ 228600 w 552450"/>
                  <a:gd name="connsiteY3" fmla="*/ 26 h 704876"/>
                  <a:gd name="connsiteX4" fmla="*/ 0 w 552450"/>
                  <a:gd name="connsiteY4" fmla="*/ 228626 h 704876"/>
                  <a:gd name="connsiteX5" fmla="*/ 123825 w 552450"/>
                  <a:gd name="connsiteY5" fmla="*/ 228626 h 704876"/>
                  <a:gd name="connsiteX6" fmla="*/ 552450 w 552450"/>
                  <a:gd name="connsiteY6" fmla="*/ 704876 h 70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2450" h="704876">
                    <a:moveTo>
                      <a:pt x="552450" y="704876"/>
                    </a:moveTo>
                    <a:cubicBezTo>
                      <a:pt x="552450" y="704876"/>
                      <a:pt x="323850" y="633439"/>
                      <a:pt x="323850" y="228626"/>
                    </a:cubicBezTo>
                    <a:lnTo>
                      <a:pt x="457200" y="228626"/>
                    </a:lnTo>
                    <a:lnTo>
                      <a:pt x="228600" y="26"/>
                    </a:lnTo>
                    <a:cubicBezTo>
                      <a:pt x="228600" y="-2831"/>
                      <a:pt x="0" y="228626"/>
                      <a:pt x="0" y="228626"/>
                    </a:cubicBezTo>
                    <a:lnTo>
                      <a:pt x="123825" y="228626"/>
                    </a:lnTo>
                    <a:cubicBezTo>
                      <a:pt x="123825" y="229579"/>
                      <a:pt x="159068" y="615341"/>
                      <a:pt x="552450" y="704876"/>
                    </a:cubicBezTo>
                    <a:close/>
                  </a:path>
                </a:pathLst>
              </a:custGeom>
              <a:gradFill>
                <a:gsLst>
                  <a:gs pos="49000">
                    <a:schemeClr val="accent1">
                      <a:alpha val="10000"/>
                    </a:schemeClr>
                  </a:gs>
                  <a:gs pos="78000">
                    <a:schemeClr val="accent1">
                      <a:alpha val="0"/>
                    </a:schemeClr>
                  </a:gs>
                </a:gsLst>
                <a:lin ang="54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78" name="图形 38" descr="顺时针弯曲的箭头">
                <a:extLst>
                  <a:ext uri="{FF2B5EF4-FFF2-40B4-BE49-F238E27FC236}">
                    <a16:creationId xmlns:a16="http://schemas.microsoft.com/office/drawing/2014/main" id="{AA80FC1E-FFA6-4D06-907E-88187A97C9BD}"/>
                  </a:ext>
                </a:extLst>
              </p:cNvPr>
              <p:cNvSpPr/>
              <p:nvPr/>
            </p:nvSpPr>
            <p:spPr>
              <a:xfrm rot="3024890">
                <a:off x="4992790" y="2806102"/>
                <a:ext cx="668662" cy="853153"/>
              </a:xfrm>
              <a:custGeom>
                <a:avLst/>
                <a:gdLst>
                  <a:gd name="connsiteX0" fmla="*/ 552450 w 552450"/>
                  <a:gd name="connsiteY0" fmla="*/ 704876 h 704876"/>
                  <a:gd name="connsiteX1" fmla="*/ 323850 w 552450"/>
                  <a:gd name="connsiteY1" fmla="*/ 228626 h 704876"/>
                  <a:gd name="connsiteX2" fmla="*/ 457200 w 552450"/>
                  <a:gd name="connsiteY2" fmla="*/ 228626 h 704876"/>
                  <a:gd name="connsiteX3" fmla="*/ 228600 w 552450"/>
                  <a:gd name="connsiteY3" fmla="*/ 26 h 704876"/>
                  <a:gd name="connsiteX4" fmla="*/ 0 w 552450"/>
                  <a:gd name="connsiteY4" fmla="*/ 228626 h 704876"/>
                  <a:gd name="connsiteX5" fmla="*/ 123825 w 552450"/>
                  <a:gd name="connsiteY5" fmla="*/ 228626 h 704876"/>
                  <a:gd name="connsiteX6" fmla="*/ 552450 w 552450"/>
                  <a:gd name="connsiteY6" fmla="*/ 704876 h 70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2450" h="704876">
                    <a:moveTo>
                      <a:pt x="552450" y="704876"/>
                    </a:moveTo>
                    <a:cubicBezTo>
                      <a:pt x="552450" y="704876"/>
                      <a:pt x="323850" y="633439"/>
                      <a:pt x="323850" y="228626"/>
                    </a:cubicBezTo>
                    <a:lnTo>
                      <a:pt x="457200" y="228626"/>
                    </a:lnTo>
                    <a:lnTo>
                      <a:pt x="228600" y="26"/>
                    </a:lnTo>
                    <a:cubicBezTo>
                      <a:pt x="228600" y="-2831"/>
                      <a:pt x="0" y="228626"/>
                      <a:pt x="0" y="228626"/>
                    </a:cubicBezTo>
                    <a:lnTo>
                      <a:pt x="123825" y="228626"/>
                    </a:lnTo>
                    <a:cubicBezTo>
                      <a:pt x="123825" y="229579"/>
                      <a:pt x="159068" y="615341"/>
                      <a:pt x="552450" y="704876"/>
                    </a:cubicBezTo>
                    <a:close/>
                  </a:path>
                </a:pathLst>
              </a:custGeom>
              <a:gradFill>
                <a:gsLst>
                  <a:gs pos="49000">
                    <a:schemeClr val="accent1">
                      <a:alpha val="10000"/>
                    </a:schemeClr>
                  </a:gs>
                  <a:gs pos="78000">
                    <a:schemeClr val="accent1">
                      <a:alpha val="0"/>
                    </a:schemeClr>
                  </a:gs>
                </a:gsLst>
                <a:lin ang="54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/>
              </a:p>
            </p:txBody>
          </p:sp>
          <p:sp>
            <p:nvSpPr>
              <p:cNvPr id="81" name="图形 38" descr="顺时针弯曲的箭头">
                <a:extLst>
                  <a:ext uri="{FF2B5EF4-FFF2-40B4-BE49-F238E27FC236}">
                    <a16:creationId xmlns:a16="http://schemas.microsoft.com/office/drawing/2014/main" id="{C29227E4-C64B-46B8-BA0F-A3FCDAD5AF12}"/>
                  </a:ext>
                </a:extLst>
              </p:cNvPr>
              <p:cNvSpPr/>
              <p:nvPr/>
            </p:nvSpPr>
            <p:spPr>
              <a:xfrm rot="6438039" flipH="1" flipV="1">
                <a:off x="5876632" y="3966745"/>
                <a:ext cx="649322" cy="828477"/>
              </a:xfrm>
              <a:custGeom>
                <a:avLst/>
                <a:gdLst>
                  <a:gd name="connsiteX0" fmla="*/ 552450 w 552450"/>
                  <a:gd name="connsiteY0" fmla="*/ 704876 h 704876"/>
                  <a:gd name="connsiteX1" fmla="*/ 323850 w 552450"/>
                  <a:gd name="connsiteY1" fmla="*/ 228626 h 704876"/>
                  <a:gd name="connsiteX2" fmla="*/ 457200 w 552450"/>
                  <a:gd name="connsiteY2" fmla="*/ 228626 h 704876"/>
                  <a:gd name="connsiteX3" fmla="*/ 228600 w 552450"/>
                  <a:gd name="connsiteY3" fmla="*/ 26 h 704876"/>
                  <a:gd name="connsiteX4" fmla="*/ 0 w 552450"/>
                  <a:gd name="connsiteY4" fmla="*/ 228626 h 704876"/>
                  <a:gd name="connsiteX5" fmla="*/ 123825 w 552450"/>
                  <a:gd name="connsiteY5" fmla="*/ 228626 h 704876"/>
                  <a:gd name="connsiteX6" fmla="*/ 552450 w 552450"/>
                  <a:gd name="connsiteY6" fmla="*/ 704876 h 704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2450" h="704876">
                    <a:moveTo>
                      <a:pt x="552450" y="704876"/>
                    </a:moveTo>
                    <a:cubicBezTo>
                      <a:pt x="552450" y="704876"/>
                      <a:pt x="323850" y="633439"/>
                      <a:pt x="323850" y="228626"/>
                    </a:cubicBezTo>
                    <a:lnTo>
                      <a:pt x="457200" y="228626"/>
                    </a:lnTo>
                    <a:lnTo>
                      <a:pt x="228600" y="26"/>
                    </a:lnTo>
                    <a:cubicBezTo>
                      <a:pt x="228600" y="-2831"/>
                      <a:pt x="0" y="228626"/>
                      <a:pt x="0" y="228626"/>
                    </a:cubicBezTo>
                    <a:lnTo>
                      <a:pt x="123825" y="228626"/>
                    </a:lnTo>
                    <a:cubicBezTo>
                      <a:pt x="123825" y="229579"/>
                      <a:pt x="159068" y="615341"/>
                      <a:pt x="552450" y="704876"/>
                    </a:cubicBezTo>
                    <a:close/>
                  </a:path>
                </a:pathLst>
              </a:custGeom>
              <a:gradFill>
                <a:gsLst>
                  <a:gs pos="49000">
                    <a:schemeClr val="accent1">
                      <a:alpha val="10000"/>
                    </a:schemeClr>
                  </a:gs>
                  <a:gs pos="78000">
                    <a:schemeClr val="accent1">
                      <a:alpha val="0"/>
                    </a:schemeClr>
                  </a:gs>
                </a:gsLst>
                <a:lin ang="54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8931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D950D93-9D9F-454B-B07F-F8CF7B317B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latin typeface="+mj-ea"/>
                <a:ea typeface="+mj-ea"/>
              </a:rPr>
              <a:t>04.</a:t>
            </a:r>
            <a:r>
              <a:rPr lang="zh-CN" altLang="en-US" sz="2800" b="1" dirty="0">
                <a:latin typeface="+mj-ea"/>
                <a:ea typeface="+mj-ea"/>
              </a:rPr>
              <a:t>工作计划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155ED56-8AFD-48BC-8045-9215737926D9}"/>
              </a:ext>
            </a:extLst>
          </p:cNvPr>
          <p:cNvSpPr txBox="1"/>
          <p:nvPr/>
        </p:nvSpPr>
        <p:spPr>
          <a:xfrm flipH="1">
            <a:off x="7046503" y="1912416"/>
            <a:ext cx="4319996" cy="9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rgbClr val="0E301D"/>
                </a:solidFill>
                <a:latin typeface="+mn-ea"/>
                <a:ea typeface="+mn-ea"/>
              </a:rPr>
              <a:t>请在此输入有关于工作计划的相关说明，以便于观众更好的理解。输入文字时可以直接复制，粘贴时请选择右键只保留文本。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D881C8D-0341-4F98-8087-3A916A419301}"/>
              </a:ext>
            </a:extLst>
          </p:cNvPr>
          <p:cNvGrpSpPr/>
          <p:nvPr/>
        </p:nvGrpSpPr>
        <p:grpSpPr>
          <a:xfrm>
            <a:off x="1099695" y="1471421"/>
            <a:ext cx="4153993" cy="4688079"/>
            <a:chOff x="1143580" y="1608331"/>
            <a:chExt cx="3899219" cy="4400548"/>
          </a:xfrm>
        </p:grpSpPr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69444EB2-8797-450D-9407-3739514FFF8A}"/>
                </a:ext>
              </a:extLst>
            </p:cNvPr>
            <p:cNvSpPr/>
            <p:nvPr/>
          </p:nvSpPr>
          <p:spPr>
            <a:xfrm>
              <a:off x="2597432" y="3105631"/>
              <a:ext cx="1253320" cy="1253320"/>
            </a:xfrm>
            <a:custGeom>
              <a:avLst/>
              <a:gdLst>
                <a:gd name="connsiteX0" fmla="*/ 0 w 1253320"/>
                <a:gd name="connsiteY0" fmla="*/ 626660 h 1253320"/>
                <a:gd name="connsiteX1" fmla="*/ 626660 w 1253320"/>
                <a:gd name="connsiteY1" fmla="*/ 0 h 1253320"/>
                <a:gd name="connsiteX2" fmla="*/ 1253320 w 1253320"/>
                <a:gd name="connsiteY2" fmla="*/ 626660 h 1253320"/>
                <a:gd name="connsiteX3" fmla="*/ 626660 w 1253320"/>
                <a:gd name="connsiteY3" fmla="*/ 1253320 h 1253320"/>
                <a:gd name="connsiteX4" fmla="*/ 0 w 1253320"/>
                <a:gd name="connsiteY4" fmla="*/ 626660 h 125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320" h="1253320">
                  <a:moveTo>
                    <a:pt x="0" y="626660"/>
                  </a:moveTo>
                  <a:cubicBezTo>
                    <a:pt x="0" y="280565"/>
                    <a:pt x="280565" y="0"/>
                    <a:pt x="626660" y="0"/>
                  </a:cubicBezTo>
                  <a:cubicBezTo>
                    <a:pt x="972755" y="0"/>
                    <a:pt x="1253320" y="280565"/>
                    <a:pt x="1253320" y="626660"/>
                  </a:cubicBezTo>
                  <a:cubicBezTo>
                    <a:pt x="1253320" y="972755"/>
                    <a:pt x="972755" y="1253320"/>
                    <a:pt x="626660" y="1253320"/>
                  </a:cubicBezTo>
                  <a:cubicBezTo>
                    <a:pt x="280565" y="1253320"/>
                    <a:pt x="0" y="972755"/>
                    <a:pt x="0" y="626660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9104" tIns="219104" rIns="219104" bIns="219104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400" dirty="0"/>
                <a:t>C</a:t>
              </a:r>
              <a:endParaRPr lang="zh-CN" altLang="en-US" sz="2400" kern="1200" dirty="0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14D03434-EDCD-4F7D-AFE4-B193D178C7A8}"/>
                </a:ext>
              </a:extLst>
            </p:cNvPr>
            <p:cNvSpPr/>
            <p:nvPr/>
          </p:nvSpPr>
          <p:spPr>
            <a:xfrm>
              <a:off x="1291193" y="1761515"/>
              <a:ext cx="3592852" cy="1247750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箭头: 下 20">
              <a:extLst>
                <a:ext uri="{FF2B5EF4-FFF2-40B4-BE49-F238E27FC236}">
                  <a16:creationId xmlns:a16="http://schemas.microsoft.com/office/drawing/2014/main" id="{12A1E90F-82F3-4A1D-B8C3-959E6D76A812}"/>
                </a:ext>
              </a:extLst>
            </p:cNvPr>
            <p:cNvSpPr/>
            <p:nvPr/>
          </p:nvSpPr>
          <p:spPr>
            <a:xfrm>
              <a:off x="2745045" y="4816832"/>
              <a:ext cx="696289" cy="445625"/>
            </a:xfrm>
            <a:prstGeom prst="downArrow">
              <a:avLst/>
            </a:prstGeom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 dirty="0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0AF295E4-3B55-4429-A240-D5602F79EC7C}"/>
                </a:ext>
              </a:extLst>
            </p:cNvPr>
            <p:cNvSpPr/>
            <p:nvPr/>
          </p:nvSpPr>
          <p:spPr>
            <a:xfrm>
              <a:off x="1422095" y="5173332"/>
              <a:ext cx="3342188" cy="835547"/>
            </a:xfrm>
            <a:custGeom>
              <a:avLst/>
              <a:gdLst>
                <a:gd name="connsiteX0" fmla="*/ 0 w 3342188"/>
                <a:gd name="connsiteY0" fmla="*/ 0 h 835547"/>
                <a:gd name="connsiteX1" fmla="*/ 3342188 w 3342188"/>
                <a:gd name="connsiteY1" fmla="*/ 0 h 835547"/>
                <a:gd name="connsiteX2" fmla="*/ 3342188 w 3342188"/>
                <a:gd name="connsiteY2" fmla="*/ 835547 h 835547"/>
                <a:gd name="connsiteX3" fmla="*/ 0 w 3342188"/>
                <a:gd name="connsiteY3" fmla="*/ 835547 h 835547"/>
                <a:gd name="connsiteX4" fmla="*/ 0 w 3342188"/>
                <a:gd name="connsiteY4" fmla="*/ 0 h 83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2188" h="835547">
                  <a:moveTo>
                    <a:pt x="0" y="0"/>
                  </a:moveTo>
                  <a:lnTo>
                    <a:pt x="3342188" y="0"/>
                  </a:lnTo>
                  <a:lnTo>
                    <a:pt x="3342188" y="835547"/>
                  </a:lnTo>
                  <a:lnTo>
                    <a:pt x="0" y="8355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1800" b="1" kern="1200" dirty="0">
                  <a:solidFill>
                    <a:schemeClr val="accent1"/>
                  </a:solidFill>
                </a:rPr>
                <a:t>整体运营计划</a:t>
              </a: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EA754D1B-7939-4EAA-9D28-CB67D2A9B89C}"/>
                </a:ext>
              </a:extLst>
            </p:cNvPr>
            <p:cNvSpPr/>
            <p:nvPr/>
          </p:nvSpPr>
          <p:spPr>
            <a:xfrm>
              <a:off x="1700611" y="2165362"/>
              <a:ext cx="1253320" cy="1253320"/>
            </a:xfrm>
            <a:custGeom>
              <a:avLst/>
              <a:gdLst>
                <a:gd name="connsiteX0" fmla="*/ 0 w 1253320"/>
                <a:gd name="connsiteY0" fmla="*/ 626660 h 1253320"/>
                <a:gd name="connsiteX1" fmla="*/ 626660 w 1253320"/>
                <a:gd name="connsiteY1" fmla="*/ 0 h 1253320"/>
                <a:gd name="connsiteX2" fmla="*/ 1253320 w 1253320"/>
                <a:gd name="connsiteY2" fmla="*/ 626660 h 1253320"/>
                <a:gd name="connsiteX3" fmla="*/ 626660 w 1253320"/>
                <a:gd name="connsiteY3" fmla="*/ 1253320 h 1253320"/>
                <a:gd name="connsiteX4" fmla="*/ 0 w 1253320"/>
                <a:gd name="connsiteY4" fmla="*/ 626660 h 125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320" h="1253320">
                  <a:moveTo>
                    <a:pt x="0" y="626660"/>
                  </a:moveTo>
                  <a:cubicBezTo>
                    <a:pt x="0" y="280565"/>
                    <a:pt x="280565" y="0"/>
                    <a:pt x="626660" y="0"/>
                  </a:cubicBezTo>
                  <a:cubicBezTo>
                    <a:pt x="972755" y="0"/>
                    <a:pt x="1253320" y="280565"/>
                    <a:pt x="1253320" y="626660"/>
                  </a:cubicBezTo>
                  <a:cubicBezTo>
                    <a:pt x="1253320" y="972755"/>
                    <a:pt x="972755" y="1253320"/>
                    <a:pt x="626660" y="1253320"/>
                  </a:cubicBezTo>
                  <a:cubicBezTo>
                    <a:pt x="280565" y="1253320"/>
                    <a:pt x="0" y="972755"/>
                    <a:pt x="0" y="6266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1"/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4024" tIns="214024" rIns="214024" bIns="214024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400" kern="1200" dirty="0"/>
                <a:t>B</a:t>
              </a:r>
              <a:endParaRPr lang="zh-CN" altLang="en-US" sz="2400" kern="1200" dirty="0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1CD8C3BA-5040-4437-8294-6D787D5952EE}"/>
                </a:ext>
              </a:extLst>
            </p:cNvPr>
            <p:cNvSpPr/>
            <p:nvPr/>
          </p:nvSpPr>
          <p:spPr>
            <a:xfrm>
              <a:off x="2953931" y="1852310"/>
              <a:ext cx="1253320" cy="1253320"/>
            </a:xfrm>
            <a:custGeom>
              <a:avLst/>
              <a:gdLst>
                <a:gd name="connsiteX0" fmla="*/ 0 w 1253320"/>
                <a:gd name="connsiteY0" fmla="*/ 626660 h 1253320"/>
                <a:gd name="connsiteX1" fmla="*/ 626660 w 1253320"/>
                <a:gd name="connsiteY1" fmla="*/ 0 h 1253320"/>
                <a:gd name="connsiteX2" fmla="*/ 1253320 w 1253320"/>
                <a:gd name="connsiteY2" fmla="*/ 626660 h 1253320"/>
                <a:gd name="connsiteX3" fmla="*/ 626660 w 1253320"/>
                <a:gd name="connsiteY3" fmla="*/ 1253320 h 1253320"/>
                <a:gd name="connsiteX4" fmla="*/ 0 w 1253320"/>
                <a:gd name="connsiteY4" fmla="*/ 626660 h 125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3320" h="1253320">
                  <a:moveTo>
                    <a:pt x="0" y="626660"/>
                  </a:moveTo>
                  <a:cubicBezTo>
                    <a:pt x="0" y="280565"/>
                    <a:pt x="280565" y="0"/>
                    <a:pt x="626660" y="0"/>
                  </a:cubicBezTo>
                  <a:cubicBezTo>
                    <a:pt x="972755" y="0"/>
                    <a:pt x="1253320" y="280565"/>
                    <a:pt x="1253320" y="626660"/>
                  </a:cubicBezTo>
                  <a:cubicBezTo>
                    <a:pt x="1253320" y="972755"/>
                    <a:pt x="972755" y="1253320"/>
                    <a:pt x="626660" y="1253320"/>
                  </a:cubicBezTo>
                  <a:cubicBezTo>
                    <a:pt x="280565" y="1253320"/>
                    <a:pt x="0" y="972755"/>
                    <a:pt x="0" y="62666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1"/>
                </a:gs>
                <a:gs pos="100000">
                  <a:schemeClr val="accent1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4024" tIns="214024" rIns="214024" bIns="214024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400" kern="1200" dirty="0"/>
                <a:t>A</a:t>
              </a:r>
              <a:endParaRPr lang="zh-CN" altLang="en-US" sz="2400" kern="1200" dirty="0"/>
            </a:p>
          </p:txBody>
        </p:sp>
        <p:sp>
          <p:nvSpPr>
            <p:cNvPr id="25" name="形状 24">
              <a:extLst>
                <a:ext uri="{FF2B5EF4-FFF2-40B4-BE49-F238E27FC236}">
                  <a16:creationId xmlns:a16="http://schemas.microsoft.com/office/drawing/2014/main" id="{51E8F26D-78C9-4DFF-ABCA-EAC871CC9A37}"/>
                </a:ext>
              </a:extLst>
            </p:cNvPr>
            <p:cNvSpPr/>
            <p:nvPr/>
          </p:nvSpPr>
          <p:spPr>
            <a:xfrm>
              <a:off x="1143580" y="1608331"/>
              <a:ext cx="3899219" cy="3119375"/>
            </a:xfrm>
            <a:prstGeom prst="funnel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8D0796B4-E0E7-4626-A529-BDE68CCADC5C}"/>
              </a:ext>
            </a:extLst>
          </p:cNvPr>
          <p:cNvSpPr txBox="1"/>
          <p:nvPr/>
        </p:nvSpPr>
        <p:spPr>
          <a:xfrm flipH="1">
            <a:off x="7046503" y="3329226"/>
            <a:ext cx="4319996" cy="9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rgbClr val="0E301D"/>
                </a:solidFill>
                <a:latin typeface="+mn-ea"/>
                <a:ea typeface="+mn-ea"/>
              </a:rPr>
              <a:t>请在此输入有关于工作计划的相关说明，以便于观众更好的理解。输入文字时可以直接复制，粘贴时请选择右键只保留文本。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24D9DFE-1501-44D2-BA95-DD54B109F39A}"/>
              </a:ext>
            </a:extLst>
          </p:cNvPr>
          <p:cNvSpPr txBox="1"/>
          <p:nvPr/>
        </p:nvSpPr>
        <p:spPr>
          <a:xfrm flipH="1">
            <a:off x="7046503" y="4727706"/>
            <a:ext cx="4319996" cy="9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>
                <a:solidFill>
                  <a:srgbClr val="0E301D"/>
                </a:solidFill>
                <a:latin typeface="+mn-ea"/>
                <a:ea typeface="+mn-ea"/>
              </a:rPr>
              <a:t>请在此输入有关于工作计划的相关说明，以便于观众更好的理解。输入文字时可以直接复制，粘贴时请选择右键只保留文本。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A1D1FFD6-DA77-4215-B07D-433619C2B62D}"/>
              </a:ext>
            </a:extLst>
          </p:cNvPr>
          <p:cNvCxnSpPr>
            <a:cxnSpLocks/>
          </p:cNvCxnSpPr>
          <p:nvPr/>
        </p:nvCxnSpPr>
        <p:spPr>
          <a:xfrm>
            <a:off x="6938313" y="1995420"/>
            <a:ext cx="0" cy="535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3AB1D359-16D5-4B4A-8767-AC0DF27C37DE}"/>
              </a:ext>
            </a:extLst>
          </p:cNvPr>
          <p:cNvCxnSpPr>
            <a:cxnSpLocks/>
          </p:cNvCxnSpPr>
          <p:nvPr/>
        </p:nvCxnSpPr>
        <p:spPr>
          <a:xfrm>
            <a:off x="6938313" y="3422779"/>
            <a:ext cx="0" cy="535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47589B92-6383-499D-9B23-B93B4629ADF4}"/>
              </a:ext>
            </a:extLst>
          </p:cNvPr>
          <p:cNvSpPr txBox="1"/>
          <p:nvPr/>
        </p:nvSpPr>
        <p:spPr>
          <a:xfrm>
            <a:off x="5520730" y="2063034"/>
            <a:ext cx="1367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运营计划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D27764D-51C8-4D39-A886-AD375C00B15E}"/>
              </a:ext>
            </a:extLst>
          </p:cNvPr>
          <p:cNvSpPr txBox="1"/>
          <p:nvPr/>
        </p:nvSpPr>
        <p:spPr>
          <a:xfrm>
            <a:off x="5520730" y="3470679"/>
            <a:ext cx="1367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运营计划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12BC460-2329-499D-AE57-529330EE1644}"/>
              </a:ext>
            </a:extLst>
          </p:cNvPr>
          <p:cNvSpPr txBox="1"/>
          <p:nvPr/>
        </p:nvSpPr>
        <p:spPr>
          <a:xfrm>
            <a:off x="5520730" y="4878324"/>
            <a:ext cx="1367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运营计划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FC7200D7-3BB7-4DF2-A919-61A91770D67E}"/>
              </a:ext>
            </a:extLst>
          </p:cNvPr>
          <p:cNvCxnSpPr>
            <a:cxnSpLocks/>
          </p:cNvCxnSpPr>
          <p:nvPr/>
        </p:nvCxnSpPr>
        <p:spPr>
          <a:xfrm>
            <a:off x="6938313" y="4850139"/>
            <a:ext cx="0" cy="535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003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505D7E20-2990-468D-B20E-EB9CF1A4BA19}"/>
              </a:ext>
            </a:extLst>
          </p:cNvPr>
          <p:cNvSpPr/>
          <p:nvPr/>
        </p:nvSpPr>
        <p:spPr>
          <a:xfrm>
            <a:off x="673100" y="3761942"/>
            <a:ext cx="5077421" cy="169978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2983F2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352E4070-9F2A-47DE-BD1C-B4D67F3DD5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4215" y="3061385"/>
            <a:ext cx="5257851" cy="1071562"/>
          </a:xfrm>
        </p:spPr>
        <p:txBody>
          <a:bodyPr anchor="ctr"/>
          <a:lstStyle/>
          <a:p>
            <a:pPr algn="dist"/>
            <a:r>
              <a:rPr lang="zh-CN" altLang="en-US" sz="4800" dirty="0">
                <a:effectLst>
                  <a:outerShdw blurRad="101600" dist="50800" dir="5400000" algn="t" rotWithShape="0">
                    <a:schemeClr val="tx2">
                      <a:alpha val="20000"/>
                    </a:schemeClr>
                  </a:outerShdw>
                </a:effectLst>
              </a:rPr>
              <a:t>感谢您的观看</a:t>
            </a:r>
            <a:endParaRPr lang="zh-CN" altLang="en-US" sz="5400" dirty="0">
              <a:effectLst>
                <a:outerShdw blurRad="101600" dist="50800" dir="5400000" algn="t" rotWithShape="0">
                  <a:schemeClr val="tx2">
                    <a:alpha val="20000"/>
                  </a:schemeClr>
                </a:outerShdw>
              </a:effectLst>
            </a:endParaRP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6EABD7AF-41E4-4FFC-8082-6C92DB4C4D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68881" y="2465604"/>
            <a:ext cx="3627120" cy="740561"/>
          </a:xfrm>
        </p:spPr>
        <p:txBody>
          <a:bodyPr wrap="square" anchor="ctr">
            <a:spAutoFit/>
          </a:bodyPr>
          <a:lstStyle/>
          <a:p>
            <a:r>
              <a:rPr lang="en-US" altLang="zh-CN" dirty="0"/>
              <a:t>GENERIC TEMPLATE FOR MEDICAL MEDICINE</a:t>
            </a:r>
          </a:p>
        </p:txBody>
      </p:sp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AB8EB5E1-A904-4184-A7E8-A5036FC68A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4215" y="2465604"/>
            <a:ext cx="1904665" cy="740562"/>
          </a:xfrm>
        </p:spPr>
        <p:txBody>
          <a:bodyPr/>
          <a:lstStyle/>
          <a:p>
            <a:r>
              <a:rPr lang="en-US" altLang="zh-CN" dirty="0"/>
              <a:t>2022</a:t>
            </a:r>
            <a:endParaRPr lang="zh-CN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66D0881F-F48B-4B66-B729-1D33FBA95F90}"/>
              </a:ext>
            </a:extLst>
          </p:cNvPr>
          <p:cNvSpPr/>
          <p:nvPr/>
        </p:nvSpPr>
        <p:spPr>
          <a:xfrm>
            <a:off x="2332700" y="2580480"/>
            <a:ext cx="45719" cy="510807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2983F2"/>
              </a:solidFill>
              <a:effectLst/>
              <a:uLnTx/>
              <a:uFillTx/>
              <a:latin typeface="Arial"/>
              <a:ea typeface="微软雅黑 Light"/>
              <a:cs typeface="+mn-cs"/>
            </a:endParaRP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513EB0E6-B4E1-4F3E-9561-174E72941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644366"/>
            <a:ext cx="2069052" cy="27587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B41CEE26-8968-472E-87B5-0A4EAF9421EF}"/>
              </a:ext>
            </a:extLst>
          </p:cNvPr>
          <p:cNvSpPr txBox="1"/>
          <p:nvPr/>
        </p:nvSpPr>
        <p:spPr>
          <a:xfrm>
            <a:off x="486038" y="4813448"/>
            <a:ext cx="207287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rPr>
              <a:t>汇报人：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rPr>
              <a:t>Microsoft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931FF2F-97D5-4824-82D7-3F283297DBFD}"/>
              </a:ext>
            </a:extLst>
          </p:cNvPr>
          <p:cNvSpPr txBox="1"/>
          <p:nvPr/>
        </p:nvSpPr>
        <p:spPr>
          <a:xfrm>
            <a:off x="2639958" y="4813448"/>
            <a:ext cx="207287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rPr>
              <a:t>时间：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rPr>
              <a:t>20XX.12.31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027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 descr="条形图">
            <a:extLst>
              <a:ext uri="{FF2B5EF4-FFF2-40B4-BE49-F238E27FC236}">
                <a16:creationId xmlns:a16="http://schemas.microsoft.com/office/drawing/2014/main" id="{F53B11C0-9BAB-49CF-84C6-1F40903B6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400" y="1130300"/>
            <a:ext cx="914400" cy="914400"/>
          </a:xfrm>
          <a:prstGeom prst="rect">
            <a:avLst/>
          </a:prstGeom>
        </p:spPr>
      </p:pic>
      <p:pic>
        <p:nvPicPr>
          <p:cNvPr id="3" name="图形 2" descr="条形图 RTL">
            <a:extLst>
              <a:ext uri="{FF2B5EF4-FFF2-40B4-BE49-F238E27FC236}">
                <a16:creationId xmlns:a16="http://schemas.microsoft.com/office/drawing/2014/main" id="{6F06D687-8801-4464-8EDC-C326EAAD84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7680" y="1130300"/>
            <a:ext cx="914400" cy="914400"/>
          </a:xfrm>
          <a:prstGeom prst="rect">
            <a:avLst/>
          </a:prstGeom>
        </p:spPr>
      </p:pic>
      <p:pic>
        <p:nvPicPr>
          <p:cNvPr id="4" name="图形 3" descr="下降趋势条形图">
            <a:extLst>
              <a:ext uri="{FF2B5EF4-FFF2-40B4-BE49-F238E27FC236}">
                <a16:creationId xmlns:a16="http://schemas.microsoft.com/office/drawing/2014/main" id="{38AD8256-6A01-4EF3-8C92-358DE2950F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54960" y="1130300"/>
            <a:ext cx="914400" cy="914400"/>
          </a:xfrm>
          <a:prstGeom prst="rect">
            <a:avLst/>
          </a:prstGeom>
        </p:spPr>
      </p:pic>
      <p:pic>
        <p:nvPicPr>
          <p:cNvPr id="5" name="图形 4" descr="下降趋势条形图 RTL">
            <a:extLst>
              <a:ext uri="{FF2B5EF4-FFF2-40B4-BE49-F238E27FC236}">
                <a16:creationId xmlns:a16="http://schemas.microsoft.com/office/drawing/2014/main" id="{6A2B0AEF-E158-48A4-982E-D990B8F681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52240" y="1130300"/>
            <a:ext cx="914400" cy="914400"/>
          </a:xfrm>
          <a:prstGeom prst="rect">
            <a:avLst/>
          </a:prstGeom>
        </p:spPr>
      </p:pic>
      <p:pic>
        <p:nvPicPr>
          <p:cNvPr id="6" name="图形 5" descr="上升趋势条形图">
            <a:extLst>
              <a:ext uri="{FF2B5EF4-FFF2-40B4-BE49-F238E27FC236}">
                <a16:creationId xmlns:a16="http://schemas.microsoft.com/office/drawing/2014/main" id="{3F72ADD0-9CB7-459F-8B28-543B78A809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49520" y="1130300"/>
            <a:ext cx="914400" cy="914400"/>
          </a:xfrm>
          <a:prstGeom prst="rect">
            <a:avLst/>
          </a:prstGeom>
        </p:spPr>
      </p:pic>
      <p:pic>
        <p:nvPicPr>
          <p:cNvPr id="7" name="图形 6" descr="上升趋势条形图 RTL">
            <a:extLst>
              <a:ext uri="{FF2B5EF4-FFF2-40B4-BE49-F238E27FC236}">
                <a16:creationId xmlns:a16="http://schemas.microsoft.com/office/drawing/2014/main" id="{A4A82B31-9704-4B51-8007-FCC9F0AE73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46800" y="1130300"/>
            <a:ext cx="914400" cy="914400"/>
          </a:xfrm>
          <a:prstGeom prst="rect">
            <a:avLst/>
          </a:prstGeom>
        </p:spPr>
      </p:pic>
      <p:pic>
        <p:nvPicPr>
          <p:cNvPr id="8" name="图形 7" descr="下降趋势">
            <a:extLst>
              <a:ext uri="{FF2B5EF4-FFF2-40B4-BE49-F238E27FC236}">
                <a16:creationId xmlns:a16="http://schemas.microsoft.com/office/drawing/2014/main" id="{F3B59E8C-0E41-44EC-852C-8DEE47DDF14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44080" y="1130300"/>
            <a:ext cx="914400" cy="914400"/>
          </a:xfrm>
          <a:prstGeom prst="rect">
            <a:avLst/>
          </a:prstGeom>
        </p:spPr>
      </p:pic>
      <p:pic>
        <p:nvPicPr>
          <p:cNvPr id="9" name="图形 8" descr="下降趋势 RTL">
            <a:extLst>
              <a:ext uri="{FF2B5EF4-FFF2-40B4-BE49-F238E27FC236}">
                <a16:creationId xmlns:a16="http://schemas.microsoft.com/office/drawing/2014/main" id="{C2D16888-9D1B-4494-ABBB-50374D38ABC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41360" y="1130300"/>
            <a:ext cx="914400" cy="914400"/>
          </a:xfrm>
          <a:prstGeom prst="rect">
            <a:avLst/>
          </a:prstGeom>
        </p:spPr>
      </p:pic>
      <p:pic>
        <p:nvPicPr>
          <p:cNvPr id="10" name="图形 9" descr="上升趋势">
            <a:extLst>
              <a:ext uri="{FF2B5EF4-FFF2-40B4-BE49-F238E27FC236}">
                <a16:creationId xmlns:a16="http://schemas.microsoft.com/office/drawing/2014/main" id="{947E7E60-5B66-4186-91CF-1992D920A16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438640" y="1130300"/>
            <a:ext cx="914400" cy="914400"/>
          </a:xfrm>
          <a:prstGeom prst="rect">
            <a:avLst/>
          </a:prstGeom>
        </p:spPr>
      </p:pic>
      <p:pic>
        <p:nvPicPr>
          <p:cNvPr id="11" name="图形 10" descr="上升趋势 RTL">
            <a:extLst>
              <a:ext uri="{FF2B5EF4-FFF2-40B4-BE49-F238E27FC236}">
                <a16:creationId xmlns:a16="http://schemas.microsoft.com/office/drawing/2014/main" id="{00856C1C-A7DE-456F-B0B7-0B8A5B41FB0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535920" y="1130300"/>
            <a:ext cx="914400" cy="914400"/>
          </a:xfrm>
          <a:prstGeom prst="rect">
            <a:avLst/>
          </a:prstGeom>
        </p:spPr>
      </p:pic>
      <p:pic>
        <p:nvPicPr>
          <p:cNvPr id="12" name="图形 11" descr="统计">
            <a:extLst>
              <a:ext uri="{FF2B5EF4-FFF2-40B4-BE49-F238E27FC236}">
                <a16:creationId xmlns:a16="http://schemas.microsoft.com/office/drawing/2014/main" id="{E2D84506-FD37-440C-8AED-340016BE006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60400" y="2227580"/>
            <a:ext cx="914400" cy="914400"/>
          </a:xfrm>
          <a:prstGeom prst="rect">
            <a:avLst/>
          </a:prstGeom>
        </p:spPr>
      </p:pic>
      <p:pic>
        <p:nvPicPr>
          <p:cNvPr id="13" name="图形 12" descr="统计信息 RTL">
            <a:extLst>
              <a:ext uri="{FF2B5EF4-FFF2-40B4-BE49-F238E27FC236}">
                <a16:creationId xmlns:a16="http://schemas.microsoft.com/office/drawing/2014/main" id="{25F6261E-2EE0-423D-BEE8-7BE7FDAC1BD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757680" y="2227580"/>
            <a:ext cx="914400" cy="914400"/>
          </a:xfrm>
          <a:prstGeom prst="rect">
            <a:avLst/>
          </a:prstGeom>
        </p:spPr>
      </p:pic>
      <p:pic>
        <p:nvPicPr>
          <p:cNvPr id="14" name="图形 13" descr="条形图演示文稿">
            <a:extLst>
              <a:ext uri="{FF2B5EF4-FFF2-40B4-BE49-F238E27FC236}">
                <a16:creationId xmlns:a16="http://schemas.microsoft.com/office/drawing/2014/main" id="{E40F2CF1-E786-4720-8F1B-3C8874FB990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854960" y="2227580"/>
            <a:ext cx="914400" cy="914400"/>
          </a:xfrm>
          <a:prstGeom prst="rect">
            <a:avLst/>
          </a:prstGeom>
        </p:spPr>
      </p:pic>
      <p:pic>
        <p:nvPicPr>
          <p:cNvPr id="15" name="图形 14" descr="条形图演示文稿 RTL">
            <a:extLst>
              <a:ext uri="{FF2B5EF4-FFF2-40B4-BE49-F238E27FC236}">
                <a16:creationId xmlns:a16="http://schemas.microsoft.com/office/drawing/2014/main" id="{1F66F67D-240B-469C-8D5F-36C7AE0CB74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952240" y="2227580"/>
            <a:ext cx="914400" cy="914400"/>
          </a:xfrm>
          <a:prstGeom prst="rect">
            <a:avLst/>
          </a:prstGeom>
        </p:spPr>
      </p:pic>
      <p:pic>
        <p:nvPicPr>
          <p:cNvPr id="16" name="图形 15" descr="饼图演示文稿">
            <a:extLst>
              <a:ext uri="{FF2B5EF4-FFF2-40B4-BE49-F238E27FC236}">
                <a16:creationId xmlns:a16="http://schemas.microsoft.com/office/drawing/2014/main" id="{BFB5BD02-D5DD-4BAF-8CC3-41D525B7B63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049520" y="2227580"/>
            <a:ext cx="914400" cy="914400"/>
          </a:xfrm>
          <a:prstGeom prst="rect">
            <a:avLst/>
          </a:prstGeom>
        </p:spPr>
      </p:pic>
      <p:pic>
        <p:nvPicPr>
          <p:cNvPr id="17" name="图形 16" descr="饼图">
            <a:extLst>
              <a:ext uri="{FF2B5EF4-FFF2-40B4-BE49-F238E27FC236}">
                <a16:creationId xmlns:a16="http://schemas.microsoft.com/office/drawing/2014/main" id="{A6C0CA75-2D6A-45D1-8021-828B3B90E1F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146800" y="2227580"/>
            <a:ext cx="914400" cy="914400"/>
          </a:xfrm>
          <a:prstGeom prst="rect">
            <a:avLst/>
          </a:prstGeom>
        </p:spPr>
      </p:pic>
      <p:pic>
        <p:nvPicPr>
          <p:cNvPr id="18" name="图形 17" descr="维恩图">
            <a:extLst>
              <a:ext uri="{FF2B5EF4-FFF2-40B4-BE49-F238E27FC236}">
                <a16:creationId xmlns:a16="http://schemas.microsoft.com/office/drawing/2014/main" id="{82F68FC5-D2E1-43B3-A999-BF89FF518F35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244080" y="2227580"/>
            <a:ext cx="914400" cy="914400"/>
          </a:xfrm>
          <a:prstGeom prst="rect">
            <a:avLst/>
          </a:prstGeom>
        </p:spPr>
      </p:pic>
      <p:pic>
        <p:nvPicPr>
          <p:cNvPr id="19" name="图形 18" descr="靶心">
            <a:extLst>
              <a:ext uri="{FF2B5EF4-FFF2-40B4-BE49-F238E27FC236}">
                <a16:creationId xmlns:a16="http://schemas.microsoft.com/office/drawing/2014/main" id="{FBC2834E-76CC-4857-8569-8F57A0558062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341360" y="2227580"/>
            <a:ext cx="914400" cy="914400"/>
          </a:xfrm>
          <a:prstGeom prst="rect">
            <a:avLst/>
          </a:prstGeom>
        </p:spPr>
      </p:pic>
      <p:pic>
        <p:nvPicPr>
          <p:cNvPr id="20" name="图形 19" descr="目标">
            <a:extLst>
              <a:ext uri="{FF2B5EF4-FFF2-40B4-BE49-F238E27FC236}">
                <a16:creationId xmlns:a16="http://schemas.microsoft.com/office/drawing/2014/main" id="{A246288B-98CE-4169-9AEA-99FDE257D726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9438640" y="2227580"/>
            <a:ext cx="914400" cy="914400"/>
          </a:xfrm>
          <a:prstGeom prst="rect">
            <a:avLst/>
          </a:prstGeom>
        </p:spPr>
      </p:pic>
      <p:pic>
        <p:nvPicPr>
          <p:cNvPr id="21" name="图形 20" descr="仪表">
            <a:extLst>
              <a:ext uri="{FF2B5EF4-FFF2-40B4-BE49-F238E27FC236}">
                <a16:creationId xmlns:a16="http://schemas.microsoft.com/office/drawing/2014/main" id="{9C1D0526-8076-4DB9-89DD-16AC21786D9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535920" y="2227580"/>
            <a:ext cx="914400" cy="914400"/>
          </a:xfrm>
          <a:prstGeom prst="rect">
            <a:avLst/>
          </a:prstGeom>
        </p:spPr>
      </p:pic>
      <p:pic>
        <p:nvPicPr>
          <p:cNvPr id="22" name="图形 21" descr="沙漏">
            <a:extLst>
              <a:ext uri="{FF2B5EF4-FFF2-40B4-BE49-F238E27FC236}">
                <a16:creationId xmlns:a16="http://schemas.microsoft.com/office/drawing/2014/main" id="{1BAC3ED4-768F-4771-8DC1-B6396061C6B5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60400" y="3324860"/>
            <a:ext cx="914400" cy="914400"/>
          </a:xfrm>
          <a:prstGeom prst="rect">
            <a:avLst/>
          </a:prstGeom>
        </p:spPr>
      </p:pic>
      <p:pic>
        <p:nvPicPr>
          <p:cNvPr id="23" name="图形 22" descr="秒表">
            <a:extLst>
              <a:ext uri="{FF2B5EF4-FFF2-40B4-BE49-F238E27FC236}">
                <a16:creationId xmlns:a16="http://schemas.microsoft.com/office/drawing/2014/main" id="{914904CC-6101-4A1D-9F14-1B4B241E456F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757680" y="3324860"/>
            <a:ext cx="914400" cy="914400"/>
          </a:xfrm>
          <a:prstGeom prst="rect">
            <a:avLst/>
          </a:prstGeom>
        </p:spPr>
      </p:pic>
      <p:pic>
        <p:nvPicPr>
          <p:cNvPr id="24" name="图形 23" descr="单级齿轮">
            <a:extLst>
              <a:ext uri="{FF2B5EF4-FFF2-40B4-BE49-F238E27FC236}">
                <a16:creationId xmlns:a16="http://schemas.microsoft.com/office/drawing/2014/main" id="{FD2920E1-1044-4A39-B263-24CB93D08966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2854960" y="3324860"/>
            <a:ext cx="914400" cy="914400"/>
          </a:xfrm>
          <a:prstGeom prst="rect">
            <a:avLst/>
          </a:prstGeom>
        </p:spPr>
      </p:pic>
      <p:pic>
        <p:nvPicPr>
          <p:cNvPr id="25" name="图形 24" descr="齿轮">
            <a:extLst>
              <a:ext uri="{FF2B5EF4-FFF2-40B4-BE49-F238E27FC236}">
                <a16:creationId xmlns:a16="http://schemas.microsoft.com/office/drawing/2014/main" id="{BA4A1E7E-899E-4F78-8DEC-314C95376B49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3952240" y="3324860"/>
            <a:ext cx="914400" cy="914400"/>
          </a:xfrm>
          <a:prstGeom prst="rect">
            <a:avLst/>
          </a:prstGeom>
        </p:spPr>
      </p:pic>
      <p:pic>
        <p:nvPicPr>
          <p:cNvPr id="26" name="图形 25" descr="带齿轮的头部">
            <a:extLst>
              <a:ext uri="{FF2B5EF4-FFF2-40B4-BE49-F238E27FC236}">
                <a16:creationId xmlns:a16="http://schemas.microsoft.com/office/drawing/2014/main" id="{D5E56541-2722-4853-8407-FBBF55009BDF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5049520" y="3324860"/>
            <a:ext cx="914400" cy="914400"/>
          </a:xfrm>
          <a:prstGeom prst="rect">
            <a:avLst/>
          </a:prstGeom>
        </p:spPr>
      </p:pic>
      <p:pic>
        <p:nvPicPr>
          <p:cNvPr id="27" name="图形 26" descr="灯泡">
            <a:extLst>
              <a:ext uri="{FF2B5EF4-FFF2-40B4-BE49-F238E27FC236}">
                <a16:creationId xmlns:a16="http://schemas.microsoft.com/office/drawing/2014/main" id="{04E01DBF-B2D6-4FBC-AC19-6286FE2B19C1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6146800" y="3324860"/>
            <a:ext cx="914400" cy="914400"/>
          </a:xfrm>
          <a:prstGeom prst="rect">
            <a:avLst/>
          </a:prstGeom>
        </p:spPr>
      </p:pic>
      <p:pic>
        <p:nvPicPr>
          <p:cNvPr id="28" name="图形 27" descr="放大镜">
            <a:extLst>
              <a:ext uri="{FF2B5EF4-FFF2-40B4-BE49-F238E27FC236}">
                <a16:creationId xmlns:a16="http://schemas.microsoft.com/office/drawing/2014/main" id="{28E7357C-200C-4927-A413-2C4F70EFB15A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244080" y="3324860"/>
            <a:ext cx="914400" cy="914400"/>
          </a:xfrm>
          <a:prstGeom prst="rect">
            <a:avLst/>
          </a:prstGeom>
        </p:spPr>
      </p:pic>
      <p:pic>
        <p:nvPicPr>
          <p:cNvPr id="29" name="图形 28" descr="研究">
            <a:extLst>
              <a:ext uri="{FF2B5EF4-FFF2-40B4-BE49-F238E27FC236}">
                <a16:creationId xmlns:a16="http://schemas.microsoft.com/office/drawing/2014/main" id="{E18961F4-61A4-42F2-8594-FAC53EDC37BC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8341360" y="3324860"/>
            <a:ext cx="914400" cy="914400"/>
          </a:xfrm>
          <a:prstGeom prst="rect">
            <a:avLst/>
          </a:prstGeom>
        </p:spPr>
      </p:pic>
      <p:pic>
        <p:nvPicPr>
          <p:cNvPr id="30" name="图形 29" descr="眼睛">
            <a:extLst>
              <a:ext uri="{FF2B5EF4-FFF2-40B4-BE49-F238E27FC236}">
                <a16:creationId xmlns:a16="http://schemas.microsoft.com/office/drawing/2014/main" id="{3385A22F-F44E-40D5-8B38-C24ADDE8FC36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9438640" y="3324860"/>
            <a:ext cx="914400" cy="914400"/>
          </a:xfrm>
          <a:prstGeom prst="rect">
            <a:avLst/>
          </a:prstGeom>
        </p:spPr>
      </p:pic>
      <p:pic>
        <p:nvPicPr>
          <p:cNvPr id="31" name="图形 30" descr="剧本">
            <a:extLst>
              <a:ext uri="{FF2B5EF4-FFF2-40B4-BE49-F238E27FC236}">
                <a16:creationId xmlns:a16="http://schemas.microsoft.com/office/drawing/2014/main" id="{089EACBD-C757-4D40-BB94-971C7496F965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10535920" y="3324860"/>
            <a:ext cx="914400" cy="914400"/>
          </a:xfrm>
          <a:prstGeom prst="rect">
            <a:avLst/>
          </a:prstGeom>
        </p:spPr>
      </p:pic>
      <p:pic>
        <p:nvPicPr>
          <p:cNvPr id="32" name="图形 31" descr="桌子">
            <a:extLst>
              <a:ext uri="{FF2B5EF4-FFF2-40B4-BE49-F238E27FC236}">
                <a16:creationId xmlns:a16="http://schemas.microsoft.com/office/drawing/2014/main" id="{453F3B9D-46BC-46B3-AB22-7E7D1F2DA26A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660400" y="4422140"/>
            <a:ext cx="914400" cy="914400"/>
          </a:xfrm>
          <a:prstGeom prst="rect">
            <a:avLst/>
          </a:prstGeom>
        </p:spPr>
      </p:pic>
      <p:pic>
        <p:nvPicPr>
          <p:cNvPr id="33" name="图形 32" descr="数据库">
            <a:extLst>
              <a:ext uri="{FF2B5EF4-FFF2-40B4-BE49-F238E27FC236}">
                <a16:creationId xmlns:a16="http://schemas.microsoft.com/office/drawing/2014/main" id="{FF60231F-7AE0-4CFB-9A80-9EA16E6BDC98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1757680" y="4422140"/>
            <a:ext cx="914400" cy="914400"/>
          </a:xfrm>
          <a:prstGeom prst="rect">
            <a:avLst/>
          </a:prstGeom>
        </p:spPr>
      </p:pic>
      <p:pic>
        <p:nvPicPr>
          <p:cNvPr id="34" name="图形 33" descr="筛选">
            <a:extLst>
              <a:ext uri="{FF2B5EF4-FFF2-40B4-BE49-F238E27FC236}">
                <a16:creationId xmlns:a16="http://schemas.microsoft.com/office/drawing/2014/main" id="{049C0E9A-BC21-44E3-98CF-2191B7E8FEA1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2854960" y="4422140"/>
            <a:ext cx="914400" cy="914400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CEEF0435-12D0-465B-B2F6-93E9E570454B}"/>
              </a:ext>
            </a:extLst>
          </p:cNvPr>
          <p:cNvSpPr txBox="1"/>
          <p:nvPr/>
        </p:nvSpPr>
        <p:spPr>
          <a:xfrm>
            <a:off x="660400" y="477163"/>
            <a:ext cx="2540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数据分析类</a:t>
            </a:r>
          </a:p>
        </p:txBody>
      </p:sp>
    </p:spTree>
    <p:extLst>
      <p:ext uri="{BB962C8B-B14F-4D97-AF65-F5344CB8AC3E}">
        <p14:creationId xmlns:p14="http://schemas.microsoft.com/office/powerpoint/2010/main" val="2155027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 descr="曲别针">
            <a:extLst>
              <a:ext uri="{FF2B5EF4-FFF2-40B4-BE49-F238E27FC236}">
                <a16:creationId xmlns:a16="http://schemas.microsoft.com/office/drawing/2014/main" id="{BBFB3304-399C-40B7-BA59-071CD3253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400" y="1130300"/>
            <a:ext cx="914400" cy="914400"/>
          </a:xfrm>
          <a:prstGeom prst="rect">
            <a:avLst/>
          </a:prstGeom>
        </p:spPr>
      </p:pic>
      <p:pic>
        <p:nvPicPr>
          <p:cNvPr id="5" name="图形 4" descr="订书机">
            <a:extLst>
              <a:ext uri="{FF2B5EF4-FFF2-40B4-BE49-F238E27FC236}">
                <a16:creationId xmlns:a16="http://schemas.microsoft.com/office/drawing/2014/main" id="{7D64909E-AACD-4C4C-9E0B-985E320D0A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7680" y="1130300"/>
            <a:ext cx="914400" cy="914400"/>
          </a:xfrm>
          <a:prstGeom prst="rect">
            <a:avLst/>
          </a:prstGeom>
        </p:spPr>
      </p:pic>
      <p:pic>
        <p:nvPicPr>
          <p:cNvPr id="7" name="图形 6" descr="纸张">
            <a:extLst>
              <a:ext uri="{FF2B5EF4-FFF2-40B4-BE49-F238E27FC236}">
                <a16:creationId xmlns:a16="http://schemas.microsoft.com/office/drawing/2014/main" id="{230DBE92-EBA5-465B-AD32-568F26E086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54960" y="1130300"/>
            <a:ext cx="914400" cy="914400"/>
          </a:xfrm>
          <a:prstGeom prst="rect">
            <a:avLst/>
          </a:prstGeom>
        </p:spPr>
      </p:pic>
      <p:pic>
        <p:nvPicPr>
          <p:cNvPr id="9" name="图形 8" descr="文档">
            <a:extLst>
              <a:ext uri="{FF2B5EF4-FFF2-40B4-BE49-F238E27FC236}">
                <a16:creationId xmlns:a16="http://schemas.microsoft.com/office/drawing/2014/main" id="{00B64F97-688A-481C-86C2-6F6862893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52240" y="1130300"/>
            <a:ext cx="914400" cy="914400"/>
          </a:xfrm>
          <a:prstGeom prst="rect">
            <a:avLst/>
          </a:prstGeom>
        </p:spPr>
      </p:pic>
      <p:pic>
        <p:nvPicPr>
          <p:cNvPr id="11" name="图形 10" descr="剪贴板">
            <a:extLst>
              <a:ext uri="{FF2B5EF4-FFF2-40B4-BE49-F238E27FC236}">
                <a16:creationId xmlns:a16="http://schemas.microsoft.com/office/drawing/2014/main" id="{C0AFABC6-3D7F-4653-9145-709433592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49520" y="1130300"/>
            <a:ext cx="914400" cy="914400"/>
          </a:xfrm>
          <a:prstGeom prst="rect">
            <a:avLst/>
          </a:prstGeom>
        </p:spPr>
      </p:pic>
      <p:pic>
        <p:nvPicPr>
          <p:cNvPr id="13" name="图形 12" descr="文件夹">
            <a:extLst>
              <a:ext uri="{FF2B5EF4-FFF2-40B4-BE49-F238E27FC236}">
                <a16:creationId xmlns:a16="http://schemas.microsoft.com/office/drawing/2014/main" id="{43A99661-060C-4808-B7BE-209ED7A5C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46800" y="1130300"/>
            <a:ext cx="914400" cy="914400"/>
          </a:xfrm>
          <a:prstGeom prst="rect">
            <a:avLst/>
          </a:prstGeom>
        </p:spPr>
      </p:pic>
      <p:pic>
        <p:nvPicPr>
          <p:cNvPr id="15" name="图形 14" descr="打开文件夹">
            <a:extLst>
              <a:ext uri="{FF2B5EF4-FFF2-40B4-BE49-F238E27FC236}">
                <a16:creationId xmlns:a16="http://schemas.microsoft.com/office/drawing/2014/main" id="{11240681-754C-4FAE-AC8F-6D2E11132D8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44080" y="1130300"/>
            <a:ext cx="914400" cy="914400"/>
          </a:xfrm>
          <a:prstGeom prst="rect">
            <a:avLst/>
          </a:prstGeom>
        </p:spPr>
      </p:pic>
      <p:pic>
        <p:nvPicPr>
          <p:cNvPr id="17" name="图形 16" descr="公文包">
            <a:extLst>
              <a:ext uri="{FF2B5EF4-FFF2-40B4-BE49-F238E27FC236}">
                <a16:creationId xmlns:a16="http://schemas.microsoft.com/office/drawing/2014/main" id="{8ECD62E0-3EC9-4D0A-85DC-BE2E19C15C1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41361" y="1130300"/>
            <a:ext cx="914400" cy="914400"/>
          </a:xfrm>
          <a:prstGeom prst="rect">
            <a:avLst/>
          </a:prstGeom>
        </p:spPr>
      </p:pic>
      <p:pic>
        <p:nvPicPr>
          <p:cNvPr id="19" name="图形 18" descr="员工徽章">
            <a:extLst>
              <a:ext uri="{FF2B5EF4-FFF2-40B4-BE49-F238E27FC236}">
                <a16:creationId xmlns:a16="http://schemas.microsoft.com/office/drawing/2014/main" id="{601752C0-A090-49A0-A104-2175865A4C5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438639" y="1130300"/>
            <a:ext cx="914400" cy="914400"/>
          </a:xfrm>
          <a:prstGeom prst="rect">
            <a:avLst/>
          </a:prstGeom>
        </p:spPr>
      </p:pic>
      <p:pic>
        <p:nvPicPr>
          <p:cNvPr id="21" name="图形 20" descr="会议">
            <a:extLst>
              <a:ext uri="{FF2B5EF4-FFF2-40B4-BE49-F238E27FC236}">
                <a16:creationId xmlns:a16="http://schemas.microsoft.com/office/drawing/2014/main" id="{88B3CA3C-E768-4E70-A426-08B6E466EE6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535920" y="1130300"/>
            <a:ext cx="914400" cy="914400"/>
          </a:xfrm>
          <a:prstGeom prst="rect">
            <a:avLst/>
          </a:prstGeom>
        </p:spPr>
      </p:pic>
      <p:pic>
        <p:nvPicPr>
          <p:cNvPr id="23" name="图形 22" descr="会议室">
            <a:extLst>
              <a:ext uri="{FF2B5EF4-FFF2-40B4-BE49-F238E27FC236}">
                <a16:creationId xmlns:a16="http://schemas.microsoft.com/office/drawing/2014/main" id="{4C0993E9-0B6C-4534-830B-327071240E0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60400" y="2227580"/>
            <a:ext cx="914400" cy="914400"/>
          </a:xfrm>
          <a:prstGeom prst="rect">
            <a:avLst/>
          </a:prstGeom>
        </p:spPr>
      </p:pic>
      <p:pic>
        <p:nvPicPr>
          <p:cNvPr id="25" name="图形 24" descr="社交网络">
            <a:extLst>
              <a:ext uri="{FF2B5EF4-FFF2-40B4-BE49-F238E27FC236}">
                <a16:creationId xmlns:a16="http://schemas.microsoft.com/office/drawing/2014/main" id="{83226472-5347-4285-8C19-F40116578F0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757680" y="2227580"/>
            <a:ext cx="914400" cy="914400"/>
          </a:xfrm>
          <a:prstGeom prst="rect">
            <a:avLst/>
          </a:prstGeom>
        </p:spPr>
      </p:pic>
      <p:pic>
        <p:nvPicPr>
          <p:cNvPr id="27" name="图形 26" descr="用户网络">
            <a:extLst>
              <a:ext uri="{FF2B5EF4-FFF2-40B4-BE49-F238E27FC236}">
                <a16:creationId xmlns:a16="http://schemas.microsoft.com/office/drawing/2014/main" id="{1D5F4986-560D-410C-A552-155D9CBBFDC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854960" y="2227580"/>
            <a:ext cx="914400" cy="914400"/>
          </a:xfrm>
          <a:prstGeom prst="rect">
            <a:avLst/>
          </a:prstGeom>
        </p:spPr>
      </p:pic>
      <p:pic>
        <p:nvPicPr>
          <p:cNvPr id="29" name="图形 28" descr="业务增长 RTL">
            <a:extLst>
              <a:ext uri="{FF2B5EF4-FFF2-40B4-BE49-F238E27FC236}">
                <a16:creationId xmlns:a16="http://schemas.microsoft.com/office/drawing/2014/main" id="{060E2FA2-45EE-4853-AF9D-7BE8C172F10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952240" y="2227580"/>
            <a:ext cx="914400" cy="914400"/>
          </a:xfrm>
          <a:prstGeom prst="rect">
            <a:avLst/>
          </a:prstGeom>
        </p:spPr>
      </p:pic>
      <p:pic>
        <p:nvPicPr>
          <p:cNvPr id="31" name="图形 30" descr="业务增长">
            <a:extLst>
              <a:ext uri="{FF2B5EF4-FFF2-40B4-BE49-F238E27FC236}">
                <a16:creationId xmlns:a16="http://schemas.microsoft.com/office/drawing/2014/main" id="{AEA16AED-3A60-469C-99B3-7E664D5446B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049520" y="2227580"/>
            <a:ext cx="914400" cy="914400"/>
          </a:xfrm>
          <a:prstGeom prst="rect">
            <a:avLst/>
          </a:prstGeom>
        </p:spPr>
      </p:pic>
      <p:pic>
        <p:nvPicPr>
          <p:cNvPr id="33" name="图形 32" descr="有想法的人">
            <a:extLst>
              <a:ext uri="{FF2B5EF4-FFF2-40B4-BE49-F238E27FC236}">
                <a16:creationId xmlns:a16="http://schemas.microsoft.com/office/drawing/2014/main" id="{2CE3A995-2CBF-40AD-B47F-9C1EA6CDC2E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146800" y="2227580"/>
            <a:ext cx="914400" cy="914400"/>
          </a:xfrm>
          <a:prstGeom prst="rect">
            <a:avLst/>
          </a:prstGeom>
        </p:spPr>
      </p:pic>
      <p:pic>
        <p:nvPicPr>
          <p:cNvPr id="35" name="图形 34" descr="问题 RTL">
            <a:extLst>
              <a:ext uri="{FF2B5EF4-FFF2-40B4-BE49-F238E27FC236}">
                <a16:creationId xmlns:a16="http://schemas.microsoft.com/office/drawing/2014/main" id="{C4FB6A9A-3F1C-44CC-AD24-1FA7E687BD5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244080" y="2227580"/>
            <a:ext cx="914400" cy="914400"/>
          </a:xfrm>
          <a:prstGeom prst="rect">
            <a:avLst/>
          </a:prstGeom>
        </p:spPr>
      </p:pic>
      <p:pic>
        <p:nvPicPr>
          <p:cNvPr id="37" name="图形 36" descr="问题">
            <a:extLst>
              <a:ext uri="{FF2B5EF4-FFF2-40B4-BE49-F238E27FC236}">
                <a16:creationId xmlns:a16="http://schemas.microsoft.com/office/drawing/2014/main" id="{C537FEE3-2639-4359-BAA8-4D8834186B50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341361" y="2227580"/>
            <a:ext cx="914400" cy="914400"/>
          </a:xfrm>
          <a:prstGeom prst="rect">
            <a:avLst/>
          </a:prstGeom>
        </p:spPr>
      </p:pic>
      <p:pic>
        <p:nvPicPr>
          <p:cNvPr id="39" name="图形 38" descr="目标受众">
            <a:extLst>
              <a:ext uri="{FF2B5EF4-FFF2-40B4-BE49-F238E27FC236}">
                <a16:creationId xmlns:a16="http://schemas.microsoft.com/office/drawing/2014/main" id="{CB0E8F32-D588-475F-A402-2DAD8EB71DD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9438639" y="2227580"/>
            <a:ext cx="914400" cy="914400"/>
          </a:xfrm>
          <a:prstGeom prst="rect">
            <a:avLst/>
          </a:prstGeom>
        </p:spPr>
      </p:pic>
      <p:pic>
        <p:nvPicPr>
          <p:cNvPr id="41" name="图形 40" descr="集体讨论">
            <a:extLst>
              <a:ext uri="{FF2B5EF4-FFF2-40B4-BE49-F238E27FC236}">
                <a16:creationId xmlns:a16="http://schemas.microsoft.com/office/drawing/2014/main" id="{634EECA0-1D61-4574-8502-647DFB3E55A7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535920" y="2227580"/>
            <a:ext cx="914400" cy="914400"/>
          </a:xfrm>
          <a:prstGeom prst="rect">
            <a:avLst/>
          </a:prstGeom>
        </p:spPr>
      </p:pic>
      <p:pic>
        <p:nvPicPr>
          <p:cNvPr id="43" name="图形 42" descr="客户评价 RTL">
            <a:extLst>
              <a:ext uri="{FF2B5EF4-FFF2-40B4-BE49-F238E27FC236}">
                <a16:creationId xmlns:a16="http://schemas.microsoft.com/office/drawing/2014/main" id="{AE86C7A8-2AA2-4090-8E5D-65B97018A791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60400" y="3324860"/>
            <a:ext cx="914400" cy="914400"/>
          </a:xfrm>
          <a:prstGeom prst="rect">
            <a:avLst/>
          </a:prstGeom>
        </p:spPr>
      </p:pic>
      <p:pic>
        <p:nvPicPr>
          <p:cNvPr id="45" name="图形 44" descr="客户审核">
            <a:extLst>
              <a:ext uri="{FF2B5EF4-FFF2-40B4-BE49-F238E27FC236}">
                <a16:creationId xmlns:a16="http://schemas.microsoft.com/office/drawing/2014/main" id="{CDC9488D-A2F6-437D-97ED-83072E61B12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757680" y="3324860"/>
            <a:ext cx="914400" cy="914400"/>
          </a:xfrm>
          <a:prstGeom prst="rect">
            <a:avLst/>
          </a:prstGeom>
        </p:spPr>
      </p:pic>
      <p:pic>
        <p:nvPicPr>
          <p:cNvPr id="47" name="图形 46" descr="连接">
            <a:extLst>
              <a:ext uri="{FF2B5EF4-FFF2-40B4-BE49-F238E27FC236}">
                <a16:creationId xmlns:a16="http://schemas.microsoft.com/office/drawing/2014/main" id="{7BC4782E-208C-4B1A-8C0D-2AFB70E7CFA4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2854960" y="3324860"/>
            <a:ext cx="914400" cy="914400"/>
          </a:xfrm>
          <a:prstGeom prst="rect">
            <a:avLst/>
          </a:prstGeom>
        </p:spPr>
      </p:pic>
      <p:pic>
        <p:nvPicPr>
          <p:cNvPr id="49" name="图形 48" descr="握手">
            <a:extLst>
              <a:ext uri="{FF2B5EF4-FFF2-40B4-BE49-F238E27FC236}">
                <a16:creationId xmlns:a16="http://schemas.microsoft.com/office/drawing/2014/main" id="{E22294C1-325D-442F-9968-D75700D33E9B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3952240" y="3324860"/>
            <a:ext cx="914400" cy="914400"/>
          </a:xfrm>
          <a:prstGeom prst="rect">
            <a:avLst/>
          </a:prstGeom>
        </p:spPr>
      </p:pic>
      <p:pic>
        <p:nvPicPr>
          <p:cNvPr id="51" name="图形 50" descr="层次结构">
            <a:extLst>
              <a:ext uri="{FF2B5EF4-FFF2-40B4-BE49-F238E27FC236}">
                <a16:creationId xmlns:a16="http://schemas.microsoft.com/office/drawing/2014/main" id="{9C2EC6AA-1E27-4E21-B9C8-31E948FB792B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5049520" y="3324860"/>
            <a:ext cx="914400" cy="914400"/>
          </a:xfrm>
          <a:prstGeom prst="rect">
            <a:avLst/>
          </a:prstGeom>
        </p:spPr>
      </p:pic>
      <p:pic>
        <p:nvPicPr>
          <p:cNvPr id="53" name="图形 52" descr="流程图">
            <a:extLst>
              <a:ext uri="{FF2B5EF4-FFF2-40B4-BE49-F238E27FC236}">
                <a16:creationId xmlns:a16="http://schemas.microsoft.com/office/drawing/2014/main" id="{D78B95A6-890D-4C1C-B4B9-CEF35C92622F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6146800" y="3324860"/>
            <a:ext cx="914400" cy="914400"/>
          </a:xfrm>
          <a:prstGeom prst="rect">
            <a:avLst/>
          </a:prstGeom>
        </p:spPr>
      </p:pic>
      <p:pic>
        <p:nvPicPr>
          <p:cNvPr id="55" name="图形 54" descr="翻页日历">
            <a:extLst>
              <a:ext uri="{FF2B5EF4-FFF2-40B4-BE49-F238E27FC236}">
                <a16:creationId xmlns:a16="http://schemas.microsoft.com/office/drawing/2014/main" id="{5B796000-0A00-40E4-9133-70C0238C2961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244080" y="3324860"/>
            <a:ext cx="914400" cy="914400"/>
          </a:xfrm>
          <a:prstGeom prst="rect">
            <a:avLst/>
          </a:prstGeom>
        </p:spPr>
      </p:pic>
      <p:pic>
        <p:nvPicPr>
          <p:cNvPr id="57" name="图形 56" descr="日历">
            <a:extLst>
              <a:ext uri="{FF2B5EF4-FFF2-40B4-BE49-F238E27FC236}">
                <a16:creationId xmlns:a16="http://schemas.microsoft.com/office/drawing/2014/main" id="{CDADEAB1-458A-4FCB-8073-9E8CFA33BF76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8341361" y="3324860"/>
            <a:ext cx="914400" cy="914400"/>
          </a:xfrm>
          <a:prstGeom prst="rect">
            <a:avLst/>
          </a:prstGeom>
        </p:spPr>
      </p:pic>
      <p:pic>
        <p:nvPicPr>
          <p:cNvPr id="59" name="图形 58" descr="月历">
            <a:extLst>
              <a:ext uri="{FF2B5EF4-FFF2-40B4-BE49-F238E27FC236}">
                <a16:creationId xmlns:a16="http://schemas.microsoft.com/office/drawing/2014/main" id="{83889787-8EF4-4DB1-9FDD-16E7E3BEB46A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9438639" y="3324860"/>
            <a:ext cx="914400" cy="914400"/>
          </a:xfrm>
          <a:prstGeom prst="rect">
            <a:avLst/>
          </a:prstGeom>
        </p:spPr>
      </p:pic>
      <p:pic>
        <p:nvPicPr>
          <p:cNvPr id="61" name="图形 60" descr="清单">
            <a:extLst>
              <a:ext uri="{FF2B5EF4-FFF2-40B4-BE49-F238E27FC236}">
                <a16:creationId xmlns:a16="http://schemas.microsoft.com/office/drawing/2014/main" id="{95F329A8-BCD3-40D4-9BC4-C1DD81E2B571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10535920" y="3324860"/>
            <a:ext cx="914400" cy="914400"/>
          </a:xfrm>
          <a:prstGeom prst="rect">
            <a:avLst/>
          </a:prstGeom>
        </p:spPr>
      </p:pic>
      <p:pic>
        <p:nvPicPr>
          <p:cNvPr id="63" name="图形 62" descr="清单 RTL">
            <a:extLst>
              <a:ext uri="{FF2B5EF4-FFF2-40B4-BE49-F238E27FC236}">
                <a16:creationId xmlns:a16="http://schemas.microsoft.com/office/drawing/2014/main" id="{942A8B25-8ECB-4E11-8D2A-8FD225475637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660400" y="4422140"/>
            <a:ext cx="914400" cy="914400"/>
          </a:xfrm>
          <a:prstGeom prst="rect">
            <a:avLst/>
          </a:prstGeom>
        </p:spPr>
      </p:pic>
      <p:pic>
        <p:nvPicPr>
          <p:cNvPr id="65" name="图形 64" descr="合同">
            <a:extLst>
              <a:ext uri="{FF2B5EF4-FFF2-40B4-BE49-F238E27FC236}">
                <a16:creationId xmlns:a16="http://schemas.microsoft.com/office/drawing/2014/main" id="{502D8607-315A-43D5-989A-9E29DADBA0B6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1757680" y="4422140"/>
            <a:ext cx="914400" cy="914400"/>
          </a:xfrm>
          <a:prstGeom prst="rect">
            <a:avLst/>
          </a:prstGeom>
        </p:spPr>
      </p:pic>
      <p:pic>
        <p:nvPicPr>
          <p:cNvPr id="67" name="图形 66" descr="合同 RTL">
            <a:extLst>
              <a:ext uri="{FF2B5EF4-FFF2-40B4-BE49-F238E27FC236}">
                <a16:creationId xmlns:a16="http://schemas.microsoft.com/office/drawing/2014/main" id="{2C4B6B35-68C3-4DA0-8922-DB9C55C41787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2854960" y="4422140"/>
            <a:ext cx="914400" cy="914400"/>
          </a:xfrm>
          <a:prstGeom prst="rect">
            <a:avLst/>
          </a:prstGeom>
        </p:spPr>
      </p:pic>
      <p:pic>
        <p:nvPicPr>
          <p:cNvPr id="69" name="图形 68" descr="广告">
            <a:extLst>
              <a:ext uri="{FF2B5EF4-FFF2-40B4-BE49-F238E27FC236}">
                <a16:creationId xmlns:a16="http://schemas.microsoft.com/office/drawing/2014/main" id="{1952018E-A45E-426B-92A7-E0F3145C1758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3952240" y="4422140"/>
            <a:ext cx="914400" cy="914400"/>
          </a:xfrm>
          <a:prstGeom prst="rect">
            <a:avLst/>
          </a:prstGeom>
        </p:spPr>
      </p:pic>
      <p:pic>
        <p:nvPicPr>
          <p:cNvPr id="71" name="图形 70" descr="媒体演示文稿">
            <a:extLst>
              <a:ext uri="{FF2B5EF4-FFF2-40B4-BE49-F238E27FC236}">
                <a16:creationId xmlns:a16="http://schemas.microsoft.com/office/drawing/2014/main" id="{B82EAC25-6080-46B0-9EF1-28AEFAB6A84D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5049520" y="4422140"/>
            <a:ext cx="914400" cy="914400"/>
          </a:xfrm>
          <a:prstGeom prst="rect">
            <a:avLst/>
          </a:prstGeom>
        </p:spPr>
      </p:pic>
      <p:pic>
        <p:nvPicPr>
          <p:cNvPr id="73" name="图形 72" descr="组织结构图演示文稿">
            <a:extLst>
              <a:ext uri="{FF2B5EF4-FFF2-40B4-BE49-F238E27FC236}">
                <a16:creationId xmlns:a16="http://schemas.microsoft.com/office/drawing/2014/main" id="{46F8B424-AD57-462F-8134-8B40BA84F7E4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6146800" y="4422140"/>
            <a:ext cx="914400" cy="914400"/>
          </a:xfrm>
          <a:prstGeom prst="rect">
            <a:avLst/>
          </a:prstGeom>
        </p:spPr>
      </p:pic>
      <p:pic>
        <p:nvPicPr>
          <p:cNvPr id="75" name="图形 74" descr="清单演示文稿 RTL">
            <a:extLst>
              <a:ext uri="{FF2B5EF4-FFF2-40B4-BE49-F238E27FC236}">
                <a16:creationId xmlns:a16="http://schemas.microsoft.com/office/drawing/2014/main" id="{4000135B-2C36-42D3-BE00-191B4AD15226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7244080" y="4422140"/>
            <a:ext cx="914400" cy="914400"/>
          </a:xfrm>
          <a:prstGeom prst="rect">
            <a:avLst/>
          </a:prstGeom>
        </p:spPr>
      </p:pic>
      <p:pic>
        <p:nvPicPr>
          <p:cNvPr id="77" name="图形 76" descr="清单演示文稿">
            <a:extLst>
              <a:ext uri="{FF2B5EF4-FFF2-40B4-BE49-F238E27FC236}">
                <a16:creationId xmlns:a16="http://schemas.microsoft.com/office/drawing/2014/main" id="{6EF24031-E2FA-452B-BB8A-B1E1962AE65B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8341361" y="4422140"/>
            <a:ext cx="914400" cy="914400"/>
          </a:xfrm>
          <a:prstGeom prst="rect">
            <a:avLst/>
          </a:prstGeom>
        </p:spPr>
      </p:pic>
      <p:pic>
        <p:nvPicPr>
          <p:cNvPr id="79" name="图形 78" descr="列表 RTL">
            <a:extLst>
              <a:ext uri="{FF2B5EF4-FFF2-40B4-BE49-F238E27FC236}">
                <a16:creationId xmlns:a16="http://schemas.microsoft.com/office/drawing/2014/main" id="{03C259B5-12D1-4014-8C30-34002DE39910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9438639" y="4422140"/>
            <a:ext cx="914400" cy="914400"/>
          </a:xfrm>
          <a:prstGeom prst="rect">
            <a:avLst/>
          </a:prstGeom>
        </p:spPr>
      </p:pic>
      <p:pic>
        <p:nvPicPr>
          <p:cNvPr id="81" name="图形 80" descr="列表">
            <a:extLst>
              <a:ext uri="{FF2B5EF4-FFF2-40B4-BE49-F238E27FC236}">
                <a16:creationId xmlns:a16="http://schemas.microsoft.com/office/drawing/2014/main" id="{25A68E40-2C39-497A-8538-CC45B642566C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10535920" y="4422140"/>
            <a:ext cx="914400" cy="914400"/>
          </a:xfrm>
          <a:prstGeom prst="rect">
            <a:avLst/>
          </a:prstGeom>
        </p:spPr>
      </p:pic>
      <p:sp>
        <p:nvSpPr>
          <p:cNvPr id="82" name="文本框 81">
            <a:extLst>
              <a:ext uri="{FF2B5EF4-FFF2-40B4-BE49-F238E27FC236}">
                <a16:creationId xmlns:a16="http://schemas.microsoft.com/office/drawing/2014/main" id="{C4A5CB09-B40A-4F60-A21D-D8441EC852E8}"/>
              </a:ext>
            </a:extLst>
          </p:cNvPr>
          <p:cNvSpPr txBox="1"/>
          <p:nvPr/>
        </p:nvSpPr>
        <p:spPr>
          <a:xfrm>
            <a:off x="660400" y="477163"/>
            <a:ext cx="2540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商业类</a:t>
            </a:r>
          </a:p>
        </p:txBody>
      </p:sp>
    </p:spTree>
    <p:extLst>
      <p:ext uri="{BB962C8B-B14F-4D97-AF65-F5344CB8AC3E}">
        <p14:creationId xmlns:p14="http://schemas.microsoft.com/office/powerpoint/2010/main" val="2472656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 descr="计算机">
            <a:extLst>
              <a:ext uri="{FF2B5EF4-FFF2-40B4-BE49-F238E27FC236}">
                <a16:creationId xmlns:a16="http://schemas.microsoft.com/office/drawing/2014/main" id="{4B3C953C-EB17-41F6-ADD0-A925E0275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400" y="1130300"/>
            <a:ext cx="914400" cy="914400"/>
          </a:xfrm>
          <a:prstGeom prst="rect">
            <a:avLst/>
          </a:prstGeom>
        </p:spPr>
      </p:pic>
      <p:pic>
        <p:nvPicPr>
          <p:cNvPr id="5" name="图形 4" descr="笔记本电脑">
            <a:extLst>
              <a:ext uri="{FF2B5EF4-FFF2-40B4-BE49-F238E27FC236}">
                <a16:creationId xmlns:a16="http://schemas.microsoft.com/office/drawing/2014/main" id="{31818BD0-0AD9-4B5F-AAA8-51C07A917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7680" y="1130300"/>
            <a:ext cx="914400" cy="914400"/>
          </a:xfrm>
          <a:prstGeom prst="rect">
            <a:avLst/>
          </a:prstGeom>
        </p:spPr>
      </p:pic>
      <p:pic>
        <p:nvPicPr>
          <p:cNvPr id="7" name="图形 6" descr="Internet">
            <a:extLst>
              <a:ext uri="{FF2B5EF4-FFF2-40B4-BE49-F238E27FC236}">
                <a16:creationId xmlns:a16="http://schemas.microsoft.com/office/drawing/2014/main" id="{5E55F5C6-6D78-4C21-B3B5-46DB360C70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54960" y="1130300"/>
            <a:ext cx="914400" cy="914400"/>
          </a:xfrm>
          <a:prstGeom prst="rect">
            <a:avLst/>
          </a:prstGeom>
        </p:spPr>
      </p:pic>
      <p:pic>
        <p:nvPicPr>
          <p:cNvPr id="9" name="图形 8" descr="监视器">
            <a:extLst>
              <a:ext uri="{FF2B5EF4-FFF2-40B4-BE49-F238E27FC236}">
                <a16:creationId xmlns:a16="http://schemas.microsoft.com/office/drawing/2014/main" id="{C9A2441F-E651-4BBB-B1B8-930A7E932C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52240" y="1130300"/>
            <a:ext cx="914400" cy="914400"/>
          </a:xfrm>
          <a:prstGeom prst="rect">
            <a:avLst/>
          </a:prstGeom>
        </p:spPr>
      </p:pic>
      <p:pic>
        <p:nvPicPr>
          <p:cNvPr id="11" name="图形 10" descr="智能手机">
            <a:extLst>
              <a:ext uri="{FF2B5EF4-FFF2-40B4-BE49-F238E27FC236}">
                <a16:creationId xmlns:a16="http://schemas.microsoft.com/office/drawing/2014/main" id="{87B4C87D-8E33-4415-8FDB-1879E81EA5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49520" y="1130300"/>
            <a:ext cx="914400" cy="914400"/>
          </a:xfrm>
          <a:prstGeom prst="rect">
            <a:avLst/>
          </a:prstGeom>
        </p:spPr>
      </p:pic>
      <p:pic>
        <p:nvPicPr>
          <p:cNvPr id="13" name="图形 12" descr="平板电脑">
            <a:extLst>
              <a:ext uri="{FF2B5EF4-FFF2-40B4-BE49-F238E27FC236}">
                <a16:creationId xmlns:a16="http://schemas.microsoft.com/office/drawing/2014/main" id="{7049D7CC-5D10-49B0-95FF-F37B515358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46800" y="1130300"/>
            <a:ext cx="914400" cy="914400"/>
          </a:xfrm>
          <a:prstGeom prst="rect">
            <a:avLst/>
          </a:prstGeom>
        </p:spPr>
      </p:pic>
      <p:pic>
        <p:nvPicPr>
          <p:cNvPr id="15" name="图形 14" descr="传真">
            <a:extLst>
              <a:ext uri="{FF2B5EF4-FFF2-40B4-BE49-F238E27FC236}">
                <a16:creationId xmlns:a16="http://schemas.microsoft.com/office/drawing/2014/main" id="{7D7FEC4F-8C34-4949-A9FD-B0E4D2D5275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44080" y="1130300"/>
            <a:ext cx="914400" cy="914400"/>
          </a:xfrm>
          <a:prstGeom prst="rect">
            <a:avLst/>
          </a:prstGeom>
        </p:spPr>
      </p:pic>
      <p:pic>
        <p:nvPicPr>
          <p:cNvPr id="17" name="图形 16" descr="云计算">
            <a:extLst>
              <a:ext uri="{FF2B5EF4-FFF2-40B4-BE49-F238E27FC236}">
                <a16:creationId xmlns:a16="http://schemas.microsoft.com/office/drawing/2014/main" id="{F709B7EC-463F-46E0-9B21-FDB4B1C2C77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41360" y="1130300"/>
            <a:ext cx="914400" cy="914400"/>
          </a:xfrm>
          <a:prstGeom prst="rect">
            <a:avLst/>
          </a:prstGeom>
        </p:spPr>
      </p:pic>
      <p:pic>
        <p:nvPicPr>
          <p:cNvPr id="19" name="图形 18" descr="打印机">
            <a:extLst>
              <a:ext uri="{FF2B5EF4-FFF2-40B4-BE49-F238E27FC236}">
                <a16:creationId xmlns:a16="http://schemas.microsoft.com/office/drawing/2014/main" id="{3250EC25-1D2F-4CE8-B000-BC6410A74FE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438640" y="1130300"/>
            <a:ext cx="914400" cy="914400"/>
          </a:xfrm>
          <a:prstGeom prst="rect">
            <a:avLst/>
          </a:prstGeom>
        </p:spPr>
      </p:pic>
      <p:pic>
        <p:nvPicPr>
          <p:cNvPr id="21" name="图形 20" descr="碎纸机">
            <a:extLst>
              <a:ext uri="{FF2B5EF4-FFF2-40B4-BE49-F238E27FC236}">
                <a16:creationId xmlns:a16="http://schemas.microsoft.com/office/drawing/2014/main" id="{435B5ED9-2E4A-46CB-9922-CE1B479DD1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535920" y="1130300"/>
            <a:ext cx="914400" cy="914400"/>
          </a:xfrm>
          <a:prstGeom prst="rect">
            <a:avLst/>
          </a:prstGeom>
        </p:spPr>
      </p:pic>
      <p:pic>
        <p:nvPicPr>
          <p:cNvPr id="23" name="图形 22" descr="复印机">
            <a:extLst>
              <a:ext uri="{FF2B5EF4-FFF2-40B4-BE49-F238E27FC236}">
                <a16:creationId xmlns:a16="http://schemas.microsoft.com/office/drawing/2014/main" id="{1A0BA43E-8469-447A-BD7B-1561264B4F0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60400" y="2227580"/>
            <a:ext cx="914400" cy="914400"/>
          </a:xfrm>
          <a:prstGeom prst="rect">
            <a:avLst/>
          </a:prstGeom>
        </p:spPr>
      </p:pic>
      <p:pic>
        <p:nvPicPr>
          <p:cNvPr id="25" name="图形 24" descr="服务器">
            <a:extLst>
              <a:ext uri="{FF2B5EF4-FFF2-40B4-BE49-F238E27FC236}">
                <a16:creationId xmlns:a16="http://schemas.microsoft.com/office/drawing/2014/main" id="{B6277D85-0525-40CB-8264-48DB7D2ED1F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757680" y="2227580"/>
            <a:ext cx="914400" cy="914400"/>
          </a:xfrm>
          <a:prstGeom prst="rect">
            <a:avLst/>
          </a:prstGeom>
        </p:spPr>
      </p:pic>
      <p:pic>
        <p:nvPicPr>
          <p:cNvPr id="27" name="图形 26" descr="扫描仪">
            <a:extLst>
              <a:ext uri="{FF2B5EF4-FFF2-40B4-BE49-F238E27FC236}">
                <a16:creationId xmlns:a16="http://schemas.microsoft.com/office/drawing/2014/main" id="{EC1B1A04-91D0-4DD3-8E7F-52272C749A7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854960" y="2227580"/>
            <a:ext cx="914400" cy="914400"/>
          </a:xfrm>
          <a:prstGeom prst="rect">
            <a:avLst/>
          </a:prstGeom>
        </p:spPr>
      </p:pic>
      <p:pic>
        <p:nvPicPr>
          <p:cNvPr id="29" name="图形 28" descr="处理器">
            <a:extLst>
              <a:ext uri="{FF2B5EF4-FFF2-40B4-BE49-F238E27FC236}">
                <a16:creationId xmlns:a16="http://schemas.microsoft.com/office/drawing/2014/main" id="{CA4231AE-6D5A-43B4-93BE-7457300586C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952240" y="2227580"/>
            <a:ext cx="914400" cy="914400"/>
          </a:xfrm>
          <a:prstGeom prst="rect">
            <a:avLst/>
          </a:prstGeom>
        </p:spPr>
      </p:pic>
      <p:pic>
        <p:nvPicPr>
          <p:cNvPr id="31" name="图形 30" descr="无线路由器">
            <a:extLst>
              <a:ext uri="{FF2B5EF4-FFF2-40B4-BE49-F238E27FC236}">
                <a16:creationId xmlns:a16="http://schemas.microsoft.com/office/drawing/2014/main" id="{F00370E0-CA1B-4C5A-874F-0E039833CD9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049520" y="2227580"/>
            <a:ext cx="914400" cy="914400"/>
          </a:xfrm>
          <a:prstGeom prst="rect">
            <a:avLst/>
          </a:prstGeom>
        </p:spPr>
      </p:pic>
      <p:pic>
        <p:nvPicPr>
          <p:cNvPr id="33" name="图形 32" descr="收音机">
            <a:extLst>
              <a:ext uri="{FF2B5EF4-FFF2-40B4-BE49-F238E27FC236}">
                <a16:creationId xmlns:a16="http://schemas.microsoft.com/office/drawing/2014/main" id="{46ECCB60-6542-4BD6-9728-61A92126D01D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146800" y="2227580"/>
            <a:ext cx="914400" cy="914400"/>
          </a:xfrm>
          <a:prstGeom prst="rect">
            <a:avLst/>
          </a:prstGeom>
        </p:spPr>
      </p:pic>
      <p:pic>
        <p:nvPicPr>
          <p:cNvPr id="35" name="图形 34" descr="打字机">
            <a:extLst>
              <a:ext uri="{FF2B5EF4-FFF2-40B4-BE49-F238E27FC236}">
                <a16:creationId xmlns:a16="http://schemas.microsoft.com/office/drawing/2014/main" id="{27C3D25C-FD6C-4AEE-AA74-F62E20B4DC7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244080" y="2227580"/>
            <a:ext cx="914400" cy="914400"/>
          </a:xfrm>
          <a:prstGeom prst="rect">
            <a:avLst/>
          </a:prstGeom>
        </p:spPr>
      </p:pic>
      <p:pic>
        <p:nvPicPr>
          <p:cNvPr id="37" name="图形 36" descr="光盘">
            <a:extLst>
              <a:ext uri="{FF2B5EF4-FFF2-40B4-BE49-F238E27FC236}">
                <a16:creationId xmlns:a16="http://schemas.microsoft.com/office/drawing/2014/main" id="{F08D3F35-DE4A-4389-8EBE-5261F60CAC45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341360" y="2227580"/>
            <a:ext cx="914400" cy="914400"/>
          </a:xfrm>
          <a:prstGeom prst="rect">
            <a:avLst/>
          </a:prstGeom>
        </p:spPr>
      </p:pic>
      <p:pic>
        <p:nvPicPr>
          <p:cNvPr id="39" name="图形 38" descr="磁盘">
            <a:extLst>
              <a:ext uri="{FF2B5EF4-FFF2-40B4-BE49-F238E27FC236}">
                <a16:creationId xmlns:a16="http://schemas.microsoft.com/office/drawing/2014/main" id="{2BEA84A0-435E-4950-A2D2-D276CC73E3B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9438640" y="2227580"/>
            <a:ext cx="914400" cy="914400"/>
          </a:xfrm>
          <a:prstGeom prst="rect">
            <a:avLst/>
          </a:prstGeom>
        </p:spPr>
      </p:pic>
      <p:pic>
        <p:nvPicPr>
          <p:cNvPr id="41" name="图形 40" descr="USB">
            <a:extLst>
              <a:ext uri="{FF2B5EF4-FFF2-40B4-BE49-F238E27FC236}">
                <a16:creationId xmlns:a16="http://schemas.microsoft.com/office/drawing/2014/main" id="{1C55E549-E55C-428E-B9B0-EE45612D7176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535920" y="2227580"/>
            <a:ext cx="914400" cy="914400"/>
          </a:xfrm>
          <a:prstGeom prst="rect">
            <a:avLst/>
          </a:prstGeom>
        </p:spPr>
      </p:pic>
      <p:pic>
        <p:nvPicPr>
          <p:cNvPr id="43" name="图形 42" descr="插头">
            <a:extLst>
              <a:ext uri="{FF2B5EF4-FFF2-40B4-BE49-F238E27FC236}">
                <a16:creationId xmlns:a16="http://schemas.microsoft.com/office/drawing/2014/main" id="{2B4EE1D8-5501-4CCA-815B-BA5290D442BF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60400" y="3324860"/>
            <a:ext cx="914400" cy="914400"/>
          </a:xfrm>
          <a:prstGeom prst="rect">
            <a:avLst/>
          </a:prstGeom>
        </p:spPr>
      </p:pic>
      <p:pic>
        <p:nvPicPr>
          <p:cNvPr id="45" name="图形 44" descr="照相机">
            <a:extLst>
              <a:ext uri="{FF2B5EF4-FFF2-40B4-BE49-F238E27FC236}">
                <a16:creationId xmlns:a16="http://schemas.microsoft.com/office/drawing/2014/main" id="{0A84F4F8-CB10-40F9-B2B1-512B96A2D4A3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757680" y="3324860"/>
            <a:ext cx="914400" cy="914400"/>
          </a:xfrm>
          <a:prstGeom prst="rect">
            <a:avLst/>
          </a:prstGeom>
        </p:spPr>
      </p:pic>
      <p:pic>
        <p:nvPicPr>
          <p:cNvPr id="47" name="图形 46" descr="Web 摄像头">
            <a:extLst>
              <a:ext uri="{FF2B5EF4-FFF2-40B4-BE49-F238E27FC236}">
                <a16:creationId xmlns:a16="http://schemas.microsoft.com/office/drawing/2014/main" id="{1CDE99E6-2733-4C28-B1D8-B21A49D28516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2854960" y="3324860"/>
            <a:ext cx="914400" cy="914400"/>
          </a:xfrm>
          <a:prstGeom prst="rect">
            <a:avLst/>
          </a:prstGeom>
        </p:spPr>
      </p:pic>
      <p:pic>
        <p:nvPicPr>
          <p:cNvPr id="49" name="图形 48" descr="计算器​​">
            <a:extLst>
              <a:ext uri="{FF2B5EF4-FFF2-40B4-BE49-F238E27FC236}">
                <a16:creationId xmlns:a16="http://schemas.microsoft.com/office/drawing/2014/main" id="{BC5B2B9A-B3EB-458D-BA3F-EC2B1742A7B5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3952240" y="3324860"/>
            <a:ext cx="914400" cy="914400"/>
          </a:xfrm>
          <a:prstGeom prst="rect">
            <a:avLst/>
          </a:prstGeom>
        </p:spPr>
      </p:pic>
      <p:pic>
        <p:nvPicPr>
          <p:cNvPr id="51" name="图形 50" descr="虚拟现实视图器">
            <a:extLst>
              <a:ext uri="{FF2B5EF4-FFF2-40B4-BE49-F238E27FC236}">
                <a16:creationId xmlns:a16="http://schemas.microsoft.com/office/drawing/2014/main" id="{56BEC522-4690-4BA4-BEAD-02FFDC97BEFF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5049520" y="3324860"/>
            <a:ext cx="914400" cy="914400"/>
          </a:xfrm>
          <a:prstGeom prst="rect">
            <a:avLst/>
          </a:prstGeom>
        </p:spPr>
      </p:pic>
      <p:pic>
        <p:nvPicPr>
          <p:cNvPr id="53" name="图形 52" descr="耳塞">
            <a:extLst>
              <a:ext uri="{FF2B5EF4-FFF2-40B4-BE49-F238E27FC236}">
                <a16:creationId xmlns:a16="http://schemas.microsoft.com/office/drawing/2014/main" id="{1A061E10-E82E-40D7-8A27-3E06AFE5AA73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6146800" y="3324860"/>
            <a:ext cx="914400" cy="914400"/>
          </a:xfrm>
          <a:prstGeom prst="rect">
            <a:avLst/>
          </a:prstGeom>
        </p:spPr>
      </p:pic>
      <p:pic>
        <p:nvPicPr>
          <p:cNvPr id="55" name="图形 54" descr="耳机">
            <a:extLst>
              <a:ext uri="{FF2B5EF4-FFF2-40B4-BE49-F238E27FC236}">
                <a16:creationId xmlns:a16="http://schemas.microsoft.com/office/drawing/2014/main" id="{E2309226-594C-49AA-88EC-45DC771EF193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244080" y="3324860"/>
            <a:ext cx="914400" cy="914400"/>
          </a:xfrm>
          <a:prstGeom prst="rect">
            <a:avLst/>
          </a:prstGeom>
        </p:spPr>
      </p:pic>
      <p:pic>
        <p:nvPicPr>
          <p:cNvPr id="57" name="图形 56" descr="录制">
            <a:extLst>
              <a:ext uri="{FF2B5EF4-FFF2-40B4-BE49-F238E27FC236}">
                <a16:creationId xmlns:a16="http://schemas.microsoft.com/office/drawing/2014/main" id="{6B101160-444A-4D45-BC27-0B92DC0D6B54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8341360" y="3324860"/>
            <a:ext cx="914400" cy="914400"/>
          </a:xfrm>
          <a:prstGeom prst="rect">
            <a:avLst/>
          </a:prstGeom>
        </p:spPr>
      </p:pic>
      <p:pic>
        <p:nvPicPr>
          <p:cNvPr id="59" name="图形 58" descr="扬声器">
            <a:extLst>
              <a:ext uri="{FF2B5EF4-FFF2-40B4-BE49-F238E27FC236}">
                <a16:creationId xmlns:a16="http://schemas.microsoft.com/office/drawing/2014/main" id="{F27A3ED7-A1BF-46FA-822E-69110224A909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9438640" y="3324860"/>
            <a:ext cx="914400" cy="914400"/>
          </a:xfrm>
          <a:prstGeom prst="rect">
            <a:avLst/>
          </a:prstGeom>
        </p:spPr>
      </p:pic>
      <p:pic>
        <p:nvPicPr>
          <p:cNvPr id="61" name="图形 60" descr="遥控">
            <a:extLst>
              <a:ext uri="{FF2B5EF4-FFF2-40B4-BE49-F238E27FC236}">
                <a16:creationId xmlns:a16="http://schemas.microsoft.com/office/drawing/2014/main" id="{7737755D-6815-4217-AD41-A96AD1B782EE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10535920" y="3324860"/>
            <a:ext cx="914400" cy="914400"/>
          </a:xfrm>
          <a:prstGeom prst="rect">
            <a:avLst/>
          </a:prstGeom>
        </p:spPr>
      </p:pic>
      <p:pic>
        <p:nvPicPr>
          <p:cNvPr id="63" name="图形 62" descr="DVD 播放器">
            <a:extLst>
              <a:ext uri="{FF2B5EF4-FFF2-40B4-BE49-F238E27FC236}">
                <a16:creationId xmlns:a16="http://schemas.microsoft.com/office/drawing/2014/main" id="{D047DE81-DAE9-4A09-9B44-F214829A1B89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660400" y="4422140"/>
            <a:ext cx="914400" cy="914400"/>
          </a:xfrm>
          <a:prstGeom prst="rect">
            <a:avLst/>
          </a:prstGeom>
        </p:spPr>
      </p:pic>
      <p:pic>
        <p:nvPicPr>
          <p:cNvPr id="65" name="图形 64" descr="投影仪屏幕">
            <a:extLst>
              <a:ext uri="{FF2B5EF4-FFF2-40B4-BE49-F238E27FC236}">
                <a16:creationId xmlns:a16="http://schemas.microsoft.com/office/drawing/2014/main" id="{B54FE7E3-BE46-48E6-A0AD-5D59387613BB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1757680" y="4422140"/>
            <a:ext cx="914400" cy="914400"/>
          </a:xfrm>
          <a:prstGeom prst="rect">
            <a:avLst/>
          </a:prstGeom>
        </p:spPr>
      </p:pic>
      <p:pic>
        <p:nvPicPr>
          <p:cNvPr id="67" name="图形 66" descr="电视机">
            <a:extLst>
              <a:ext uri="{FF2B5EF4-FFF2-40B4-BE49-F238E27FC236}">
                <a16:creationId xmlns:a16="http://schemas.microsoft.com/office/drawing/2014/main" id="{5B9431DE-D407-4F08-AE27-C8734A914117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2854960" y="4422140"/>
            <a:ext cx="914400" cy="914400"/>
          </a:xfrm>
          <a:prstGeom prst="rect">
            <a:avLst/>
          </a:prstGeom>
        </p:spPr>
      </p:pic>
      <p:pic>
        <p:nvPicPr>
          <p:cNvPr id="69" name="图形 68" descr="投影仪">
            <a:extLst>
              <a:ext uri="{FF2B5EF4-FFF2-40B4-BE49-F238E27FC236}">
                <a16:creationId xmlns:a16="http://schemas.microsoft.com/office/drawing/2014/main" id="{E9C0BB8F-5588-4CD7-924E-171301D8B6E3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3952240" y="4422140"/>
            <a:ext cx="914400" cy="914400"/>
          </a:xfrm>
          <a:prstGeom prst="rect">
            <a:avLst/>
          </a:prstGeom>
        </p:spPr>
      </p:pic>
      <p:pic>
        <p:nvPicPr>
          <p:cNvPr id="71" name="图形 70" descr="信号塔">
            <a:extLst>
              <a:ext uri="{FF2B5EF4-FFF2-40B4-BE49-F238E27FC236}">
                <a16:creationId xmlns:a16="http://schemas.microsoft.com/office/drawing/2014/main" id="{EA2F87AA-2840-407C-8FBC-9C8676B87771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5049520" y="4422140"/>
            <a:ext cx="914400" cy="914400"/>
          </a:xfrm>
          <a:prstGeom prst="rect">
            <a:avLst/>
          </a:prstGeom>
        </p:spPr>
      </p:pic>
      <p:pic>
        <p:nvPicPr>
          <p:cNvPr id="73" name="图形 72" descr="机器人">
            <a:extLst>
              <a:ext uri="{FF2B5EF4-FFF2-40B4-BE49-F238E27FC236}">
                <a16:creationId xmlns:a16="http://schemas.microsoft.com/office/drawing/2014/main" id="{1B02C307-80E4-4943-83A8-9856D9525F3E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6146800" y="4422140"/>
            <a:ext cx="914400" cy="914400"/>
          </a:xfrm>
          <a:prstGeom prst="rect">
            <a:avLst/>
          </a:prstGeom>
        </p:spPr>
      </p:pic>
      <p:sp>
        <p:nvSpPr>
          <p:cNvPr id="74" name="文本框 73">
            <a:extLst>
              <a:ext uri="{FF2B5EF4-FFF2-40B4-BE49-F238E27FC236}">
                <a16:creationId xmlns:a16="http://schemas.microsoft.com/office/drawing/2014/main" id="{FA44B9AF-352E-4FE8-8147-50AAA808B43A}"/>
              </a:ext>
            </a:extLst>
          </p:cNvPr>
          <p:cNvSpPr txBox="1"/>
          <p:nvPr/>
        </p:nvSpPr>
        <p:spPr>
          <a:xfrm>
            <a:off x="660400" y="477163"/>
            <a:ext cx="2540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技术类</a:t>
            </a:r>
          </a:p>
        </p:txBody>
      </p:sp>
    </p:spTree>
    <p:extLst>
      <p:ext uri="{BB962C8B-B14F-4D97-AF65-F5344CB8AC3E}">
        <p14:creationId xmlns:p14="http://schemas.microsoft.com/office/powerpoint/2010/main" val="2583335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 descr="城市">
            <a:extLst>
              <a:ext uri="{FF2B5EF4-FFF2-40B4-BE49-F238E27FC236}">
                <a16:creationId xmlns:a16="http://schemas.microsoft.com/office/drawing/2014/main" id="{4F280143-5AB3-4AA0-AE42-FF8D7DA81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400" y="1130300"/>
            <a:ext cx="914400" cy="914400"/>
          </a:xfrm>
          <a:prstGeom prst="rect">
            <a:avLst/>
          </a:prstGeom>
        </p:spPr>
      </p:pic>
      <p:pic>
        <p:nvPicPr>
          <p:cNvPr id="5" name="图形 4" descr="建筑物">
            <a:extLst>
              <a:ext uri="{FF2B5EF4-FFF2-40B4-BE49-F238E27FC236}">
                <a16:creationId xmlns:a16="http://schemas.microsoft.com/office/drawing/2014/main" id="{F02583B2-D70E-4182-9E98-E7717F938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7680" y="1130300"/>
            <a:ext cx="914400" cy="914400"/>
          </a:xfrm>
          <a:prstGeom prst="rect">
            <a:avLst/>
          </a:prstGeom>
        </p:spPr>
      </p:pic>
      <p:pic>
        <p:nvPicPr>
          <p:cNvPr id="7" name="图形 6" descr="工厂">
            <a:extLst>
              <a:ext uri="{FF2B5EF4-FFF2-40B4-BE49-F238E27FC236}">
                <a16:creationId xmlns:a16="http://schemas.microsoft.com/office/drawing/2014/main" id="{CEFB77BE-C4C8-4DB2-98CE-E0377CDA28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54960" y="1130300"/>
            <a:ext cx="914400" cy="914400"/>
          </a:xfrm>
          <a:prstGeom prst="rect">
            <a:avLst/>
          </a:prstGeom>
        </p:spPr>
      </p:pic>
      <p:pic>
        <p:nvPicPr>
          <p:cNvPr id="9" name="图形 8" descr="居家">
            <a:extLst>
              <a:ext uri="{FF2B5EF4-FFF2-40B4-BE49-F238E27FC236}">
                <a16:creationId xmlns:a16="http://schemas.microsoft.com/office/drawing/2014/main" id="{BB478C93-48D4-4263-8D3D-0DE2F48411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52240" y="1130300"/>
            <a:ext cx="914400" cy="914400"/>
          </a:xfrm>
          <a:prstGeom prst="rect">
            <a:avLst/>
          </a:prstGeom>
        </p:spPr>
      </p:pic>
      <p:pic>
        <p:nvPicPr>
          <p:cNvPr id="11" name="图形 10" descr="房子">
            <a:extLst>
              <a:ext uri="{FF2B5EF4-FFF2-40B4-BE49-F238E27FC236}">
                <a16:creationId xmlns:a16="http://schemas.microsoft.com/office/drawing/2014/main" id="{46E1A18F-E97F-4058-A593-62F96BC6AC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49520" y="1130300"/>
            <a:ext cx="914400" cy="914400"/>
          </a:xfrm>
          <a:prstGeom prst="rect">
            <a:avLst/>
          </a:prstGeom>
        </p:spPr>
      </p:pic>
      <p:pic>
        <p:nvPicPr>
          <p:cNvPr id="13" name="图形 12" descr="银行">
            <a:extLst>
              <a:ext uri="{FF2B5EF4-FFF2-40B4-BE49-F238E27FC236}">
                <a16:creationId xmlns:a16="http://schemas.microsoft.com/office/drawing/2014/main" id="{55E920FF-25A2-4406-B693-5E082A1852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46800" y="1130300"/>
            <a:ext cx="914400" cy="914400"/>
          </a:xfrm>
          <a:prstGeom prst="rect">
            <a:avLst/>
          </a:prstGeom>
        </p:spPr>
      </p:pic>
      <p:pic>
        <p:nvPicPr>
          <p:cNvPr id="15" name="图形 14" descr="法院">
            <a:extLst>
              <a:ext uri="{FF2B5EF4-FFF2-40B4-BE49-F238E27FC236}">
                <a16:creationId xmlns:a16="http://schemas.microsoft.com/office/drawing/2014/main" id="{935462BF-B567-4895-9A30-EF729769F28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44080" y="1130300"/>
            <a:ext cx="914400" cy="914400"/>
          </a:xfrm>
          <a:prstGeom prst="rect">
            <a:avLst/>
          </a:prstGeom>
        </p:spPr>
      </p:pic>
      <p:pic>
        <p:nvPicPr>
          <p:cNvPr id="17" name="图形 16" descr="应用商店">
            <a:extLst>
              <a:ext uri="{FF2B5EF4-FFF2-40B4-BE49-F238E27FC236}">
                <a16:creationId xmlns:a16="http://schemas.microsoft.com/office/drawing/2014/main" id="{9AB37AFA-D2E9-49AC-8EEF-6488D93E135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41361" y="1130300"/>
            <a:ext cx="914400" cy="914400"/>
          </a:xfrm>
          <a:prstGeom prst="rect">
            <a:avLst/>
          </a:prstGeom>
        </p:spPr>
      </p:pic>
      <p:pic>
        <p:nvPicPr>
          <p:cNvPr id="19" name="图形 18" descr="展台">
            <a:extLst>
              <a:ext uri="{FF2B5EF4-FFF2-40B4-BE49-F238E27FC236}">
                <a16:creationId xmlns:a16="http://schemas.microsoft.com/office/drawing/2014/main" id="{70E4B76D-688D-4C9C-8940-A8F0385515E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438639" y="1130300"/>
            <a:ext cx="914400" cy="914400"/>
          </a:xfrm>
          <a:prstGeom prst="rect">
            <a:avLst/>
          </a:prstGeom>
        </p:spPr>
      </p:pic>
      <p:pic>
        <p:nvPicPr>
          <p:cNvPr id="21" name="图形 20" descr="校舍">
            <a:extLst>
              <a:ext uri="{FF2B5EF4-FFF2-40B4-BE49-F238E27FC236}">
                <a16:creationId xmlns:a16="http://schemas.microsoft.com/office/drawing/2014/main" id="{8763D12B-762B-4B97-AE71-312C04D30A3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535920" y="1130300"/>
            <a:ext cx="914400" cy="914400"/>
          </a:xfrm>
          <a:prstGeom prst="rect">
            <a:avLst/>
          </a:prstGeom>
        </p:spPr>
      </p:pic>
      <p:pic>
        <p:nvPicPr>
          <p:cNvPr id="23" name="图形 22" descr="仓房">
            <a:extLst>
              <a:ext uri="{FF2B5EF4-FFF2-40B4-BE49-F238E27FC236}">
                <a16:creationId xmlns:a16="http://schemas.microsoft.com/office/drawing/2014/main" id="{1AEB4A4B-8C03-4EAA-A6D5-E9E08908117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60400" y="2227580"/>
            <a:ext cx="914400" cy="914400"/>
          </a:xfrm>
          <a:prstGeom prst="rect">
            <a:avLst/>
          </a:prstGeom>
        </p:spPr>
      </p:pic>
      <p:pic>
        <p:nvPicPr>
          <p:cNvPr id="25" name="图形 24" descr="筒仓">
            <a:extLst>
              <a:ext uri="{FF2B5EF4-FFF2-40B4-BE49-F238E27FC236}">
                <a16:creationId xmlns:a16="http://schemas.microsoft.com/office/drawing/2014/main" id="{879D9E04-476E-445D-B801-0EB0427AF8B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757680" y="2227580"/>
            <a:ext cx="914400" cy="914400"/>
          </a:xfrm>
          <a:prstGeom prst="rect">
            <a:avLst/>
          </a:prstGeom>
        </p:spPr>
      </p:pic>
      <p:pic>
        <p:nvPicPr>
          <p:cNvPr id="27" name="图形 26" descr="风车">
            <a:extLst>
              <a:ext uri="{FF2B5EF4-FFF2-40B4-BE49-F238E27FC236}">
                <a16:creationId xmlns:a16="http://schemas.microsoft.com/office/drawing/2014/main" id="{34523681-7696-4F8E-A79A-B6748EB96CF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854960" y="2227580"/>
            <a:ext cx="914400" cy="914400"/>
          </a:xfrm>
          <a:prstGeom prst="rect">
            <a:avLst/>
          </a:prstGeom>
        </p:spPr>
      </p:pic>
      <p:pic>
        <p:nvPicPr>
          <p:cNvPr id="61" name="图形 60" descr="世界">
            <a:extLst>
              <a:ext uri="{FF2B5EF4-FFF2-40B4-BE49-F238E27FC236}">
                <a16:creationId xmlns:a16="http://schemas.microsoft.com/office/drawing/2014/main" id="{98A7B35D-617E-40A1-8BC1-486AF11F1F7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60400" y="4356101"/>
            <a:ext cx="914400" cy="914400"/>
          </a:xfrm>
          <a:prstGeom prst="rect">
            <a:avLst/>
          </a:prstGeom>
        </p:spPr>
      </p:pic>
      <p:pic>
        <p:nvPicPr>
          <p:cNvPr id="63" name="图形 62" descr="地球仪非洲和欧洲">
            <a:extLst>
              <a:ext uri="{FF2B5EF4-FFF2-40B4-BE49-F238E27FC236}">
                <a16:creationId xmlns:a16="http://schemas.microsoft.com/office/drawing/2014/main" id="{3E146DB3-FC1C-4D9E-95B3-32B6AA1D970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757680" y="4356101"/>
            <a:ext cx="914400" cy="914400"/>
          </a:xfrm>
          <a:prstGeom prst="rect">
            <a:avLst/>
          </a:prstGeom>
        </p:spPr>
      </p:pic>
      <p:pic>
        <p:nvPicPr>
          <p:cNvPr id="65" name="图形 64" descr="地球仪美洲">
            <a:extLst>
              <a:ext uri="{FF2B5EF4-FFF2-40B4-BE49-F238E27FC236}">
                <a16:creationId xmlns:a16="http://schemas.microsoft.com/office/drawing/2014/main" id="{E11327D7-5F6B-415A-A342-ED1336261CF5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854960" y="4356101"/>
            <a:ext cx="914400" cy="914400"/>
          </a:xfrm>
          <a:prstGeom prst="rect">
            <a:avLst/>
          </a:prstGeom>
        </p:spPr>
      </p:pic>
      <p:pic>
        <p:nvPicPr>
          <p:cNvPr id="67" name="图形 66" descr="地球仪亚洲和澳大利亚">
            <a:extLst>
              <a:ext uri="{FF2B5EF4-FFF2-40B4-BE49-F238E27FC236}">
                <a16:creationId xmlns:a16="http://schemas.microsoft.com/office/drawing/2014/main" id="{4313ECB4-5A23-4DBD-A8AC-CCB0DE2189E7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952240" y="4356101"/>
            <a:ext cx="914400" cy="914400"/>
          </a:xfrm>
          <a:prstGeom prst="rect">
            <a:avLst/>
          </a:prstGeom>
        </p:spPr>
      </p:pic>
      <p:pic>
        <p:nvPicPr>
          <p:cNvPr id="69" name="图形 68" descr="地球仪亚洲">
            <a:extLst>
              <a:ext uri="{FF2B5EF4-FFF2-40B4-BE49-F238E27FC236}">
                <a16:creationId xmlns:a16="http://schemas.microsoft.com/office/drawing/2014/main" id="{0CDC6590-0526-4396-9D1E-2A6599B21191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5049520" y="4356101"/>
            <a:ext cx="914400" cy="914400"/>
          </a:xfrm>
          <a:prstGeom prst="rect">
            <a:avLst/>
          </a:prstGeom>
        </p:spPr>
      </p:pic>
      <p:pic>
        <p:nvPicPr>
          <p:cNvPr id="71" name="图形 70" descr="带标记的地图">
            <a:extLst>
              <a:ext uri="{FF2B5EF4-FFF2-40B4-BE49-F238E27FC236}">
                <a16:creationId xmlns:a16="http://schemas.microsoft.com/office/drawing/2014/main" id="{A283474B-FC32-48D1-8D66-31498B5DD9B9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6146800" y="4356101"/>
            <a:ext cx="914400" cy="914400"/>
          </a:xfrm>
          <a:prstGeom prst="rect">
            <a:avLst/>
          </a:prstGeom>
        </p:spPr>
      </p:pic>
      <p:pic>
        <p:nvPicPr>
          <p:cNvPr id="73" name="图形 72" descr="地图指南针">
            <a:extLst>
              <a:ext uri="{FF2B5EF4-FFF2-40B4-BE49-F238E27FC236}">
                <a16:creationId xmlns:a16="http://schemas.microsoft.com/office/drawing/2014/main" id="{56A8E0F3-64F9-4DF7-BC9C-E2C312DE5515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7244080" y="4356101"/>
            <a:ext cx="914400" cy="914400"/>
          </a:xfrm>
          <a:prstGeom prst="rect">
            <a:avLst/>
          </a:prstGeom>
        </p:spPr>
      </p:pic>
      <p:pic>
        <p:nvPicPr>
          <p:cNvPr id="75" name="图形 74" descr="标记">
            <a:extLst>
              <a:ext uri="{FF2B5EF4-FFF2-40B4-BE49-F238E27FC236}">
                <a16:creationId xmlns:a16="http://schemas.microsoft.com/office/drawing/2014/main" id="{06380432-FD70-487F-9B82-BEAE0A5AF9C0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8341361" y="4356101"/>
            <a:ext cx="914400" cy="914400"/>
          </a:xfrm>
          <a:prstGeom prst="rect">
            <a:avLst/>
          </a:prstGeom>
        </p:spPr>
      </p:pic>
      <p:pic>
        <p:nvPicPr>
          <p:cNvPr id="77" name="图形 76" descr="方向">
            <a:extLst>
              <a:ext uri="{FF2B5EF4-FFF2-40B4-BE49-F238E27FC236}">
                <a16:creationId xmlns:a16="http://schemas.microsoft.com/office/drawing/2014/main" id="{7C5D3336-5EF5-4B0D-B892-E5E58CA8A4EF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9438639" y="4356101"/>
            <a:ext cx="914400" cy="914400"/>
          </a:xfrm>
          <a:prstGeom prst="rect">
            <a:avLst/>
          </a:prstGeom>
        </p:spPr>
      </p:pic>
      <p:pic>
        <p:nvPicPr>
          <p:cNvPr id="79" name="图形 78" descr="标志">
            <a:extLst>
              <a:ext uri="{FF2B5EF4-FFF2-40B4-BE49-F238E27FC236}">
                <a16:creationId xmlns:a16="http://schemas.microsoft.com/office/drawing/2014/main" id="{C8A9E771-1C6A-4192-B068-6168562635DC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0535920" y="4356101"/>
            <a:ext cx="914400" cy="914400"/>
          </a:xfrm>
          <a:prstGeom prst="rect">
            <a:avLst/>
          </a:prstGeom>
        </p:spPr>
      </p:pic>
      <p:pic>
        <p:nvPicPr>
          <p:cNvPr id="81" name="图形 80" descr="标记">
            <a:extLst>
              <a:ext uri="{FF2B5EF4-FFF2-40B4-BE49-F238E27FC236}">
                <a16:creationId xmlns:a16="http://schemas.microsoft.com/office/drawing/2014/main" id="{15952241-4802-4A31-B014-26AED3192CF0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60400" y="5453381"/>
            <a:ext cx="914400" cy="914400"/>
          </a:xfrm>
          <a:prstGeom prst="rect">
            <a:avLst/>
          </a:prstGeom>
        </p:spPr>
      </p:pic>
      <p:pic>
        <p:nvPicPr>
          <p:cNvPr id="83" name="图形 82" descr="南美洲">
            <a:extLst>
              <a:ext uri="{FF2B5EF4-FFF2-40B4-BE49-F238E27FC236}">
                <a16:creationId xmlns:a16="http://schemas.microsoft.com/office/drawing/2014/main" id="{736F5F6E-8E5A-4325-B0E6-687CC4D9DD7C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757680" y="5453381"/>
            <a:ext cx="914400" cy="914400"/>
          </a:xfrm>
          <a:prstGeom prst="rect">
            <a:avLst/>
          </a:prstGeom>
        </p:spPr>
      </p:pic>
      <p:pic>
        <p:nvPicPr>
          <p:cNvPr id="85" name="图形 84" descr="北美">
            <a:extLst>
              <a:ext uri="{FF2B5EF4-FFF2-40B4-BE49-F238E27FC236}">
                <a16:creationId xmlns:a16="http://schemas.microsoft.com/office/drawing/2014/main" id="{464AC821-D8ED-4E1F-BB39-B9A27B5C2DE0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2854960" y="5453381"/>
            <a:ext cx="914400" cy="914400"/>
          </a:xfrm>
          <a:prstGeom prst="rect">
            <a:avLst/>
          </a:prstGeom>
        </p:spPr>
      </p:pic>
      <p:pic>
        <p:nvPicPr>
          <p:cNvPr id="87" name="图形 86" descr="欧洲">
            <a:extLst>
              <a:ext uri="{FF2B5EF4-FFF2-40B4-BE49-F238E27FC236}">
                <a16:creationId xmlns:a16="http://schemas.microsoft.com/office/drawing/2014/main" id="{B06C60AF-AA15-47EB-AFBD-1DD18D7D48D7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3952240" y="5453381"/>
            <a:ext cx="914400" cy="914400"/>
          </a:xfrm>
          <a:prstGeom prst="rect">
            <a:avLst/>
          </a:prstGeom>
        </p:spPr>
      </p:pic>
      <p:pic>
        <p:nvPicPr>
          <p:cNvPr id="89" name="图形 88" descr="澳大利亚">
            <a:extLst>
              <a:ext uri="{FF2B5EF4-FFF2-40B4-BE49-F238E27FC236}">
                <a16:creationId xmlns:a16="http://schemas.microsoft.com/office/drawing/2014/main" id="{CB06D081-D692-4A1D-9EAA-1A806901D9A9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5049520" y="5453381"/>
            <a:ext cx="914400" cy="914400"/>
          </a:xfrm>
          <a:prstGeom prst="rect">
            <a:avLst/>
          </a:prstGeom>
        </p:spPr>
      </p:pic>
      <p:pic>
        <p:nvPicPr>
          <p:cNvPr id="91" name="图形 90" descr="亚洲">
            <a:extLst>
              <a:ext uri="{FF2B5EF4-FFF2-40B4-BE49-F238E27FC236}">
                <a16:creationId xmlns:a16="http://schemas.microsoft.com/office/drawing/2014/main" id="{5408BCAC-F315-4426-B43D-F2FD2859CAD7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6146800" y="5453381"/>
            <a:ext cx="914400" cy="914400"/>
          </a:xfrm>
          <a:prstGeom prst="rect">
            <a:avLst/>
          </a:prstGeom>
        </p:spPr>
      </p:pic>
      <p:pic>
        <p:nvPicPr>
          <p:cNvPr id="93" name="图形 92" descr="南极洲">
            <a:extLst>
              <a:ext uri="{FF2B5EF4-FFF2-40B4-BE49-F238E27FC236}">
                <a16:creationId xmlns:a16="http://schemas.microsoft.com/office/drawing/2014/main" id="{BFDB406F-85B5-4303-83E3-07E16B437737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7244080" y="5453381"/>
            <a:ext cx="914400" cy="914400"/>
          </a:xfrm>
          <a:prstGeom prst="rect">
            <a:avLst/>
          </a:prstGeom>
        </p:spPr>
      </p:pic>
      <p:pic>
        <p:nvPicPr>
          <p:cNvPr id="95" name="图形 94" descr="非洲">
            <a:extLst>
              <a:ext uri="{FF2B5EF4-FFF2-40B4-BE49-F238E27FC236}">
                <a16:creationId xmlns:a16="http://schemas.microsoft.com/office/drawing/2014/main" id="{831F4C09-9810-40C6-B1FB-D345F8F569BC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8341361" y="5453381"/>
            <a:ext cx="914400" cy="914400"/>
          </a:xfrm>
          <a:prstGeom prst="rect">
            <a:avLst/>
          </a:prstGeom>
        </p:spPr>
      </p:pic>
      <p:pic>
        <p:nvPicPr>
          <p:cNvPr id="97" name="图形 96" descr="固定">
            <a:extLst>
              <a:ext uri="{FF2B5EF4-FFF2-40B4-BE49-F238E27FC236}">
                <a16:creationId xmlns:a16="http://schemas.microsoft.com/office/drawing/2014/main" id="{563AB81C-FF96-42B3-8B95-02F121960F8F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9438639" y="5453381"/>
            <a:ext cx="914400" cy="914400"/>
          </a:xfrm>
          <a:prstGeom prst="rect">
            <a:avLst/>
          </a:prstGeom>
        </p:spPr>
      </p:pic>
      <p:pic>
        <p:nvPicPr>
          <p:cNvPr id="99" name="图形 98" descr="罗盘">
            <a:extLst>
              <a:ext uri="{FF2B5EF4-FFF2-40B4-BE49-F238E27FC236}">
                <a16:creationId xmlns:a16="http://schemas.microsoft.com/office/drawing/2014/main" id="{07F9781B-E749-4D80-BFE3-A9D8F3165C4A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10535920" y="5453381"/>
            <a:ext cx="914400" cy="914400"/>
          </a:xfrm>
          <a:prstGeom prst="rect">
            <a:avLst/>
          </a:prstGeom>
        </p:spPr>
      </p:pic>
      <p:sp>
        <p:nvSpPr>
          <p:cNvPr id="104" name="文本框 103">
            <a:extLst>
              <a:ext uri="{FF2B5EF4-FFF2-40B4-BE49-F238E27FC236}">
                <a16:creationId xmlns:a16="http://schemas.microsoft.com/office/drawing/2014/main" id="{3E7F8816-2120-47D9-9208-A96EDBDB1120}"/>
              </a:ext>
            </a:extLst>
          </p:cNvPr>
          <p:cNvSpPr txBox="1"/>
          <p:nvPr/>
        </p:nvSpPr>
        <p:spPr>
          <a:xfrm>
            <a:off x="660400" y="477163"/>
            <a:ext cx="2540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建筑类</a:t>
            </a: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D314210F-D4F2-40D7-832B-3D804F977FD7}"/>
              </a:ext>
            </a:extLst>
          </p:cNvPr>
          <p:cNvSpPr txBox="1"/>
          <p:nvPr/>
        </p:nvSpPr>
        <p:spPr>
          <a:xfrm>
            <a:off x="660400" y="3634383"/>
            <a:ext cx="2540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位置类</a:t>
            </a:r>
          </a:p>
        </p:txBody>
      </p:sp>
    </p:spTree>
    <p:extLst>
      <p:ext uri="{BB962C8B-B14F-4D97-AF65-F5344CB8AC3E}">
        <p14:creationId xmlns:p14="http://schemas.microsoft.com/office/powerpoint/2010/main" val="2103519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 descr="宇航员">
            <a:extLst>
              <a:ext uri="{FF2B5EF4-FFF2-40B4-BE49-F238E27FC236}">
                <a16:creationId xmlns:a16="http://schemas.microsoft.com/office/drawing/2014/main" id="{71FAEF25-3F8D-4738-B300-B3908208A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400" y="1130300"/>
            <a:ext cx="914400" cy="914400"/>
          </a:xfrm>
          <a:prstGeom prst="rect">
            <a:avLst/>
          </a:prstGeom>
        </p:spPr>
      </p:pic>
      <p:pic>
        <p:nvPicPr>
          <p:cNvPr id="9" name="图形 8" descr="农民">
            <a:extLst>
              <a:ext uri="{FF2B5EF4-FFF2-40B4-BE49-F238E27FC236}">
                <a16:creationId xmlns:a16="http://schemas.microsoft.com/office/drawing/2014/main" id="{FDD23EDF-AF87-40DB-AEFA-02B17B3474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7680" y="1130300"/>
            <a:ext cx="914400" cy="914400"/>
          </a:xfrm>
          <a:prstGeom prst="rect">
            <a:avLst/>
          </a:prstGeom>
        </p:spPr>
      </p:pic>
      <p:pic>
        <p:nvPicPr>
          <p:cNvPr id="11" name="图形 10" descr="厨师">
            <a:extLst>
              <a:ext uri="{FF2B5EF4-FFF2-40B4-BE49-F238E27FC236}">
                <a16:creationId xmlns:a16="http://schemas.microsoft.com/office/drawing/2014/main" id="{D03359DB-9C48-429D-B3FC-D092DEE34E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54960" y="1130300"/>
            <a:ext cx="914400" cy="914400"/>
          </a:xfrm>
          <a:prstGeom prst="rect">
            <a:avLst/>
          </a:prstGeom>
        </p:spPr>
      </p:pic>
      <p:pic>
        <p:nvPicPr>
          <p:cNvPr id="13" name="图形 12" descr="服务员">
            <a:extLst>
              <a:ext uri="{FF2B5EF4-FFF2-40B4-BE49-F238E27FC236}">
                <a16:creationId xmlns:a16="http://schemas.microsoft.com/office/drawing/2014/main" id="{F5472566-71B3-4C0A-B7BF-F0953D7D40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52240" y="1130300"/>
            <a:ext cx="914400" cy="914400"/>
          </a:xfrm>
          <a:prstGeom prst="rect">
            <a:avLst/>
          </a:prstGeom>
        </p:spPr>
      </p:pic>
      <p:pic>
        <p:nvPicPr>
          <p:cNvPr id="15" name="图形 14" descr="牛仔">
            <a:extLst>
              <a:ext uri="{FF2B5EF4-FFF2-40B4-BE49-F238E27FC236}">
                <a16:creationId xmlns:a16="http://schemas.microsoft.com/office/drawing/2014/main" id="{8F2FB47C-0B41-4F09-8A63-30C9C8F389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49520" y="1130300"/>
            <a:ext cx="914400" cy="914400"/>
          </a:xfrm>
          <a:prstGeom prst="rect">
            <a:avLst/>
          </a:prstGeom>
        </p:spPr>
      </p:pic>
      <p:pic>
        <p:nvPicPr>
          <p:cNvPr id="17" name="图形 16" descr="士兵">
            <a:extLst>
              <a:ext uri="{FF2B5EF4-FFF2-40B4-BE49-F238E27FC236}">
                <a16:creationId xmlns:a16="http://schemas.microsoft.com/office/drawing/2014/main" id="{C1DD68EB-9B81-4A32-B1D0-F6E444E053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46800" y="1130300"/>
            <a:ext cx="914400" cy="914400"/>
          </a:xfrm>
          <a:prstGeom prst="rect">
            <a:avLst/>
          </a:prstGeom>
        </p:spPr>
      </p:pic>
      <p:pic>
        <p:nvPicPr>
          <p:cNvPr id="19" name="图形 18" descr="侦探">
            <a:extLst>
              <a:ext uri="{FF2B5EF4-FFF2-40B4-BE49-F238E27FC236}">
                <a16:creationId xmlns:a16="http://schemas.microsoft.com/office/drawing/2014/main" id="{05107B6C-73DE-41A7-9695-ED7983E4125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44080" y="1130300"/>
            <a:ext cx="914400" cy="914400"/>
          </a:xfrm>
          <a:prstGeom prst="rect">
            <a:avLst/>
          </a:prstGeom>
        </p:spPr>
      </p:pic>
      <p:pic>
        <p:nvPicPr>
          <p:cNvPr id="21" name="图形 20" descr="警察">
            <a:extLst>
              <a:ext uri="{FF2B5EF4-FFF2-40B4-BE49-F238E27FC236}">
                <a16:creationId xmlns:a16="http://schemas.microsoft.com/office/drawing/2014/main" id="{EB980F8B-7199-4DE5-A75E-5CFEDFB63C7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41360" y="1130300"/>
            <a:ext cx="914400" cy="914400"/>
          </a:xfrm>
          <a:prstGeom prst="rect">
            <a:avLst/>
          </a:prstGeom>
        </p:spPr>
      </p:pic>
      <p:pic>
        <p:nvPicPr>
          <p:cNvPr id="23" name="图形 22" descr="消防员">
            <a:extLst>
              <a:ext uri="{FF2B5EF4-FFF2-40B4-BE49-F238E27FC236}">
                <a16:creationId xmlns:a16="http://schemas.microsoft.com/office/drawing/2014/main" id="{50D9E29F-66B5-4C72-8D41-2EE5CDAF361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438640" y="1130300"/>
            <a:ext cx="914400" cy="914400"/>
          </a:xfrm>
          <a:prstGeom prst="rect">
            <a:avLst/>
          </a:prstGeom>
        </p:spPr>
      </p:pic>
      <p:pic>
        <p:nvPicPr>
          <p:cNvPr id="25" name="图形 24" descr="管理员">
            <a:extLst>
              <a:ext uri="{FF2B5EF4-FFF2-40B4-BE49-F238E27FC236}">
                <a16:creationId xmlns:a16="http://schemas.microsoft.com/office/drawing/2014/main" id="{DB81BC70-BF28-4942-A089-2444CEC2529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535920" y="1130300"/>
            <a:ext cx="914400" cy="914400"/>
          </a:xfrm>
          <a:prstGeom prst="rect">
            <a:avLst/>
          </a:prstGeom>
        </p:spPr>
      </p:pic>
      <p:pic>
        <p:nvPicPr>
          <p:cNvPr id="27" name="图形 26" descr="DJ">
            <a:extLst>
              <a:ext uri="{FF2B5EF4-FFF2-40B4-BE49-F238E27FC236}">
                <a16:creationId xmlns:a16="http://schemas.microsoft.com/office/drawing/2014/main" id="{9578AB62-C3DE-4213-B60E-0B37B9271EC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60400" y="2227580"/>
            <a:ext cx="914400" cy="914400"/>
          </a:xfrm>
          <a:prstGeom prst="rect">
            <a:avLst/>
          </a:prstGeom>
        </p:spPr>
      </p:pic>
      <p:pic>
        <p:nvPicPr>
          <p:cNvPr id="29" name="图形 28" descr="指挥">
            <a:extLst>
              <a:ext uri="{FF2B5EF4-FFF2-40B4-BE49-F238E27FC236}">
                <a16:creationId xmlns:a16="http://schemas.microsoft.com/office/drawing/2014/main" id="{65AF4B21-9AA9-4386-B6F3-EDCFFB6E8B5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757680" y="2227580"/>
            <a:ext cx="914400" cy="914400"/>
          </a:xfrm>
          <a:prstGeom prst="rect">
            <a:avLst/>
          </a:prstGeom>
        </p:spPr>
      </p:pic>
      <p:pic>
        <p:nvPicPr>
          <p:cNvPr id="31" name="图形 30" descr="艺术家">
            <a:extLst>
              <a:ext uri="{FF2B5EF4-FFF2-40B4-BE49-F238E27FC236}">
                <a16:creationId xmlns:a16="http://schemas.microsoft.com/office/drawing/2014/main" id="{D01983EA-C31C-4D10-9C3D-3F8B40D702B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854960" y="2227580"/>
            <a:ext cx="914400" cy="914400"/>
          </a:xfrm>
          <a:prstGeom prst="rect">
            <a:avLst/>
          </a:prstGeom>
        </p:spPr>
      </p:pic>
      <p:pic>
        <p:nvPicPr>
          <p:cNvPr id="33" name="图形 32" descr="法官">
            <a:extLst>
              <a:ext uri="{FF2B5EF4-FFF2-40B4-BE49-F238E27FC236}">
                <a16:creationId xmlns:a16="http://schemas.microsoft.com/office/drawing/2014/main" id="{AFD6CDE9-F173-44EC-9072-EFFBBC51DE0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952240" y="2227580"/>
            <a:ext cx="914400" cy="914400"/>
          </a:xfrm>
          <a:prstGeom prst="rect">
            <a:avLst/>
          </a:prstGeom>
        </p:spPr>
      </p:pic>
      <p:pic>
        <p:nvPicPr>
          <p:cNvPr id="35" name="图形 34" descr="科学家">
            <a:extLst>
              <a:ext uri="{FF2B5EF4-FFF2-40B4-BE49-F238E27FC236}">
                <a16:creationId xmlns:a16="http://schemas.microsoft.com/office/drawing/2014/main" id="{83C060F6-D945-4EB5-BA5D-E11EE956F93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049520" y="2227580"/>
            <a:ext cx="914400" cy="914400"/>
          </a:xfrm>
          <a:prstGeom prst="rect">
            <a:avLst/>
          </a:prstGeom>
        </p:spPr>
      </p:pic>
      <p:pic>
        <p:nvPicPr>
          <p:cNvPr id="37" name="图形 36" descr="教授">
            <a:extLst>
              <a:ext uri="{FF2B5EF4-FFF2-40B4-BE49-F238E27FC236}">
                <a16:creationId xmlns:a16="http://schemas.microsoft.com/office/drawing/2014/main" id="{A654BB7F-A02A-4ACC-A297-15CF29DBDA5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146800" y="2227580"/>
            <a:ext cx="914400" cy="914400"/>
          </a:xfrm>
          <a:prstGeom prst="rect">
            <a:avLst/>
          </a:prstGeom>
        </p:spPr>
      </p:pic>
      <p:pic>
        <p:nvPicPr>
          <p:cNvPr id="39" name="图形 38" descr="办公室职员">
            <a:extLst>
              <a:ext uri="{FF2B5EF4-FFF2-40B4-BE49-F238E27FC236}">
                <a16:creationId xmlns:a16="http://schemas.microsoft.com/office/drawing/2014/main" id="{AE0D4D00-7568-4C5A-9956-2BCE1A03BED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244080" y="2227580"/>
            <a:ext cx="914400" cy="914400"/>
          </a:xfrm>
          <a:prstGeom prst="rect">
            <a:avLst/>
          </a:prstGeom>
        </p:spPr>
      </p:pic>
      <p:pic>
        <p:nvPicPr>
          <p:cNvPr id="41" name="图形 40" descr="程序员">
            <a:extLst>
              <a:ext uri="{FF2B5EF4-FFF2-40B4-BE49-F238E27FC236}">
                <a16:creationId xmlns:a16="http://schemas.microsoft.com/office/drawing/2014/main" id="{360BD251-4127-4C80-A8BB-A842582C67F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341360" y="2227580"/>
            <a:ext cx="914400" cy="914400"/>
          </a:xfrm>
          <a:prstGeom prst="rect">
            <a:avLst/>
          </a:prstGeom>
        </p:spPr>
      </p:pic>
      <p:pic>
        <p:nvPicPr>
          <p:cNvPr id="43" name="图形 42" descr="指示">
            <a:extLst>
              <a:ext uri="{FF2B5EF4-FFF2-40B4-BE49-F238E27FC236}">
                <a16:creationId xmlns:a16="http://schemas.microsoft.com/office/drawing/2014/main" id="{5B95F0F0-17CE-48CE-BB36-FAA712A11BDB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9438640" y="2227580"/>
            <a:ext cx="914400" cy="914400"/>
          </a:xfrm>
          <a:prstGeom prst="rect">
            <a:avLst/>
          </a:prstGeom>
        </p:spPr>
      </p:pic>
      <p:pic>
        <p:nvPicPr>
          <p:cNvPr id="45" name="图形 44" descr="医生">
            <a:extLst>
              <a:ext uri="{FF2B5EF4-FFF2-40B4-BE49-F238E27FC236}">
                <a16:creationId xmlns:a16="http://schemas.microsoft.com/office/drawing/2014/main" id="{27ED933F-0150-4CAD-B390-D4222470B958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535920" y="2227580"/>
            <a:ext cx="914400" cy="914400"/>
          </a:xfrm>
          <a:prstGeom prst="rect">
            <a:avLst/>
          </a:prstGeom>
        </p:spPr>
      </p:pic>
      <p:pic>
        <p:nvPicPr>
          <p:cNvPr id="47" name="图形 46" descr="兽医">
            <a:extLst>
              <a:ext uri="{FF2B5EF4-FFF2-40B4-BE49-F238E27FC236}">
                <a16:creationId xmlns:a16="http://schemas.microsoft.com/office/drawing/2014/main" id="{37AF07C5-920D-4671-9EFF-4F8ECF57AAF5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660400" y="3324860"/>
            <a:ext cx="914400" cy="914400"/>
          </a:xfrm>
          <a:prstGeom prst="rect">
            <a:avLst/>
          </a:prstGeom>
        </p:spPr>
      </p:pic>
      <p:pic>
        <p:nvPicPr>
          <p:cNvPr id="49" name="图形 48" descr="建筑工人">
            <a:extLst>
              <a:ext uri="{FF2B5EF4-FFF2-40B4-BE49-F238E27FC236}">
                <a16:creationId xmlns:a16="http://schemas.microsoft.com/office/drawing/2014/main" id="{71C79498-222B-48F9-817D-E72139BCB91A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757680" y="3324860"/>
            <a:ext cx="914400" cy="914400"/>
          </a:xfrm>
          <a:prstGeom prst="rect">
            <a:avLst/>
          </a:prstGeom>
        </p:spPr>
      </p:pic>
      <p:pic>
        <p:nvPicPr>
          <p:cNvPr id="51" name="图形 50" descr="电气">
            <a:extLst>
              <a:ext uri="{FF2B5EF4-FFF2-40B4-BE49-F238E27FC236}">
                <a16:creationId xmlns:a16="http://schemas.microsoft.com/office/drawing/2014/main" id="{4DA0E650-29DD-4986-91F9-F1217E4F00E8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2854960" y="3324860"/>
            <a:ext cx="914400" cy="914400"/>
          </a:xfrm>
          <a:prstGeom prst="rect">
            <a:avLst/>
          </a:prstGeom>
        </p:spPr>
      </p:pic>
      <p:pic>
        <p:nvPicPr>
          <p:cNvPr id="53" name="图形 52" descr="焊工">
            <a:extLst>
              <a:ext uri="{FF2B5EF4-FFF2-40B4-BE49-F238E27FC236}">
                <a16:creationId xmlns:a16="http://schemas.microsoft.com/office/drawing/2014/main" id="{B214690C-D112-45FB-A4C1-4BA70BF004E5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3952240" y="3324860"/>
            <a:ext cx="914400" cy="914400"/>
          </a:xfrm>
          <a:prstGeom prst="rect">
            <a:avLst/>
          </a:prstGeom>
        </p:spPr>
      </p:pic>
      <p:sp>
        <p:nvSpPr>
          <p:cNvPr id="55" name="文本框 54">
            <a:extLst>
              <a:ext uri="{FF2B5EF4-FFF2-40B4-BE49-F238E27FC236}">
                <a16:creationId xmlns:a16="http://schemas.microsoft.com/office/drawing/2014/main" id="{E6A740C7-4A9C-439A-8F8E-E7255F6DEE2B}"/>
              </a:ext>
            </a:extLst>
          </p:cNvPr>
          <p:cNvSpPr txBox="1"/>
          <p:nvPr/>
        </p:nvSpPr>
        <p:spPr>
          <a:xfrm>
            <a:off x="660400" y="477163"/>
            <a:ext cx="2540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职业类</a:t>
            </a:r>
          </a:p>
        </p:txBody>
      </p:sp>
    </p:spTree>
    <p:extLst>
      <p:ext uri="{BB962C8B-B14F-4D97-AF65-F5344CB8AC3E}">
        <p14:creationId xmlns:p14="http://schemas.microsoft.com/office/powerpoint/2010/main" val="235964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8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066D1042-68F1-4125-8A4B-4A989B322670}"/>
              </a:ext>
            </a:extLst>
          </p:cNvPr>
          <p:cNvGrpSpPr/>
          <p:nvPr/>
        </p:nvGrpSpPr>
        <p:grpSpPr>
          <a:xfrm>
            <a:off x="1172468" y="1543869"/>
            <a:ext cx="9206985" cy="3770263"/>
            <a:chOff x="1255276" y="1543869"/>
            <a:chExt cx="9206985" cy="3770263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18460F39-8C68-4A9A-BA9A-2CE852593812}"/>
                </a:ext>
              </a:extLst>
            </p:cNvPr>
            <p:cNvGrpSpPr/>
            <p:nvPr/>
          </p:nvGrpSpPr>
          <p:grpSpPr>
            <a:xfrm>
              <a:off x="5839409" y="2335901"/>
              <a:ext cx="4622852" cy="2186198"/>
              <a:chOff x="5481268" y="2341610"/>
              <a:chExt cx="4622852" cy="2186198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4EBD5E4-F67C-4A59-B0AF-AE043C7A6B4D}"/>
                  </a:ext>
                </a:extLst>
              </p:cNvPr>
              <p:cNvSpPr txBox="1"/>
              <p:nvPr/>
            </p:nvSpPr>
            <p:spPr>
              <a:xfrm>
                <a:off x="5481268" y="3556965"/>
                <a:ext cx="4622852" cy="9708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dirty="0">
                    <a:latin typeface="+mn-ea"/>
                  </a:rPr>
                  <a:t>请在此输入有关于工作回顾的相关说明，以便于观众更好的理解，输入文字时可以直接复制，粘贴时请选择右键只保留文本。</a:t>
                </a:r>
              </a:p>
            </p:txBody>
          </p: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DFD19CA2-36C5-478B-B482-40FAAC2B6254}"/>
                  </a:ext>
                </a:extLst>
              </p:cNvPr>
              <p:cNvGrpSpPr/>
              <p:nvPr/>
            </p:nvGrpSpPr>
            <p:grpSpPr>
              <a:xfrm>
                <a:off x="5481268" y="2341610"/>
                <a:ext cx="3655749" cy="993111"/>
                <a:chOff x="5481268" y="2341610"/>
                <a:chExt cx="3655749" cy="993111"/>
              </a:xfrm>
            </p:grpSpPr>
            <p:grpSp>
              <p:nvGrpSpPr>
                <p:cNvPr id="5" name="组合 4">
                  <a:extLst>
                    <a:ext uri="{FF2B5EF4-FFF2-40B4-BE49-F238E27FC236}">
                      <a16:creationId xmlns:a16="http://schemas.microsoft.com/office/drawing/2014/main" id="{3D1050A7-E36C-4802-9F83-DC1F8ADDEF12}"/>
                    </a:ext>
                  </a:extLst>
                </p:cNvPr>
                <p:cNvGrpSpPr/>
                <p:nvPr/>
              </p:nvGrpSpPr>
              <p:grpSpPr>
                <a:xfrm>
                  <a:off x="6460514" y="2341610"/>
                  <a:ext cx="2676503" cy="993111"/>
                  <a:chOff x="6460514" y="2341610"/>
                  <a:chExt cx="2676503" cy="993111"/>
                </a:xfrm>
              </p:grpSpPr>
              <p:sp>
                <p:nvSpPr>
                  <p:cNvPr id="58" name="文本框 57">
                    <a:extLst>
                      <a:ext uri="{FF2B5EF4-FFF2-40B4-BE49-F238E27FC236}">
                        <a16:creationId xmlns:a16="http://schemas.microsoft.com/office/drawing/2014/main" id="{AF5A85F9-2650-4040-A7D7-37B7B796B08F}"/>
                      </a:ext>
                    </a:extLst>
                  </p:cNvPr>
                  <p:cNvSpPr txBox="1"/>
                  <p:nvPr/>
                </p:nvSpPr>
                <p:spPr>
                  <a:xfrm>
                    <a:off x="6460514" y="2341610"/>
                    <a:ext cx="2676503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dist"/>
                    <a:r>
                      <a:rPr lang="zh-CN" altLang="en-US" sz="4800" b="1" dirty="0">
                        <a:latin typeface="+mj-ea"/>
                        <a:ea typeface="+mj-ea"/>
                      </a:rPr>
                      <a:t>工作回顾</a:t>
                    </a:r>
                  </a:p>
                </p:txBody>
              </p:sp>
              <p:sp>
                <p:nvSpPr>
                  <p:cNvPr id="59" name="文本框 58">
                    <a:extLst>
                      <a:ext uri="{FF2B5EF4-FFF2-40B4-BE49-F238E27FC236}">
                        <a16:creationId xmlns:a16="http://schemas.microsoft.com/office/drawing/2014/main" id="{C5F4AFD8-E5EF-4397-ABA4-239E57222923}"/>
                      </a:ext>
                    </a:extLst>
                  </p:cNvPr>
                  <p:cNvSpPr txBox="1"/>
                  <p:nvPr/>
                </p:nvSpPr>
                <p:spPr>
                  <a:xfrm>
                    <a:off x="6475326" y="3038358"/>
                    <a:ext cx="2646878" cy="2963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dist">
                      <a:lnSpc>
                        <a:spcPct val="120000"/>
                      </a:lnSpc>
                    </a:pPr>
                    <a:r>
                      <a:rPr lang="en-US" altLang="zh-CN" sz="1200" dirty="0">
                        <a:latin typeface="+mn-ea"/>
                      </a:rPr>
                      <a:t>WORK REVIEW</a:t>
                    </a:r>
                    <a:endParaRPr lang="zh-CN" altLang="en-US" sz="1200" dirty="0">
                      <a:latin typeface="+mn-ea"/>
                    </a:endParaRPr>
                  </a:p>
                </p:txBody>
              </p:sp>
            </p:grpSp>
            <p:grpSp>
              <p:nvGrpSpPr>
                <p:cNvPr id="6" name="组合 5">
                  <a:extLst>
                    <a:ext uri="{FF2B5EF4-FFF2-40B4-BE49-F238E27FC236}">
                      <a16:creationId xmlns:a16="http://schemas.microsoft.com/office/drawing/2014/main" id="{667CC174-BBF2-4669-9BBB-0FD9B8260657}"/>
                    </a:ext>
                  </a:extLst>
                </p:cNvPr>
                <p:cNvGrpSpPr/>
                <p:nvPr/>
              </p:nvGrpSpPr>
              <p:grpSpPr>
                <a:xfrm>
                  <a:off x="5481268" y="2384521"/>
                  <a:ext cx="907288" cy="907288"/>
                  <a:chOff x="1395343" y="4022065"/>
                  <a:chExt cx="907288" cy="907288"/>
                </a:xfrm>
              </p:grpSpPr>
              <p:sp>
                <p:nvSpPr>
                  <p:cNvPr id="23" name="椭圆 22">
                    <a:extLst>
                      <a:ext uri="{FF2B5EF4-FFF2-40B4-BE49-F238E27FC236}">
                        <a16:creationId xmlns:a16="http://schemas.microsoft.com/office/drawing/2014/main" id="{45B2E76C-4D4E-487B-A88B-4FB6C852013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395343" y="4022065"/>
                    <a:ext cx="907288" cy="9072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3200" dirty="0">
                      <a:solidFill>
                        <a:schemeClr val="accent2"/>
                      </a:solidFill>
                    </a:endParaRPr>
                  </a:p>
                </p:txBody>
              </p:sp>
              <p:pic>
                <p:nvPicPr>
                  <p:cNvPr id="24" name="图形 23" descr="公文包">
                    <a:extLst>
                      <a:ext uri="{FF2B5EF4-FFF2-40B4-BE49-F238E27FC236}">
                        <a16:creationId xmlns:a16="http://schemas.microsoft.com/office/drawing/2014/main" id="{AF770742-51A4-4229-8D8C-D54605F63354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19588" y="4249289"/>
                    <a:ext cx="458798" cy="458798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20C1C5F9-5A22-482B-B362-CE3C779C9277}"/>
                </a:ext>
              </a:extLst>
            </p:cNvPr>
            <p:cNvSpPr txBox="1"/>
            <p:nvPr/>
          </p:nvSpPr>
          <p:spPr>
            <a:xfrm>
              <a:off x="1255276" y="1543869"/>
              <a:ext cx="4359888" cy="37702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3900" b="1" i="1" dirty="0">
                  <a:gradFill flip="none" rotWithShape="1">
                    <a:gsLst>
                      <a:gs pos="100000">
                        <a:schemeClr val="accent1"/>
                      </a:gs>
                      <a:gs pos="66000">
                        <a:srgbClr val="0043F5"/>
                      </a:gs>
                      <a:gs pos="0">
                        <a:schemeClr val="accent1">
                          <a:alpha val="0"/>
                          <a:lumMod val="0"/>
                          <a:lumOff val="100000"/>
                        </a:schemeClr>
                      </a:gs>
                    </a:gsLst>
                    <a:lin ang="16200000" scaled="1"/>
                    <a:tileRect/>
                  </a:gradFill>
                  <a:ea typeface="+mj-ea"/>
                </a:rPr>
                <a:t>01</a:t>
              </a:r>
              <a:endParaRPr lang="zh-CN" altLang="en-US" sz="23900" b="1" i="1" dirty="0">
                <a:gradFill flip="none" rotWithShape="1">
                  <a:gsLst>
                    <a:gs pos="100000">
                      <a:schemeClr val="accent1"/>
                    </a:gs>
                    <a:gs pos="66000">
                      <a:srgbClr val="0043F5"/>
                    </a:gs>
                    <a:gs pos="0">
                      <a:schemeClr val="accent1">
                        <a:alpha val="0"/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6346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11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19CDFD0-54D1-4883-AFD5-0CADBE1E50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5150" y="569626"/>
            <a:ext cx="3503930" cy="523220"/>
          </a:xfrm>
        </p:spPr>
        <p:txBody>
          <a:bodyPr wrap="square">
            <a:spAutoFit/>
          </a:bodyPr>
          <a:lstStyle/>
          <a:p>
            <a:r>
              <a:rPr lang="en-US" altLang="zh-CN" sz="2800" dirty="0">
                <a:effectLst/>
              </a:rPr>
              <a:t>01.</a:t>
            </a:r>
            <a:r>
              <a:rPr lang="zh-CN" altLang="en-US" sz="2800" dirty="0">
                <a:effectLst/>
              </a:rPr>
              <a:t>工作回顾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151979B-A0AA-4182-A6B6-C0B262C92D30}"/>
              </a:ext>
            </a:extLst>
          </p:cNvPr>
          <p:cNvSpPr/>
          <p:nvPr/>
        </p:nvSpPr>
        <p:spPr>
          <a:xfrm>
            <a:off x="3958732" y="1803400"/>
            <a:ext cx="4064000" cy="406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C83AF382-0FC6-45DB-B1D4-460E04EDB5E3}"/>
              </a:ext>
            </a:extLst>
          </p:cNvPr>
          <p:cNvSpPr/>
          <p:nvPr/>
        </p:nvSpPr>
        <p:spPr>
          <a:xfrm>
            <a:off x="4241880" y="4876167"/>
            <a:ext cx="660400" cy="660400"/>
          </a:xfrm>
          <a:prstGeom prst="ellipse">
            <a:avLst/>
          </a:prstGeom>
          <a:solidFill>
            <a:srgbClr val="0B11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DF4F13A9-660F-4EB8-9794-064A7467866E}"/>
              </a:ext>
            </a:extLst>
          </p:cNvPr>
          <p:cNvSpPr/>
          <p:nvPr/>
        </p:nvSpPr>
        <p:spPr>
          <a:xfrm>
            <a:off x="7180322" y="4876167"/>
            <a:ext cx="660400" cy="660400"/>
          </a:xfrm>
          <a:prstGeom prst="ellipse">
            <a:avLst/>
          </a:prstGeom>
          <a:solidFill>
            <a:srgbClr val="0B11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5259D182-7DD9-4F1F-8CFA-45C1BD3E8C11}"/>
              </a:ext>
            </a:extLst>
          </p:cNvPr>
          <p:cNvSpPr/>
          <p:nvPr/>
        </p:nvSpPr>
        <p:spPr>
          <a:xfrm>
            <a:off x="4241880" y="2004375"/>
            <a:ext cx="660400" cy="660400"/>
          </a:xfrm>
          <a:prstGeom prst="ellipse">
            <a:avLst/>
          </a:prstGeom>
          <a:solidFill>
            <a:srgbClr val="0B11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A3B62BA1-FFCC-4774-9A27-77C58188CB2A}"/>
              </a:ext>
            </a:extLst>
          </p:cNvPr>
          <p:cNvSpPr/>
          <p:nvPr/>
        </p:nvSpPr>
        <p:spPr>
          <a:xfrm>
            <a:off x="7180322" y="2004375"/>
            <a:ext cx="660400" cy="660400"/>
          </a:xfrm>
          <a:prstGeom prst="ellipse">
            <a:avLst/>
          </a:prstGeom>
          <a:solidFill>
            <a:srgbClr val="0B11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446C67CE-A5E9-4546-9834-7D2999B28B72}"/>
              </a:ext>
            </a:extLst>
          </p:cNvPr>
          <p:cNvSpPr/>
          <p:nvPr/>
        </p:nvSpPr>
        <p:spPr>
          <a:xfrm>
            <a:off x="4241880" y="4876167"/>
            <a:ext cx="660400" cy="6604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5EA66CDD-51FA-4D65-82E3-4FFF8A1A7D78}"/>
              </a:ext>
            </a:extLst>
          </p:cNvPr>
          <p:cNvSpPr/>
          <p:nvPr/>
        </p:nvSpPr>
        <p:spPr>
          <a:xfrm>
            <a:off x="7180322" y="4876167"/>
            <a:ext cx="660400" cy="6604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C615E23B-D3C8-4E82-9877-0B4C4B4AB08A}"/>
              </a:ext>
            </a:extLst>
          </p:cNvPr>
          <p:cNvSpPr/>
          <p:nvPr/>
        </p:nvSpPr>
        <p:spPr>
          <a:xfrm>
            <a:off x="4241880" y="2004375"/>
            <a:ext cx="660400" cy="6604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CE5E8964-1BEE-4F34-8F81-573E1A057D1D}"/>
              </a:ext>
            </a:extLst>
          </p:cNvPr>
          <p:cNvSpPr/>
          <p:nvPr/>
        </p:nvSpPr>
        <p:spPr>
          <a:xfrm>
            <a:off x="7180322" y="2004375"/>
            <a:ext cx="660400" cy="6604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7D2A1A4-928D-4644-AB40-459A06EDA8BE}"/>
              </a:ext>
            </a:extLst>
          </p:cNvPr>
          <p:cNvSpPr txBox="1"/>
          <p:nvPr/>
        </p:nvSpPr>
        <p:spPr>
          <a:xfrm>
            <a:off x="4330091" y="2090083"/>
            <a:ext cx="640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  <a:sym typeface="微软雅黑" panose="020B0503020204020204" pitchFamily="34" charset="-122"/>
              </a:rPr>
              <a:t>01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81D9CF9-FAA0-42F7-89C6-936F1D8B7173}"/>
              </a:ext>
            </a:extLst>
          </p:cNvPr>
          <p:cNvSpPr txBox="1"/>
          <p:nvPr/>
        </p:nvSpPr>
        <p:spPr>
          <a:xfrm>
            <a:off x="4304350" y="4964576"/>
            <a:ext cx="59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  <a:sym typeface="微软雅黑" panose="020B0503020204020204" pitchFamily="34" charset="-122"/>
              </a:rPr>
              <a:t>03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9ECDBD6-7F63-4AD1-AFF8-4F3FB35DAE95}"/>
              </a:ext>
            </a:extLst>
          </p:cNvPr>
          <p:cNvSpPr txBox="1"/>
          <p:nvPr/>
        </p:nvSpPr>
        <p:spPr>
          <a:xfrm>
            <a:off x="7250284" y="4964576"/>
            <a:ext cx="602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  <a:sym typeface="微软雅黑" panose="020B0503020204020204" pitchFamily="34" charset="-122"/>
              </a:rPr>
              <a:t>06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5564A11-4FF1-49A0-A70F-7056D6DD4A0D}"/>
              </a:ext>
            </a:extLst>
          </p:cNvPr>
          <p:cNvSpPr txBox="1"/>
          <p:nvPr/>
        </p:nvSpPr>
        <p:spPr>
          <a:xfrm>
            <a:off x="7248418" y="2090083"/>
            <a:ext cx="543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  <a:sym typeface="微软雅黑" panose="020B0503020204020204" pitchFamily="34" charset="-122"/>
              </a:rPr>
              <a:t>04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DAC8DE11-ACFA-4320-8CEA-DFCB02DA7EFF}"/>
              </a:ext>
            </a:extLst>
          </p:cNvPr>
          <p:cNvSpPr txBox="1"/>
          <p:nvPr/>
        </p:nvSpPr>
        <p:spPr>
          <a:xfrm>
            <a:off x="8106053" y="2222194"/>
            <a:ext cx="3503930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latin typeface="+mn-ea"/>
              </a:rPr>
              <a:t>请在此输入有关于工作回顾的相关说明，以便于观众更好的理解，输入文字时可以直接复制，粘贴时请选择右键只保留文本</a:t>
            </a:r>
            <a:endParaRPr lang="en-US" altLang="zh-CN" sz="1400" dirty="0">
              <a:latin typeface="+mn-ea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C787F8E8-B8AD-46D6-ABC3-F25BABFD0CEC}"/>
              </a:ext>
            </a:extLst>
          </p:cNvPr>
          <p:cNvSpPr txBox="1"/>
          <p:nvPr/>
        </p:nvSpPr>
        <p:spPr>
          <a:xfrm>
            <a:off x="582017" y="2222194"/>
            <a:ext cx="3503930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latin typeface="+mn-ea"/>
              </a:rPr>
              <a:t>请在此输入有关于工作回顾的相关说明，以便于观众更好的理解，输入文字时可以直接复制，粘贴时请选择右键只保留文本</a:t>
            </a:r>
            <a:endParaRPr lang="en-US" altLang="zh-CN" sz="1400" dirty="0">
              <a:latin typeface="+mn-ea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EC6D3EA5-E9F2-40F3-9AF9-E1E0BC146C3C}"/>
              </a:ext>
            </a:extLst>
          </p:cNvPr>
          <p:cNvSpPr txBox="1"/>
          <p:nvPr/>
        </p:nvSpPr>
        <p:spPr>
          <a:xfrm>
            <a:off x="8106053" y="5133550"/>
            <a:ext cx="3503930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latin typeface="+mn-ea"/>
              </a:rPr>
              <a:t>请在此输入有关于工作回顾的相关说明，以便于观众更好的理解，输入文字时可以直接复制，粘贴时请选择右键只保留文本</a:t>
            </a:r>
            <a:endParaRPr lang="en-US" altLang="zh-CN" sz="1400" dirty="0">
              <a:latin typeface="+mn-ea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C1ACC52D-B25A-4F21-9F3A-BE77EDEF2DB2}"/>
              </a:ext>
            </a:extLst>
          </p:cNvPr>
          <p:cNvSpPr txBox="1"/>
          <p:nvPr/>
        </p:nvSpPr>
        <p:spPr>
          <a:xfrm>
            <a:off x="8122602" y="1886521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cs typeface="+mn-cs"/>
              </a:rPr>
              <a:t>活动内容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8E2E5022-ACD3-4207-8806-C416E52B2CBA}"/>
              </a:ext>
            </a:extLst>
          </p:cNvPr>
          <p:cNvSpPr txBox="1"/>
          <p:nvPr/>
        </p:nvSpPr>
        <p:spPr>
          <a:xfrm>
            <a:off x="1962585" y="1886521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cs typeface="+mn-cs"/>
              </a:rPr>
              <a:t>运营内容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9CEA1CAD-2C01-45C1-81D3-FB92F20DD5B1}"/>
              </a:ext>
            </a:extLst>
          </p:cNvPr>
          <p:cNvSpPr txBox="1"/>
          <p:nvPr/>
        </p:nvSpPr>
        <p:spPr>
          <a:xfrm>
            <a:off x="8122602" y="4797877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cs typeface="+mn-cs"/>
              </a:rPr>
              <a:t>活动内容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0709A3A4-23C2-4E79-BCDD-A7F42AE61468}"/>
              </a:ext>
            </a:extLst>
          </p:cNvPr>
          <p:cNvSpPr txBox="1"/>
          <p:nvPr/>
        </p:nvSpPr>
        <p:spPr>
          <a:xfrm>
            <a:off x="1962585" y="4797877"/>
            <a:ext cx="21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  <a:cs typeface="+mn-cs"/>
              </a:rPr>
              <a:t>运营内容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3E9E0966-761F-44E0-B57F-88DDD13434D7}"/>
              </a:ext>
            </a:extLst>
          </p:cNvPr>
          <p:cNvSpPr txBox="1"/>
          <p:nvPr/>
        </p:nvSpPr>
        <p:spPr>
          <a:xfrm>
            <a:off x="582017" y="5133550"/>
            <a:ext cx="3503930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latin typeface="+mn-ea"/>
              </a:rPr>
              <a:t>请在此输入有关于工作回顾的相关说明，以便于观众更好的理解，输入文字时可以直接复制，粘贴时请选择右键只保留文本</a:t>
            </a:r>
            <a:endParaRPr lang="en-US" altLang="zh-CN" sz="1400" dirty="0">
              <a:latin typeface="+mn-ea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1B67E379-B50E-4016-9876-79524D37E3FD}"/>
              </a:ext>
            </a:extLst>
          </p:cNvPr>
          <p:cNvGrpSpPr/>
          <p:nvPr/>
        </p:nvGrpSpPr>
        <p:grpSpPr>
          <a:xfrm>
            <a:off x="4923932" y="2705665"/>
            <a:ext cx="2133600" cy="2133600"/>
            <a:chOff x="5033006" y="2705665"/>
            <a:chExt cx="2133600" cy="2133600"/>
          </a:xfrm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7CE1A9A0-5275-475B-B525-803086DC000C}"/>
                </a:ext>
              </a:extLst>
            </p:cNvPr>
            <p:cNvSpPr/>
            <p:nvPr/>
          </p:nvSpPr>
          <p:spPr>
            <a:xfrm>
              <a:off x="5033006" y="2705665"/>
              <a:ext cx="2133600" cy="2133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84310C91-B119-4C34-8118-74F6F1A4C237}"/>
                </a:ext>
              </a:extLst>
            </p:cNvPr>
            <p:cNvSpPr txBox="1"/>
            <p:nvPr/>
          </p:nvSpPr>
          <p:spPr>
            <a:xfrm>
              <a:off x="5046399" y="3233856"/>
              <a:ext cx="21068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工作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内容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7428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DF19C81-564C-419E-AC92-C0D7AFC1D1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sz="2800" dirty="0">
                <a:effectLst/>
              </a:rPr>
              <a:t>01.</a:t>
            </a:r>
            <a:r>
              <a:rPr lang="zh-CN" altLang="en-US" sz="2800" dirty="0">
                <a:effectLst/>
              </a:rPr>
              <a:t>工作回顾</a:t>
            </a:r>
          </a:p>
        </p:txBody>
      </p:sp>
      <p:graphicFrame>
        <p:nvGraphicFramePr>
          <p:cNvPr id="55" name="图表 54">
            <a:extLst>
              <a:ext uri="{FF2B5EF4-FFF2-40B4-BE49-F238E27FC236}">
                <a16:creationId xmlns:a16="http://schemas.microsoft.com/office/drawing/2014/main" id="{B849594E-BCD6-4F89-B9A4-01CF30C489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3203240"/>
              </p:ext>
            </p:extLst>
          </p:nvPr>
        </p:nvGraphicFramePr>
        <p:xfrm>
          <a:off x="449403" y="1978001"/>
          <a:ext cx="5997696" cy="4135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" name="文本框 55">
            <a:extLst>
              <a:ext uri="{FF2B5EF4-FFF2-40B4-BE49-F238E27FC236}">
                <a16:creationId xmlns:a16="http://schemas.microsoft.com/office/drawing/2014/main" id="{36EE4110-F266-4FFF-A1A9-5FC5E3DF1E4D}"/>
              </a:ext>
            </a:extLst>
          </p:cNvPr>
          <p:cNvSpPr txBox="1"/>
          <p:nvPr/>
        </p:nvSpPr>
        <p:spPr>
          <a:xfrm>
            <a:off x="1723954" y="1391465"/>
            <a:ext cx="3448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在此输入图表标题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AF6334A-0602-4247-8B6B-C2EE1BBE0664}"/>
              </a:ext>
            </a:extLst>
          </p:cNvPr>
          <p:cNvSpPr/>
          <p:nvPr/>
        </p:nvSpPr>
        <p:spPr>
          <a:xfrm>
            <a:off x="7177618" y="446287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活动数据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550CA18-8221-473D-8D37-6F45F09CA85C}"/>
              </a:ext>
            </a:extLst>
          </p:cNvPr>
          <p:cNvSpPr/>
          <p:nvPr/>
        </p:nvSpPr>
        <p:spPr>
          <a:xfrm>
            <a:off x="7177618" y="4769379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数据呈现上升趋势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BA4CAF7-2B87-4EE2-B6B3-017D99D1B7CC}"/>
              </a:ext>
            </a:extLst>
          </p:cNvPr>
          <p:cNvSpPr/>
          <p:nvPr/>
        </p:nvSpPr>
        <p:spPr>
          <a:xfrm>
            <a:off x="6570748" y="5102574"/>
            <a:ext cx="4621971" cy="955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rgbClr val="0E301D"/>
                </a:solidFill>
                <a:latin typeface="+mn-ea"/>
              </a:rPr>
              <a:t>请在此输入有关于活动数据的相关说明，以便于观众更好的理解，输入文字时可以直接复制，粘贴时请选择右键只保留文本。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pic>
        <p:nvPicPr>
          <p:cNvPr id="36" name="图形 35" descr="饼图演示文稿">
            <a:extLst>
              <a:ext uri="{FF2B5EF4-FFF2-40B4-BE49-F238E27FC236}">
                <a16:creationId xmlns:a16="http://schemas.microsoft.com/office/drawing/2014/main" id="{C7F403F3-432E-4A16-A14F-64F1A6790A7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4480" y="4489724"/>
            <a:ext cx="513138" cy="559310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75AC82F4-34FA-431C-96BA-2E3061CBE82B}"/>
              </a:ext>
            </a:extLst>
          </p:cNvPr>
          <p:cNvSpPr/>
          <p:nvPr/>
        </p:nvSpPr>
        <p:spPr>
          <a:xfrm>
            <a:off x="7177618" y="242465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运营数据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661142B-37C4-44AB-81CF-C3C795A98BD9}"/>
              </a:ext>
            </a:extLst>
          </p:cNvPr>
          <p:cNvSpPr/>
          <p:nvPr/>
        </p:nvSpPr>
        <p:spPr>
          <a:xfrm>
            <a:off x="7173129" y="2735533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数据呈现上升趋势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CDA95BEC-2954-471E-BD4C-D88E0E99E121}"/>
              </a:ext>
            </a:extLst>
          </p:cNvPr>
          <p:cNvSpPr/>
          <p:nvPr/>
        </p:nvSpPr>
        <p:spPr>
          <a:xfrm>
            <a:off x="6570748" y="3079643"/>
            <a:ext cx="4621972" cy="955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rgbClr val="0E301D"/>
                </a:solidFill>
                <a:latin typeface="+mn-ea"/>
              </a:rPr>
              <a:t>请在此输入有关于运营数据的相关说明，以便于观众更好的理解，输入文字时可以直接复制，粘贴时请选择右键只保留文本。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pic>
        <p:nvPicPr>
          <p:cNvPr id="35" name="图形 34" descr="条形图演示文稿">
            <a:extLst>
              <a:ext uri="{FF2B5EF4-FFF2-40B4-BE49-F238E27FC236}">
                <a16:creationId xmlns:a16="http://schemas.microsoft.com/office/drawing/2014/main" id="{21138C30-7333-48BC-A8DC-E69C6F178898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68887" y="2449481"/>
            <a:ext cx="513138" cy="559310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FEF3E7CC-38D6-47B1-8C83-EB3C4CA4713C}"/>
              </a:ext>
            </a:extLst>
          </p:cNvPr>
          <p:cNvSpPr/>
          <p:nvPr/>
        </p:nvSpPr>
        <p:spPr>
          <a:xfrm>
            <a:off x="6705645" y="1572160"/>
            <a:ext cx="217911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工作数据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A709C24-2448-4E60-A273-694C4B387922}"/>
              </a:ext>
            </a:extLst>
          </p:cNvPr>
          <p:cNvSpPr/>
          <p:nvPr/>
        </p:nvSpPr>
        <p:spPr>
          <a:xfrm>
            <a:off x="6705645" y="2074434"/>
            <a:ext cx="1409655" cy="45719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44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86FF1E7C-3521-441F-8C1C-09A1E56601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sz="2800" dirty="0">
                <a:effectLst/>
              </a:rPr>
              <a:t>01.</a:t>
            </a:r>
            <a:r>
              <a:rPr lang="zh-CN" altLang="en-US" sz="2800" dirty="0">
                <a:effectLst/>
              </a:rPr>
              <a:t>工作回顾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F6A9FF7-B664-4397-B369-F0D1DF32603E}"/>
              </a:ext>
            </a:extLst>
          </p:cNvPr>
          <p:cNvGrpSpPr/>
          <p:nvPr/>
        </p:nvGrpSpPr>
        <p:grpSpPr>
          <a:xfrm>
            <a:off x="289367" y="1674665"/>
            <a:ext cx="3310021" cy="2344676"/>
            <a:chOff x="289367" y="1674665"/>
            <a:chExt cx="3310021" cy="2344676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3EDA8C5F-D732-4A19-83FF-0B6A835A3500}"/>
                </a:ext>
              </a:extLst>
            </p:cNvPr>
            <p:cNvGrpSpPr/>
            <p:nvPr/>
          </p:nvGrpSpPr>
          <p:grpSpPr>
            <a:xfrm>
              <a:off x="289367" y="1674665"/>
              <a:ext cx="3310021" cy="2206681"/>
              <a:chOff x="359611" y="1419604"/>
              <a:chExt cx="3310021" cy="2206681"/>
            </a:xfrm>
          </p:grpSpPr>
          <p:graphicFrame>
            <p:nvGraphicFramePr>
              <p:cNvPr id="15" name="图表 14">
                <a:extLst>
                  <a:ext uri="{FF2B5EF4-FFF2-40B4-BE49-F238E27FC236}">
                    <a16:creationId xmlns:a16="http://schemas.microsoft.com/office/drawing/2014/main" id="{F3C94CF4-4607-4F71-8278-C66F28A7FC2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826453701"/>
                  </p:ext>
                </p:extLst>
              </p:nvPr>
            </p:nvGraphicFramePr>
            <p:xfrm>
              <a:off x="359611" y="1419604"/>
              <a:ext cx="3310021" cy="220668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070E449-25E7-4B2B-8B16-55CE539B83B2}"/>
                  </a:ext>
                </a:extLst>
              </p:cNvPr>
              <p:cNvSpPr txBox="1"/>
              <p:nvPr/>
            </p:nvSpPr>
            <p:spPr>
              <a:xfrm>
                <a:off x="1511920" y="2230557"/>
                <a:ext cx="10054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sym typeface="Arial" panose="020B0604020202020204" pitchFamily="34" charset="0"/>
                  </a:rPr>
                  <a:t>25%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2605B22B-3616-4DB0-A526-758BB8864C67}"/>
                </a:ext>
              </a:extLst>
            </p:cNvPr>
            <p:cNvCxnSpPr/>
            <p:nvPr/>
          </p:nvCxnSpPr>
          <p:spPr>
            <a:xfrm>
              <a:off x="1007117" y="4019341"/>
              <a:ext cx="187452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49A244B-C1FE-4FA2-8E39-1D0E0E383D23}"/>
              </a:ext>
            </a:extLst>
          </p:cNvPr>
          <p:cNvGrpSpPr/>
          <p:nvPr/>
        </p:nvGrpSpPr>
        <p:grpSpPr>
          <a:xfrm>
            <a:off x="2983738" y="1728543"/>
            <a:ext cx="3310021" cy="2290798"/>
            <a:chOff x="2983738" y="1728543"/>
            <a:chExt cx="3310021" cy="2290798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6344BE81-6924-4A0E-B945-B6417F490930}"/>
                </a:ext>
              </a:extLst>
            </p:cNvPr>
            <p:cNvCxnSpPr/>
            <p:nvPr/>
          </p:nvCxnSpPr>
          <p:spPr>
            <a:xfrm>
              <a:off x="3662212" y="4019341"/>
              <a:ext cx="187452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214754EB-9127-4B44-87CE-3BCE871278F0}"/>
                </a:ext>
              </a:extLst>
            </p:cNvPr>
            <p:cNvGrpSpPr/>
            <p:nvPr/>
          </p:nvGrpSpPr>
          <p:grpSpPr>
            <a:xfrm>
              <a:off x="2983738" y="1728543"/>
              <a:ext cx="3310021" cy="2206681"/>
              <a:chOff x="359611" y="1419604"/>
              <a:chExt cx="3310021" cy="2206681"/>
            </a:xfrm>
          </p:grpSpPr>
          <p:graphicFrame>
            <p:nvGraphicFramePr>
              <p:cNvPr id="22" name="图表 21">
                <a:extLst>
                  <a:ext uri="{FF2B5EF4-FFF2-40B4-BE49-F238E27FC236}">
                    <a16:creationId xmlns:a16="http://schemas.microsoft.com/office/drawing/2014/main" id="{75D6ACF5-35B6-4EC2-8C8F-5497EB51408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996814"/>
                  </p:ext>
                </p:extLst>
              </p:nvPr>
            </p:nvGraphicFramePr>
            <p:xfrm>
              <a:off x="359611" y="1419604"/>
              <a:ext cx="3310021" cy="220668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20565B1-2F10-4D9F-A0A1-DFDF9B78E9C8}"/>
                  </a:ext>
                </a:extLst>
              </p:cNvPr>
              <p:cNvSpPr txBox="1"/>
              <p:nvPr/>
            </p:nvSpPr>
            <p:spPr>
              <a:xfrm>
                <a:off x="1511920" y="2230557"/>
                <a:ext cx="1005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sym typeface="Arial" panose="020B0604020202020204" pitchFamily="34" charset="0"/>
                  </a:rPr>
                  <a:t>40%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F52C457-9477-43E1-BE21-BC06D6307B2E}"/>
              </a:ext>
            </a:extLst>
          </p:cNvPr>
          <p:cNvGrpSpPr/>
          <p:nvPr/>
        </p:nvGrpSpPr>
        <p:grpSpPr>
          <a:xfrm>
            <a:off x="5662380" y="1716248"/>
            <a:ext cx="3310021" cy="2303093"/>
            <a:chOff x="5662380" y="1716248"/>
            <a:chExt cx="3310021" cy="2303093"/>
          </a:xfrm>
        </p:grpSpPr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F6950924-0B97-430B-B4F1-8ED706D88B04}"/>
                </a:ext>
              </a:extLst>
            </p:cNvPr>
            <p:cNvCxnSpPr/>
            <p:nvPr/>
          </p:nvCxnSpPr>
          <p:spPr>
            <a:xfrm>
              <a:off x="6317307" y="4019341"/>
              <a:ext cx="187452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8B7DB439-A5BA-493A-A4E7-FA9B4CB6E00A}"/>
                </a:ext>
              </a:extLst>
            </p:cNvPr>
            <p:cNvGrpSpPr/>
            <p:nvPr/>
          </p:nvGrpSpPr>
          <p:grpSpPr>
            <a:xfrm>
              <a:off x="5662380" y="1716248"/>
              <a:ext cx="3310021" cy="2206681"/>
              <a:chOff x="359611" y="1419604"/>
              <a:chExt cx="3310021" cy="2206681"/>
            </a:xfrm>
          </p:grpSpPr>
          <p:graphicFrame>
            <p:nvGraphicFramePr>
              <p:cNvPr id="27" name="图表 26">
                <a:extLst>
                  <a:ext uri="{FF2B5EF4-FFF2-40B4-BE49-F238E27FC236}">
                    <a16:creationId xmlns:a16="http://schemas.microsoft.com/office/drawing/2014/main" id="{728390D5-1761-4BF6-BB44-7A02908F95A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8567738"/>
                  </p:ext>
                </p:extLst>
              </p:nvPr>
            </p:nvGraphicFramePr>
            <p:xfrm>
              <a:off x="359611" y="1419604"/>
              <a:ext cx="3310021" cy="220668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D7C3E690-5EE3-472F-B9B3-4CE4475F1ABC}"/>
                  </a:ext>
                </a:extLst>
              </p:cNvPr>
              <p:cNvSpPr txBox="1"/>
              <p:nvPr/>
            </p:nvSpPr>
            <p:spPr>
              <a:xfrm>
                <a:off x="1511920" y="2230557"/>
                <a:ext cx="10054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sym typeface="Arial" panose="020B0604020202020204" pitchFamily="34" charset="0"/>
                  </a:rPr>
                  <a:t>60%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C00A4C7-803B-4C23-9BCE-0C96BB13FFCD}"/>
              </a:ext>
            </a:extLst>
          </p:cNvPr>
          <p:cNvGrpSpPr/>
          <p:nvPr/>
        </p:nvGrpSpPr>
        <p:grpSpPr>
          <a:xfrm>
            <a:off x="8341022" y="1703953"/>
            <a:ext cx="3310021" cy="2315388"/>
            <a:chOff x="8341022" y="1703953"/>
            <a:chExt cx="3310021" cy="2315388"/>
          </a:xfrm>
        </p:grpSpPr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1A31C383-BABB-4ACE-90E4-5369A918509D}"/>
                </a:ext>
              </a:extLst>
            </p:cNvPr>
            <p:cNvCxnSpPr/>
            <p:nvPr/>
          </p:nvCxnSpPr>
          <p:spPr>
            <a:xfrm>
              <a:off x="8972401" y="4019341"/>
              <a:ext cx="187452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1CE45E4E-B4B8-4C30-A1BC-0EF864A354CA}"/>
                </a:ext>
              </a:extLst>
            </p:cNvPr>
            <p:cNvGrpSpPr/>
            <p:nvPr/>
          </p:nvGrpSpPr>
          <p:grpSpPr>
            <a:xfrm>
              <a:off x="8341022" y="1703953"/>
              <a:ext cx="3310021" cy="2206681"/>
              <a:chOff x="359611" y="1419604"/>
              <a:chExt cx="3310021" cy="2206681"/>
            </a:xfrm>
          </p:grpSpPr>
          <p:graphicFrame>
            <p:nvGraphicFramePr>
              <p:cNvPr id="32" name="图表 31">
                <a:extLst>
                  <a:ext uri="{FF2B5EF4-FFF2-40B4-BE49-F238E27FC236}">
                    <a16:creationId xmlns:a16="http://schemas.microsoft.com/office/drawing/2014/main" id="{95185CEF-B9C2-445F-BEB8-9085D94D581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78605007"/>
                  </p:ext>
                </p:extLst>
              </p:nvPr>
            </p:nvGraphicFramePr>
            <p:xfrm>
              <a:off x="359611" y="1419604"/>
              <a:ext cx="3310021" cy="220668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AB6B7D27-C3F1-4C0C-8AFF-11335E2B9B04}"/>
                  </a:ext>
                </a:extLst>
              </p:cNvPr>
              <p:cNvSpPr txBox="1"/>
              <p:nvPr/>
            </p:nvSpPr>
            <p:spPr>
              <a:xfrm>
                <a:off x="1567223" y="2230557"/>
                <a:ext cx="10019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sym typeface="Arial" panose="020B0604020202020204" pitchFamily="34" charset="0"/>
                  </a:rPr>
                  <a:t>80%</a:t>
                </a:r>
                <a:endPara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AFDE5C87-750F-4BB8-8C0E-3DFED421BAF5}"/>
              </a:ext>
            </a:extLst>
          </p:cNvPr>
          <p:cNvSpPr txBox="1"/>
          <p:nvPr/>
        </p:nvSpPr>
        <p:spPr>
          <a:xfrm>
            <a:off x="1497663" y="425958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转化率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20A3D173-92B7-46D5-96EB-EA88C804D88D}"/>
              </a:ext>
            </a:extLst>
          </p:cNvPr>
          <p:cNvSpPr/>
          <p:nvPr/>
        </p:nvSpPr>
        <p:spPr>
          <a:xfrm>
            <a:off x="836313" y="4812620"/>
            <a:ext cx="2200136" cy="118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latin typeface="+mn-ea"/>
              </a:rPr>
              <a:t>请在此输入有关于有关数据的相关说明，以便于观众更好的理解，输入文字时可以直接复制，粘贴时请选择右键只保留文本</a:t>
            </a:r>
            <a:endParaRPr lang="en-US" altLang="zh-CN" sz="1200" dirty="0">
              <a:latin typeface="+mn-ea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7CA3BD8B-0285-4684-A7DB-23E1C461013C}"/>
              </a:ext>
            </a:extLst>
          </p:cNvPr>
          <p:cNvSpPr txBox="1"/>
          <p:nvPr/>
        </p:nvSpPr>
        <p:spPr>
          <a:xfrm>
            <a:off x="4122420" y="425958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增长率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2DE5C62F-7CFF-41D7-8F54-AE2C81D66F55}"/>
              </a:ext>
            </a:extLst>
          </p:cNvPr>
          <p:cNvSpPr/>
          <p:nvPr/>
        </p:nvSpPr>
        <p:spPr>
          <a:xfrm>
            <a:off x="3492579" y="4812620"/>
            <a:ext cx="2200136" cy="118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latin typeface="+mn-ea"/>
              </a:rPr>
              <a:t>请在此输入有关于有关数据的相关说明，以便于观众更好的理解，输入文字时可以直接复制，粘贴时请选择右键只保留文本</a:t>
            </a:r>
            <a:endParaRPr lang="en-US" altLang="zh-CN" sz="1200" dirty="0">
              <a:latin typeface="+mn-ea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B2ACE35C-55E4-4B33-A93B-770CF24301D7}"/>
              </a:ext>
            </a:extLst>
          </p:cNvPr>
          <p:cNvSpPr txBox="1"/>
          <p:nvPr/>
        </p:nvSpPr>
        <p:spPr>
          <a:xfrm>
            <a:off x="6777515" y="425958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复购率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B4C3F88D-7B87-4CED-902D-5D03275932F8}"/>
              </a:ext>
            </a:extLst>
          </p:cNvPr>
          <p:cNvSpPr/>
          <p:nvPr/>
        </p:nvSpPr>
        <p:spPr>
          <a:xfrm>
            <a:off x="6148845" y="4812620"/>
            <a:ext cx="2200136" cy="118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latin typeface="+mn-ea"/>
              </a:rPr>
              <a:t>请在此输入有关于有关数据的相关说明，以便于观众更好的理解，输入文字时可以直接复制，粘贴时请选择右键只保留文本</a:t>
            </a:r>
            <a:endParaRPr lang="en-US" altLang="zh-CN" sz="1200" dirty="0">
              <a:latin typeface="+mn-ea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DBF902E-B892-4DE4-8696-38E46F8C4F80}"/>
              </a:ext>
            </a:extLst>
          </p:cNvPr>
          <p:cNvSpPr txBox="1"/>
          <p:nvPr/>
        </p:nvSpPr>
        <p:spPr>
          <a:xfrm>
            <a:off x="9432608" y="425958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好评率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D28E8A1B-5A07-4DBB-A4E1-6152E8A2A3BC}"/>
              </a:ext>
            </a:extLst>
          </p:cNvPr>
          <p:cNvSpPr/>
          <p:nvPr/>
        </p:nvSpPr>
        <p:spPr>
          <a:xfrm>
            <a:off x="8805111" y="4812620"/>
            <a:ext cx="2200136" cy="118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00" dirty="0">
                <a:latin typeface="+mn-ea"/>
              </a:rPr>
              <a:t>请在此输入有关于有关数据的相关说明，以便于观众更好的理解，输入文字时可以直接复制，粘贴时请选择右键只保留文本</a:t>
            </a:r>
            <a:endParaRPr lang="en-US" altLang="zh-CN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5976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06F07BE-A110-4D16-B09C-3A22263E81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sz="2800" dirty="0">
                <a:effectLst/>
              </a:rPr>
              <a:t>01.</a:t>
            </a:r>
            <a:r>
              <a:rPr lang="zh-CN" altLang="en-US" sz="2800" dirty="0">
                <a:effectLst/>
              </a:rPr>
              <a:t>工作回顾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4CB4D0C-85FD-46EB-BD09-663A808B584D}"/>
              </a:ext>
            </a:extLst>
          </p:cNvPr>
          <p:cNvGrpSpPr/>
          <p:nvPr/>
        </p:nvGrpSpPr>
        <p:grpSpPr>
          <a:xfrm>
            <a:off x="1538570" y="1746220"/>
            <a:ext cx="9093474" cy="3790664"/>
            <a:chOff x="1538570" y="1746220"/>
            <a:chExt cx="9093474" cy="3790664"/>
          </a:xfrm>
        </p:grpSpPr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766FB10C-8595-4F06-86AD-85CF63AB1F9B}"/>
                </a:ext>
              </a:extLst>
            </p:cNvPr>
            <p:cNvGrpSpPr/>
            <p:nvPr/>
          </p:nvGrpSpPr>
          <p:grpSpPr>
            <a:xfrm flipH="1" flipV="1">
              <a:off x="7638369" y="4349435"/>
              <a:ext cx="2686050" cy="647700"/>
              <a:chOff x="-590550" y="381000"/>
              <a:chExt cx="2686050" cy="647700"/>
            </a:xfrm>
          </p:grpSpPr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4A332E6E-B5DD-4D4F-895F-909AC9780C39}"/>
                  </a:ext>
                </a:extLst>
              </p:cNvPr>
              <p:cNvCxnSpPr/>
              <p:nvPr/>
            </p:nvCxnSpPr>
            <p:spPr>
              <a:xfrm>
                <a:off x="1447800" y="381000"/>
                <a:ext cx="647700" cy="647700"/>
              </a:xfrm>
              <a:prstGeom prst="line">
                <a:avLst/>
              </a:prstGeom>
              <a:ln w="31750" cap="rnd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>
                <a:extLst>
                  <a:ext uri="{FF2B5EF4-FFF2-40B4-BE49-F238E27FC236}">
                    <a16:creationId xmlns:a16="http://schemas.microsoft.com/office/drawing/2014/main" id="{46F6B354-B757-4B23-B3EF-D262B8CF5D15}"/>
                  </a:ext>
                </a:extLst>
              </p:cNvPr>
              <p:cNvCxnSpPr/>
              <p:nvPr/>
            </p:nvCxnSpPr>
            <p:spPr>
              <a:xfrm flipH="1">
                <a:off x="-590550" y="381000"/>
                <a:ext cx="2038350" cy="0"/>
              </a:xfrm>
              <a:prstGeom prst="line">
                <a:avLst/>
              </a:prstGeom>
              <a:ln w="31750" cap="rnd">
                <a:solidFill>
                  <a:schemeClr val="tx2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2C096545-F3D1-4CAE-B560-4CA7382BDDE4}"/>
                </a:ext>
              </a:extLst>
            </p:cNvPr>
            <p:cNvSpPr txBox="1"/>
            <p:nvPr/>
          </p:nvSpPr>
          <p:spPr>
            <a:xfrm flipH="1">
              <a:off x="8600719" y="4100711"/>
              <a:ext cx="16786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dirty="0">
                  <a:solidFill>
                    <a:schemeClr val="tx2"/>
                  </a:solidFill>
                  <a:latin typeface="+mj-ea"/>
                  <a:ea typeface="+mj-ea"/>
                  <a:sym typeface="Arial" panose="020B0604020202020204" pitchFamily="34" charset="0"/>
                </a:rPr>
                <a:t>60</a:t>
              </a:r>
              <a:r>
                <a:rPr lang="en-US" altLang="zh-CN" sz="4400" dirty="0">
                  <a:solidFill>
                    <a:schemeClr val="tx2"/>
                  </a:solidFill>
                  <a:latin typeface="+mj-ea"/>
                  <a:ea typeface="+mj-ea"/>
                  <a:sym typeface="Arial" panose="020B0604020202020204" pitchFamily="34" charset="0"/>
                </a:rPr>
                <a:t>%</a:t>
              </a:r>
              <a:endParaRPr lang="zh-CN" altLang="en-US" sz="4400" dirty="0">
                <a:solidFill>
                  <a:schemeClr val="tx2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B3669EF6-60A4-479E-8F03-6A6A4912AA3C}"/>
                </a:ext>
              </a:extLst>
            </p:cNvPr>
            <p:cNvSpPr txBox="1"/>
            <p:nvPr/>
          </p:nvSpPr>
          <p:spPr>
            <a:xfrm flipH="1">
              <a:off x="8600719" y="5075219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solidFill>
                    <a:schemeClr val="tx2"/>
                  </a:solidFill>
                  <a:latin typeface="+mj-ea"/>
                  <a:ea typeface="+mj-ea"/>
                  <a:sym typeface="Arial" panose="020B0604020202020204" pitchFamily="34" charset="0"/>
                </a:rPr>
                <a:t>活动数据分析</a:t>
              </a:r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9D3EBFC8-1F07-42B4-8D5D-FE282968B92D}"/>
                </a:ext>
              </a:extLst>
            </p:cNvPr>
            <p:cNvGrpSpPr/>
            <p:nvPr/>
          </p:nvGrpSpPr>
          <p:grpSpPr>
            <a:xfrm>
              <a:off x="1911630" y="2652731"/>
              <a:ext cx="2686050" cy="647700"/>
              <a:chOff x="-590550" y="381000"/>
              <a:chExt cx="2686050" cy="647700"/>
            </a:xfrm>
          </p:grpSpPr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id="{D8178ED5-B188-474F-A534-BEA6979A6DFB}"/>
                  </a:ext>
                </a:extLst>
              </p:cNvPr>
              <p:cNvCxnSpPr/>
              <p:nvPr/>
            </p:nvCxnSpPr>
            <p:spPr>
              <a:xfrm>
                <a:off x="1447800" y="381000"/>
                <a:ext cx="647700" cy="647700"/>
              </a:xfrm>
              <a:prstGeom prst="line">
                <a:avLst/>
              </a:prstGeom>
              <a:ln w="3175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id="{01089D38-8AE9-4E97-9328-B00DD1619024}"/>
                  </a:ext>
                </a:extLst>
              </p:cNvPr>
              <p:cNvCxnSpPr/>
              <p:nvPr/>
            </p:nvCxnSpPr>
            <p:spPr>
              <a:xfrm flipH="1">
                <a:off x="-590550" y="381000"/>
                <a:ext cx="2038350" cy="0"/>
              </a:xfrm>
              <a:prstGeom prst="line">
                <a:avLst/>
              </a:prstGeom>
              <a:ln w="31750" cap="rnd">
                <a:solidFill>
                  <a:schemeClr val="accent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E6409D03-E530-480B-8EB9-47B98ACA8164}"/>
                </a:ext>
              </a:extLst>
            </p:cNvPr>
            <p:cNvSpPr txBox="1"/>
            <p:nvPr/>
          </p:nvSpPr>
          <p:spPr>
            <a:xfrm>
              <a:off x="1891230" y="1746220"/>
              <a:ext cx="16786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6000" dirty="0">
                  <a:solidFill>
                    <a:schemeClr val="accent1"/>
                  </a:solidFill>
                  <a:latin typeface="+mj-ea"/>
                  <a:ea typeface="+mj-ea"/>
                  <a:sym typeface="Arial" panose="020B0604020202020204" pitchFamily="34" charset="0"/>
                </a:rPr>
                <a:t>40</a:t>
              </a:r>
              <a:r>
                <a:rPr lang="en-US" altLang="zh-CN" sz="4400" dirty="0">
                  <a:solidFill>
                    <a:schemeClr val="accent1"/>
                  </a:solidFill>
                  <a:latin typeface="+mj-ea"/>
                  <a:ea typeface="+mj-ea"/>
                  <a:sym typeface="Arial" panose="020B0604020202020204" pitchFamily="34" charset="0"/>
                </a:rPr>
                <a:t>%</a:t>
              </a:r>
              <a:endParaRPr lang="zh-CN" altLang="en-US" sz="4400" dirty="0">
                <a:solidFill>
                  <a:schemeClr val="accent1"/>
                </a:solidFill>
                <a:latin typeface="+mj-ea"/>
                <a:ea typeface="+mj-ea"/>
                <a:sym typeface="Arial" panose="020B0604020202020204" pitchFamily="34" charset="0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20DDAC64-1C23-4D74-9244-AD21D6E377FA}"/>
                </a:ext>
              </a:extLst>
            </p:cNvPr>
            <p:cNvSpPr txBox="1"/>
            <p:nvPr/>
          </p:nvSpPr>
          <p:spPr>
            <a:xfrm>
              <a:off x="1538570" y="2652731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400" dirty="0">
                  <a:solidFill>
                    <a:schemeClr val="accent1"/>
                  </a:solidFill>
                  <a:latin typeface="+mj-ea"/>
                  <a:ea typeface="+mj-ea"/>
                  <a:sym typeface="Arial" panose="020B0604020202020204" pitchFamily="34" charset="0"/>
                </a:rPr>
                <a:t>运营数据分析</a:t>
              </a:r>
            </a:p>
          </p:txBody>
        </p:sp>
      </p:grpSp>
      <p:sp>
        <p:nvSpPr>
          <p:cNvPr id="35" name="TextBox 14">
            <a:extLst>
              <a:ext uri="{FF2B5EF4-FFF2-40B4-BE49-F238E27FC236}">
                <a16:creationId xmlns:a16="http://schemas.microsoft.com/office/drawing/2014/main" id="{C1B2F467-B28A-4FBA-ACFD-0FC746F5A813}"/>
              </a:ext>
            </a:extLst>
          </p:cNvPr>
          <p:cNvSpPr txBox="1"/>
          <p:nvPr/>
        </p:nvSpPr>
        <p:spPr>
          <a:xfrm>
            <a:off x="782480" y="3489079"/>
            <a:ext cx="2721718" cy="2047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latin typeface="+mn-ea"/>
                <a:ea typeface="+mn-ea"/>
              </a:rPr>
              <a:t>请在此输入有关于数据的相关说明，以便于观众更好的理解，输入文字时可以直接复制，粘贴时请选择右键只保留文本</a:t>
            </a:r>
            <a:endParaRPr lang="en-US" altLang="zh-CN" sz="1400" dirty="0">
              <a:latin typeface="+mn-ea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latin typeface="+mn-ea"/>
                <a:ea typeface="+mn-ea"/>
              </a:rPr>
              <a:t>请在此输入有关于数据的相关说明，以便于观众更好的理解，输入文字时可以直接复制，粘贴时请选择右键只保留文本</a:t>
            </a:r>
            <a:endParaRPr lang="en-US" altLang="zh-CN" sz="1400" dirty="0">
              <a:latin typeface="+mn-ea"/>
              <a:ea typeface="+mn-ea"/>
            </a:endParaRPr>
          </a:p>
        </p:txBody>
      </p:sp>
      <p:sp>
        <p:nvSpPr>
          <p:cNvPr id="36" name="TextBox 14">
            <a:extLst>
              <a:ext uri="{FF2B5EF4-FFF2-40B4-BE49-F238E27FC236}">
                <a16:creationId xmlns:a16="http://schemas.microsoft.com/office/drawing/2014/main" id="{8A3E298C-455E-4068-BD9F-C99A1A6A865C}"/>
              </a:ext>
            </a:extLst>
          </p:cNvPr>
          <p:cNvSpPr txBox="1"/>
          <p:nvPr/>
        </p:nvSpPr>
        <p:spPr>
          <a:xfrm>
            <a:off x="8753242" y="1746220"/>
            <a:ext cx="2721718" cy="23063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latin typeface="+mn-ea"/>
                <a:ea typeface="+mn-ea"/>
              </a:rPr>
              <a:t>请在此输入有关于数据的相关说明，以便于观众更好的理解，输入文字时可以直接复制，粘贴时请选择右键只保留文本</a:t>
            </a:r>
            <a:endParaRPr lang="en-US" altLang="zh-CN" sz="1400" dirty="0">
              <a:latin typeface="+mn-ea"/>
              <a:ea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latin typeface="+mn-ea"/>
                <a:ea typeface="+mn-ea"/>
              </a:rPr>
              <a:t>请在此输入有关于数据的相关说明，以便于观众更好的理解，输入文字时可以直接复制，粘贴时请选择右键只保留文本</a:t>
            </a:r>
            <a:endParaRPr lang="en-US" altLang="zh-CN" sz="1400" dirty="0">
              <a:latin typeface="+mn-ea"/>
              <a:ea typeface="+mn-ea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latin typeface="+mn-ea"/>
              <a:ea typeface="+mn-ea"/>
            </a:endParaRPr>
          </a:p>
        </p:txBody>
      </p:sp>
      <p:graphicFrame>
        <p:nvGraphicFramePr>
          <p:cNvPr id="38" name="图表 37">
            <a:extLst>
              <a:ext uri="{FF2B5EF4-FFF2-40B4-BE49-F238E27FC236}">
                <a16:creationId xmlns:a16="http://schemas.microsoft.com/office/drawing/2014/main" id="{0A240118-B619-4A21-8C11-D1974C7837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1641969"/>
              </p:ext>
            </p:extLst>
          </p:nvPr>
        </p:nvGraphicFramePr>
        <p:xfrm>
          <a:off x="3140230" y="1813757"/>
          <a:ext cx="5955588" cy="3970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9" name="文本框 38">
            <a:extLst>
              <a:ext uri="{FF2B5EF4-FFF2-40B4-BE49-F238E27FC236}">
                <a16:creationId xmlns:a16="http://schemas.microsoft.com/office/drawing/2014/main" id="{452A966F-3BBB-43BD-A93A-6081EA8C6D54}"/>
              </a:ext>
            </a:extLst>
          </p:cNvPr>
          <p:cNvSpPr txBox="1"/>
          <p:nvPr/>
        </p:nvSpPr>
        <p:spPr>
          <a:xfrm>
            <a:off x="5582189" y="335294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Arial" panose="020B0604020202020204" pitchFamily="34" charset="0"/>
              </a:rPr>
              <a:t>总体数据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37934B83-261E-4DAA-A38E-67E149239F05}"/>
              </a:ext>
            </a:extLst>
          </p:cNvPr>
          <p:cNvSpPr/>
          <p:nvPr/>
        </p:nvSpPr>
        <p:spPr>
          <a:xfrm>
            <a:off x="5039724" y="3853463"/>
            <a:ext cx="2200136" cy="96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+mn-ea"/>
                <a:ea typeface="+mn-ea"/>
              </a:rPr>
              <a:t>请在此输入有关于数据的相关说明，以便于观众更好的理解，输入文字时可以直接复制，粘贴时请选择右键只保留文本</a:t>
            </a:r>
            <a:endParaRPr lang="en-US" altLang="zh-CN" sz="1200" dirty="0">
              <a:latin typeface="+mn-ea"/>
              <a:ea typeface="+mn-ea"/>
            </a:endParaRPr>
          </a:p>
        </p:txBody>
      </p:sp>
      <p:pic>
        <p:nvPicPr>
          <p:cNvPr id="41" name="图形 40" descr="会议">
            <a:extLst>
              <a:ext uri="{FF2B5EF4-FFF2-40B4-BE49-F238E27FC236}">
                <a16:creationId xmlns:a16="http://schemas.microsoft.com/office/drawing/2014/main" id="{F022C0A3-52B8-4F81-B61D-688006B31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2096" y="2406967"/>
            <a:ext cx="1089360" cy="108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08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066D1042-68F1-4125-8A4B-4A989B322670}"/>
              </a:ext>
            </a:extLst>
          </p:cNvPr>
          <p:cNvGrpSpPr/>
          <p:nvPr/>
        </p:nvGrpSpPr>
        <p:grpSpPr>
          <a:xfrm>
            <a:off x="1172468" y="1543869"/>
            <a:ext cx="9206985" cy="3770263"/>
            <a:chOff x="1255276" y="1543869"/>
            <a:chExt cx="9206985" cy="3770263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18460F39-8C68-4A9A-BA9A-2CE852593812}"/>
                </a:ext>
              </a:extLst>
            </p:cNvPr>
            <p:cNvGrpSpPr/>
            <p:nvPr/>
          </p:nvGrpSpPr>
          <p:grpSpPr>
            <a:xfrm>
              <a:off x="5839409" y="2335901"/>
              <a:ext cx="4622852" cy="2186198"/>
              <a:chOff x="5481268" y="2341610"/>
              <a:chExt cx="4622852" cy="2186198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4EBD5E4-F67C-4A59-B0AF-AE043C7A6B4D}"/>
                  </a:ext>
                </a:extLst>
              </p:cNvPr>
              <p:cNvSpPr txBox="1"/>
              <p:nvPr/>
            </p:nvSpPr>
            <p:spPr>
              <a:xfrm>
                <a:off x="5481268" y="3556965"/>
                <a:ext cx="4622852" cy="9708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dirty="0">
                    <a:latin typeface="+mn-ea"/>
                  </a:rPr>
                  <a:t>请在此输入有关于工作亮点的相关说明，以便于观众更好的理解，输入文字时可以直接复制，粘贴时请选择右键只保留文本。</a:t>
                </a:r>
              </a:p>
            </p:txBody>
          </p: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DFD19CA2-36C5-478B-B482-40FAAC2B6254}"/>
                  </a:ext>
                </a:extLst>
              </p:cNvPr>
              <p:cNvGrpSpPr/>
              <p:nvPr/>
            </p:nvGrpSpPr>
            <p:grpSpPr>
              <a:xfrm>
                <a:off x="5481268" y="2341610"/>
                <a:ext cx="3655749" cy="993111"/>
                <a:chOff x="5481268" y="2341610"/>
                <a:chExt cx="3655749" cy="993111"/>
              </a:xfrm>
            </p:grpSpPr>
            <p:grpSp>
              <p:nvGrpSpPr>
                <p:cNvPr id="5" name="组合 4">
                  <a:extLst>
                    <a:ext uri="{FF2B5EF4-FFF2-40B4-BE49-F238E27FC236}">
                      <a16:creationId xmlns:a16="http://schemas.microsoft.com/office/drawing/2014/main" id="{3D1050A7-E36C-4802-9F83-DC1F8ADDEF12}"/>
                    </a:ext>
                  </a:extLst>
                </p:cNvPr>
                <p:cNvGrpSpPr/>
                <p:nvPr/>
              </p:nvGrpSpPr>
              <p:grpSpPr>
                <a:xfrm>
                  <a:off x="6460514" y="2341610"/>
                  <a:ext cx="2676503" cy="993111"/>
                  <a:chOff x="6460514" y="2341610"/>
                  <a:chExt cx="2676503" cy="993111"/>
                </a:xfrm>
              </p:grpSpPr>
              <p:sp>
                <p:nvSpPr>
                  <p:cNvPr id="58" name="文本框 57">
                    <a:extLst>
                      <a:ext uri="{FF2B5EF4-FFF2-40B4-BE49-F238E27FC236}">
                        <a16:creationId xmlns:a16="http://schemas.microsoft.com/office/drawing/2014/main" id="{AF5A85F9-2650-4040-A7D7-37B7B796B08F}"/>
                      </a:ext>
                    </a:extLst>
                  </p:cNvPr>
                  <p:cNvSpPr txBox="1"/>
                  <p:nvPr/>
                </p:nvSpPr>
                <p:spPr>
                  <a:xfrm>
                    <a:off x="6460514" y="2341610"/>
                    <a:ext cx="2676503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dist"/>
                    <a:r>
                      <a:rPr lang="zh-CN" altLang="en-US" sz="4800" b="1" dirty="0">
                        <a:latin typeface="+mj-ea"/>
                        <a:ea typeface="+mj-ea"/>
                      </a:rPr>
                      <a:t>工作亮点</a:t>
                    </a:r>
                  </a:p>
                </p:txBody>
              </p:sp>
              <p:sp>
                <p:nvSpPr>
                  <p:cNvPr id="59" name="文本框 58">
                    <a:extLst>
                      <a:ext uri="{FF2B5EF4-FFF2-40B4-BE49-F238E27FC236}">
                        <a16:creationId xmlns:a16="http://schemas.microsoft.com/office/drawing/2014/main" id="{C5F4AFD8-E5EF-4397-ABA4-239E57222923}"/>
                      </a:ext>
                    </a:extLst>
                  </p:cNvPr>
                  <p:cNvSpPr txBox="1"/>
                  <p:nvPr/>
                </p:nvSpPr>
                <p:spPr>
                  <a:xfrm>
                    <a:off x="6475326" y="3038358"/>
                    <a:ext cx="2646878" cy="2963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dist">
                      <a:lnSpc>
                        <a:spcPct val="120000"/>
                      </a:lnSpc>
                    </a:pPr>
                    <a:r>
                      <a:rPr lang="en-US" altLang="zh-CN" sz="1200" dirty="0">
                        <a:latin typeface="+mn-ea"/>
                      </a:rPr>
                      <a:t>HIGHLIGHTS OF THE WORK</a:t>
                    </a:r>
                    <a:endParaRPr lang="zh-CN" altLang="en-US" sz="1200" dirty="0">
                      <a:latin typeface="+mn-ea"/>
                    </a:endParaRPr>
                  </a:p>
                </p:txBody>
              </p:sp>
            </p:grpSp>
            <p:grpSp>
              <p:nvGrpSpPr>
                <p:cNvPr id="6" name="组合 5">
                  <a:extLst>
                    <a:ext uri="{FF2B5EF4-FFF2-40B4-BE49-F238E27FC236}">
                      <a16:creationId xmlns:a16="http://schemas.microsoft.com/office/drawing/2014/main" id="{667CC174-BBF2-4669-9BBB-0FD9B8260657}"/>
                    </a:ext>
                  </a:extLst>
                </p:cNvPr>
                <p:cNvGrpSpPr/>
                <p:nvPr/>
              </p:nvGrpSpPr>
              <p:grpSpPr>
                <a:xfrm>
                  <a:off x="5481268" y="2384521"/>
                  <a:ext cx="907288" cy="907288"/>
                  <a:chOff x="1395343" y="4022065"/>
                  <a:chExt cx="907288" cy="907288"/>
                </a:xfrm>
              </p:grpSpPr>
              <p:sp>
                <p:nvSpPr>
                  <p:cNvPr id="23" name="椭圆 22">
                    <a:extLst>
                      <a:ext uri="{FF2B5EF4-FFF2-40B4-BE49-F238E27FC236}">
                        <a16:creationId xmlns:a16="http://schemas.microsoft.com/office/drawing/2014/main" id="{45B2E76C-4D4E-487B-A88B-4FB6C852013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395343" y="4022065"/>
                    <a:ext cx="907288" cy="90728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3200" dirty="0">
                      <a:solidFill>
                        <a:schemeClr val="accent2"/>
                      </a:solidFill>
                    </a:endParaRPr>
                  </a:p>
                </p:txBody>
              </p:sp>
              <p:pic>
                <p:nvPicPr>
                  <p:cNvPr id="24" name="图形 23" descr="公文包">
                    <a:extLst>
                      <a:ext uri="{FF2B5EF4-FFF2-40B4-BE49-F238E27FC236}">
                        <a16:creationId xmlns:a16="http://schemas.microsoft.com/office/drawing/2014/main" id="{AF770742-51A4-4229-8D8C-D54605F63354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19588" y="4249289"/>
                    <a:ext cx="458798" cy="458798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20C1C5F9-5A22-482B-B362-CE3C779C9277}"/>
                </a:ext>
              </a:extLst>
            </p:cNvPr>
            <p:cNvSpPr txBox="1"/>
            <p:nvPr/>
          </p:nvSpPr>
          <p:spPr>
            <a:xfrm>
              <a:off x="1255276" y="1543869"/>
              <a:ext cx="4359888" cy="37702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3900" b="1" i="1" dirty="0">
                  <a:gradFill flip="none" rotWithShape="1">
                    <a:gsLst>
                      <a:gs pos="100000">
                        <a:schemeClr val="accent1"/>
                      </a:gs>
                      <a:gs pos="66000">
                        <a:srgbClr val="0043F5"/>
                      </a:gs>
                      <a:gs pos="0">
                        <a:schemeClr val="accent1">
                          <a:alpha val="0"/>
                          <a:lumMod val="0"/>
                          <a:lumOff val="100000"/>
                        </a:schemeClr>
                      </a:gs>
                    </a:gsLst>
                    <a:lin ang="16200000" scaled="1"/>
                    <a:tileRect/>
                  </a:gradFill>
                  <a:ea typeface="+mj-ea"/>
                </a:rPr>
                <a:t>02</a:t>
              </a:r>
              <a:endParaRPr lang="zh-CN" altLang="en-US" sz="23900" b="1" i="1" dirty="0">
                <a:gradFill flip="none" rotWithShape="1">
                  <a:gsLst>
                    <a:gs pos="100000">
                      <a:schemeClr val="accent1"/>
                    </a:gs>
                    <a:gs pos="66000">
                      <a:srgbClr val="0043F5"/>
                    </a:gs>
                    <a:gs pos="0">
                      <a:schemeClr val="accent1">
                        <a:alpha val="0"/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3925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0C2BF83-46A8-4510-A0AD-3559D265C4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02.</a:t>
            </a:r>
            <a:r>
              <a:rPr lang="zh-CN" altLang="en-US" dirty="0"/>
              <a:t>工作亮点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42642FC-1B13-4DC0-B15F-1405843DC268}"/>
              </a:ext>
            </a:extLst>
          </p:cNvPr>
          <p:cNvSpPr/>
          <p:nvPr/>
        </p:nvSpPr>
        <p:spPr>
          <a:xfrm>
            <a:off x="771572" y="2547807"/>
            <a:ext cx="5324428" cy="10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latin typeface="+mn-ea"/>
              </a:rPr>
              <a:t>请在此输入有关于运营亮点的相关说明，以便于观众更好的理解，输入文字时可以直接复制，粘贴时请选择右键只保留文本。</a:t>
            </a: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9D425C7-9205-4D89-A791-1B348E467E8C}"/>
              </a:ext>
            </a:extLst>
          </p:cNvPr>
          <p:cNvCxnSpPr/>
          <p:nvPr/>
        </p:nvCxnSpPr>
        <p:spPr>
          <a:xfrm>
            <a:off x="874713" y="2474981"/>
            <a:ext cx="522128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1595E33A-F94E-4CBB-83ED-4D4F9DFD8CEB}"/>
              </a:ext>
            </a:extLst>
          </p:cNvPr>
          <p:cNvSpPr/>
          <p:nvPr/>
        </p:nvSpPr>
        <p:spPr>
          <a:xfrm>
            <a:off x="839268" y="1962995"/>
            <a:ext cx="1126060" cy="3814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黑体 CN Light"/>
              <a:cs typeface="+mn-cs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00E018DC-2F1F-4B94-8FDD-B866175584C1}"/>
              </a:ext>
            </a:extLst>
          </p:cNvPr>
          <p:cNvSpPr/>
          <p:nvPr/>
        </p:nvSpPr>
        <p:spPr>
          <a:xfrm>
            <a:off x="899604" y="1984422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Heavy"/>
                <a:ea typeface="+mj-ea"/>
                <a:cs typeface="+mn-cs"/>
              </a:rPr>
              <a:t>运营亮点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9E7ED0BB-CDB3-4100-9140-36061DFDF72F}"/>
              </a:ext>
            </a:extLst>
          </p:cNvPr>
          <p:cNvSpPr/>
          <p:nvPr/>
        </p:nvSpPr>
        <p:spPr>
          <a:xfrm>
            <a:off x="771572" y="4968709"/>
            <a:ext cx="5324428" cy="10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latin typeface="+mn-ea"/>
              </a:rPr>
              <a:t>请在此输入有关于活动亮点的相关说明，以便于观众更好的理解，输入文字时可以直接复制，粘贴时请选择右键只保留文本。</a:t>
            </a: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EB71DD79-E375-48E0-A9C1-3A0FE67C29DD}"/>
              </a:ext>
            </a:extLst>
          </p:cNvPr>
          <p:cNvCxnSpPr/>
          <p:nvPr/>
        </p:nvCxnSpPr>
        <p:spPr>
          <a:xfrm>
            <a:off x="874713" y="4875494"/>
            <a:ext cx="522128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50B98040-0E13-472E-A641-1FD97268CBBC}"/>
              </a:ext>
            </a:extLst>
          </p:cNvPr>
          <p:cNvSpPr/>
          <p:nvPr/>
        </p:nvSpPr>
        <p:spPr>
          <a:xfrm>
            <a:off x="839268" y="4367109"/>
            <a:ext cx="1126060" cy="3814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黑体 CN Light"/>
              <a:cs typeface="+mn-cs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60A14D30-8963-466C-B92E-1C6C73DECE25}"/>
              </a:ext>
            </a:extLst>
          </p:cNvPr>
          <p:cNvSpPr/>
          <p:nvPr/>
        </p:nvSpPr>
        <p:spPr>
          <a:xfrm>
            <a:off x="899606" y="4388536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Heavy"/>
                <a:ea typeface="+mj-ea"/>
                <a:cs typeface="+mn-cs"/>
              </a:rPr>
              <a:t>活动亮点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F88F0D7-0DBF-429B-B570-7AAD2C7387D9}"/>
              </a:ext>
            </a:extLst>
          </p:cNvPr>
          <p:cNvSpPr/>
          <p:nvPr/>
        </p:nvSpPr>
        <p:spPr>
          <a:xfrm>
            <a:off x="6198296" y="2547807"/>
            <a:ext cx="5324428" cy="10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latin typeface="+mn-ea"/>
              </a:rPr>
              <a:t>请在此输入有关于运营亮点的相关说明，以便于观众更好的理解，输入文字时可以直接复制，粘贴时请选择右键只保留文本。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A127AD3E-F70A-4048-9FE9-0F0DCE2B1E76}"/>
              </a:ext>
            </a:extLst>
          </p:cNvPr>
          <p:cNvCxnSpPr/>
          <p:nvPr/>
        </p:nvCxnSpPr>
        <p:spPr>
          <a:xfrm>
            <a:off x="6301437" y="2474981"/>
            <a:ext cx="522128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587C936B-1C3F-49FD-B8EF-812002051A54}"/>
              </a:ext>
            </a:extLst>
          </p:cNvPr>
          <p:cNvSpPr/>
          <p:nvPr/>
        </p:nvSpPr>
        <p:spPr>
          <a:xfrm>
            <a:off x="6265992" y="1962995"/>
            <a:ext cx="1126060" cy="3814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黑体 CN Light"/>
              <a:cs typeface="+mn-cs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2EB9B92-324A-4AA8-8CA2-C2078343357C}"/>
              </a:ext>
            </a:extLst>
          </p:cNvPr>
          <p:cNvSpPr/>
          <p:nvPr/>
        </p:nvSpPr>
        <p:spPr>
          <a:xfrm>
            <a:off x="6326323" y="1984422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Heavy"/>
                <a:ea typeface="+mj-ea"/>
                <a:cs typeface="+mn-cs"/>
              </a:rPr>
              <a:t>运营亮点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9289CB9-D688-4AAF-9177-625AEAC3D75A}"/>
              </a:ext>
            </a:extLst>
          </p:cNvPr>
          <p:cNvSpPr/>
          <p:nvPr/>
        </p:nvSpPr>
        <p:spPr>
          <a:xfrm>
            <a:off x="6198296" y="4968709"/>
            <a:ext cx="5324428" cy="10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latin typeface="+mn-ea"/>
              </a:rPr>
              <a:t>请在此输入有关于活动亮点的相关说明，以便于观众更好的理解，输入文字时可以直接复制，粘贴时请选择右键只保留文本。</a:t>
            </a: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16AECF2-AFD0-4490-A6A9-18C0ECF37DB8}"/>
              </a:ext>
            </a:extLst>
          </p:cNvPr>
          <p:cNvCxnSpPr/>
          <p:nvPr/>
        </p:nvCxnSpPr>
        <p:spPr>
          <a:xfrm>
            <a:off x="6301437" y="4875494"/>
            <a:ext cx="5221287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588F184E-1DB3-4A80-88C2-60977B331F78}"/>
              </a:ext>
            </a:extLst>
          </p:cNvPr>
          <p:cNvSpPr/>
          <p:nvPr/>
        </p:nvSpPr>
        <p:spPr>
          <a:xfrm>
            <a:off x="6265992" y="4367109"/>
            <a:ext cx="1126060" cy="3814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 panose="02020900000000000000" pitchFamily="18" charset="-122"/>
              <a:ea typeface="思源黑体 CN Light"/>
              <a:cs typeface="+mn-cs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17B30A4-A33C-4523-9426-9D8FF0B4AE47}"/>
              </a:ext>
            </a:extLst>
          </p:cNvPr>
          <p:cNvSpPr/>
          <p:nvPr/>
        </p:nvSpPr>
        <p:spPr>
          <a:xfrm>
            <a:off x="6326321" y="4388536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Heavy"/>
                <a:ea typeface="+mj-ea"/>
                <a:cs typeface="+mn-cs"/>
              </a:rPr>
              <a:t>活动亮点</a:t>
            </a:r>
          </a:p>
        </p:txBody>
      </p:sp>
    </p:spTree>
    <p:extLst>
      <p:ext uri="{BB962C8B-B14F-4D97-AF65-F5344CB8AC3E}">
        <p14:creationId xmlns:p14="http://schemas.microsoft.com/office/powerpoint/2010/main" val="42836123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Wide&quot;,&quot;Name&quot;:&quot;宽&quot;,&quot;Kind&quot;:&quot;System&quot;,&quot;OldGuidesSetting&quot;:{&quot;HeaderHeight&quot;:15.0,&quot;FooterHeight&quot;:9.0,&quot;SideMargin&quot;:5.5,&quot;TopMargin&quot;:0.0,&quot;BottomMargin&quot;:0.0,&quot;IntervalMargin&quot;:2.5}}"/>
</p:tagLst>
</file>

<file path=ppt/theme/theme1.xml><?xml version="1.0" encoding="utf-8"?>
<a:theme xmlns:a="http://schemas.openxmlformats.org/drawingml/2006/main" name="1_Office 主题​​">
  <a:themeElements>
    <a:clrScheme name="自定义 18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43F5"/>
      </a:accent1>
      <a:accent2>
        <a:srgbClr val="2983F2"/>
      </a:accent2>
      <a:accent3>
        <a:srgbClr val="2E8BF0"/>
      </a:accent3>
      <a:accent4>
        <a:srgbClr val="73A7DB"/>
      </a:accent4>
      <a:accent5>
        <a:srgbClr val="4A9EED"/>
      </a:accent5>
      <a:accent6>
        <a:srgbClr val="C9C9C9"/>
      </a:accent6>
      <a:hlink>
        <a:srgbClr val="2983F2"/>
      </a:hlink>
      <a:folHlink>
        <a:srgbClr val="BFBFBF"/>
      </a:folHlink>
    </a:clrScheme>
    <a:fontScheme name="自定义 1">
      <a:majorFont>
        <a:latin typeface="Arial Black"/>
        <a:ea typeface="思源宋体 CN Heavy"/>
        <a:cs typeface=""/>
      </a:majorFont>
      <a:minorFont>
        <a:latin typeface="Arial"/>
        <a:ea typeface="微软雅黑 Light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0">
          <a:noFill/>
        </a:ln>
      </a:spPr>
      <a:bodyPr wrap="square" rtlCol="0" anchor="ctr">
        <a:noAutofit/>
      </a:bodyPr>
      <a:lstStyle>
        <a:defPPr algn="ctr">
          <a:defRPr sz="3200" dirty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>
        <a:spAutoFit/>
      </a:bodyPr>
      <a:lstStyle>
        <a:defPPr algn="just">
          <a:lnSpc>
            <a:spcPct val="120000"/>
          </a:lnSpc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常用主题.pptx" id="{D1C13821-6DD0-42B8-950A-1393E17F124B}" vid="{2CDB9E82-33BC-40DC-83E0-240F89790561}"/>
    </a:ext>
  </a:extLst>
</a:theme>
</file>

<file path=ppt/theme/theme2.xml><?xml version="1.0" encoding="utf-8"?>
<a:theme xmlns:a="http://schemas.openxmlformats.org/drawingml/2006/main" name="1_Office 主题">
  <a:themeElements>
    <a:clrScheme name="蓝色 II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983F2"/>
      </a:accent1>
      <a:accent2>
        <a:srgbClr val="0043F5"/>
      </a:accent2>
      <a:accent3>
        <a:srgbClr val="2E8BF0"/>
      </a:accent3>
      <a:accent4>
        <a:srgbClr val="73A7DB"/>
      </a:accent4>
      <a:accent5>
        <a:srgbClr val="4A9EED"/>
      </a:accent5>
      <a:accent6>
        <a:srgbClr val="C9C9C9"/>
      </a:accent6>
      <a:hlink>
        <a:srgbClr val="2983F2"/>
      </a:hlink>
      <a:folHlink>
        <a:srgbClr val="BFBFBF"/>
      </a:folHlink>
    </a:clrScheme>
    <a:fontScheme name="cupm0qeb">
      <a:majorFont>
        <a:latin typeface="微软雅黑 Light" panose="020F0302020204030204"/>
        <a:ea typeface="微软雅黑"/>
        <a:cs typeface=""/>
      </a:majorFont>
      <a:minorFont>
        <a:latin typeface="微软雅黑 Light" panose="020F0502020204030204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蓝色 II">
    <a:dk1>
      <a:srgbClr val="000000"/>
    </a:dk1>
    <a:lt1>
      <a:srgbClr val="FFFFFF"/>
    </a:lt1>
    <a:dk2>
      <a:srgbClr val="778495"/>
    </a:dk2>
    <a:lt2>
      <a:srgbClr val="F0F0F0"/>
    </a:lt2>
    <a:accent1>
      <a:srgbClr val="2983F2"/>
    </a:accent1>
    <a:accent2>
      <a:srgbClr val="0043F5"/>
    </a:accent2>
    <a:accent3>
      <a:srgbClr val="2E8BF0"/>
    </a:accent3>
    <a:accent4>
      <a:srgbClr val="73A7DB"/>
    </a:accent4>
    <a:accent5>
      <a:srgbClr val="4A9EED"/>
    </a:accent5>
    <a:accent6>
      <a:srgbClr val="C9C9C9"/>
    </a:accent6>
    <a:hlink>
      <a:srgbClr val="2983F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蓝色 II">
    <a:dk1>
      <a:srgbClr val="000000"/>
    </a:dk1>
    <a:lt1>
      <a:srgbClr val="FFFFFF"/>
    </a:lt1>
    <a:dk2>
      <a:srgbClr val="778495"/>
    </a:dk2>
    <a:lt2>
      <a:srgbClr val="F0F0F0"/>
    </a:lt2>
    <a:accent1>
      <a:srgbClr val="2983F2"/>
    </a:accent1>
    <a:accent2>
      <a:srgbClr val="0043F5"/>
    </a:accent2>
    <a:accent3>
      <a:srgbClr val="2E8BF0"/>
    </a:accent3>
    <a:accent4>
      <a:srgbClr val="73A7DB"/>
    </a:accent4>
    <a:accent5>
      <a:srgbClr val="4A9EED"/>
    </a:accent5>
    <a:accent6>
      <a:srgbClr val="C9C9C9"/>
    </a:accent6>
    <a:hlink>
      <a:srgbClr val="2983F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蓝色 II">
    <a:dk1>
      <a:srgbClr val="000000"/>
    </a:dk1>
    <a:lt1>
      <a:srgbClr val="FFFFFF"/>
    </a:lt1>
    <a:dk2>
      <a:srgbClr val="778495"/>
    </a:dk2>
    <a:lt2>
      <a:srgbClr val="F0F0F0"/>
    </a:lt2>
    <a:accent1>
      <a:srgbClr val="2983F2"/>
    </a:accent1>
    <a:accent2>
      <a:srgbClr val="0043F5"/>
    </a:accent2>
    <a:accent3>
      <a:srgbClr val="2E8BF0"/>
    </a:accent3>
    <a:accent4>
      <a:srgbClr val="73A7DB"/>
    </a:accent4>
    <a:accent5>
      <a:srgbClr val="4A9EED"/>
    </a:accent5>
    <a:accent6>
      <a:srgbClr val="C9C9C9"/>
    </a:accent6>
    <a:hlink>
      <a:srgbClr val="2983F2"/>
    </a:hlink>
    <a:folHlink>
      <a:srgbClr val="BFBFBF"/>
    </a:folHlink>
  </a:clrScheme>
</a:themeOverrid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12352</TotalTime>
  <Words>2318</Words>
  <Application>Microsoft Office PowerPoint</Application>
  <PresentationFormat>宽屏</PresentationFormat>
  <Paragraphs>197</Paragraphs>
  <Slides>31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37" baseType="lpstr">
      <vt:lpstr>思源宋体 CN Heavy</vt:lpstr>
      <vt:lpstr>思源宋体 Heavy</vt:lpstr>
      <vt:lpstr>微软雅黑 Light</vt:lpstr>
      <vt:lpstr>Arial</vt:lpstr>
      <vt:lpstr>1_Office 主题​​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鑫</dc:creator>
  <cp:lastModifiedBy>Xin Zhang (FA Talent)</cp:lastModifiedBy>
  <cp:revision>3</cp:revision>
  <dcterms:created xsi:type="dcterms:W3CDTF">2021-09-28T15:05:31Z</dcterms:created>
  <dcterms:modified xsi:type="dcterms:W3CDTF">2021-11-03T08:19:58Z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ContentBits">
    <vt:lpwstr>0</vt:lpwstr>
  </property>
  <property fmtid="{D5CDD505-2E9C-101B-9397-08002B2CF9AE}" pid="4" name="MSIP_Label_f42aa342-8706-4288-bd11-ebb85995028c_SetDate">
    <vt:lpwstr>2021-09-29T05:22:45Z</vt:lpwstr>
  </property>
  <property fmtid="{D5CDD505-2E9C-101B-9397-08002B2CF9AE}" pid="5" name="MSIP_Label_f42aa342-8706-4288-bd11-ebb85995028c_ActionId">
    <vt:lpwstr>fa34b972-6cb6-416a-9cc2-5f074293d483</vt:lpwstr>
  </property>
  <property fmtid="{D5CDD505-2E9C-101B-9397-08002B2CF9AE}" pid="6" name="MSIP_Label_f42aa342-8706-4288-bd11-ebb85995028c_Name">
    <vt:lpwstr>Internal</vt:lpwstr>
  </property>
  <property fmtid="{D5CDD505-2E9C-101B-9397-08002B2CF9AE}" pid="7" name="MSIP_Label_f42aa342-8706-4288-bd11-ebb85995028c_SiteId">
    <vt:lpwstr>72f988bf-86f1-41af-91ab-2d7cd011db47</vt:lpwstr>
  </property>
  <property fmtid="{D5CDD505-2E9C-101B-9397-08002B2CF9AE}" pid="8" name="MSIP_Label_f42aa342-8706-4288-bd11-ebb85995028c_Method">
    <vt:lpwstr>Standard</vt:lpwstr>
  </property>
</Properties>
</file>