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39" r:id="rId2"/>
    <p:sldId id="840" r:id="rId3"/>
    <p:sldId id="256" r:id="rId4"/>
    <p:sldId id="257" r:id="rId5"/>
    <p:sldId id="260" r:id="rId6"/>
    <p:sldId id="262" r:id="rId7"/>
    <p:sldId id="267" r:id="rId8"/>
    <p:sldId id="263" r:id="rId9"/>
    <p:sldId id="268" r:id="rId10"/>
    <p:sldId id="264" r:id="rId11"/>
    <p:sldId id="269" r:id="rId12"/>
    <p:sldId id="265" r:id="rId13"/>
    <p:sldId id="270" r:id="rId14"/>
    <p:sldId id="266" r:id="rId15"/>
    <p:sldId id="838" r:id="rId16"/>
    <p:sldId id="280" r:id="rId17"/>
    <p:sldId id="83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8" autoAdjust="0"/>
    <p:restoredTop sz="94660"/>
  </p:normalViewPr>
  <p:slideViewPr>
    <p:cSldViewPr snapToGrid="0">
      <p:cViewPr>
        <p:scale>
          <a:sx n="66" d="100"/>
          <a:sy n="66" d="100"/>
        </p:scale>
        <p:origin x="4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60C0AF01-DAC2-393C-E0F6-8F888A2D8156}"/>
              </a:ext>
            </a:extLst>
          </p:cNvPr>
          <p:cNvSpPr/>
          <p:nvPr userDrawn="1"/>
        </p:nvSpPr>
        <p:spPr>
          <a:xfrm rot="3215891">
            <a:off x="979058" y="5962652"/>
            <a:ext cx="441285" cy="434281"/>
          </a:xfrm>
          <a:custGeom>
            <a:avLst/>
            <a:gdLst>
              <a:gd name="connsiteX0" fmla="*/ 891418 w 1787310"/>
              <a:gd name="connsiteY0" fmla="*/ 1333886 h 1787272"/>
              <a:gd name="connsiteX1" fmla="*/ 891505 w 1787310"/>
              <a:gd name="connsiteY1" fmla="*/ 1333886 h 1787272"/>
              <a:gd name="connsiteX2" fmla="*/ 935190 w 1787310"/>
              <a:gd name="connsiteY2" fmla="*/ 1377658 h 1787272"/>
              <a:gd name="connsiteX3" fmla="*/ 891418 w 1787310"/>
              <a:gd name="connsiteY3" fmla="*/ 1421343 h 1787272"/>
              <a:gd name="connsiteX4" fmla="*/ 847733 w 1787310"/>
              <a:gd name="connsiteY4" fmla="*/ 1377571 h 1787272"/>
              <a:gd name="connsiteX5" fmla="*/ 847733 w 1787310"/>
              <a:gd name="connsiteY5" fmla="*/ 1377484 h 1787272"/>
              <a:gd name="connsiteX6" fmla="*/ 891418 w 1787310"/>
              <a:gd name="connsiteY6" fmla="*/ 1333886 h 1787272"/>
              <a:gd name="connsiteX7" fmla="*/ 1104232 w 1787310"/>
              <a:gd name="connsiteY7" fmla="*/ 1036977 h 1787272"/>
              <a:gd name="connsiteX8" fmla="*/ 1187299 w 1787310"/>
              <a:gd name="connsiteY8" fmla="*/ 1088752 h 1787272"/>
              <a:gd name="connsiteX9" fmla="*/ 1157878 w 1787310"/>
              <a:gd name="connsiteY9" fmla="*/ 1268144 h 1787272"/>
              <a:gd name="connsiteX10" fmla="*/ 978486 w 1787310"/>
              <a:gd name="connsiteY10" fmla="*/ 1238723 h 1787272"/>
              <a:gd name="connsiteX11" fmla="*/ 978226 w 1787310"/>
              <a:gd name="connsiteY11" fmla="*/ 1238290 h 1787272"/>
              <a:gd name="connsiteX12" fmla="*/ 978209 w 1787310"/>
              <a:gd name="connsiteY12" fmla="*/ 1238266 h 1787272"/>
              <a:gd name="connsiteX13" fmla="*/ 1007883 w 1787310"/>
              <a:gd name="connsiteY13" fmla="*/ 1059349 h 1787272"/>
              <a:gd name="connsiteX14" fmla="*/ 1008706 w 1787310"/>
              <a:gd name="connsiteY14" fmla="*/ 1058743 h 1787272"/>
              <a:gd name="connsiteX15" fmla="*/ 1008792 w 1787310"/>
              <a:gd name="connsiteY15" fmla="*/ 1058700 h 1787272"/>
              <a:gd name="connsiteX16" fmla="*/ 1104232 w 1787310"/>
              <a:gd name="connsiteY16" fmla="*/ 1036977 h 1787272"/>
              <a:gd name="connsiteX17" fmla="*/ 615663 w 1787310"/>
              <a:gd name="connsiteY17" fmla="*/ 976253 h 1787272"/>
              <a:gd name="connsiteX18" fmla="*/ 718405 w 1787310"/>
              <a:gd name="connsiteY18" fmla="*/ 1039888 h 1787272"/>
              <a:gd name="connsiteX19" fmla="*/ 682483 w 1787310"/>
              <a:gd name="connsiteY19" fmla="*/ 1260530 h 1787272"/>
              <a:gd name="connsiteX20" fmla="*/ 461840 w 1787310"/>
              <a:gd name="connsiteY20" fmla="*/ 1224607 h 1787272"/>
              <a:gd name="connsiteX21" fmla="*/ 461624 w 1787310"/>
              <a:gd name="connsiteY21" fmla="*/ 1224348 h 1787272"/>
              <a:gd name="connsiteX22" fmla="*/ 461604 w 1787310"/>
              <a:gd name="connsiteY22" fmla="*/ 1224320 h 1787272"/>
              <a:gd name="connsiteX23" fmla="*/ 497819 w 1787310"/>
              <a:gd name="connsiteY23" fmla="*/ 1003974 h 1787272"/>
              <a:gd name="connsiteX24" fmla="*/ 497992 w 1787310"/>
              <a:gd name="connsiteY24" fmla="*/ 1003801 h 1787272"/>
              <a:gd name="connsiteX25" fmla="*/ 615663 w 1787310"/>
              <a:gd name="connsiteY25" fmla="*/ 976253 h 1787272"/>
              <a:gd name="connsiteX26" fmla="*/ 359247 w 1787310"/>
              <a:gd name="connsiteY26" fmla="*/ 792480 h 1787272"/>
              <a:gd name="connsiteX27" fmla="*/ 392440 w 1787310"/>
              <a:gd name="connsiteY27" fmla="*/ 809830 h 1787272"/>
              <a:gd name="connsiteX28" fmla="*/ 386386 w 1787310"/>
              <a:gd name="connsiteY28" fmla="*/ 879061 h 1787272"/>
              <a:gd name="connsiteX29" fmla="*/ 317155 w 1787310"/>
              <a:gd name="connsiteY29" fmla="*/ 873007 h 1787272"/>
              <a:gd name="connsiteX30" fmla="*/ 323209 w 1787310"/>
              <a:gd name="connsiteY30" fmla="*/ 803776 h 1787272"/>
              <a:gd name="connsiteX31" fmla="*/ 323469 w 1787310"/>
              <a:gd name="connsiteY31" fmla="*/ 803560 h 1787272"/>
              <a:gd name="connsiteX32" fmla="*/ 359247 w 1787310"/>
              <a:gd name="connsiteY32" fmla="*/ 792480 h 1787272"/>
              <a:gd name="connsiteX33" fmla="*/ 1277983 w 1787310"/>
              <a:gd name="connsiteY33" fmla="*/ 777849 h 1787272"/>
              <a:gd name="connsiteX34" fmla="*/ 1319394 w 1787310"/>
              <a:gd name="connsiteY34" fmla="*/ 802348 h 1787272"/>
              <a:gd name="connsiteX35" fmla="*/ 1319264 w 1787310"/>
              <a:gd name="connsiteY35" fmla="*/ 802434 h 1787272"/>
              <a:gd name="connsiteX36" fmla="*/ 1319307 w 1787310"/>
              <a:gd name="connsiteY36" fmla="*/ 802494 h 1787272"/>
              <a:gd name="connsiteX37" fmla="*/ 1304803 w 1787310"/>
              <a:gd name="connsiteY37" fmla="*/ 890021 h 1787272"/>
              <a:gd name="connsiteX38" fmla="*/ 1304744 w 1787310"/>
              <a:gd name="connsiteY38" fmla="*/ 890064 h 1787272"/>
              <a:gd name="connsiteX39" fmla="*/ 1217217 w 1787310"/>
              <a:gd name="connsiteY39" fmla="*/ 875560 h 1787272"/>
              <a:gd name="connsiteX40" fmla="*/ 1231378 w 1787310"/>
              <a:gd name="connsiteY40" fmla="*/ 789808 h 1787272"/>
              <a:gd name="connsiteX41" fmla="*/ 1277983 w 1787310"/>
              <a:gd name="connsiteY41" fmla="*/ 777849 h 1787272"/>
              <a:gd name="connsiteX42" fmla="*/ 1236088 w 1787310"/>
              <a:gd name="connsiteY42" fmla="*/ 401876 h 1787272"/>
              <a:gd name="connsiteX43" fmla="*/ 1259559 w 1787310"/>
              <a:gd name="connsiteY43" fmla="*/ 415633 h 1787272"/>
              <a:gd name="connsiteX44" fmla="*/ 1260393 w 1787310"/>
              <a:gd name="connsiteY44" fmla="*/ 416787 h 1787272"/>
              <a:gd name="connsiteX45" fmla="*/ 1251389 w 1787310"/>
              <a:gd name="connsiteY45" fmla="*/ 466244 h 1787272"/>
              <a:gd name="connsiteX46" fmla="*/ 1201933 w 1787310"/>
              <a:gd name="connsiteY46" fmla="*/ 457240 h 1787272"/>
              <a:gd name="connsiteX47" fmla="*/ 1201673 w 1787310"/>
              <a:gd name="connsiteY47" fmla="*/ 456850 h 1787272"/>
              <a:gd name="connsiteX48" fmla="*/ 1209764 w 1787310"/>
              <a:gd name="connsiteY48" fmla="*/ 408744 h 1787272"/>
              <a:gd name="connsiteX49" fmla="*/ 1236088 w 1787310"/>
              <a:gd name="connsiteY49" fmla="*/ 401876 h 1787272"/>
              <a:gd name="connsiteX50" fmla="*/ 821907 w 1787310"/>
              <a:gd name="connsiteY50" fmla="*/ 365748 h 1787272"/>
              <a:gd name="connsiteX51" fmla="*/ 868827 w 1787310"/>
              <a:gd name="connsiteY51" fmla="*/ 368923 h 1787272"/>
              <a:gd name="connsiteX52" fmla="*/ 1028189 w 1787310"/>
              <a:gd name="connsiteY52" fmla="*/ 467889 h 1787272"/>
              <a:gd name="connsiteX53" fmla="*/ 1028449 w 1787310"/>
              <a:gd name="connsiteY53" fmla="*/ 467197 h 1787272"/>
              <a:gd name="connsiteX54" fmla="*/ 1029779 w 1787310"/>
              <a:gd name="connsiteY54" fmla="*/ 469046 h 1787272"/>
              <a:gd name="connsiteX55" fmla="*/ 972251 w 1787310"/>
              <a:gd name="connsiteY55" fmla="*/ 811167 h 1787272"/>
              <a:gd name="connsiteX56" fmla="*/ 630130 w 1787310"/>
              <a:gd name="connsiteY56" fmla="*/ 753640 h 1787272"/>
              <a:gd name="connsiteX57" fmla="*/ 686155 w 1787310"/>
              <a:gd name="connsiteY57" fmla="*/ 411605 h 1787272"/>
              <a:gd name="connsiteX58" fmla="*/ 821907 w 1787310"/>
              <a:gd name="connsiteY58" fmla="*/ 365748 h 1787272"/>
              <a:gd name="connsiteX59" fmla="*/ 899026 w 1787310"/>
              <a:gd name="connsiteY59" fmla="*/ 253047 h 1787272"/>
              <a:gd name="connsiteX60" fmla="*/ 361093 w 1787310"/>
              <a:gd name="connsiteY60" fmla="*/ 535084 h 1787272"/>
              <a:gd name="connsiteX61" fmla="*/ 311259 w 1787310"/>
              <a:gd name="connsiteY61" fmla="*/ 620982 h 1787272"/>
              <a:gd name="connsiteX62" fmla="*/ 248100 w 1787310"/>
              <a:gd name="connsiteY62" fmla="*/ 899710 h 1787272"/>
              <a:gd name="connsiteX63" fmla="*/ 894882 w 1787310"/>
              <a:gd name="connsiteY63" fmla="*/ 1546596 h 1787272"/>
              <a:gd name="connsiteX64" fmla="*/ 894926 w 1787310"/>
              <a:gd name="connsiteY64" fmla="*/ 1546596 h 1787272"/>
              <a:gd name="connsiteX65" fmla="*/ 1429230 w 1787310"/>
              <a:gd name="connsiteY65" fmla="*/ 1264613 h 1787272"/>
              <a:gd name="connsiteX66" fmla="*/ 1259926 w 1787310"/>
              <a:gd name="connsiteY66" fmla="*/ 365780 h 1787272"/>
              <a:gd name="connsiteX67" fmla="*/ 899026 w 1787310"/>
              <a:gd name="connsiteY67" fmla="*/ 253047 h 1787272"/>
              <a:gd name="connsiteX68" fmla="*/ 889574 w 1787310"/>
              <a:gd name="connsiteY68" fmla="*/ 22 h 1787272"/>
              <a:gd name="connsiteX69" fmla="*/ 960172 w 1787310"/>
              <a:gd name="connsiteY69" fmla="*/ 74161 h 1787272"/>
              <a:gd name="connsiteX70" fmla="*/ 960172 w 1787310"/>
              <a:gd name="connsiteY70" fmla="*/ 155426 h 1787272"/>
              <a:gd name="connsiteX71" fmla="*/ 1202626 w 1787310"/>
              <a:gd name="connsiteY71" fmla="*/ 218811 h 1787272"/>
              <a:gd name="connsiteX72" fmla="*/ 1250554 w 1787310"/>
              <a:gd name="connsiteY72" fmla="*/ 135554 h 1787272"/>
              <a:gd name="connsiteX73" fmla="*/ 1251291 w 1787310"/>
              <a:gd name="connsiteY73" fmla="*/ 134125 h 1787272"/>
              <a:gd name="connsiteX74" fmla="*/ 1350221 w 1787310"/>
              <a:gd name="connsiteY74" fmla="*/ 107541 h 1787272"/>
              <a:gd name="connsiteX75" fmla="*/ 1350322 w 1787310"/>
              <a:gd name="connsiteY75" fmla="*/ 107600 h 1787272"/>
              <a:gd name="connsiteX76" fmla="*/ 1376674 w 1787310"/>
              <a:gd name="connsiteY76" fmla="*/ 206082 h 1787272"/>
              <a:gd name="connsiteX77" fmla="*/ 1377020 w 1787310"/>
              <a:gd name="connsiteY77" fmla="*/ 206082 h 1787272"/>
              <a:gd name="connsiteX78" fmla="*/ 1328443 w 1787310"/>
              <a:gd name="connsiteY78" fmla="*/ 290335 h 1787272"/>
              <a:gd name="connsiteX79" fmla="*/ 1510630 w 1787310"/>
              <a:gd name="connsiteY79" fmla="*/ 475336 h 1787272"/>
              <a:gd name="connsiteX80" fmla="*/ 1601551 w 1787310"/>
              <a:gd name="connsiteY80" fmla="*/ 422906 h 1787272"/>
              <a:gd name="connsiteX81" fmla="*/ 1602979 w 1787310"/>
              <a:gd name="connsiteY81" fmla="*/ 421780 h 1787272"/>
              <a:gd name="connsiteX82" fmla="*/ 1700199 w 1787310"/>
              <a:gd name="connsiteY82" fmla="*/ 447892 h 1787272"/>
              <a:gd name="connsiteX83" fmla="*/ 1675369 w 1787310"/>
              <a:gd name="connsiteY83" fmla="*/ 547337 h 1787272"/>
              <a:gd name="connsiteX84" fmla="*/ 1673594 w 1787310"/>
              <a:gd name="connsiteY84" fmla="*/ 548073 h 1787272"/>
              <a:gd name="connsiteX85" fmla="*/ 1673594 w 1787310"/>
              <a:gd name="connsiteY85" fmla="*/ 548419 h 1787272"/>
              <a:gd name="connsiteX86" fmla="*/ 1580596 w 1787310"/>
              <a:gd name="connsiteY86" fmla="*/ 602235 h 1787272"/>
              <a:gd name="connsiteX87" fmla="*/ 1638612 w 1787310"/>
              <a:gd name="connsiteY87" fmla="*/ 826030 h 1787272"/>
              <a:gd name="connsiteX88" fmla="*/ 1715504 w 1787310"/>
              <a:gd name="connsiteY88" fmla="*/ 826376 h 1787272"/>
              <a:gd name="connsiteX89" fmla="*/ 1715288 w 1787310"/>
              <a:gd name="connsiteY89" fmla="*/ 826203 h 1787272"/>
              <a:gd name="connsiteX90" fmla="*/ 1787310 w 1787310"/>
              <a:gd name="connsiteY90" fmla="*/ 898225 h 1787272"/>
              <a:gd name="connsiteX91" fmla="*/ 1715288 w 1787310"/>
              <a:gd name="connsiteY91" fmla="*/ 970247 h 1787272"/>
              <a:gd name="connsiteX92" fmla="*/ 1638309 w 1787310"/>
              <a:gd name="connsiteY92" fmla="*/ 970247 h 1787272"/>
              <a:gd name="connsiteX93" fmla="*/ 1584449 w 1787310"/>
              <a:gd name="connsiteY93" fmla="*/ 1185642 h 1787272"/>
              <a:gd name="connsiteX94" fmla="*/ 1672512 w 1787310"/>
              <a:gd name="connsiteY94" fmla="*/ 1236297 h 1787272"/>
              <a:gd name="connsiteX95" fmla="*/ 1672512 w 1787310"/>
              <a:gd name="connsiteY95" fmla="*/ 1236687 h 1787272"/>
              <a:gd name="connsiteX96" fmla="*/ 1674287 w 1787310"/>
              <a:gd name="connsiteY96" fmla="*/ 1237423 h 1787272"/>
              <a:gd name="connsiteX97" fmla="*/ 1699761 w 1787310"/>
              <a:gd name="connsiteY97" fmla="*/ 1332167 h 1787272"/>
              <a:gd name="connsiteX98" fmla="*/ 1601940 w 1787310"/>
              <a:gd name="connsiteY98" fmla="*/ 1362980 h 1787272"/>
              <a:gd name="connsiteX99" fmla="*/ 1600555 w 1787310"/>
              <a:gd name="connsiteY99" fmla="*/ 1361984 h 1787272"/>
              <a:gd name="connsiteX100" fmla="*/ 1600555 w 1787310"/>
              <a:gd name="connsiteY100" fmla="*/ 1362374 h 1787272"/>
              <a:gd name="connsiteX101" fmla="*/ 1516648 w 1787310"/>
              <a:gd name="connsiteY101" fmla="*/ 1314099 h 1787272"/>
              <a:gd name="connsiteX102" fmla="*/ 1361391 w 1787310"/>
              <a:gd name="connsiteY102" fmla="*/ 1482951 h 1787272"/>
              <a:gd name="connsiteX103" fmla="*/ 1415640 w 1787310"/>
              <a:gd name="connsiteY103" fmla="*/ 1577379 h 1787272"/>
              <a:gd name="connsiteX104" fmla="*/ 1389901 w 1787310"/>
              <a:gd name="connsiteY104" fmla="*/ 1673406 h 1787272"/>
              <a:gd name="connsiteX105" fmla="*/ 1290083 w 1787310"/>
              <a:gd name="connsiteY105" fmla="*/ 1649855 h 1787272"/>
              <a:gd name="connsiteX106" fmla="*/ 1239774 w 1787310"/>
              <a:gd name="connsiteY106" fmla="*/ 1562355 h 1787272"/>
              <a:gd name="connsiteX107" fmla="*/ 959696 w 1787310"/>
              <a:gd name="connsiteY107" fmla="*/ 1643837 h 1787272"/>
              <a:gd name="connsiteX108" fmla="*/ 959696 w 1787310"/>
              <a:gd name="connsiteY108" fmla="*/ 1720427 h 1787272"/>
              <a:gd name="connsiteX109" fmla="*/ 958960 w 1787310"/>
              <a:gd name="connsiteY109" fmla="*/ 1720427 h 1787272"/>
              <a:gd name="connsiteX110" fmla="*/ 892290 w 1787310"/>
              <a:gd name="connsiteY110" fmla="*/ 1787096 h 1787272"/>
              <a:gd name="connsiteX111" fmla="*/ 815652 w 1787310"/>
              <a:gd name="connsiteY111" fmla="*/ 1720427 h 1787272"/>
              <a:gd name="connsiteX112" fmla="*/ 814829 w 1787310"/>
              <a:gd name="connsiteY112" fmla="*/ 1720427 h 1787272"/>
              <a:gd name="connsiteX113" fmla="*/ 814829 w 1787310"/>
              <a:gd name="connsiteY113" fmla="*/ 1642842 h 1787272"/>
              <a:gd name="connsiteX114" fmla="*/ 543583 w 1787310"/>
              <a:gd name="connsiteY114" fmla="*/ 1559584 h 1787272"/>
              <a:gd name="connsiteX115" fmla="*/ 491628 w 1787310"/>
              <a:gd name="connsiteY115" fmla="*/ 1650202 h 1787272"/>
              <a:gd name="connsiteX116" fmla="*/ 396500 w 1787310"/>
              <a:gd name="connsiteY116" fmla="*/ 1675752 h 1787272"/>
              <a:gd name="connsiteX117" fmla="*/ 366072 w 1787310"/>
              <a:gd name="connsiteY117" fmla="*/ 1577812 h 1787272"/>
              <a:gd name="connsiteX118" fmla="*/ 423092 w 1787310"/>
              <a:gd name="connsiteY118" fmla="*/ 1479098 h 1787272"/>
              <a:gd name="connsiteX119" fmla="*/ 270259 w 1787310"/>
              <a:gd name="connsiteY119" fmla="*/ 1309597 h 1787272"/>
              <a:gd name="connsiteX120" fmla="*/ 187001 w 1787310"/>
              <a:gd name="connsiteY120" fmla="*/ 1358217 h 1787272"/>
              <a:gd name="connsiteX121" fmla="*/ 91058 w 1787310"/>
              <a:gd name="connsiteY121" fmla="*/ 1332394 h 1787272"/>
              <a:gd name="connsiteX122" fmla="*/ 114698 w 1787310"/>
              <a:gd name="connsiteY122" fmla="*/ 1232661 h 1787272"/>
              <a:gd name="connsiteX123" fmla="*/ 203151 w 1787310"/>
              <a:gd name="connsiteY123" fmla="*/ 1181615 h 1787272"/>
              <a:gd name="connsiteX124" fmla="*/ 151196 w 1787310"/>
              <a:gd name="connsiteY124" fmla="*/ 971156 h 1787272"/>
              <a:gd name="connsiteX125" fmla="*/ 78417 w 1787310"/>
              <a:gd name="connsiteY125" fmla="*/ 971156 h 1787272"/>
              <a:gd name="connsiteX126" fmla="*/ 69757 w 1787310"/>
              <a:gd name="connsiteY126" fmla="*/ 971762 h 1787272"/>
              <a:gd name="connsiteX127" fmla="*/ 81 w 1787310"/>
              <a:gd name="connsiteY127" fmla="*/ 902791 h 1787272"/>
              <a:gd name="connsiteX128" fmla="*/ 69021 w 1787310"/>
              <a:gd name="connsiteY128" fmla="*/ 827025 h 1787272"/>
              <a:gd name="connsiteX129" fmla="*/ 69021 w 1787310"/>
              <a:gd name="connsiteY129" fmla="*/ 825986 h 1787272"/>
              <a:gd name="connsiteX130" fmla="*/ 150936 w 1787310"/>
              <a:gd name="connsiteY130" fmla="*/ 825986 h 1787272"/>
              <a:gd name="connsiteX131" fmla="*/ 212546 w 1787310"/>
              <a:gd name="connsiteY131" fmla="*/ 595351 h 1787272"/>
              <a:gd name="connsiteX132" fmla="*/ 131973 w 1787310"/>
              <a:gd name="connsiteY132" fmla="*/ 548809 h 1787272"/>
              <a:gd name="connsiteX133" fmla="*/ 106111 w 1787310"/>
              <a:gd name="connsiteY133" fmla="*/ 452222 h 1787272"/>
              <a:gd name="connsiteX134" fmla="*/ 204493 w 1787310"/>
              <a:gd name="connsiteY134" fmla="*/ 423252 h 1787272"/>
              <a:gd name="connsiteX135" fmla="*/ 284243 w 1787310"/>
              <a:gd name="connsiteY135" fmla="*/ 469405 h 1787272"/>
              <a:gd name="connsiteX136" fmla="*/ 463270 w 1787310"/>
              <a:gd name="connsiteY136" fmla="*/ 289989 h 1787272"/>
              <a:gd name="connsiteX137" fmla="*/ 414952 w 1787310"/>
              <a:gd name="connsiteY137" fmla="*/ 206472 h 1787272"/>
              <a:gd name="connsiteX138" fmla="*/ 413669 w 1787310"/>
              <a:gd name="connsiteY138" fmla="*/ 204246 h 1787272"/>
              <a:gd name="connsiteX139" fmla="*/ 442007 w 1787310"/>
              <a:gd name="connsiteY139" fmla="*/ 105744 h 1787272"/>
              <a:gd name="connsiteX140" fmla="*/ 540509 w 1787310"/>
              <a:gd name="connsiteY140" fmla="*/ 134082 h 1787272"/>
              <a:gd name="connsiteX141" fmla="*/ 588783 w 1787310"/>
              <a:gd name="connsiteY141" fmla="*/ 218031 h 1787272"/>
              <a:gd name="connsiteX142" fmla="*/ 815435 w 1787310"/>
              <a:gd name="connsiteY142" fmla="*/ 156422 h 1787272"/>
              <a:gd name="connsiteX143" fmla="*/ 815435 w 1787310"/>
              <a:gd name="connsiteY143" fmla="*/ 74161 h 1787272"/>
              <a:gd name="connsiteX144" fmla="*/ 815435 w 1787310"/>
              <a:gd name="connsiteY144" fmla="*/ 70620 h 1787272"/>
              <a:gd name="connsiteX145" fmla="*/ 889574 w 1787310"/>
              <a:gd name="connsiteY145" fmla="*/ 22 h 17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787310" h="1787272">
                <a:moveTo>
                  <a:pt x="891418" y="1333886"/>
                </a:moveTo>
                <a:lnTo>
                  <a:pt x="891505" y="1333886"/>
                </a:lnTo>
                <a:cubicBezTo>
                  <a:pt x="915655" y="1333910"/>
                  <a:pt x="935214" y="1353507"/>
                  <a:pt x="935190" y="1377658"/>
                </a:cubicBezTo>
                <a:cubicBezTo>
                  <a:pt x="935166" y="1401808"/>
                  <a:pt x="915569" y="1421367"/>
                  <a:pt x="891418" y="1421343"/>
                </a:cubicBezTo>
                <a:cubicBezTo>
                  <a:pt x="867268" y="1421319"/>
                  <a:pt x="847709" y="1401722"/>
                  <a:pt x="847733" y="1377571"/>
                </a:cubicBezTo>
                <a:cubicBezTo>
                  <a:pt x="847733" y="1377542"/>
                  <a:pt x="847733" y="1377513"/>
                  <a:pt x="847733" y="1377484"/>
                </a:cubicBezTo>
                <a:cubicBezTo>
                  <a:pt x="847757" y="1353382"/>
                  <a:pt x="867315" y="1333862"/>
                  <a:pt x="891418" y="1333886"/>
                </a:cubicBezTo>
                <a:close/>
                <a:moveTo>
                  <a:pt x="1104232" y="1036977"/>
                </a:moveTo>
                <a:cubicBezTo>
                  <a:pt x="1136505" y="1042410"/>
                  <a:pt x="1166716" y="1060093"/>
                  <a:pt x="1187299" y="1088752"/>
                </a:cubicBezTo>
                <a:cubicBezTo>
                  <a:pt x="1228713" y="1146414"/>
                  <a:pt x="1215540" y="1226731"/>
                  <a:pt x="1157878" y="1268144"/>
                </a:cubicBezTo>
                <a:cubicBezTo>
                  <a:pt x="1100216" y="1309557"/>
                  <a:pt x="1019899" y="1296385"/>
                  <a:pt x="978486" y="1238723"/>
                </a:cubicBezTo>
                <a:lnTo>
                  <a:pt x="978226" y="1238290"/>
                </a:lnTo>
                <a:cubicBezTo>
                  <a:pt x="978220" y="1238282"/>
                  <a:pt x="978214" y="1238274"/>
                  <a:pt x="978209" y="1238266"/>
                </a:cubicBezTo>
                <a:cubicBezTo>
                  <a:pt x="936997" y="1180665"/>
                  <a:pt x="950282" y="1100561"/>
                  <a:pt x="1007883" y="1059349"/>
                </a:cubicBezTo>
                <a:lnTo>
                  <a:pt x="1008706" y="1058743"/>
                </a:lnTo>
                <a:lnTo>
                  <a:pt x="1008792" y="1058700"/>
                </a:lnTo>
                <a:cubicBezTo>
                  <a:pt x="1037624" y="1038360"/>
                  <a:pt x="1071959" y="1031543"/>
                  <a:pt x="1104232" y="1036977"/>
                </a:cubicBezTo>
                <a:close/>
                <a:moveTo>
                  <a:pt x="615663" y="976253"/>
                </a:moveTo>
                <a:cubicBezTo>
                  <a:pt x="655542" y="982782"/>
                  <a:pt x="692933" y="1004508"/>
                  <a:pt x="718405" y="1039888"/>
                </a:cubicBezTo>
                <a:cubicBezTo>
                  <a:pt x="769414" y="1110736"/>
                  <a:pt x="753331" y="1209521"/>
                  <a:pt x="682483" y="1260530"/>
                </a:cubicBezTo>
                <a:cubicBezTo>
                  <a:pt x="611634" y="1311539"/>
                  <a:pt x="512849" y="1295456"/>
                  <a:pt x="461840" y="1224607"/>
                </a:cubicBezTo>
                <a:lnTo>
                  <a:pt x="461624" y="1224348"/>
                </a:lnTo>
                <a:cubicBezTo>
                  <a:pt x="461617" y="1224338"/>
                  <a:pt x="461611" y="1224329"/>
                  <a:pt x="461604" y="1224320"/>
                </a:cubicBezTo>
                <a:cubicBezTo>
                  <a:pt x="410758" y="1153472"/>
                  <a:pt x="426972" y="1054820"/>
                  <a:pt x="497819" y="1003974"/>
                </a:cubicBezTo>
                <a:lnTo>
                  <a:pt x="497992" y="1003801"/>
                </a:lnTo>
                <a:cubicBezTo>
                  <a:pt x="533417" y="978392"/>
                  <a:pt x="575784" y="969724"/>
                  <a:pt x="615663" y="976253"/>
                </a:cubicBezTo>
                <a:close/>
                <a:moveTo>
                  <a:pt x="359247" y="792480"/>
                </a:moveTo>
                <a:cubicBezTo>
                  <a:pt x="371719" y="793614"/>
                  <a:pt x="383760" y="799486"/>
                  <a:pt x="392440" y="809830"/>
                </a:cubicBezTo>
                <a:cubicBezTo>
                  <a:pt x="409886" y="830619"/>
                  <a:pt x="407175" y="861615"/>
                  <a:pt x="386386" y="879061"/>
                </a:cubicBezTo>
                <a:cubicBezTo>
                  <a:pt x="365597" y="896507"/>
                  <a:pt x="334601" y="893796"/>
                  <a:pt x="317155" y="873007"/>
                </a:cubicBezTo>
                <a:cubicBezTo>
                  <a:pt x="299709" y="852218"/>
                  <a:pt x="302420" y="821222"/>
                  <a:pt x="323209" y="803776"/>
                </a:cubicBezTo>
                <a:lnTo>
                  <a:pt x="323469" y="803560"/>
                </a:lnTo>
                <a:cubicBezTo>
                  <a:pt x="333873" y="794951"/>
                  <a:pt x="346775" y="791347"/>
                  <a:pt x="359247" y="792480"/>
                </a:cubicBezTo>
                <a:close/>
                <a:moveTo>
                  <a:pt x="1277983" y="777849"/>
                </a:moveTo>
                <a:cubicBezTo>
                  <a:pt x="1293911" y="780118"/>
                  <a:pt x="1308973" y="788464"/>
                  <a:pt x="1319394" y="802348"/>
                </a:cubicBezTo>
                <a:lnTo>
                  <a:pt x="1319264" y="802434"/>
                </a:lnTo>
                <a:cubicBezTo>
                  <a:pt x="1319278" y="802454"/>
                  <a:pt x="1319293" y="802474"/>
                  <a:pt x="1319307" y="802494"/>
                </a:cubicBezTo>
                <a:cubicBezTo>
                  <a:pt x="1339472" y="830669"/>
                  <a:pt x="1332978" y="869856"/>
                  <a:pt x="1304803" y="890021"/>
                </a:cubicBezTo>
                <a:cubicBezTo>
                  <a:pt x="1304784" y="890035"/>
                  <a:pt x="1304764" y="890049"/>
                  <a:pt x="1304744" y="890064"/>
                </a:cubicBezTo>
                <a:cubicBezTo>
                  <a:pt x="1276569" y="910229"/>
                  <a:pt x="1237382" y="903735"/>
                  <a:pt x="1217217" y="875560"/>
                </a:cubicBezTo>
                <a:cubicBezTo>
                  <a:pt x="1198235" y="847791"/>
                  <a:pt x="1204476" y="810000"/>
                  <a:pt x="1231378" y="789808"/>
                </a:cubicBezTo>
                <a:cubicBezTo>
                  <a:pt x="1245262" y="779387"/>
                  <a:pt x="1262056" y="775580"/>
                  <a:pt x="1277983" y="777849"/>
                </a:cubicBezTo>
                <a:close/>
                <a:moveTo>
                  <a:pt x="1236088" y="401876"/>
                </a:moveTo>
                <a:cubicBezTo>
                  <a:pt x="1245100" y="403122"/>
                  <a:pt x="1253635" y="407806"/>
                  <a:pt x="1259559" y="415633"/>
                </a:cubicBezTo>
                <a:cubicBezTo>
                  <a:pt x="1259845" y="416012"/>
                  <a:pt x="1260123" y="416397"/>
                  <a:pt x="1260393" y="416787"/>
                </a:cubicBezTo>
                <a:cubicBezTo>
                  <a:pt x="1271563" y="432931"/>
                  <a:pt x="1267532" y="455073"/>
                  <a:pt x="1251389" y="466244"/>
                </a:cubicBezTo>
                <a:cubicBezTo>
                  <a:pt x="1235246" y="477414"/>
                  <a:pt x="1213103" y="473383"/>
                  <a:pt x="1201933" y="457240"/>
                </a:cubicBezTo>
                <a:lnTo>
                  <a:pt x="1201673" y="456850"/>
                </a:lnTo>
                <a:cubicBezTo>
                  <a:pt x="1191205" y="441202"/>
                  <a:pt x="1194753" y="420106"/>
                  <a:pt x="1209764" y="408744"/>
                </a:cubicBezTo>
                <a:cubicBezTo>
                  <a:pt x="1217591" y="402820"/>
                  <a:pt x="1227077" y="400629"/>
                  <a:pt x="1236088" y="401876"/>
                </a:cubicBezTo>
                <a:close/>
                <a:moveTo>
                  <a:pt x="821907" y="365748"/>
                </a:moveTo>
                <a:cubicBezTo>
                  <a:pt x="837637" y="365306"/>
                  <a:pt x="853354" y="366376"/>
                  <a:pt x="868827" y="368923"/>
                </a:cubicBezTo>
                <a:cubicBezTo>
                  <a:pt x="930721" y="379108"/>
                  <a:pt x="988730" y="412901"/>
                  <a:pt x="1028189" y="467889"/>
                </a:cubicBezTo>
                <a:lnTo>
                  <a:pt x="1028449" y="467197"/>
                </a:lnTo>
                <a:cubicBezTo>
                  <a:pt x="1028895" y="467811"/>
                  <a:pt x="1029338" y="468428"/>
                  <a:pt x="1029779" y="469046"/>
                </a:cubicBezTo>
                <a:cubicBezTo>
                  <a:pt x="1108367" y="579406"/>
                  <a:pt x="1082611" y="732579"/>
                  <a:pt x="972251" y="811167"/>
                </a:cubicBezTo>
                <a:cubicBezTo>
                  <a:pt x="861891" y="889755"/>
                  <a:pt x="708719" y="863999"/>
                  <a:pt x="630130" y="753640"/>
                </a:cubicBezTo>
                <a:cubicBezTo>
                  <a:pt x="551212" y="643704"/>
                  <a:pt x="576287" y="490618"/>
                  <a:pt x="686155" y="411605"/>
                </a:cubicBezTo>
                <a:cubicBezTo>
                  <a:pt x="727404" y="382022"/>
                  <a:pt x="774717" y="367075"/>
                  <a:pt x="821907" y="365748"/>
                </a:cubicBezTo>
                <a:close/>
                <a:moveTo>
                  <a:pt x="899026" y="253047"/>
                </a:moveTo>
                <a:cubicBezTo>
                  <a:pt x="691412" y="251995"/>
                  <a:pt x="487001" y="350735"/>
                  <a:pt x="361093" y="535084"/>
                </a:cubicBezTo>
                <a:lnTo>
                  <a:pt x="311259" y="620982"/>
                </a:lnTo>
                <a:cubicBezTo>
                  <a:pt x="269688" y="708020"/>
                  <a:pt x="248108" y="803253"/>
                  <a:pt x="248100" y="899710"/>
                </a:cubicBezTo>
                <a:cubicBezTo>
                  <a:pt x="248071" y="1256946"/>
                  <a:pt x="537646" y="1546567"/>
                  <a:pt x="894882" y="1546596"/>
                </a:cubicBezTo>
                <a:lnTo>
                  <a:pt x="894926" y="1546596"/>
                </a:lnTo>
                <a:cubicBezTo>
                  <a:pt x="1108683" y="1546674"/>
                  <a:pt x="1308671" y="1441128"/>
                  <a:pt x="1429230" y="1264613"/>
                </a:cubicBezTo>
                <a:cubicBezTo>
                  <a:pt x="1630684" y="969655"/>
                  <a:pt x="1554884" y="567233"/>
                  <a:pt x="1259926" y="365780"/>
                </a:cubicBezTo>
                <a:cubicBezTo>
                  <a:pt x="1149316" y="290235"/>
                  <a:pt x="1023595" y="253678"/>
                  <a:pt x="899026" y="253047"/>
                </a:cubicBezTo>
                <a:close/>
                <a:moveTo>
                  <a:pt x="889574" y="22"/>
                </a:moveTo>
                <a:cubicBezTo>
                  <a:pt x="929542" y="1000"/>
                  <a:pt x="961149" y="34193"/>
                  <a:pt x="960172" y="74161"/>
                </a:cubicBezTo>
                <a:lnTo>
                  <a:pt x="960172" y="155426"/>
                </a:lnTo>
                <a:cubicBezTo>
                  <a:pt x="1043999" y="162653"/>
                  <a:pt x="1125987" y="184087"/>
                  <a:pt x="1202626" y="218811"/>
                </a:cubicBezTo>
                <a:lnTo>
                  <a:pt x="1250554" y="135554"/>
                </a:lnTo>
                <a:cubicBezTo>
                  <a:pt x="1250901" y="135251"/>
                  <a:pt x="1250901" y="134515"/>
                  <a:pt x="1251291" y="134125"/>
                </a:cubicBezTo>
                <a:cubicBezTo>
                  <a:pt x="1271299" y="99505"/>
                  <a:pt x="1315555" y="87613"/>
                  <a:pt x="1350221" y="107541"/>
                </a:cubicBezTo>
                <a:cubicBezTo>
                  <a:pt x="1350255" y="107561"/>
                  <a:pt x="1350289" y="107581"/>
                  <a:pt x="1350322" y="107600"/>
                </a:cubicBezTo>
                <a:cubicBezTo>
                  <a:pt x="1384794" y="127518"/>
                  <a:pt x="1396592" y="171610"/>
                  <a:pt x="1376674" y="206082"/>
                </a:cubicBezTo>
                <a:lnTo>
                  <a:pt x="1377020" y="206082"/>
                </a:lnTo>
                <a:lnTo>
                  <a:pt x="1328443" y="290335"/>
                </a:lnTo>
                <a:cubicBezTo>
                  <a:pt x="1399298" y="341138"/>
                  <a:pt x="1460919" y="403711"/>
                  <a:pt x="1510630" y="475336"/>
                </a:cubicBezTo>
                <a:lnTo>
                  <a:pt x="1601551" y="422906"/>
                </a:lnTo>
                <a:cubicBezTo>
                  <a:pt x="1601960" y="422452"/>
                  <a:pt x="1602443" y="422072"/>
                  <a:pt x="1602979" y="421780"/>
                </a:cubicBezTo>
                <a:cubicBezTo>
                  <a:pt x="1637131" y="402888"/>
                  <a:pt x="1680109" y="414432"/>
                  <a:pt x="1700199" y="447892"/>
                </a:cubicBezTo>
                <a:cubicBezTo>
                  <a:pt x="1720803" y="482209"/>
                  <a:pt x="1709687" y="526732"/>
                  <a:pt x="1675369" y="547337"/>
                </a:cubicBezTo>
                <a:cubicBezTo>
                  <a:pt x="1674713" y="547380"/>
                  <a:pt x="1674089" y="547639"/>
                  <a:pt x="1673594" y="548073"/>
                </a:cubicBezTo>
                <a:lnTo>
                  <a:pt x="1673594" y="548419"/>
                </a:lnTo>
                <a:lnTo>
                  <a:pt x="1580596" y="602235"/>
                </a:lnTo>
                <a:cubicBezTo>
                  <a:pt x="1611549" y="673330"/>
                  <a:pt x="1631127" y="748851"/>
                  <a:pt x="1638612" y="826030"/>
                </a:cubicBezTo>
                <a:lnTo>
                  <a:pt x="1715504" y="826376"/>
                </a:lnTo>
                <a:lnTo>
                  <a:pt x="1715288" y="826203"/>
                </a:lnTo>
                <a:cubicBezTo>
                  <a:pt x="1755064" y="826203"/>
                  <a:pt x="1787310" y="858448"/>
                  <a:pt x="1787310" y="898225"/>
                </a:cubicBezTo>
                <a:cubicBezTo>
                  <a:pt x="1787310" y="938001"/>
                  <a:pt x="1755064" y="970247"/>
                  <a:pt x="1715288" y="970247"/>
                </a:cubicBezTo>
                <a:lnTo>
                  <a:pt x="1638309" y="970247"/>
                </a:lnTo>
                <a:cubicBezTo>
                  <a:pt x="1631316" y="1044350"/>
                  <a:pt x="1613157" y="1116969"/>
                  <a:pt x="1584449" y="1185642"/>
                </a:cubicBezTo>
                <a:lnTo>
                  <a:pt x="1672512" y="1236297"/>
                </a:lnTo>
                <a:lnTo>
                  <a:pt x="1672512" y="1236687"/>
                </a:lnTo>
                <a:cubicBezTo>
                  <a:pt x="1673124" y="1236879"/>
                  <a:pt x="1673718" y="1237125"/>
                  <a:pt x="1674287" y="1237423"/>
                </a:cubicBezTo>
                <a:cubicBezTo>
                  <a:pt x="1706093" y="1257597"/>
                  <a:pt x="1717162" y="1298762"/>
                  <a:pt x="1699761" y="1332167"/>
                </a:cubicBezTo>
                <a:cubicBezTo>
                  <a:pt x="1681257" y="1367688"/>
                  <a:pt x="1637461" y="1381483"/>
                  <a:pt x="1601940" y="1362980"/>
                </a:cubicBezTo>
                <a:cubicBezTo>
                  <a:pt x="1601291" y="1362720"/>
                  <a:pt x="1601291" y="1362374"/>
                  <a:pt x="1600555" y="1361984"/>
                </a:cubicBezTo>
                <a:lnTo>
                  <a:pt x="1600555" y="1362374"/>
                </a:lnTo>
                <a:lnTo>
                  <a:pt x="1516648" y="1314099"/>
                </a:lnTo>
                <a:cubicBezTo>
                  <a:pt x="1473838" y="1377994"/>
                  <a:pt x="1421476" y="1434941"/>
                  <a:pt x="1361391" y="1482951"/>
                </a:cubicBezTo>
                <a:lnTo>
                  <a:pt x="1415640" y="1577379"/>
                </a:lnTo>
                <a:cubicBezTo>
                  <a:pt x="1433802" y="1611158"/>
                  <a:pt x="1422523" y="1653238"/>
                  <a:pt x="1389901" y="1673406"/>
                </a:cubicBezTo>
                <a:cubicBezTo>
                  <a:pt x="1355834" y="1694466"/>
                  <a:pt x="1311144" y="1683923"/>
                  <a:pt x="1290083" y="1649855"/>
                </a:cubicBezTo>
                <a:lnTo>
                  <a:pt x="1239774" y="1562355"/>
                </a:lnTo>
                <a:cubicBezTo>
                  <a:pt x="1152727" y="1607785"/>
                  <a:pt x="1057528" y="1635481"/>
                  <a:pt x="959696" y="1643837"/>
                </a:cubicBezTo>
                <a:lnTo>
                  <a:pt x="959696" y="1720427"/>
                </a:lnTo>
                <a:lnTo>
                  <a:pt x="958960" y="1720427"/>
                </a:lnTo>
                <a:cubicBezTo>
                  <a:pt x="956473" y="1756167"/>
                  <a:pt x="928030" y="1784610"/>
                  <a:pt x="892290" y="1787096"/>
                </a:cubicBezTo>
                <a:cubicBezTo>
                  <a:pt x="852717" y="1789849"/>
                  <a:pt x="818405" y="1760000"/>
                  <a:pt x="815652" y="1720427"/>
                </a:cubicBezTo>
                <a:lnTo>
                  <a:pt x="814829" y="1720427"/>
                </a:lnTo>
                <a:lnTo>
                  <a:pt x="814829" y="1642842"/>
                </a:lnTo>
                <a:cubicBezTo>
                  <a:pt x="719862" y="1632980"/>
                  <a:pt x="627728" y="1604701"/>
                  <a:pt x="543583" y="1559584"/>
                </a:cubicBezTo>
                <a:lnTo>
                  <a:pt x="491628" y="1650202"/>
                </a:lnTo>
                <a:cubicBezTo>
                  <a:pt x="471454" y="1682250"/>
                  <a:pt x="430017" y="1693379"/>
                  <a:pt x="396500" y="1675752"/>
                </a:cubicBezTo>
                <a:cubicBezTo>
                  <a:pt x="361052" y="1657110"/>
                  <a:pt x="347429" y="1613260"/>
                  <a:pt x="366072" y="1577812"/>
                </a:cubicBezTo>
                <a:lnTo>
                  <a:pt x="423092" y="1479098"/>
                </a:lnTo>
                <a:cubicBezTo>
                  <a:pt x="363895" y="1430624"/>
                  <a:pt x="312369" y="1373477"/>
                  <a:pt x="270259" y="1309597"/>
                </a:cubicBezTo>
                <a:lnTo>
                  <a:pt x="187001" y="1358217"/>
                </a:lnTo>
                <a:cubicBezTo>
                  <a:pt x="153223" y="1376334"/>
                  <a:pt x="111179" y="1365018"/>
                  <a:pt x="91058" y="1332394"/>
                </a:cubicBezTo>
                <a:cubicBezTo>
                  <a:pt x="70045" y="1298325"/>
                  <a:pt x="80629" y="1253673"/>
                  <a:pt x="114698" y="1232661"/>
                </a:cubicBezTo>
                <a:lnTo>
                  <a:pt x="203151" y="1181615"/>
                </a:lnTo>
                <a:cubicBezTo>
                  <a:pt x="175631" y="1114381"/>
                  <a:pt x="158126" y="1043473"/>
                  <a:pt x="151196" y="971156"/>
                </a:cubicBezTo>
                <a:lnTo>
                  <a:pt x="78417" y="971156"/>
                </a:lnTo>
                <a:cubicBezTo>
                  <a:pt x="75543" y="971508"/>
                  <a:pt x="72652" y="971710"/>
                  <a:pt x="69757" y="971762"/>
                </a:cubicBezTo>
                <a:cubicBezTo>
                  <a:pt x="32138" y="970371"/>
                  <a:pt x="1854" y="940394"/>
                  <a:pt x="81" y="902791"/>
                </a:cubicBezTo>
                <a:cubicBezTo>
                  <a:pt x="-1804" y="862831"/>
                  <a:pt x="29062" y="828910"/>
                  <a:pt x="69021" y="827025"/>
                </a:cubicBezTo>
                <a:lnTo>
                  <a:pt x="69021" y="825986"/>
                </a:lnTo>
                <a:lnTo>
                  <a:pt x="150936" y="825986"/>
                </a:lnTo>
                <a:cubicBezTo>
                  <a:pt x="158970" y="746301"/>
                  <a:pt x="179772" y="668428"/>
                  <a:pt x="212546" y="595351"/>
                </a:cubicBezTo>
                <a:lnTo>
                  <a:pt x="131973" y="548809"/>
                </a:lnTo>
                <a:cubicBezTo>
                  <a:pt x="98988" y="528652"/>
                  <a:pt x="87611" y="486165"/>
                  <a:pt x="106111" y="452222"/>
                </a:cubicBezTo>
                <a:cubicBezTo>
                  <a:pt x="125278" y="417055"/>
                  <a:pt x="169325" y="404085"/>
                  <a:pt x="204493" y="423252"/>
                </a:cubicBezTo>
                <a:lnTo>
                  <a:pt x="284243" y="469405"/>
                </a:lnTo>
                <a:cubicBezTo>
                  <a:pt x="333363" y="399922"/>
                  <a:pt x="393894" y="339259"/>
                  <a:pt x="463270" y="289989"/>
                </a:cubicBezTo>
                <a:lnTo>
                  <a:pt x="414952" y="206472"/>
                </a:lnTo>
                <a:cubicBezTo>
                  <a:pt x="414511" y="205737"/>
                  <a:pt x="414084" y="204996"/>
                  <a:pt x="413669" y="204246"/>
                </a:cubicBezTo>
                <a:cubicBezTo>
                  <a:pt x="394294" y="169220"/>
                  <a:pt x="406981" y="125120"/>
                  <a:pt x="442007" y="105744"/>
                </a:cubicBezTo>
                <a:cubicBezTo>
                  <a:pt x="477032" y="86369"/>
                  <a:pt x="521133" y="99056"/>
                  <a:pt x="540509" y="134082"/>
                </a:cubicBezTo>
                <a:lnTo>
                  <a:pt x="588783" y="218031"/>
                </a:lnTo>
                <a:cubicBezTo>
                  <a:pt x="660542" y="185476"/>
                  <a:pt x="737070" y="164674"/>
                  <a:pt x="815435" y="156422"/>
                </a:cubicBezTo>
                <a:lnTo>
                  <a:pt x="815435" y="74161"/>
                </a:lnTo>
                <a:cubicBezTo>
                  <a:pt x="815406" y="72981"/>
                  <a:pt x="815406" y="71800"/>
                  <a:pt x="815435" y="70620"/>
                </a:cubicBezTo>
                <a:cubicBezTo>
                  <a:pt x="816413" y="30652"/>
                  <a:pt x="849606" y="-956"/>
                  <a:pt x="889574" y="22"/>
                </a:cubicBezTo>
                <a:close/>
              </a:path>
            </a:pathLst>
          </a:custGeom>
          <a:solidFill>
            <a:schemeClr val="accent1">
              <a:alpha val="58000"/>
            </a:schemeClr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46" name="图片 45" descr="红色的花&#10;&#10;描述已自动生成">
            <a:extLst>
              <a:ext uri="{FF2B5EF4-FFF2-40B4-BE49-F238E27FC236}">
                <a16:creationId xmlns:a16="http://schemas.microsoft.com/office/drawing/2014/main" id="{ED6C560F-113A-F513-22D5-6868B06C0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19" t="35040"/>
          <a:stretch/>
        </p:blipFill>
        <p:spPr>
          <a:xfrm>
            <a:off x="-1" y="-1"/>
            <a:ext cx="1548985" cy="1641987"/>
          </a:xfrm>
          <a:prstGeom prst="rect">
            <a:avLst/>
          </a:prstGeom>
        </p:spPr>
      </p:pic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23608EC3-815B-1054-497D-AD3F7F9B472F}"/>
              </a:ext>
            </a:extLst>
          </p:cNvPr>
          <p:cNvSpPr/>
          <p:nvPr userDrawn="1"/>
        </p:nvSpPr>
        <p:spPr>
          <a:xfrm rot="18389171">
            <a:off x="10654528" y="351627"/>
            <a:ext cx="306894" cy="306888"/>
          </a:xfrm>
          <a:custGeom>
            <a:avLst/>
            <a:gdLst>
              <a:gd name="connsiteX0" fmla="*/ 891418 w 1787310"/>
              <a:gd name="connsiteY0" fmla="*/ 1333886 h 1787272"/>
              <a:gd name="connsiteX1" fmla="*/ 891505 w 1787310"/>
              <a:gd name="connsiteY1" fmla="*/ 1333886 h 1787272"/>
              <a:gd name="connsiteX2" fmla="*/ 935190 w 1787310"/>
              <a:gd name="connsiteY2" fmla="*/ 1377658 h 1787272"/>
              <a:gd name="connsiteX3" fmla="*/ 891418 w 1787310"/>
              <a:gd name="connsiteY3" fmla="*/ 1421343 h 1787272"/>
              <a:gd name="connsiteX4" fmla="*/ 847733 w 1787310"/>
              <a:gd name="connsiteY4" fmla="*/ 1377571 h 1787272"/>
              <a:gd name="connsiteX5" fmla="*/ 847733 w 1787310"/>
              <a:gd name="connsiteY5" fmla="*/ 1377484 h 1787272"/>
              <a:gd name="connsiteX6" fmla="*/ 891418 w 1787310"/>
              <a:gd name="connsiteY6" fmla="*/ 1333886 h 1787272"/>
              <a:gd name="connsiteX7" fmla="*/ 1104232 w 1787310"/>
              <a:gd name="connsiteY7" fmla="*/ 1036977 h 1787272"/>
              <a:gd name="connsiteX8" fmla="*/ 1187299 w 1787310"/>
              <a:gd name="connsiteY8" fmla="*/ 1088752 h 1787272"/>
              <a:gd name="connsiteX9" fmla="*/ 1157878 w 1787310"/>
              <a:gd name="connsiteY9" fmla="*/ 1268144 h 1787272"/>
              <a:gd name="connsiteX10" fmla="*/ 978486 w 1787310"/>
              <a:gd name="connsiteY10" fmla="*/ 1238723 h 1787272"/>
              <a:gd name="connsiteX11" fmla="*/ 978226 w 1787310"/>
              <a:gd name="connsiteY11" fmla="*/ 1238290 h 1787272"/>
              <a:gd name="connsiteX12" fmla="*/ 978209 w 1787310"/>
              <a:gd name="connsiteY12" fmla="*/ 1238266 h 1787272"/>
              <a:gd name="connsiteX13" fmla="*/ 1007883 w 1787310"/>
              <a:gd name="connsiteY13" fmla="*/ 1059349 h 1787272"/>
              <a:gd name="connsiteX14" fmla="*/ 1008706 w 1787310"/>
              <a:gd name="connsiteY14" fmla="*/ 1058743 h 1787272"/>
              <a:gd name="connsiteX15" fmla="*/ 1008792 w 1787310"/>
              <a:gd name="connsiteY15" fmla="*/ 1058700 h 1787272"/>
              <a:gd name="connsiteX16" fmla="*/ 1104232 w 1787310"/>
              <a:gd name="connsiteY16" fmla="*/ 1036977 h 1787272"/>
              <a:gd name="connsiteX17" fmla="*/ 615663 w 1787310"/>
              <a:gd name="connsiteY17" fmla="*/ 976253 h 1787272"/>
              <a:gd name="connsiteX18" fmla="*/ 718405 w 1787310"/>
              <a:gd name="connsiteY18" fmla="*/ 1039888 h 1787272"/>
              <a:gd name="connsiteX19" fmla="*/ 682483 w 1787310"/>
              <a:gd name="connsiteY19" fmla="*/ 1260530 h 1787272"/>
              <a:gd name="connsiteX20" fmla="*/ 461840 w 1787310"/>
              <a:gd name="connsiteY20" fmla="*/ 1224607 h 1787272"/>
              <a:gd name="connsiteX21" fmla="*/ 461624 w 1787310"/>
              <a:gd name="connsiteY21" fmla="*/ 1224348 h 1787272"/>
              <a:gd name="connsiteX22" fmla="*/ 461604 w 1787310"/>
              <a:gd name="connsiteY22" fmla="*/ 1224320 h 1787272"/>
              <a:gd name="connsiteX23" fmla="*/ 497819 w 1787310"/>
              <a:gd name="connsiteY23" fmla="*/ 1003974 h 1787272"/>
              <a:gd name="connsiteX24" fmla="*/ 497992 w 1787310"/>
              <a:gd name="connsiteY24" fmla="*/ 1003801 h 1787272"/>
              <a:gd name="connsiteX25" fmla="*/ 615663 w 1787310"/>
              <a:gd name="connsiteY25" fmla="*/ 976253 h 1787272"/>
              <a:gd name="connsiteX26" fmla="*/ 359247 w 1787310"/>
              <a:gd name="connsiteY26" fmla="*/ 792480 h 1787272"/>
              <a:gd name="connsiteX27" fmla="*/ 392440 w 1787310"/>
              <a:gd name="connsiteY27" fmla="*/ 809830 h 1787272"/>
              <a:gd name="connsiteX28" fmla="*/ 386386 w 1787310"/>
              <a:gd name="connsiteY28" fmla="*/ 879061 h 1787272"/>
              <a:gd name="connsiteX29" fmla="*/ 317155 w 1787310"/>
              <a:gd name="connsiteY29" fmla="*/ 873007 h 1787272"/>
              <a:gd name="connsiteX30" fmla="*/ 323209 w 1787310"/>
              <a:gd name="connsiteY30" fmla="*/ 803776 h 1787272"/>
              <a:gd name="connsiteX31" fmla="*/ 323469 w 1787310"/>
              <a:gd name="connsiteY31" fmla="*/ 803560 h 1787272"/>
              <a:gd name="connsiteX32" fmla="*/ 359247 w 1787310"/>
              <a:gd name="connsiteY32" fmla="*/ 792480 h 1787272"/>
              <a:gd name="connsiteX33" fmla="*/ 1277983 w 1787310"/>
              <a:gd name="connsiteY33" fmla="*/ 777849 h 1787272"/>
              <a:gd name="connsiteX34" fmla="*/ 1319394 w 1787310"/>
              <a:gd name="connsiteY34" fmla="*/ 802348 h 1787272"/>
              <a:gd name="connsiteX35" fmla="*/ 1319264 w 1787310"/>
              <a:gd name="connsiteY35" fmla="*/ 802434 h 1787272"/>
              <a:gd name="connsiteX36" fmla="*/ 1319307 w 1787310"/>
              <a:gd name="connsiteY36" fmla="*/ 802494 h 1787272"/>
              <a:gd name="connsiteX37" fmla="*/ 1304803 w 1787310"/>
              <a:gd name="connsiteY37" fmla="*/ 890021 h 1787272"/>
              <a:gd name="connsiteX38" fmla="*/ 1304744 w 1787310"/>
              <a:gd name="connsiteY38" fmla="*/ 890064 h 1787272"/>
              <a:gd name="connsiteX39" fmla="*/ 1217217 w 1787310"/>
              <a:gd name="connsiteY39" fmla="*/ 875560 h 1787272"/>
              <a:gd name="connsiteX40" fmla="*/ 1231378 w 1787310"/>
              <a:gd name="connsiteY40" fmla="*/ 789808 h 1787272"/>
              <a:gd name="connsiteX41" fmla="*/ 1277983 w 1787310"/>
              <a:gd name="connsiteY41" fmla="*/ 777849 h 1787272"/>
              <a:gd name="connsiteX42" fmla="*/ 1236088 w 1787310"/>
              <a:gd name="connsiteY42" fmla="*/ 401876 h 1787272"/>
              <a:gd name="connsiteX43" fmla="*/ 1259559 w 1787310"/>
              <a:gd name="connsiteY43" fmla="*/ 415633 h 1787272"/>
              <a:gd name="connsiteX44" fmla="*/ 1260393 w 1787310"/>
              <a:gd name="connsiteY44" fmla="*/ 416787 h 1787272"/>
              <a:gd name="connsiteX45" fmla="*/ 1251389 w 1787310"/>
              <a:gd name="connsiteY45" fmla="*/ 466244 h 1787272"/>
              <a:gd name="connsiteX46" fmla="*/ 1201933 w 1787310"/>
              <a:gd name="connsiteY46" fmla="*/ 457240 h 1787272"/>
              <a:gd name="connsiteX47" fmla="*/ 1201673 w 1787310"/>
              <a:gd name="connsiteY47" fmla="*/ 456850 h 1787272"/>
              <a:gd name="connsiteX48" fmla="*/ 1209764 w 1787310"/>
              <a:gd name="connsiteY48" fmla="*/ 408744 h 1787272"/>
              <a:gd name="connsiteX49" fmla="*/ 1236088 w 1787310"/>
              <a:gd name="connsiteY49" fmla="*/ 401876 h 1787272"/>
              <a:gd name="connsiteX50" fmla="*/ 821907 w 1787310"/>
              <a:gd name="connsiteY50" fmla="*/ 365748 h 1787272"/>
              <a:gd name="connsiteX51" fmla="*/ 868827 w 1787310"/>
              <a:gd name="connsiteY51" fmla="*/ 368923 h 1787272"/>
              <a:gd name="connsiteX52" fmla="*/ 1028189 w 1787310"/>
              <a:gd name="connsiteY52" fmla="*/ 467889 h 1787272"/>
              <a:gd name="connsiteX53" fmla="*/ 1028449 w 1787310"/>
              <a:gd name="connsiteY53" fmla="*/ 467197 h 1787272"/>
              <a:gd name="connsiteX54" fmla="*/ 1029779 w 1787310"/>
              <a:gd name="connsiteY54" fmla="*/ 469046 h 1787272"/>
              <a:gd name="connsiteX55" fmla="*/ 972251 w 1787310"/>
              <a:gd name="connsiteY55" fmla="*/ 811167 h 1787272"/>
              <a:gd name="connsiteX56" fmla="*/ 630130 w 1787310"/>
              <a:gd name="connsiteY56" fmla="*/ 753640 h 1787272"/>
              <a:gd name="connsiteX57" fmla="*/ 686155 w 1787310"/>
              <a:gd name="connsiteY57" fmla="*/ 411605 h 1787272"/>
              <a:gd name="connsiteX58" fmla="*/ 821907 w 1787310"/>
              <a:gd name="connsiteY58" fmla="*/ 365748 h 1787272"/>
              <a:gd name="connsiteX59" fmla="*/ 899026 w 1787310"/>
              <a:gd name="connsiteY59" fmla="*/ 253047 h 1787272"/>
              <a:gd name="connsiteX60" fmla="*/ 361093 w 1787310"/>
              <a:gd name="connsiteY60" fmla="*/ 535084 h 1787272"/>
              <a:gd name="connsiteX61" fmla="*/ 311259 w 1787310"/>
              <a:gd name="connsiteY61" fmla="*/ 620982 h 1787272"/>
              <a:gd name="connsiteX62" fmla="*/ 248100 w 1787310"/>
              <a:gd name="connsiteY62" fmla="*/ 899710 h 1787272"/>
              <a:gd name="connsiteX63" fmla="*/ 894882 w 1787310"/>
              <a:gd name="connsiteY63" fmla="*/ 1546596 h 1787272"/>
              <a:gd name="connsiteX64" fmla="*/ 894926 w 1787310"/>
              <a:gd name="connsiteY64" fmla="*/ 1546596 h 1787272"/>
              <a:gd name="connsiteX65" fmla="*/ 1429230 w 1787310"/>
              <a:gd name="connsiteY65" fmla="*/ 1264613 h 1787272"/>
              <a:gd name="connsiteX66" fmla="*/ 1259926 w 1787310"/>
              <a:gd name="connsiteY66" fmla="*/ 365780 h 1787272"/>
              <a:gd name="connsiteX67" fmla="*/ 899026 w 1787310"/>
              <a:gd name="connsiteY67" fmla="*/ 253047 h 1787272"/>
              <a:gd name="connsiteX68" fmla="*/ 889574 w 1787310"/>
              <a:gd name="connsiteY68" fmla="*/ 22 h 1787272"/>
              <a:gd name="connsiteX69" fmla="*/ 960172 w 1787310"/>
              <a:gd name="connsiteY69" fmla="*/ 74161 h 1787272"/>
              <a:gd name="connsiteX70" fmla="*/ 960172 w 1787310"/>
              <a:gd name="connsiteY70" fmla="*/ 155426 h 1787272"/>
              <a:gd name="connsiteX71" fmla="*/ 1202626 w 1787310"/>
              <a:gd name="connsiteY71" fmla="*/ 218811 h 1787272"/>
              <a:gd name="connsiteX72" fmla="*/ 1250554 w 1787310"/>
              <a:gd name="connsiteY72" fmla="*/ 135554 h 1787272"/>
              <a:gd name="connsiteX73" fmla="*/ 1251291 w 1787310"/>
              <a:gd name="connsiteY73" fmla="*/ 134125 h 1787272"/>
              <a:gd name="connsiteX74" fmla="*/ 1350221 w 1787310"/>
              <a:gd name="connsiteY74" fmla="*/ 107541 h 1787272"/>
              <a:gd name="connsiteX75" fmla="*/ 1350322 w 1787310"/>
              <a:gd name="connsiteY75" fmla="*/ 107600 h 1787272"/>
              <a:gd name="connsiteX76" fmla="*/ 1376674 w 1787310"/>
              <a:gd name="connsiteY76" fmla="*/ 206082 h 1787272"/>
              <a:gd name="connsiteX77" fmla="*/ 1377020 w 1787310"/>
              <a:gd name="connsiteY77" fmla="*/ 206082 h 1787272"/>
              <a:gd name="connsiteX78" fmla="*/ 1328443 w 1787310"/>
              <a:gd name="connsiteY78" fmla="*/ 290335 h 1787272"/>
              <a:gd name="connsiteX79" fmla="*/ 1510630 w 1787310"/>
              <a:gd name="connsiteY79" fmla="*/ 475336 h 1787272"/>
              <a:gd name="connsiteX80" fmla="*/ 1601551 w 1787310"/>
              <a:gd name="connsiteY80" fmla="*/ 422906 h 1787272"/>
              <a:gd name="connsiteX81" fmla="*/ 1602979 w 1787310"/>
              <a:gd name="connsiteY81" fmla="*/ 421780 h 1787272"/>
              <a:gd name="connsiteX82" fmla="*/ 1700199 w 1787310"/>
              <a:gd name="connsiteY82" fmla="*/ 447892 h 1787272"/>
              <a:gd name="connsiteX83" fmla="*/ 1675369 w 1787310"/>
              <a:gd name="connsiteY83" fmla="*/ 547337 h 1787272"/>
              <a:gd name="connsiteX84" fmla="*/ 1673594 w 1787310"/>
              <a:gd name="connsiteY84" fmla="*/ 548073 h 1787272"/>
              <a:gd name="connsiteX85" fmla="*/ 1673594 w 1787310"/>
              <a:gd name="connsiteY85" fmla="*/ 548419 h 1787272"/>
              <a:gd name="connsiteX86" fmla="*/ 1580596 w 1787310"/>
              <a:gd name="connsiteY86" fmla="*/ 602235 h 1787272"/>
              <a:gd name="connsiteX87" fmla="*/ 1638612 w 1787310"/>
              <a:gd name="connsiteY87" fmla="*/ 826030 h 1787272"/>
              <a:gd name="connsiteX88" fmla="*/ 1715504 w 1787310"/>
              <a:gd name="connsiteY88" fmla="*/ 826376 h 1787272"/>
              <a:gd name="connsiteX89" fmla="*/ 1715288 w 1787310"/>
              <a:gd name="connsiteY89" fmla="*/ 826203 h 1787272"/>
              <a:gd name="connsiteX90" fmla="*/ 1787310 w 1787310"/>
              <a:gd name="connsiteY90" fmla="*/ 898225 h 1787272"/>
              <a:gd name="connsiteX91" fmla="*/ 1715288 w 1787310"/>
              <a:gd name="connsiteY91" fmla="*/ 970247 h 1787272"/>
              <a:gd name="connsiteX92" fmla="*/ 1638309 w 1787310"/>
              <a:gd name="connsiteY92" fmla="*/ 970247 h 1787272"/>
              <a:gd name="connsiteX93" fmla="*/ 1584449 w 1787310"/>
              <a:gd name="connsiteY93" fmla="*/ 1185642 h 1787272"/>
              <a:gd name="connsiteX94" fmla="*/ 1672512 w 1787310"/>
              <a:gd name="connsiteY94" fmla="*/ 1236297 h 1787272"/>
              <a:gd name="connsiteX95" fmla="*/ 1672512 w 1787310"/>
              <a:gd name="connsiteY95" fmla="*/ 1236687 h 1787272"/>
              <a:gd name="connsiteX96" fmla="*/ 1674287 w 1787310"/>
              <a:gd name="connsiteY96" fmla="*/ 1237423 h 1787272"/>
              <a:gd name="connsiteX97" fmla="*/ 1699761 w 1787310"/>
              <a:gd name="connsiteY97" fmla="*/ 1332167 h 1787272"/>
              <a:gd name="connsiteX98" fmla="*/ 1601940 w 1787310"/>
              <a:gd name="connsiteY98" fmla="*/ 1362980 h 1787272"/>
              <a:gd name="connsiteX99" fmla="*/ 1600555 w 1787310"/>
              <a:gd name="connsiteY99" fmla="*/ 1361984 h 1787272"/>
              <a:gd name="connsiteX100" fmla="*/ 1600555 w 1787310"/>
              <a:gd name="connsiteY100" fmla="*/ 1362374 h 1787272"/>
              <a:gd name="connsiteX101" fmla="*/ 1516648 w 1787310"/>
              <a:gd name="connsiteY101" fmla="*/ 1314099 h 1787272"/>
              <a:gd name="connsiteX102" fmla="*/ 1361391 w 1787310"/>
              <a:gd name="connsiteY102" fmla="*/ 1482951 h 1787272"/>
              <a:gd name="connsiteX103" fmla="*/ 1415640 w 1787310"/>
              <a:gd name="connsiteY103" fmla="*/ 1577379 h 1787272"/>
              <a:gd name="connsiteX104" fmla="*/ 1389901 w 1787310"/>
              <a:gd name="connsiteY104" fmla="*/ 1673406 h 1787272"/>
              <a:gd name="connsiteX105" fmla="*/ 1290083 w 1787310"/>
              <a:gd name="connsiteY105" fmla="*/ 1649855 h 1787272"/>
              <a:gd name="connsiteX106" fmla="*/ 1239774 w 1787310"/>
              <a:gd name="connsiteY106" fmla="*/ 1562355 h 1787272"/>
              <a:gd name="connsiteX107" fmla="*/ 959696 w 1787310"/>
              <a:gd name="connsiteY107" fmla="*/ 1643837 h 1787272"/>
              <a:gd name="connsiteX108" fmla="*/ 959696 w 1787310"/>
              <a:gd name="connsiteY108" fmla="*/ 1720427 h 1787272"/>
              <a:gd name="connsiteX109" fmla="*/ 958960 w 1787310"/>
              <a:gd name="connsiteY109" fmla="*/ 1720427 h 1787272"/>
              <a:gd name="connsiteX110" fmla="*/ 892290 w 1787310"/>
              <a:gd name="connsiteY110" fmla="*/ 1787096 h 1787272"/>
              <a:gd name="connsiteX111" fmla="*/ 815652 w 1787310"/>
              <a:gd name="connsiteY111" fmla="*/ 1720427 h 1787272"/>
              <a:gd name="connsiteX112" fmla="*/ 814829 w 1787310"/>
              <a:gd name="connsiteY112" fmla="*/ 1720427 h 1787272"/>
              <a:gd name="connsiteX113" fmla="*/ 814829 w 1787310"/>
              <a:gd name="connsiteY113" fmla="*/ 1642842 h 1787272"/>
              <a:gd name="connsiteX114" fmla="*/ 543583 w 1787310"/>
              <a:gd name="connsiteY114" fmla="*/ 1559584 h 1787272"/>
              <a:gd name="connsiteX115" fmla="*/ 491628 w 1787310"/>
              <a:gd name="connsiteY115" fmla="*/ 1650202 h 1787272"/>
              <a:gd name="connsiteX116" fmla="*/ 396500 w 1787310"/>
              <a:gd name="connsiteY116" fmla="*/ 1675752 h 1787272"/>
              <a:gd name="connsiteX117" fmla="*/ 366072 w 1787310"/>
              <a:gd name="connsiteY117" fmla="*/ 1577812 h 1787272"/>
              <a:gd name="connsiteX118" fmla="*/ 423092 w 1787310"/>
              <a:gd name="connsiteY118" fmla="*/ 1479098 h 1787272"/>
              <a:gd name="connsiteX119" fmla="*/ 270259 w 1787310"/>
              <a:gd name="connsiteY119" fmla="*/ 1309597 h 1787272"/>
              <a:gd name="connsiteX120" fmla="*/ 187001 w 1787310"/>
              <a:gd name="connsiteY120" fmla="*/ 1358217 h 1787272"/>
              <a:gd name="connsiteX121" fmla="*/ 91058 w 1787310"/>
              <a:gd name="connsiteY121" fmla="*/ 1332394 h 1787272"/>
              <a:gd name="connsiteX122" fmla="*/ 114698 w 1787310"/>
              <a:gd name="connsiteY122" fmla="*/ 1232661 h 1787272"/>
              <a:gd name="connsiteX123" fmla="*/ 203151 w 1787310"/>
              <a:gd name="connsiteY123" fmla="*/ 1181615 h 1787272"/>
              <a:gd name="connsiteX124" fmla="*/ 151196 w 1787310"/>
              <a:gd name="connsiteY124" fmla="*/ 971156 h 1787272"/>
              <a:gd name="connsiteX125" fmla="*/ 78417 w 1787310"/>
              <a:gd name="connsiteY125" fmla="*/ 971156 h 1787272"/>
              <a:gd name="connsiteX126" fmla="*/ 69757 w 1787310"/>
              <a:gd name="connsiteY126" fmla="*/ 971762 h 1787272"/>
              <a:gd name="connsiteX127" fmla="*/ 81 w 1787310"/>
              <a:gd name="connsiteY127" fmla="*/ 902791 h 1787272"/>
              <a:gd name="connsiteX128" fmla="*/ 69021 w 1787310"/>
              <a:gd name="connsiteY128" fmla="*/ 827025 h 1787272"/>
              <a:gd name="connsiteX129" fmla="*/ 69021 w 1787310"/>
              <a:gd name="connsiteY129" fmla="*/ 825986 h 1787272"/>
              <a:gd name="connsiteX130" fmla="*/ 150936 w 1787310"/>
              <a:gd name="connsiteY130" fmla="*/ 825986 h 1787272"/>
              <a:gd name="connsiteX131" fmla="*/ 212546 w 1787310"/>
              <a:gd name="connsiteY131" fmla="*/ 595351 h 1787272"/>
              <a:gd name="connsiteX132" fmla="*/ 131973 w 1787310"/>
              <a:gd name="connsiteY132" fmla="*/ 548809 h 1787272"/>
              <a:gd name="connsiteX133" fmla="*/ 106111 w 1787310"/>
              <a:gd name="connsiteY133" fmla="*/ 452222 h 1787272"/>
              <a:gd name="connsiteX134" fmla="*/ 204493 w 1787310"/>
              <a:gd name="connsiteY134" fmla="*/ 423252 h 1787272"/>
              <a:gd name="connsiteX135" fmla="*/ 284243 w 1787310"/>
              <a:gd name="connsiteY135" fmla="*/ 469405 h 1787272"/>
              <a:gd name="connsiteX136" fmla="*/ 463270 w 1787310"/>
              <a:gd name="connsiteY136" fmla="*/ 289989 h 1787272"/>
              <a:gd name="connsiteX137" fmla="*/ 414952 w 1787310"/>
              <a:gd name="connsiteY137" fmla="*/ 206472 h 1787272"/>
              <a:gd name="connsiteX138" fmla="*/ 413669 w 1787310"/>
              <a:gd name="connsiteY138" fmla="*/ 204246 h 1787272"/>
              <a:gd name="connsiteX139" fmla="*/ 442007 w 1787310"/>
              <a:gd name="connsiteY139" fmla="*/ 105744 h 1787272"/>
              <a:gd name="connsiteX140" fmla="*/ 540509 w 1787310"/>
              <a:gd name="connsiteY140" fmla="*/ 134082 h 1787272"/>
              <a:gd name="connsiteX141" fmla="*/ 588783 w 1787310"/>
              <a:gd name="connsiteY141" fmla="*/ 218031 h 1787272"/>
              <a:gd name="connsiteX142" fmla="*/ 815435 w 1787310"/>
              <a:gd name="connsiteY142" fmla="*/ 156422 h 1787272"/>
              <a:gd name="connsiteX143" fmla="*/ 815435 w 1787310"/>
              <a:gd name="connsiteY143" fmla="*/ 74161 h 1787272"/>
              <a:gd name="connsiteX144" fmla="*/ 815435 w 1787310"/>
              <a:gd name="connsiteY144" fmla="*/ 70620 h 1787272"/>
              <a:gd name="connsiteX145" fmla="*/ 889574 w 1787310"/>
              <a:gd name="connsiteY145" fmla="*/ 22 h 17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787310" h="1787272">
                <a:moveTo>
                  <a:pt x="891418" y="1333886"/>
                </a:moveTo>
                <a:lnTo>
                  <a:pt x="891505" y="1333886"/>
                </a:lnTo>
                <a:cubicBezTo>
                  <a:pt x="915655" y="1333910"/>
                  <a:pt x="935214" y="1353507"/>
                  <a:pt x="935190" y="1377658"/>
                </a:cubicBezTo>
                <a:cubicBezTo>
                  <a:pt x="935166" y="1401808"/>
                  <a:pt x="915569" y="1421367"/>
                  <a:pt x="891418" y="1421343"/>
                </a:cubicBezTo>
                <a:cubicBezTo>
                  <a:pt x="867268" y="1421319"/>
                  <a:pt x="847709" y="1401722"/>
                  <a:pt x="847733" y="1377571"/>
                </a:cubicBezTo>
                <a:cubicBezTo>
                  <a:pt x="847733" y="1377542"/>
                  <a:pt x="847733" y="1377513"/>
                  <a:pt x="847733" y="1377484"/>
                </a:cubicBezTo>
                <a:cubicBezTo>
                  <a:pt x="847757" y="1353382"/>
                  <a:pt x="867315" y="1333862"/>
                  <a:pt x="891418" y="1333886"/>
                </a:cubicBezTo>
                <a:close/>
                <a:moveTo>
                  <a:pt x="1104232" y="1036977"/>
                </a:moveTo>
                <a:cubicBezTo>
                  <a:pt x="1136505" y="1042410"/>
                  <a:pt x="1166716" y="1060093"/>
                  <a:pt x="1187299" y="1088752"/>
                </a:cubicBezTo>
                <a:cubicBezTo>
                  <a:pt x="1228713" y="1146414"/>
                  <a:pt x="1215540" y="1226731"/>
                  <a:pt x="1157878" y="1268144"/>
                </a:cubicBezTo>
                <a:cubicBezTo>
                  <a:pt x="1100216" y="1309557"/>
                  <a:pt x="1019899" y="1296385"/>
                  <a:pt x="978486" y="1238723"/>
                </a:cubicBezTo>
                <a:lnTo>
                  <a:pt x="978226" y="1238290"/>
                </a:lnTo>
                <a:cubicBezTo>
                  <a:pt x="978220" y="1238282"/>
                  <a:pt x="978214" y="1238274"/>
                  <a:pt x="978209" y="1238266"/>
                </a:cubicBezTo>
                <a:cubicBezTo>
                  <a:pt x="936997" y="1180665"/>
                  <a:pt x="950282" y="1100561"/>
                  <a:pt x="1007883" y="1059349"/>
                </a:cubicBezTo>
                <a:lnTo>
                  <a:pt x="1008706" y="1058743"/>
                </a:lnTo>
                <a:lnTo>
                  <a:pt x="1008792" y="1058700"/>
                </a:lnTo>
                <a:cubicBezTo>
                  <a:pt x="1037624" y="1038360"/>
                  <a:pt x="1071959" y="1031543"/>
                  <a:pt x="1104232" y="1036977"/>
                </a:cubicBezTo>
                <a:close/>
                <a:moveTo>
                  <a:pt x="615663" y="976253"/>
                </a:moveTo>
                <a:cubicBezTo>
                  <a:pt x="655542" y="982782"/>
                  <a:pt x="692933" y="1004508"/>
                  <a:pt x="718405" y="1039888"/>
                </a:cubicBezTo>
                <a:cubicBezTo>
                  <a:pt x="769414" y="1110736"/>
                  <a:pt x="753331" y="1209521"/>
                  <a:pt x="682483" y="1260530"/>
                </a:cubicBezTo>
                <a:cubicBezTo>
                  <a:pt x="611634" y="1311539"/>
                  <a:pt x="512849" y="1295456"/>
                  <a:pt x="461840" y="1224607"/>
                </a:cubicBezTo>
                <a:lnTo>
                  <a:pt x="461624" y="1224348"/>
                </a:lnTo>
                <a:cubicBezTo>
                  <a:pt x="461617" y="1224338"/>
                  <a:pt x="461611" y="1224329"/>
                  <a:pt x="461604" y="1224320"/>
                </a:cubicBezTo>
                <a:cubicBezTo>
                  <a:pt x="410758" y="1153472"/>
                  <a:pt x="426972" y="1054820"/>
                  <a:pt x="497819" y="1003974"/>
                </a:cubicBezTo>
                <a:lnTo>
                  <a:pt x="497992" y="1003801"/>
                </a:lnTo>
                <a:cubicBezTo>
                  <a:pt x="533417" y="978392"/>
                  <a:pt x="575784" y="969724"/>
                  <a:pt x="615663" y="976253"/>
                </a:cubicBezTo>
                <a:close/>
                <a:moveTo>
                  <a:pt x="359247" y="792480"/>
                </a:moveTo>
                <a:cubicBezTo>
                  <a:pt x="371719" y="793614"/>
                  <a:pt x="383760" y="799486"/>
                  <a:pt x="392440" y="809830"/>
                </a:cubicBezTo>
                <a:cubicBezTo>
                  <a:pt x="409886" y="830619"/>
                  <a:pt x="407175" y="861615"/>
                  <a:pt x="386386" y="879061"/>
                </a:cubicBezTo>
                <a:cubicBezTo>
                  <a:pt x="365597" y="896507"/>
                  <a:pt x="334601" y="893796"/>
                  <a:pt x="317155" y="873007"/>
                </a:cubicBezTo>
                <a:cubicBezTo>
                  <a:pt x="299709" y="852218"/>
                  <a:pt x="302420" y="821222"/>
                  <a:pt x="323209" y="803776"/>
                </a:cubicBezTo>
                <a:lnTo>
                  <a:pt x="323469" y="803560"/>
                </a:lnTo>
                <a:cubicBezTo>
                  <a:pt x="333873" y="794951"/>
                  <a:pt x="346775" y="791347"/>
                  <a:pt x="359247" y="792480"/>
                </a:cubicBezTo>
                <a:close/>
                <a:moveTo>
                  <a:pt x="1277983" y="777849"/>
                </a:moveTo>
                <a:cubicBezTo>
                  <a:pt x="1293911" y="780118"/>
                  <a:pt x="1308973" y="788464"/>
                  <a:pt x="1319394" y="802348"/>
                </a:cubicBezTo>
                <a:lnTo>
                  <a:pt x="1319264" y="802434"/>
                </a:lnTo>
                <a:cubicBezTo>
                  <a:pt x="1319278" y="802454"/>
                  <a:pt x="1319293" y="802474"/>
                  <a:pt x="1319307" y="802494"/>
                </a:cubicBezTo>
                <a:cubicBezTo>
                  <a:pt x="1339472" y="830669"/>
                  <a:pt x="1332978" y="869856"/>
                  <a:pt x="1304803" y="890021"/>
                </a:cubicBezTo>
                <a:cubicBezTo>
                  <a:pt x="1304784" y="890035"/>
                  <a:pt x="1304764" y="890049"/>
                  <a:pt x="1304744" y="890064"/>
                </a:cubicBezTo>
                <a:cubicBezTo>
                  <a:pt x="1276569" y="910229"/>
                  <a:pt x="1237382" y="903735"/>
                  <a:pt x="1217217" y="875560"/>
                </a:cubicBezTo>
                <a:cubicBezTo>
                  <a:pt x="1198235" y="847791"/>
                  <a:pt x="1204476" y="810000"/>
                  <a:pt x="1231378" y="789808"/>
                </a:cubicBezTo>
                <a:cubicBezTo>
                  <a:pt x="1245262" y="779387"/>
                  <a:pt x="1262056" y="775580"/>
                  <a:pt x="1277983" y="777849"/>
                </a:cubicBezTo>
                <a:close/>
                <a:moveTo>
                  <a:pt x="1236088" y="401876"/>
                </a:moveTo>
                <a:cubicBezTo>
                  <a:pt x="1245100" y="403122"/>
                  <a:pt x="1253635" y="407806"/>
                  <a:pt x="1259559" y="415633"/>
                </a:cubicBezTo>
                <a:cubicBezTo>
                  <a:pt x="1259845" y="416012"/>
                  <a:pt x="1260123" y="416397"/>
                  <a:pt x="1260393" y="416787"/>
                </a:cubicBezTo>
                <a:cubicBezTo>
                  <a:pt x="1271563" y="432931"/>
                  <a:pt x="1267532" y="455073"/>
                  <a:pt x="1251389" y="466244"/>
                </a:cubicBezTo>
                <a:cubicBezTo>
                  <a:pt x="1235246" y="477414"/>
                  <a:pt x="1213103" y="473383"/>
                  <a:pt x="1201933" y="457240"/>
                </a:cubicBezTo>
                <a:lnTo>
                  <a:pt x="1201673" y="456850"/>
                </a:lnTo>
                <a:cubicBezTo>
                  <a:pt x="1191205" y="441202"/>
                  <a:pt x="1194753" y="420106"/>
                  <a:pt x="1209764" y="408744"/>
                </a:cubicBezTo>
                <a:cubicBezTo>
                  <a:pt x="1217591" y="402820"/>
                  <a:pt x="1227077" y="400629"/>
                  <a:pt x="1236088" y="401876"/>
                </a:cubicBezTo>
                <a:close/>
                <a:moveTo>
                  <a:pt x="821907" y="365748"/>
                </a:moveTo>
                <a:cubicBezTo>
                  <a:pt x="837637" y="365306"/>
                  <a:pt x="853354" y="366376"/>
                  <a:pt x="868827" y="368923"/>
                </a:cubicBezTo>
                <a:cubicBezTo>
                  <a:pt x="930721" y="379108"/>
                  <a:pt x="988730" y="412901"/>
                  <a:pt x="1028189" y="467889"/>
                </a:cubicBezTo>
                <a:lnTo>
                  <a:pt x="1028449" y="467197"/>
                </a:lnTo>
                <a:cubicBezTo>
                  <a:pt x="1028895" y="467811"/>
                  <a:pt x="1029338" y="468428"/>
                  <a:pt x="1029779" y="469046"/>
                </a:cubicBezTo>
                <a:cubicBezTo>
                  <a:pt x="1108367" y="579406"/>
                  <a:pt x="1082611" y="732579"/>
                  <a:pt x="972251" y="811167"/>
                </a:cubicBezTo>
                <a:cubicBezTo>
                  <a:pt x="861891" y="889755"/>
                  <a:pt x="708719" y="863999"/>
                  <a:pt x="630130" y="753640"/>
                </a:cubicBezTo>
                <a:cubicBezTo>
                  <a:pt x="551212" y="643704"/>
                  <a:pt x="576287" y="490618"/>
                  <a:pt x="686155" y="411605"/>
                </a:cubicBezTo>
                <a:cubicBezTo>
                  <a:pt x="727404" y="382022"/>
                  <a:pt x="774717" y="367075"/>
                  <a:pt x="821907" y="365748"/>
                </a:cubicBezTo>
                <a:close/>
                <a:moveTo>
                  <a:pt x="899026" y="253047"/>
                </a:moveTo>
                <a:cubicBezTo>
                  <a:pt x="691412" y="251995"/>
                  <a:pt x="487001" y="350735"/>
                  <a:pt x="361093" y="535084"/>
                </a:cubicBezTo>
                <a:lnTo>
                  <a:pt x="311259" y="620982"/>
                </a:lnTo>
                <a:cubicBezTo>
                  <a:pt x="269688" y="708020"/>
                  <a:pt x="248108" y="803253"/>
                  <a:pt x="248100" y="899710"/>
                </a:cubicBezTo>
                <a:cubicBezTo>
                  <a:pt x="248071" y="1256946"/>
                  <a:pt x="537646" y="1546567"/>
                  <a:pt x="894882" y="1546596"/>
                </a:cubicBezTo>
                <a:lnTo>
                  <a:pt x="894926" y="1546596"/>
                </a:lnTo>
                <a:cubicBezTo>
                  <a:pt x="1108683" y="1546674"/>
                  <a:pt x="1308671" y="1441128"/>
                  <a:pt x="1429230" y="1264613"/>
                </a:cubicBezTo>
                <a:cubicBezTo>
                  <a:pt x="1630684" y="969655"/>
                  <a:pt x="1554884" y="567233"/>
                  <a:pt x="1259926" y="365780"/>
                </a:cubicBezTo>
                <a:cubicBezTo>
                  <a:pt x="1149316" y="290235"/>
                  <a:pt x="1023595" y="253678"/>
                  <a:pt x="899026" y="253047"/>
                </a:cubicBezTo>
                <a:close/>
                <a:moveTo>
                  <a:pt x="889574" y="22"/>
                </a:moveTo>
                <a:cubicBezTo>
                  <a:pt x="929542" y="1000"/>
                  <a:pt x="961149" y="34193"/>
                  <a:pt x="960172" y="74161"/>
                </a:cubicBezTo>
                <a:lnTo>
                  <a:pt x="960172" y="155426"/>
                </a:lnTo>
                <a:cubicBezTo>
                  <a:pt x="1043999" y="162653"/>
                  <a:pt x="1125987" y="184087"/>
                  <a:pt x="1202626" y="218811"/>
                </a:cubicBezTo>
                <a:lnTo>
                  <a:pt x="1250554" y="135554"/>
                </a:lnTo>
                <a:cubicBezTo>
                  <a:pt x="1250901" y="135251"/>
                  <a:pt x="1250901" y="134515"/>
                  <a:pt x="1251291" y="134125"/>
                </a:cubicBezTo>
                <a:cubicBezTo>
                  <a:pt x="1271299" y="99505"/>
                  <a:pt x="1315555" y="87613"/>
                  <a:pt x="1350221" y="107541"/>
                </a:cubicBezTo>
                <a:cubicBezTo>
                  <a:pt x="1350255" y="107561"/>
                  <a:pt x="1350289" y="107581"/>
                  <a:pt x="1350322" y="107600"/>
                </a:cubicBezTo>
                <a:cubicBezTo>
                  <a:pt x="1384794" y="127518"/>
                  <a:pt x="1396592" y="171610"/>
                  <a:pt x="1376674" y="206082"/>
                </a:cubicBezTo>
                <a:lnTo>
                  <a:pt x="1377020" y="206082"/>
                </a:lnTo>
                <a:lnTo>
                  <a:pt x="1328443" y="290335"/>
                </a:lnTo>
                <a:cubicBezTo>
                  <a:pt x="1399298" y="341138"/>
                  <a:pt x="1460919" y="403711"/>
                  <a:pt x="1510630" y="475336"/>
                </a:cubicBezTo>
                <a:lnTo>
                  <a:pt x="1601551" y="422906"/>
                </a:lnTo>
                <a:cubicBezTo>
                  <a:pt x="1601960" y="422452"/>
                  <a:pt x="1602443" y="422072"/>
                  <a:pt x="1602979" y="421780"/>
                </a:cubicBezTo>
                <a:cubicBezTo>
                  <a:pt x="1637131" y="402888"/>
                  <a:pt x="1680109" y="414432"/>
                  <a:pt x="1700199" y="447892"/>
                </a:cubicBezTo>
                <a:cubicBezTo>
                  <a:pt x="1720803" y="482209"/>
                  <a:pt x="1709687" y="526732"/>
                  <a:pt x="1675369" y="547337"/>
                </a:cubicBezTo>
                <a:cubicBezTo>
                  <a:pt x="1674713" y="547380"/>
                  <a:pt x="1674089" y="547639"/>
                  <a:pt x="1673594" y="548073"/>
                </a:cubicBezTo>
                <a:lnTo>
                  <a:pt x="1673594" y="548419"/>
                </a:lnTo>
                <a:lnTo>
                  <a:pt x="1580596" y="602235"/>
                </a:lnTo>
                <a:cubicBezTo>
                  <a:pt x="1611549" y="673330"/>
                  <a:pt x="1631127" y="748851"/>
                  <a:pt x="1638612" y="826030"/>
                </a:cubicBezTo>
                <a:lnTo>
                  <a:pt x="1715504" y="826376"/>
                </a:lnTo>
                <a:lnTo>
                  <a:pt x="1715288" y="826203"/>
                </a:lnTo>
                <a:cubicBezTo>
                  <a:pt x="1755064" y="826203"/>
                  <a:pt x="1787310" y="858448"/>
                  <a:pt x="1787310" y="898225"/>
                </a:cubicBezTo>
                <a:cubicBezTo>
                  <a:pt x="1787310" y="938001"/>
                  <a:pt x="1755064" y="970247"/>
                  <a:pt x="1715288" y="970247"/>
                </a:cubicBezTo>
                <a:lnTo>
                  <a:pt x="1638309" y="970247"/>
                </a:lnTo>
                <a:cubicBezTo>
                  <a:pt x="1631316" y="1044350"/>
                  <a:pt x="1613157" y="1116969"/>
                  <a:pt x="1584449" y="1185642"/>
                </a:cubicBezTo>
                <a:lnTo>
                  <a:pt x="1672512" y="1236297"/>
                </a:lnTo>
                <a:lnTo>
                  <a:pt x="1672512" y="1236687"/>
                </a:lnTo>
                <a:cubicBezTo>
                  <a:pt x="1673124" y="1236879"/>
                  <a:pt x="1673718" y="1237125"/>
                  <a:pt x="1674287" y="1237423"/>
                </a:cubicBezTo>
                <a:cubicBezTo>
                  <a:pt x="1706093" y="1257597"/>
                  <a:pt x="1717162" y="1298762"/>
                  <a:pt x="1699761" y="1332167"/>
                </a:cubicBezTo>
                <a:cubicBezTo>
                  <a:pt x="1681257" y="1367688"/>
                  <a:pt x="1637461" y="1381483"/>
                  <a:pt x="1601940" y="1362980"/>
                </a:cubicBezTo>
                <a:cubicBezTo>
                  <a:pt x="1601291" y="1362720"/>
                  <a:pt x="1601291" y="1362374"/>
                  <a:pt x="1600555" y="1361984"/>
                </a:cubicBezTo>
                <a:lnTo>
                  <a:pt x="1600555" y="1362374"/>
                </a:lnTo>
                <a:lnTo>
                  <a:pt x="1516648" y="1314099"/>
                </a:lnTo>
                <a:cubicBezTo>
                  <a:pt x="1473838" y="1377994"/>
                  <a:pt x="1421476" y="1434941"/>
                  <a:pt x="1361391" y="1482951"/>
                </a:cubicBezTo>
                <a:lnTo>
                  <a:pt x="1415640" y="1577379"/>
                </a:lnTo>
                <a:cubicBezTo>
                  <a:pt x="1433802" y="1611158"/>
                  <a:pt x="1422523" y="1653238"/>
                  <a:pt x="1389901" y="1673406"/>
                </a:cubicBezTo>
                <a:cubicBezTo>
                  <a:pt x="1355834" y="1694466"/>
                  <a:pt x="1311144" y="1683923"/>
                  <a:pt x="1290083" y="1649855"/>
                </a:cubicBezTo>
                <a:lnTo>
                  <a:pt x="1239774" y="1562355"/>
                </a:lnTo>
                <a:cubicBezTo>
                  <a:pt x="1152727" y="1607785"/>
                  <a:pt x="1057528" y="1635481"/>
                  <a:pt x="959696" y="1643837"/>
                </a:cubicBezTo>
                <a:lnTo>
                  <a:pt x="959696" y="1720427"/>
                </a:lnTo>
                <a:lnTo>
                  <a:pt x="958960" y="1720427"/>
                </a:lnTo>
                <a:cubicBezTo>
                  <a:pt x="956473" y="1756167"/>
                  <a:pt x="928030" y="1784610"/>
                  <a:pt x="892290" y="1787096"/>
                </a:cubicBezTo>
                <a:cubicBezTo>
                  <a:pt x="852717" y="1789849"/>
                  <a:pt x="818405" y="1760000"/>
                  <a:pt x="815652" y="1720427"/>
                </a:cubicBezTo>
                <a:lnTo>
                  <a:pt x="814829" y="1720427"/>
                </a:lnTo>
                <a:lnTo>
                  <a:pt x="814829" y="1642842"/>
                </a:lnTo>
                <a:cubicBezTo>
                  <a:pt x="719862" y="1632980"/>
                  <a:pt x="627728" y="1604701"/>
                  <a:pt x="543583" y="1559584"/>
                </a:cubicBezTo>
                <a:lnTo>
                  <a:pt x="491628" y="1650202"/>
                </a:lnTo>
                <a:cubicBezTo>
                  <a:pt x="471454" y="1682250"/>
                  <a:pt x="430017" y="1693379"/>
                  <a:pt x="396500" y="1675752"/>
                </a:cubicBezTo>
                <a:cubicBezTo>
                  <a:pt x="361052" y="1657110"/>
                  <a:pt x="347429" y="1613260"/>
                  <a:pt x="366072" y="1577812"/>
                </a:cubicBezTo>
                <a:lnTo>
                  <a:pt x="423092" y="1479098"/>
                </a:lnTo>
                <a:cubicBezTo>
                  <a:pt x="363895" y="1430624"/>
                  <a:pt x="312369" y="1373477"/>
                  <a:pt x="270259" y="1309597"/>
                </a:cubicBezTo>
                <a:lnTo>
                  <a:pt x="187001" y="1358217"/>
                </a:lnTo>
                <a:cubicBezTo>
                  <a:pt x="153223" y="1376334"/>
                  <a:pt x="111179" y="1365018"/>
                  <a:pt x="91058" y="1332394"/>
                </a:cubicBezTo>
                <a:cubicBezTo>
                  <a:pt x="70045" y="1298325"/>
                  <a:pt x="80629" y="1253673"/>
                  <a:pt x="114698" y="1232661"/>
                </a:cubicBezTo>
                <a:lnTo>
                  <a:pt x="203151" y="1181615"/>
                </a:lnTo>
                <a:cubicBezTo>
                  <a:pt x="175631" y="1114381"/>
                  <a:pt x="158126" y="1043473"/>
                  <a:pt x="151196" y="971156"/>
                </a:cubicBezTo>
                <a:lnTo>
                  <a:pt x="78417" y="971156"/>
                </a:lnTo>
                <a:cubicBezTo>
                  <a:pt x="75543" y="971508"/>
                  <a:pt x="72652" y="971710"/>
                  <a:pt x="69757" y="971762"/>
                </a:cubicBezTo>
                <a:cubicBezTo>
                  <a:pt x="32138" y="970371"/>
                  <a:pt x="1854" y="940394"/>
                  <a:pt x="81" y="902791"/>
                </a:cubicBezTo>
                <a:cubicBezTo>
                  <a:pt x="-1804" y="862831"/>
                  <a:pt x="29062" y="828910"/>
                  <a:pt x="69021" y="827025"/>
                </a:cubicBezTo>
                <a:lnTo>
                  <a:pt x="69021" y="825986"/>
                </a:lnTo>
                <a:lnTo>
                  <a:pt x="150936" y="825986"/>
                </a:lnTo>
                <a:cubicBezTo>
                  <a:pt x="158970" y="746301"/>
                  <a:pt x="179772" y="668428"/>
                  <a:pt x="212546" y="595351"/>
                </a:cubicBezTo>
                <a:lnTo>
                  <a:pt x="131973" y="548809"/>
                </a:lnTo>
                <a:cubicBezTo>
                  <a:pt x="98988" y="528652"/>
                  <a:pt x="87611" y="486165"/>
                  <a:pt x="106111" y="452222"/>
                </a:cubicBezTo>
                <a:cubicBezTo>
                  <a:pt x="125278" y="417055"/>
                  <a:pt x="169325" y="404085"/>
                  <a:pt x="204493" y="423252"/>
                </a:cubicBezTo>
                <a:lnTo>
                  <a:pt x="284243" y="469405"/>
                </a:lnTo>
                <a:cubicBezTo>
                  <a:pt x="333363" y="399922"/>
                  <a:pt x="393894" y="339259"/>
                  <a:pt x="463270" y="289989"/>
                </a:cubicBezTo>
                <a:lnTo>
                  <a:pt x="414952" y="206472"/>
                </a:lnTo>
                <a:cubicBezTo>
                  <a:pt x="414511" y="205737"/>
                  <a:pt x="414084" y="204996"/>
                  <a:pt x="413669" y="204246"/>
                </a:cubicBezTo>
                <a:cubicBezTo>
                  <a:pt x="394294" y="169220"/>
                  <a:pt x="406981" y="125120"/>
                  <a:pt x="442007" y="105744"/>
                </a:cubicBezTo>
                <a:cubicBezTo>
                  <a:pt x="477032" y="86369"/>
                  <a:pt x="521133" y="99056"/>
                  <a:pt x="540509" y="134082"/>
                </a:cubicBezTo>
                <a:lnTo>
                  <a:pt x="588783" y="218031"/>
                </a:lnTo>
                <a:cubicBezTo>
                  <a:pt x="660542" y="185476"/>
                  <a:pt x="737070" y="164674"/>
                  <a:pt x="815435" y="156422"/>
                </a:cubicBezTo>
                <a:lnTo>
                  <a:pt x="815435" y="74161"/>
                </a:lnTo>
                <a:cubicBezTo>
                  <a:pt x="815406" y="72981"/>
                  <a:pt x="815406" y="71800"/>
                  <a:pt x="815435" y="70620"/>
                </a:cubicBezTo>
                <a:cubicBezTo>
                  <a:pt x="816413" y="30652"/>
                  <a:pt x="849606" y="-956"/>
                  <a:pt x="889574" y="2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223147-12C4-0E00-5C00-07C997D4C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40450" r="6215"/>
          <a:stretch/>
        </p:blipFill>
        <p:spPr>
          <a:xfrm>
            <a:off x="0" y="0"/>
            <a:ext cx="12192000" cy="2199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589270-1F90-E22B-0693-2295DAFF7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r="6187" b="56928"/>
          <a:stretch/>
        </p:blipFill>
        <p:spPr>
          <a:xfrm>
            <a:off x="0" y="5259882"/>
            <a:ext cx="12192000" cy="1598118"/>
          </a:xfrm>
          <a:prstGeom prst="rect">
            <a:avLst/>
          </a:prstGeom>
        </p:spPr>
      </p:pic>
      <p:pic>
        <p:nvPicPr>
          <p:cNvPr id="68" name="图片 67" descr="图片包含 游戏机, 猕猴桃, 发动机&#10;&#10;描述已自动生成">
            <a:extLst>
              <a:ext uri="{FF2B5EF4-FFF2-40B4-BE49-F238E27FC236}">
                <a16:creationId xmlns:a16="http://schemas.microsoft.com/office/drawing/2014/main" id="{56578208-551C-0744-28F8-C19DAC6EB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525" b="41321"/>
          <a:stretch/>
        </p:blipFill>
        <p:spPr>
          <a:xfrm>
            <a:off x="10198100" y="5441164"/>
            <a:ext cx="1993900" cy="1416836"/>
          </a:xfrm>
          <a:prstGeom prst="rect">
            <a:avLst/>
          </a:prstGeom>
          <a:effectLst>
            <a:outerShdw blurRad="393700" sx="101000" sy="101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36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 descr="红色的花&#10;&#10;描述已自动生成">
            <a:extLst>
              <a:ext uri="{FF2B5EF4-FFF2-40B4-BE49-F238E27FC236}">
                <a16:creationId xmlns:a16="http://schemas.microsoft.com/office/drawing/2014/main" id="{13562836-3A13-5348-15AD-386584951C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19" t="35040"/>
          <a:stretch/>
        </p:blipFill>
        <p:spPr>
          <a:xfrm>
            <a:off x="-1" y="-1"/>
            <a:ext cx="1548985" cy="1641987"/>
          </a:xfrm>
          <a:prstGeom prst="rect">
            <a:avLst/>
          </a:prstGeom>
        </p:spPr>
      </p:pic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98F8704A-49CB-358D-F163-97172520C61E}"/>
              </a:ext>
            </a:extLst>
          </p:cNvPr>
          <p:cNvCxnSpPr>
            <a:cxnSpLocks/>
          </p:cNvCxnSpPr>
          <p:nvPr userDrawn="1"/>
        </p:nvCxnSpPr>
        <p:spPr>
          <a:xfrm>
            <a:off x="882406" y="2691397"/>
            <a:ext cx="560126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A0DEFB7-5B0C-09B5-9F0A-E6F27CBF1BC7}"/>
              </a:ext>
            </a:extLst>
          </p:cNvPr>
          <p:cNvCxnSpPr>
            <a:cxnSpLocks/>
          </p:cNvCxnSpPr>
          <p:nvPr userDrawn="1"/>
        </p:nvCxnSpPr>
        <p:spPr>
          <a:xfrm>
            <a:off x="882406" y="2705911"/>
            <a:ext cx="538223" cy="0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38" name="张-10-文本框-TextBox">
            <a:extLst>
              <a:ext uri="{FF2B5EF4-FFF2-40B4-BE49-F238E27FC236}">
                <a16:creationId xmlns:a16="http://schemas.microsoft.com/office/drawing/2014/main" id="{2FDE941C-B8CE-CC9E-0BD9-D815C457D4F3}"/>
              </a:ext>
            </a:extLst>
          </p:cNvPr>
          <p:cNvSpPr txBox="1"/>
          <p:nvPr userDrawn="1"/>
        </p:nvSpPr>
        <p:spPr>
          <a:xfrm>
            <a:off x="9443607" y="2219120"/>
            <a:ext cx="158877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M"/>
                <a:ea typeface="阿里巴巴普惠体 M"/>
                <a:cs typeface="阿里巴巴普惠体 M" panose="00020600040101010101" pitchFamily="18" charset="-122"/>
                <a:sym typeface="阿里巴巴普惠体 L" panose="00020600040101010101" pitchFamily="18" charset="-122"/>
              </a:rPr>
              <a:t>CONTENTS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M"/>
              <a:ea typeface="阿里巴巴普惠体 M"/>
              <a:cs typeface="阿里巴巴普惠体 M" panose="00020600040101010101" pitchFamily="18" charset="-122"/>
              <a:sym typeface="阿里巴巴普惠体 L" panose="00020600040101010101" pitchFamily="18" charset="-122"/>
            </a:endParaRPr>
          </a:p>
        </p:txBody>
      </p:sp>
      <p:sp>
        <p:nvSpPr>
          <p:cNvPr id="39" name="张-11-文本框-TextBox">
            <a:extLst>
              <a:ext uri="{FF2B5EF4-FFF2-40B4-BE49-F238E27FC236}">
                <a16:creationId xmlns:a16="http://schemas.microsoft.com/office/drawing/2014/main" id="{3C08818D-E288-9129-1573-AEC70AE61536}"/>
              </a:ext>
            </a:extLst>
          </p:cNvPr>
          <p:cNvSpPr txBox="1"/>
          <p:nvPr userDrawn="1"/>
        </p:nvSpPr>
        <p:spPr>
          <a:xfrm>
            <a:off x="9373992" y="1553700"/>
            <a:ext cx="172800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阿里巴巴普惠体 M"/>
                <a:ea typeface="阿里巴巴普惠体 M"/>
                <a:cs typeface="阿里巴巴普惠体 M" panose="00020600040101010101" pitchFamily="18" charset="-122"/>
                <a:sym typeface="阿里巴巴普惠体 L" panose="00020600040101010101" pitchFamily="18" charset="-122"/>
              </a:rPr>
              <a:t>目录</a:t>
            </a:r>
          </a:p>
        </p:txBody>
      </p:sp>
      <p:cxnSp>
        <p:nvCxnSpPr>
          <p:cNvPr id="40" name="张-13-连接符-Line">
            <a:extLst>
              <a:ext uri="{FF2B5EF4-FFF2-40B4-BE49-F238E27FC236}">
                <a16:creationId xmlns:a16="http://schemas.microsoft.com/office/drawing/2014/main" id="{E7223D7D-CD01-8CB3-E254-BE4A87AEF9DC}"/>
              </a:ext>
            </a:extLst>
          </p:cNvPr>
          <p:cNvCxnSpPr>
            <a:cxnSpLocks/>
          </p:cNvCxnSpPr>
          <p:nvPr userDrawn="1"/>
        </p:nvCxnSpPr>
        <p:spPr>
          <a:xfrm>
            <a:off x="9463724" y="2691397"/>
            <a:ext cx="1548537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pic>
        <p:nvPicPr>
          <p:cNvPr id="67" name="图片 66" descr="红色的花&#10;&#10;描述已自动生成">
            <a:extLst>
              <a:ext uri="{FF2B5EF4-FFF2-40B4-BE49-F238E27FC236}">
                <a16:creationId xmlns:a16="http://schemas.microsoft.com/office/drawing/2014/main" id="{D010B67C-A70B-8AB6-9DFA-03FA4ED53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926" b="48401"/>
          <a:stretch/>
        </p:blipFill>
        <p:spPr>
          <a:xfrm>
            <a:off x="8496753" y="3630387"/>
            <a:ext cx="3695247" cy="322760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B0D2D38-1301-C51C-A6C7-DC566D0BD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277" b="87485"/>
          <a:stretch/>
        </p:blipFill>
        <p:spPr>
          <a:xfrm>
            <a:off x="-1" y="6086596"/>
            <a:ext cx="3126345" cy="7714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804946-D478-4407-772D-02E3CC9B1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9829" b="86485"/>
          <a:stretch/>
        </p:blipFill>
        <p:spPr>
          <a:xfrm>
            <a:off x="-1" y="5978002"/>
            <a:ext cx="3269751" cy="879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4DCD74-855B-7F42-DE52-F9BF21EA8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43248" b="49087"/>
          <a:stretch/>
        </p:blipFill>
        <p:spPr>
          <a:xfrm>
            <a:off x="8694058" y="3719907"/>
            <a:ext cx="3497942" cy="31380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30AC6B-B0CC-9518-FCC1-E53A3E156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44239" b="50392"/>
          <a:stretch/>
        </p:blipFill>
        <p:spPr>
          <a:xfrm>
            <a:off x="8512893" y="3570516"/>
            <a:ext cx="3695247" cy="32874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42C0C01-CE8C-9F74-C35C-E1C986A96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8"/>
          <a:stretch/>
        </p:blipFill>
        <p:spPr>
          <a:xfrm>
            <a:off x="180051" y="0"/>
            <a:ext cx="11831897" cy="11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F8EA4D-A387-F44E-04C8-115DD35D8C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0798" b="73293"/>
          <a:stretch/>
        </p:blipFill>
        <p:spPr>
          <a:xfrm>
            <a:off x="8337291" y="5117429"/>
            <a:ext cx="3854709" cy="17405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2AE436-3C6C-E16F-766A-CE3ACCD90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8"/>
          <a:stretch/>
        </p:blipFill>
        <p:spPr>
          <a:xfrm>
            <a:off x="180051" y="5728745"/>
            <a:ext cx="11831897" cy="11292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7A123A-9D91-99C7-ADE9-B1045C2A8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0870" b="42482"/>
          <a:stretch/>
        </p:blipFill>
        <p:spPr>
          <a:xfrm>
            <a:off x="0" y="1799286"/>
            <a:ext cx="5200407" cy="5058714"/>
          </a:xfrm>
          <a:prstGeom prst="rect">
            <a:avLst/>
          </a:prstGeom>
        </p:spPr>
      </p:pic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0736F5C-512B-BBB9-BFC5-80969F1E461A}"/>
              </a:ext>
            </a:extLst>
          </p:cNvPr>
          <p:cNvCxnSpPr>
            <a:cxnSpLocks/>
          </p:cNvCxnSpPr>
          <p:nvPr userDrawn="1"/>
        </p:nvCxnSpPr>
        <p:spPr>
          <a:xfrm>
            <a:off x="5398962" y="3199129"/>
            <a:ext cx="560126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EAF8453-D749-ECE1-0B85-69D7CFC928EA}"/>
              </a:ext>
            </a:extLst>
          </p:cNvPr>
          <p:cNvCxnSpPr>
            <a:cxnSpLocks/>
          </p:cNvCxnSpPr>
          <p:nvPr userDrawn="1"/>
        </p:nvCxnSpPr>
        <p:spPr>
          <a:xfrm>
            <a:off x="5340108" y="3213643"/>
            <a:ext cx="538223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pic>
        <p:nvPicPr>
          <p:cNvPr id="56" name="图片 55" descr="红色的花&#10;&#10;描述已自动生成">
            <a:extLst>
              <a:ext uri="{FF2B5EF4-FFF2-40B4-BE49-F238E27FC236}">
                <a16:creationId xmlns:a16="http://schemas.microsoft.com/office/drawing/2014/main" id="{5201710F-A683-9CC4-B96F-08BDB605AD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45" b="42030"/>
          <a:stretch/>
        </p:blipFill>
        <p:spPr>
          <a:xfrm>
            <a:off x="0" y="1956417"/>
            <a:ext cx="4858141" cy="4901583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565CF6-2835-F897-1DEE-914A5D7A7B5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48668" y="3356426"/>
            <a:ext cx="4692774" cy="954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zh-CN" altLang="en-US" sz="54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>
              <a:defRPr kumimoji="0" lang="zh-CN" altLang="en-US" sz="5400" b="0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M"/>
                <a:ea typeface="阿里巴巴普惠体 M"/>
                <a:cs typeface="+mn-cs"/>
              </a:defRPr>
            </a:lvl2pPr>
            <a:lvl3pPr>
              <a:defRPr kumimoji="0" lang="zh-CN" altLang="en-US" sz="5400" b="0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M"/>
                <a:ea typeface="阿里巴巴普惠体 M"/>
                <a:cs typeface="+mn-cs"/>
              </a:defRPr>
            </a:lvl3pPr>
            <a:lvl4pPr>
              <a:defRPr kumimoji="0" lang="zh-CN" altLang="en-US" sz="5400" b="0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M"/>
                <a:ea typeface="阿里巴巴普惠体 M"/>
                <a:cs typeface="+mn-cs"/>
              </a:defRPr>
            </a:lvl4pPr>
            <a:lvl5pPr>
              <a:defRPr kumimoji="0" lang="zh-CN" altLang="en-US" sz="5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M"/>
                <a:ea typeface="阿里巴巴普惠体 M"/>
                <a:cs typeface="+mn-cs"/>
              </a:defRPr>
            </a:lvl5pPr>
          </a:lstStyle>
          <a:p>
            <a:pPr lvl="0"/>
            <a:r>
              <a:rPr lang="zh-CN" altLang="en-US"/>
              <a:t>此处输入标题</a:t>
            </a:r>
          </a:p>
        </p:txBody>
      </p:sp>
      <p:sp>
        <p:nvSpPr>
          <p:cNvPr id="58" name="文本占位符 4">
            <a:extLst>
              <a:ext uri="{FF2B5EF4-FFF2-40B4-BE49-F238E27FC236}">
                <a16:creationId xmlns:a16="http://schemas.microsoft.com/office/drawing/2014/main" id="{97C69144-FBE7-BE40-6A55-BB49EB5D00A9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48668" y="2340931"/>
            <a:ext cx="4692774" cy="852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kumimoji="0" lang="zh-CN" altLang="en-US" sz="60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>
              <a:defRPr kumimoji="0" lang="zh-CN" altLang="en-US" sz="5400" b="0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M"/>
                <a:ea typeface="阿里巴巴普惠体 M"/>
                <a:cs typeface="+mn-cs"/>
              </a:defRPr>
            </a:lvl2pPr>
            <a:lvl3pPr>
              <a:defRPr kumimoji="0" lang="zh-CN" altLang="en-US" sz="5400" b="0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M"/>
                <a:ea typeface="阿里巴巴普惠体 M"/>
                <a:cs typeface="+mn-cs"/>
              </a:defRPr>
            </a:lvl3pPr>
            <a:lvl4pPr>
              <a:defRPr kumimoji="0" lang="zh-CN" altLang="en-US" sz="5400" b="0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M"/>
                <a:ea typeface="阿里巴巴普惠体 M"/>
                <a:cs typeface="+mn-cs"/>
              </a:defRPr>
            </a:lvl4pPr>
            <a:lvl5pPr>
              <a:defRPr kumimoji="0" lang="zh-CN" altLang="en-US" sz="5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M"/>
                <a:ea typeface="阿里巴巴普惠体 M"/>
                <a:cs typeface="+mn-cs"/>
              </a:defRPr>
            </a:lvl5pPr>
          </a:lstStyle>
          <a:p>
            <a:pPr lvl="0"/>
            <a:r>
              <a:rPr lang="en-US" altLang="zh-CN"/>
              <a:t>PART 0X</a:t>
            </a:r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9DA564-84EA-41D6-DDD0-CBDBE02ED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8"/>
          <a:stretch/>
        </p:blipFill>
        <p:spPr>
          <a:xfrm>
            <a:off x="180051" y="0"/>
            <a:ext cx="11831897" cy="12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51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19E67F6-09CE-F383-D0B1-C75894C2CF2E}"/>
              </a:ext>
            </a:extLst>
          </p:cNvPr>
          <p:cNvSpPr/>
          <p:nvPr userDrawn="1"/>
        </p:nvSpPr>
        <p:spPr>
          <a:xfrm rot="3215891">
            <a:off x="979058" y="5962652"/>
            <a:ext cx="441285" cy="434281"/>
          </a:xfrm>
          <a:custGeom>
            <a:avLst/>
            <a:gdLst>
              <a:gd name="connsiteX0" fmla="*/ 891418 w 1787310"/>
              <a:gd name="connsiteY0" fmla="*/ 1333886 h 1787272"/>
              <a:gd name="connsiteX1" fmla="*/ 891505 w 1787310"/>
              <a:gd name="connsiteY1" fmla="*/ 1333886 h 1787272"/>
              <a:gd name="connsiteX2" fmla="*/ 935190 w 1787310"/>
              <a:gd name="connsiteY2" fmla="*/ 1377658 h 1787272"/>
              <a:gd name="connsiteX3" fmla="*/ 891418 w 1787310"/>
              <a:gd name="connsiteY3" fmla="*/ 1421343 h 1787272"/>
              <a:gd name="connsiteX4" fmla="*/ 847733 w 1787310"/>
              <a:gd name="connsiteY4" fmla="*/ 1377571 h 1787272"/>
              <a:gd name="connsiteX5" fmla="*/ 847733 w 1787310"/>
              <a:gd name="connsiteY5" fmla="*/ 1377484 h 1787272"/>
              <a:gd name="connsiteX6" fmla="*/ 891418 w 1787310"/>
              <a:gd name="connsiteY6" fmla="*/ 1333886 h 1787272"/>
              <a:gd name="connsiteX7" fmla="*/ 1104232 w 1787310"/>
              <a:gd name="connsiteY7" fmla="*/ 1036977 h 1787272"/>
              <a:gd name="connsiteX8" fmla="*/ 1187299 w 1787310"/>
              <a:gd name="connsiteY8" fmla="*/ 1088752 h 1787272"/>
              <a:gd name="connsiteX9" fmla="*/ 1157878 w 1787310"/>
              <a:gd name="connsiteY9" fmla="*/ 1268144 h 1787272"/>
              <a:gd name="connsiteX10" fmla="*/ 978486 w 1787310"/>
              <a:gd name="connsiteY10" fmla="*/ 1238723 h 1787272"/>
              <a:gd name="connsiteX11" fmla="*/ 978226 w 1787310"/>
              <a:gd name="connsiteY11" fmla="*/ 1238290 h 1787272"/>
              <a:gd name="connsiteX12" fmla="*/ 978209 w 1787310"/>
              <a:gd name="connsiteY12" fmla="*/ 1238266 h 1787272"/>
              <a:gd name="connsiteX13" fmla="*/ 1007883 w 1787310"/>
              <a:gd name="connsiteY13" fmla="*/ 1059349 h 1787272"/>
              <a:gd name="connsiteX14" fmla="*/ 1008706 w 1787310"/>
              <a:gd name="connsiteY14" fmla="*/ 1058743 h 1787272"/>
              <a:gd name="connsiteX15" fmla="*/ 1008792 w 1787310"/>
              <a:gd name="connsiteY15" fmla="*/ 1058700 h 1787272"/>
              <a:gd name="connsiteX16" fmla="*/ 1104232 w 1787310"/>
              <a:gd name="connsiteY16" fmla="*/ 1036977 h 1787272"/>
              <a:gd name="connsiteX17" fmla="*/ 615663 w 1787310"/>
              <a:gd name="connsiteY17" fmla="*/ 976253 h 1787272"/>
              <a:gd name="connsiteX18" fmla="*/ 718405 w 1787310"/>
              <a:gd name="connsiteY18" fmla="*/ 1039888 h 1787272"/>
              <a:gd name="connsiteX19" fmla="*/ 682483 w 1787310"/>
              <a:gd name="connsiteY19" fmla="*/ 1260530 h 1787272"/>
              <a:gd name="connsiteX20" fmla="*/ 461840 w 1787310"/>
              <a:gd name="connsiteY20" fmla="*/ 1224607 h 1787272"/>
              <a:gd name="connsiteX21" fmla="*/ 461624 w 1787310"/>
              <a:gd name="connsiteY21" fmla="*/ 1224348 h 1787272"/>
              <a:gd name="connsiteX22" fmla="*/ 461604 w 1787310"/>
              <a:gd name="connsiteY22" fmla="*/ 1224320 h 1787272"/>
              <a:gd name="connsiteX23" fmla="*/ 497819 w 1787310"/>
              <a:gd name="connsiteY23" fmla="*/ 1003974 h 1787272"/>
              <a:gd name="connsiteX24" fmla="*/ 497992 w 1787310"/>
              <a:gd name="connsiteY24" fmla="*/ 1003801 h 1787272"/>
              <a:gd name="connsiteX25" fmla="*/ 615663 w 1787310"/>
              <a:gd name="connsiteY25" fmla="*/ 976253 h 1787272"/>
              <a:gd name="connsiteX26" fmla="*/ 359247 w 1787310"/>
              <a:gd name="connsiteY26" fmla="*/ 792480 h 1787272"/>
              <a:gd name="connsiteX27" fmla="*/ 392440 w 1787310"/>
              <a:gd name="connsiteY27" fmla="*/ 809830 h 1787272"/>
              <a:gd name="connsiteX28" fmla="*/ 386386 w 1787310"/>
              <a:gd name="connsiteY28" fmla="*/ 879061 h 1787272"/>
              <a:gd name="connsiteX29" fmla="*/ 317155 w 1787310"/>
              <a:gd name="connsiteY29" fmla="*/ 873007 h 1787272"/>
              <a:gd name="connsiteX30" fmla="*/ 323209 w 1787310"/>
              <a:gd name="connsiteY30" fmla="*/ 803776 h 1787272"/>
              <a:gd name="connsiteX31" fmla="*/ 323469 w 1787310"/>
              <a:gd name="connsiteY31" fmla="*/ 803560 h 1787272"/>
              <a:gd name="connsiteX32" fmla="*/ 359247 w 1787310"/>
              <a:gd name="connsiteY32" fmla="*/ 792480 h 1787272"/>
              <a:gd name="connsiteX33" fmla="*/ 1277983 w 1787310"/>
              <a:gd name="connsiteY33" fmla="*/ 777849 h 1787272"/>
              <a:gd name="connsiteX34" fmla="*/ 1319394 w 1787310"/>
              <a:gd name="connsiteY34" fmla="*/ 802348 h 1787272"/>
              <a:gd name="connsiteX35" fmla="*/ 1319264 w 1787310"/>
              <a:gd name="connsiteY35" fmla="*/ 802434 h 1787272"/>
              <a:gd name="connsiteX36" fmla="*/ 1319307 w 1787310"/>
              <a:gd name="connsiteY36" fmla="*/ 802494 h 1787272"/>
              <a:gd name="connsiteX37" fmla="*/ 1304803 w 1787310"/>
              <a:gd name="connsiteY37" fmla="*/ 890021 h 1787272"/>
              <a:gd name="connsiteX38" fmla="*/ 1304744 w 1787310"/>
              <a:gd name="connsiteY38" fmla="*/ 890064 h 1787272"/>
              <a:gd name="connsiteX39" fmla="*/ 1217217 w 1787310"/>
              <a:gd name="connsiteY39" fmla="*/ 875560 h 1787272"/>
              <a:gd name="connsiteX40" fmla="*/ 1231378 w 1787310"/>
              <a:gd name="connsiteY40" fmla="*/ 789808 h 1787272"/>
              <a:gd name="connsiteX41" fmla="*/ 1277983 w 1787310"/>
              <a:gd name="connsiteY41" fmla="*/ 777849 h 1787272"/>
              <a:gd name="connsiteX42" fmla="*/ 1236088 w 1787310"/>
              <a:gd name="connsiteY42" fmla="*/ 401876 h 1787272"/>
              <a:gd name="connsiteX43" fmla="*/ 1259559 w 1787310"/>
              <a:gd name="connsiteY43" fmla="*/ 415633 h 1787272"/>
              <a:gd name="connsiteX44" fmla="*/ 1260393 w 1787310"/>
              <a:gd name="connsiteY44" fmla="*/ 416787 h 1787272"/>
              <a:gd name="connsiteX45" fmla="*/ 1251389 w 1787310"/>
              <a:gd name="connsiteY45" fmla="*/ 466244 h 1787272"/>
              <a:gd name="connsiteX46" fmla="*/ 1201933 w 1787310"/>
              <a:gd name="connsiteY46" fmla="*/ 457240 h 1787272"/>
              <a:gd name="connsiteX47" fmla="*/ 1201673 w 1787310"/>
              <a:gd name="connsiteY47" fmla="*/ 456850 h 1787272"/>
              <a:gd name="connsiteX48" fmla="*/ 1209764 w 1787310"/>
              <a:gd name="connsiteY48" fmla="*/ 408744 h 1787272"/>
              <a:gd name="connsiteX49" fmla="*/ 1236088 w 1787310"/>
              <a:gd name="connsiteY49" fmla="*/ 401876 h 1787272"/>
              <a:gd name="connsiteX50" fmla="*/ 821907 w 1787310"/>
              <a:gd name="connsiteY50" fmla="*/ 365748 h 1787272"/>
              <a:gd name="connsiteX51" fmla="*/ 868827 w 1787310"/>
              <a:gd name="connsiteY51" fmla="*/ 368923 h 1787272"/>
              <a:gd name="connsiteX52" fmla="*/ 1028189 w 1787310"/>
              <a:gd name="connsiteY52" fmla="*/ 467889 h 1787272"/>
              <a:gd name="connsiteX53" fmla="*/ 1028449 w 1787310"/>
              <a:gd name="connsiteY53" fmla="*/ 467197 h 1787272"/>
              <a:gd name="connsiteX54" fmla="*/ 1029779 w 1787310"/>
              <a:gd name="connsiteY54" fmla="*/ 469046 h 1787272"/>
              <a:gd name="connsiteX55" fmla="*/ 972251 w 1787310"/>
              <a:gd name="connsiteY55" fmla="*/ 811167 h 1787272"/>
              <a:gd name="connsiteX56" fmla="*/ 630130 w 1787310"/>
              <a:gd name="connsiteY56" fmla="*/ 753640 h 1787272"/>
              <a:gd name="connsiteX57" fmla="*/ 686155 w 1787310"/>
              <a:gd name="connsiteY57" fmla="*/ 411605 h 1787272"/>
              <a:gd name="connsiteX58" fmla="*/ 821907 w 1787310"/>
              <a:gd name="connsiteY58" fmla="*/ 365748 h 1787272"/>
              <a:gd name="connsiteX59" fmla="*/ 899026 w 1787310"/>
              <a:gd name="connsiteY59" fmla="*/ 253047 h 1787272"/>
              <a:gd name="connsiteX60" fmla="*/ 361093 w 1787310"/>
              <a:gd name="connsiteY60" fmla="*/ 535084 h 1787272"/>
              <a:gd name="connsiteX61" fmla="*/ 311259 w 1787310"/>
              <a:gd name="connsiteY61" fmla="*/ 620982 h 1787272"/>
              <a:gd name="connsiteX62" fmla="*/ 248100 w 1787310"/>
              <a:gd name="connsiteY62" fmla="*/ 899710 h 1787272"/>
              <a:gd name="connsiteX63" fmla="*/ 894882 w 1787310"/>
              <a:gd name="connsiteY63" fmla="*/ 1546596 h 1787272"/>
              <a:gd name="connsiteX64" fmla="*/ 894926 w 1787310"/>
              <a:gd name="connsiteY64" fmla="*/ 1546596 h 1787272"/>
              <a:gd name="connsiteX65" fmla="*/ 1429230 w 1787310"/>
              <a:gd name="connsiteY65" fmla="*/ 1264613 h 1787272"/>
              <a:gd name="connsiteX66" fmla="*/ 1259926 w 1787310"/>
              <a:gd name="connsiteY66" fmla="*/ 365780 h 1787272"/>
              <a:gd name="connsiteX67" fmla="*/ 899026 w 1787310"/>
              <a:gd name="connsiteY67" fmla="*/ 253047 h 1787272"/>
              <a:gd name="connsiteX68" fmla="*/ 889574 w 1787310"/>
              <a:gd name="connsiteY68" fmla="*/ 22 h 1787272"/>
              <a:gd name="connsiteX69" fmla="*/ 960172 w 1787310"/>
              <a:gd name="connsiteY69" fmla="*/ 74161 h 1787272"/>
              <a:gd name="connsiteX70" fmla="*/ 960172 w 1787310"/>
              <a:gd name="connsiteY70" fmla="*/ 155426 h 1787272"/>
              <a:gd name="connsiteX71" fmla="*/ 1202626 w 1787310"/>
              <a:gd name="connsiteY71" fmla="*/ 218811 h 1787272"/>
              <a:gd name="connsiteX72" fmla="*/ 1250554 w 1787310"/>
              <a:gd name="connsiteY72" fmla="*/ 135554 h 1787272"/>
              <a:gd name="connsiteX73" fmla="*/ 1251291 w 1787310"/>
              <a:gd name="connsiteY73" fmla="*/ 134125 h 1787272"/>
              <a:gd name="connsiteX74" fmla="*/ 1350221 w 1787310"/>
              <a:gd name="connsiteY74" fmla="*/ 107541 h 1787272"/>
              <a:gd name="connsiteX75" fmla="*/ 1350322 w 1787310"/>
              <a:gd name="connsiteY75" fmla="*/ 107600 h 1787272"/>
              <a:gd name="connsiteX76" fmla="*/ 1376674 w 1787310"/>
              <a:gd name="connsiteY76" fmla="*/ 206082 h 1787272"/>
              <a:gd name="connsiteX77" fmla="*/ 1377020 w 1787310"/>
              <a:gd name="connsiteY77" fmla="*/ 206082 h 1787272"/>
              <a:gd name="connsiteX78" fmla="*/ 1328443 w 1787310"/>
              <a:gd name="connsiteY78" fmla="*/ 290335 h 1787272"/>
              <a:gd name="connsiteX79" fmla="*/ 1510630 w 1787310"/>
              <a:gd name="connsiteY79" fmla="*/ 475336 h 1787272"/>
              <a:gd name="connsiteX80" fmla="*/ 1601551 w 1787310"/>
              <a:gd name="connsiteY80" fmla="*/ 422906 h 1787272"/>
              <a:gd name="connsiteX81" fmla="*/ 1602979 w 1787310"/>
              <a:gd name="connsiteY81" fmla="*/ 421780 h 1787272"/>
              <a:gd name="connsiteX82" fmla="*/ 1700199 w 1787310"/>
              <a:gd name="connsiteY82" fmla="*/ 447892 h 1787272"/>
              <a:gd name="connsiteX83" fmla="*/ 1675369 w 1787310"/>
              <a:gd name="connsiteY83" fmla="*/ 547337 h 1787272"/>
              <a:gd name="connsiteX84" fmla="*/ 1673594 w 1787310"/>
              <a:gd name="connsiteY84" fmla="*/ 548073 h 1787272"/>
              <a:gd name="connsiteX85" fmla="*/ 1673594 w 1787310"/>
              <a:gd name="connsiteY85" fmla="*/ 548419 h 1787272"/>
              <a:gd name="connsiteX86" fmla="*/ 1580596 w 1787310"/>
              <a:gd name="connsiteY86" fmla="*/ 602235 h 1787272"/>
              <a:gd name="connsiteX87" fmla="*/ 1638612 w 1787310"/>
              <a:gd name="connsiteY87" fmla="*/ 826030 h 1787272"/>
              <a:gd name="connsiteX88" fmla="*/ 1715504 w 1787310"/>
              <a:gd name="connsiteY88" fmla="*/ 826376 h 1787272"/>
              <a:gd name="connsiteX89" fmla="*/ 1715288 w 1787310"/>
              <a:gd name="connsiteY89" fmla="*/ 826203 h 1787272"/>
              <a:gd name="connsiteX90" fmla="*/ 1787310 w 1787310"/>
              <a:gd name="connsiteY90" fmla="*/ 898225 h 1787272"/>
              <a:gd name="connsiteX91" fmla="*/ 1715288 w 1787310"/>
              <a:gd name="connsiteY91" fmla="*/ 970247 h 1787272"/>
              <a:gd name="connsiteX92" fmla="*/ 1638309 w 1787310"/>
              <a:gd name="connsiteY92" fmla="*/ 970247 h 1787272"/>
              <a:gd name="connsiteX93" fmla="*/ 1584449 w 1787310"/>
              <a:gd name="connsiteY93" fmla="*/ 1185642 h 1787272"/>
              <a:gd name="connsiteX94" fmla="*/ 1672512 w 1787310"/>
              <a:gd name="connsiteY94" fmla="*/ 1236297 h 1787272"/>
              <a:gd name="connsiteX95" fmla="*/ 1672512 w 1787310"/>
              <a:gd name="connsiteY95" fmla="*/ 1236687 h 1787272"/>
              <a:gd name="connsiteX96" fmla="*/ 1674287 w 1787310"/>
              <a:gd name="connsiteY96" fmla="*/ 1237423 h 1787272"/>
              <a:gd name="connsiteX97" fmla="*/ 1699761 w 1787310"/>
              <a:gd name="connsiteY97" fmla="*/ 1332167 h 1787272"/>
              <a:gd name="connsiteX98" fmla="*/ 1601940 w 1787310"/>
              <a:gd name="connsiteY98" fmla="*/ 1362980 h 1787272"/>
              <a:gd name="connsiteX99" fmla="*/ 1600555 w 1787310"/>
              <a:gd name="connsiteY99" fmla="*/ 1361984 h 1787272"/>
              <a:gd name="connsiteX100" fmla="*/ 1600555 w 1787310"/>
              <a:gd name="connsiteY100" fmla="*/ 1362374 h 1787272"/>
              <a:gd name="connsiteX101" fmla="*/ 1516648 w 1787310"/>
              <a:gd name="connsiteY101" fmla="*/ 1314099 h 1787272"/>
              <a:gd name="connsiteX102" fmla="*/ 1361391 w 1787310"/>
              <a:gd name="connsiteY102" fmla="*/ 1482951 h 1787272"/>
              <a:gd name="connsiteX103" fmla="*/ 1415640 w 1787310"/>
              <a:gd name="connsiteY103" fmla="*/ 1577379 h 1787272"/>
              <a:gd name="connsiteX104" fmla="*/ 1389901 w 1787310"/>
              <a:gd name="connsiteY104" fmla="*/ 1673406 h 1787272"/>
              <a:gd name="connsiteX105" fmla="*/ 1290083 w 1787310"/>
              <a:gd name="connsiteY105" fmla="*/ 1649855 h 1787272"/>
              <a:gd name="connsiteX106" fmla="*/ 1239774 w 1787310"/>
              <a:gd name="connsiteY106" fmla="*/ 1562355 h 1787272"/>
              <a:gd name="connsiteX107" fmla="*/ 959696 w 1787310"/>
              <a:gd name="connsiteY107" fmla="*/ 1643837 h 1787272"/>
              <a:gd name="connsiteX108" fmla="*/ 959696 w 1787310"/>
              <a:gd name="connsiteY108" fmla="*/ 1720427 h 1787272"/>
              <a:gd name="connsiteX109" fmla="*/ 958960 w 1787310"/>
              <a:gd name="connsiteY109" fmla="*/ 1720427 h 1787272"/>
              <a:gd name="connsiteX110" fmla="*/ 892290 w 1787310"/>
              <a:gd name="connsiteY110" fmla="*/ 1787096 h 1787272"/>
              <a:gd name="connsiteX111" fmla="*/ 815652 w 1787310"/>
              <a:gd name="connsiteY111" fmla="*/ 1720427 h 1787272"/>
              <a:gd name="connsiteX112" fmla="*/ 814829 w 1787310"/>
              <a:gd name="connsiteY112" fmla="*/ 1720427 h 1787272"/>
              <a:gd name="connsiteX113" fmla="*/ 814829 w 1787310"/>
              <a:gd name="connsiteY113" fmla="*/ 1642842 h 1787272"/>
              <a:gd name="connsiteX114" fmla="*/ 543583 w 1787310"/>
              <a:gd name="connsiteY114" fmla="*/ 1559584 h 1787272"/>
              <a:gd name="connsiteX115" fmla="*/ 491628 w 1787310"/>
              <a:gd name="connsiteY115" fmla="*/ 1650202 h 1787272"/>
              <a:gd name="connsiteX116" fmla="*/ 396500 w 1787310"/>
              <a:gd name="connsiteY116" fmla="*/ 1675752 h 1787272"/>
              <a:gd name="connsiteX117" fmla="*/ 366072 w 1787310"/>
              <a:gd name="connsiteY117" fmla="*/ 1577812 h 1787272"/>
              <a:gd name="connsiteX118" fmla="*/ 423092 w 1787310"/>
              <a:gd name="connsiteY118" fmla="*/ 1479098 h 1787272"/>
              <a:gd name="connsiteX119" fmla="*/ 270259 w 1787310"/>
              <a:gd name="connsiteY119" fmla="*/ 1309597 h 1787272"/>
              <a:gd name="connsiteX120" fmla="*/ 187001 w 1787310"/>
              <a:gd name="connsiteY120" fmla="*/ 1358217 h 1787272"/>
              <a:gd name="connsiteX121" fmla="*/ 91058 w 1787310"/>
              <a:gd name="connsiteY121" fmla="*/ 1332394 h 1787272"/>
              <a:gd name="connsiteX122" fmla="*/ 114698 w 1787310"/>
              <a:gd name="connsiteY122" fmla="*/ 1232661 h 1787272"/>
              <a:gd name="connsiteX123" fmla="*/ 203151 w 1787310"/>
              <a:gd name="connsiteY123" fmla="*/ 1181615 h 1787272"/>
              <a:gd name="connsiteX124" fmla="*/ 151196 w 1787310"/>
              <a:gd name="connsiteY124" fmla="*/ 971156 h 1787272"/>
              <a:gd name="connsiteX125" fmla="*/ 78417 w 1787310"/>
              <a:gd name="connsiteY125" fmla="*/ 971156 h 1787272"/>
              <a:gd name="connsiteX126" fmla="*/ 69757 w 1787310"/>
              <a:gd name="connsiteY126" fmla="*/ 971762 h 1787272"/>
              <a:gd name="connsiteX127" fmla="*/ 81 w 1787310"/>
              <a:gd name="connsiteY127" fmla="*/ 902791 h 1787272"/>
              <a:gd name="connsiteX128" fmla="*/ 69021 w 1787310"/>
              <a:gd name="connsiteY128" fmla="*/ 827025 h 1787272"/>
              <a:gd name="connsiteX129" fmla="*/ 69021 w 1787310"/>
              <a:gd name="connsiteY129" fmla="*/ 825986 h 1787272"/>
              <a:gd name="connsiteX130" fmla="*/ 150936 w 1787310"/>
              <a:gd name="connsiteY130" fmla="*/ 825986 h 1787272"/>
              <a:gd name="connsiteX131" fmla="*/ 212546 w 1787310"/>
              <a:gd name="connsiteY131" fmla="*/ 595351 h 1787272"/>
              <a:gd name="connsiteX132" fmla="*/ 131973 w 1787310"/>
              <a:gd name="connsiteY132" fmla="*/ 548809 h 1787272"/>
              <a:gd name="connsiteX133" fmla="*/ 106111 w 1787310"/>
              <a:gd name="connsiteY133" fmla="*/ 452222 h 1787272"/>
              <a:gd name="connsiteX134" fmla="*/ 204493 w 1787310"/>
              <a:gd name="connsiteY134" fmla="*/ 423252 h 1787272"/>
              <a:gd name="connsiteX135" fmla="*/ 284243 w 1787310"/>
              <a:gd name="connsiteY135" fmla="*/ 469405 h 1787272"/>
              <a:gd name="connsiteX136" fmla="*/ 463270 w 1787310"/>
              <a:gd name="connsiteY136" fmla="*/ 289989 h 1787272"/>
              <a:gd name="connsiteX137" fmla="*/ 414952 w 1787310"/>
              <a:gd name="connsiteY137" fmla="*/ 206472 h 1787272"/>
              <a:gd name="connsiteX138" fmla="*/ 413669 w 1787310"/>
              <a:gd name="connsiteY138" fmla="*/ 204246 h 1787272"/>
              <a:gd name="connsiteX139" fmla="*/ 442007 w 1787310"/>
              <a:gd name="connsiteY139" fmla="*/ 105744 h 1787272"/>
              <a:gd name="connsiteX140" fmla="*/ 540509 w 1787310"/>
              <a:gd name="connsiteY140" fmla="*/ 134082 h 1787272"/>
              <a:gd name="connsiteX141" fmla="*/ 588783 w 1787310"/>
              <a:gd name="connsiteY141" fmla="*/ 218031 h 1787272"/>
              <a:gd name="connsiteX142" fmla="*/ 815435 w 1787310"/>
              <a:gd name="connsiteY142" fmla="*/ 156422 h 1787272"/>
              <a:gd name="connsiteX143" fmla="*/ 815435 w 1787310"/>
              <a:gd name="connsiteY143" fmla="*/ 74161 h 1787272"/>
              <a:gd name="connsiteX144" fmla="*/ 815435 w 1787310"/>
              <a:gd name="connsiteY144" fmla="*/ 70620 h 1787272"/>
              <a:gd name="connsiteX145" fmla="*/ 889574 w 1787310"/>
              <a:gd name="connsiteY145" fmla="*/ 22 h 17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787310" h="1787272">
                <a:moveTo>
                  <a:pt x="891418" y="1333886"/>
                </a:moveTo>
                <a:lnTo>
                  <a:pt x="891505" y="1333886"/>
                </a:lnTo>
                <a:cubicBezTo>
                  <a:pt x="915655" y="1333910"/>
                  <a:pt x="935214" y="1353507"/>
                  <a:pt x="935190" y="1377658"/>
                </a:cubicBezTo>
                <a:cubicBezTo>
                  <a:pt x="935166" y="1401808"/>
                  <a:pt x="915569" y="1421367"/>
                  <a:pt x="891418" y="1421343"/>
                </a:cubicBezTo>
                <a:cubicBezTo>
                  <a:pt x="867268" y="1421319"/>
                  <a:pt x="847709" y="1401722"/>
                  <a:pt x="847733" y="1377571"/>
                </a:cubicBezTo>
                <a:cubicBezTo>
                  <a:pt x="847733" y="1377542"/>
                  <a:pt x="847733" y="1377513"/>
                  <a:pt x="847733" y="1377484"/>
                </a:cubicBezTo>
                <a:cubicBezTo>
                  <a:pt x="847757" y="1353382"/>
                  <a:pt x="867315" y="1333862"/>
                  <a:pt x="891418" y="1333886"/>
                </a:cubicBezTo>
                <a:close/>
                <a:moveTo>
                  <a:pt x="1104232" y="1036977"/>
                </a:moveTo>
                <a:cubicBezTo>
                  <a:pt x="1136505" y="1042410"/>
                  <a:pt x="1166716" y="1060093"/>
                  <a:pt x="1187299" y="1088752"/>
                </a:cubicBezTo>
                <a:cubicBezTo>
                  <a:pt x="1228713" y="1146414"/>
                  <a:pt x="1215540" y="1226731"/>
                  <a:pt x="1157878" y="1268144"/>
                </a:cubicBezTo>
                <a:cubicBezTo>
                  <a:pt x="1100216" y="1309557"/>
                  <a:pt x="1019899" y="1296385"/>
                  <a:pt x="978486" y="1238723"/>
                </a:cubicBezTo>
                <a:lnTo>
                  <a:pt x="978226" y="1238290"/>
                </a:lnTo>
                <a:cubicBezTo>
                  <a:pt x="978220" y="1238282"/>
                  <a:pt x="978214" y="1238274"/>
                  <a:pt x="978209" y="1238266"/>
                </a:cubicBezTo>
                <a:cubicBezTo>
                  <a:pt x="936997" y="1180665"/>
                  <a:pt x="950282" y="1100561"/>
                  <a:pt x="1007883" y="1059349"/>
                </a:cubicBezTo>
                <a:lnTo>
                  <a:pt x="1008706" y="1058743"/>
                </a:lnTo>
                <a:lnTo>
                  <a:pt x="1008792" y="1058700"/>
                </a:lnTo>
                <a:cubicBezTo>
                  <a:pt x="1037624" y="1038360"/>
                  <a:pt x="1071959" y="1031543"/>
                  <a:pt x="1104232" y="1036977"/>
                </a:cubicBezTo>
                <a:close/>
                <a:moveTo>
                  <a:pt x="615663" y="976253"/>
                </a:moveTo>
                <a:cubicBezTo>
                  <a:pt x="655542" y="982782"/>
                  <a:pt x="692933" y="1004508"/>
                  <a:pt x="718405" y="1039888"/>
                </a:cubicBezTo>
                <a:cubicBezTo>
                  <a:pt x="769414" y="1110736"/>
                  <a:pt x="753331" y="1209521"/>
                  <a:pt x="682483" y="1260530"/>
                </a:cubicBezTo>
                <a:cubicBezTo>
                  <a:pt x="611634" y="1311539"/>
                  <a:pt x="512849" y="1295456"/>
                  <a:pt x="461840" y="1224607"/>
                </a:cubicBezTo>
                <a:lnTo>
                  <a:pt x="461624" y="1224348"/>
                </a:lnTo>
                <a:cubicBezTo>
                  <a:pt x="461617" y="1224338"/>
                  <a:pt x="461611" y="1224329"/>
                  <a:pt x="461604" y="1224320"/>
                </a:cubicBezTo>
                <a:cubicBezTo>
                  <a:pt x="410758" y="1153472"/>
                  <a:pt x="426972" y="1054820"/>
                  <a:pt x="497819" y="1003974"/>
                </a:cubicBezTo>
                <a:lnTo>
                  <a:pt x="497992" y="1003801"/>
                </a:lnTo>
                <a:cubicBezTo>
                  <a:pt x="533417" y="978392"/>
                  <a:pt x="575784" y="969724"/>
                  <a:pt x="615663" y="976253"/>
                </a:cubicBezTo>
                <a:close/>
                <a:moveTo>
                  <a:pt x="359247" y="792480"/>
                </a:moveTo>
                <a:cubicBezTo>
                  <a:pt x="371719" y="793614"/>
                  <a:pt x="383760" y="799486"/>
                  <a:pt x="392440" y="809830"/>
                </a:cubicBezTo>
                <a:cubicBezTo>
                  <a:pt x="409886" y="830619"/>
                  <a:pt x="407175" y="861615"/>
                  <a:pt x="386386" y="879061"/>
                </a:cubicBezTo>
                <a:cubicBezTo>
                  <a:pt x="365597" y="896507"/>
                  <a:pt x="334601" y="893796"/>
                  <a:pt x="317155" y="873007"/>
                </a:cubicBezTo>
                <a:cubicBezTo>
                  <a:pt x="299709" y="852218"/>
                  <a:pt x="302420" y="821222"/>
                  <a:pt x="323209" y="803776"/>
                </a:cubicBezTo>
                <a:lnTo>
                  <a:pt x="323469" y="803560"/>
                </a:lnTo>
                <a:cubicBezTo>
                  <a:pt x="333873" y="794951"/>
                  <a:pt x="346775" y="791347"/>
                  <a:pt x="359247" y="792480"/>
                </a:cubicBezTo>
                <a:close/>
                <a:moveTo>
                  <a:pt x="1277983" y="777849"/>
                </a:moveTo>
                <a:cubicBezTo>
                  <a:pt x="1293911" y="780118"/>
                  <a:pt x="1308973" y="788464"/>
                  <a:pt x="1319394" y="802348"/>
                </a:cubicBezTo>
                <a:lnTo>
                  <a:pt x="1319264" y="802434"/>
                </a:lnTo>
                <a:cubicBezTo>
                  <a:pt x="1319278" y="802454"/>
                  <a:pt x="1319293" y="802474"/>
                  <a:pt x="1319307" y="802494"/>
                </a:cubicBezTo>
                <a:cubicBezTo>
                  <a:pt x="1339472" y="830669"/>
                  <a:pt x="1332978" y="869856"/>
                  <a:pt x="1304803" y="890021"/>
                </a:cubicBezTo>
                <a:cubicBezTo>
                  <a:pt x="1304784" y="890035"/>
                  <a:pt x="1304764" y="890049"/>
                  <a:pt x="1304744" y="890064"/>
                </a:cubicBezTo>
                <a:cubicBezTo>
                  <a:pt x="1276569" y="910229"/>
                  <a:pt x="1237382" y="903735"/>
                  <a:pt x="1217217" y="875560"/>
                </a:cubicBezTo>
                <a:cubicBezTo>
                  <a:pt x="1198235" y="847791"/>
                  <a:pt x="1204476" y="810000"/>
                  <a:pt x="1231378" y="789808"/>
                </a:cubicBezTo>
                <a:cubicBezTo>
                  <a:pt x="1245262" y="779387"/>
                  <a:pt x="1262056" y="775580"/>
                  <a:pt x="1277983" y="777849"/>
                </a:cubicBezTo>
                <a:close/>
                <a:moveTo>
                  <a:pt x="1236088" y="401876"/>
                </a:moveTo>
                <a:cubicBezTo>
                  <a:pt x="1245100" y="403122"/>
                  <a:pt x="1253635" y="407806"/>
                  <a:pt x="1259559" y="415633"/>
                </a:cubicBezTo>
                <a:cubicBezTo>
                  <a:pt x="1259845" y="416012"/>
                  <a:pt x="1260123" y="416397"/>
                  <a:pt x="1260393" y="416787"/>
                </a:cubicBezTo>
                <a:cubicBezTo>
                  <a:pt x="1271563" y="432931"/>
                  <a:pt x="1267532" y="455073"/>
                  <a:pt x="1251389" y="466244"/>
                </a:cubicBezTo>
                <a:cubicBezTo>
                  <a:pt x="1235246" y="477414"/>
                  <a:pt x="1213103" y="473383"/>
                  <a:pt x="1201933" y="457240"/>
                </a:cubicBezTo>
                <a:lnTo>
                  <a:pt x="1201673" y="456850"/>
                </a:lnTo>
                <a:cubicBezTo>
                  <a:pt x="1191205" y="441202"/>
                  <a:pt x="1194753" y="420106"/>
                  <a:pt x="1209764" y="408744"/>
                </a:cubicBezTo>
                <a:cubicBezTo>
                  <a:pt x="1217591" y="402820"/>
                  <a:pt x="1227077" y="400629"/>
                  <a:pt x="1236088" y="401876"/>
                </a:cubicBezTo>
                <a:close/>
                <a:moveTo>
                  <a:pt x="821907" y="365748"/>
                </a:moveTo>
                <a:cubicBezTo>
                  <a:pt x="837637" y="365306"/>
                  <a:pt x="853354" y="366376"/>
                  <a:pt x="868827" y="368923"/>
                </a:cubicBezTo>
                <a:cubicBezTo>
                  <a:pt x="930721" y="379108"/>
                  <a:pt x="988730" y="412901"/>
                  <a:pt x="1028189" y="467889"/>
                </a:cubicBezTo>
                <a:lnTo>
                  <a:pt x="1028449" y="467197"/>
                </a:lnTo>
                <a:cubicBezTo>
                  <a:pt x="1028895" y="467811"/>
                  <a:pt x="1029338" y="468428"/>
                  <a:pt x="1029779" y="469046"/>
                </a:cubicBezTo>
                <a:cubicBezTo>
                  <a:pt x="1108367" y="579406"/>
                  <a:pt x="1082611" y="732579"/>
                  <a:pt x="972251" y="811167"/>
                </a:cubicBezTo>
                <a:cubicBezTo>
                  <a:pt x="861891" y="889755"/>
                  <a:pt x="708719" y="863999"/>
                  <a:pt x="630130" y="753640"/>
                </a:cubicBezTo>
                <a:cubicBezTo>
                  <a:pt x="551212" y="643704"/>
                  <a:pt x="576287" y="490618"/>
                  <a:pt x="686155" y="411605"/>
                </a:cubicBezTo>
                <a:cubicBezTo>
                  <a:pt x="727404" y="382022"/>
                  <a:pt x="774717" y="367075"/>
                  <a:pt x="821907" y="365748"/>
                </a:cubicBezTo>
                <a:close/>
                <a:moveTo>
                  <a:pt x="899026" y="253047"/>
                </a:moveTo>
                <a:cubicBezTo>
                  <a:pt x="691412" y="251995"/>
                  <a:pt x="487001" y="350735"/>
                  <a:pt x="361093" y="535084"/>
                </a:cubicBezTo>
                <a:lnTo>
                  <a:pt x="311259" y="620982"/>
                </a:lnTo>
                <a:cubicBezTo>
                  <a:pt x="269688" y="708020"/>
                  <a:pt x="248108" y="803253"/>
                  <a:pt x="248100" y="899710"/>
                </a:cubicBezTo>
                <a:cubicBezTo>
                  <a:pt x="248071" y="1256946"/>
                  <a:pt x="537646" y="1546567"/>
                  <a:pt x="894882" y="1546596"/>
                </a:cubicBezTo>
                <a:lnTo>
                  <a:pt x="894926" y="1546596"/>
                </a:lnTo>
                <a:cubicBezTo>
                  <a:pt x="1108683" y="1546674"/>
                  <a:pt x="1308671" y="1441128"/>
                  <a:pt x="1429230" y="1264613"/>
                </a:cubicBezTo>
                <a:cubicBezTo>
                  <a:pt x="1630684" y="969655"/>
                  <a:pt x="1554884" y="567233"/>
                  <a:pt x="1259926" y="365780"/>
                </a:cubicBezTo>
                <a:cubicBezTo>
                  <a:pt x="1149316" y="290235"/>
                  <a:pt x="1023595" y="253678"/>
                  <a:pt x="899026" y="253047"/>
                </a:cubicBezTo>
                <a:close/>
                <a:moveTo>
                  <a:pt x="889574" y="22"/>
                </a:moveTo>
                <a:cubicBezTo>
                  <a:pt x="929542" y="1000"/>
                  <a:pt x="961149" y="34193"/>
                  <a:pt x="960172" y="74161"/>
                </a:cubicBezTo>
                <a:lnTo>
                  <a:pt x="960172" y="155426"/>
                </a:lnTo>
                <a:cubicBezTo>
                  <a:pt x="1043999" y="162653"/>
                  <a:pt x="1125987" y="184087"/>
                  <a:pt x="1202626" y="218811"/>
                </a:cubicBezTo>
                <a:lnTo>
                  <a:pt x="1250554" y="135554"/>
                </a:lnTo>
                <a:cubicBezTo>
                  <a:pt x="1250901" y="135251"/>
                  <a:pt x="1250901" y="134515"/>
                  <a:pt x="1251291" y="134125"/>
                </a:cubicBezTo>
                <a:cubicBezTo>
                  <a:pt x="1271299" y="99505"/>
                  <a:pt x="1315555" y="87613"/>
                  <a:pt x="1350221" y="107541"/>
                </a:cubicBezTo>
                <a:cubicBezTo>
                  <a:pt x="1350255" y="107561"/>
                  <a:pt x="1350289" y="107581"/>
                  <a:pt x="1350322" y="107600"/>
                </a:cubicBezTo>
                <a:cubicBezTo>
                  <a:pt x="1384794" y="127518"/>
                  <a:pt x="1396592" y="171610"/>
                  <a:pt x="1376674" y="206082"/>
                </a:cubicBezTo>
                <a:lnTo>
                  <a:pt x="1377020" y="206082"/>
                </a:lnTo>
                <a:lnTo>
                  <a:pt x="1328443" y="290335"/>
                </a:lnTo>
                <a:cubicBezTo>
                  <a:pt x="1399298" y="341138"/>
                  <a:pt x="1460919" y="403711"/>
                  <a:pt x="1510630" y="475336"/>
                </a:cubicBezTo>
                <a:lnTo>
                  <a:pt x="1601551" y="422906"/>
                </a:lnTo>
                <a:cubicBezTo>
                  <a:pt x="1601960" y="422452"/>
                  <a:pt x="1602443" y="422072"/>
                  <a:pt x="1602979" y="421780"/>
                </a:cubicBezTo>
                <a:cubicBezTo>
                  <a:pt x="1637131" y="402888"/>
                  <a:pt x="1680109" y="414432"/>
                  <a:pt x="1700199" y="447892"/>
                </a:cubicBezTo>
                <a:cubicBezTo>
                  <a:pt x="1720803" y="482209"/>
                  <a:pt x="1709687" y="526732"/>
                  <a:pt x="1675369" y="547337"/>
                </a:cubicBezTo>
                <a:cubicBezTo>
                  <a:pt x="1674713" y="547380"/>
                  <a:pt x="1674089" y="547639"/>
                  <a:pt x="1673594" y="548073"/>
                </a:cubicBezTo>
                <a:lnTo>
                  <a:pt x="1673594" y="548419"/>
                </a:lnTo>
                <a:lnTo>
                  <a:pt x="1580596" y="602235"/>
                </a:lnTo>
                <a:cubicBezTo>
                  <a:pt x="1611549" y="673330"/>
                  <a:pt x="1631127" y="748851"/>
                  <a:pt x="1638612" y="826030"/>
                </a:cubicBezTo>
                <a:lnTo>
                  <a:pt x="1715504" y="826376"/>
                </a:lnTo>
                <a:lnTo>
                  <a:pt x="1715288" y="826203"/>
                </a:lnTo>
                <a:cubicBezTo>
                  <a:pt x="1755064" y="826203"/>
                  <a:pt x="1787310" y="858448"/>
                  <a:pt x="1787310" y="898225"/>
                </a:cubicBezTo>
                <a:cubicBezTo>
                  <a:pt x="1787310" y="938001"/>
                  <a:pt x="1755064" y="970247"/>
                  <a:pt x="1715288" y="970247"/>
                </a:cubicBezTo>
                <a:lnTo>
                  <a:pt x="1638309" y="970247"/>
                </a:lnTo>
                <a:cubicBezTo>
                  <a:pt x="1631316" y="1044350"/>
                  <a:pt x="1613157" y="1116969"/>
                  <a:pt x="1584449" y="1185642"/>
                </a:cubicBezTo>
                <a:lnTo>
                  <a:pt x="1672512" y="1236297"/>
                </a:lnTo>
                <a:lnTo>
                  <a:pt x="1672512" y="1236687"/>
                </a:lnTo>
                <a:cubicBezTo>
                  <a:pt x="1673124" y="1236879"/>
                  <a:pt x="1673718" y="1237125"/>
                  <a:pt x="1674287" y="1237423"/>
                </a:cubicBezTo>
                <a:cubicBezTo>
                  <a:pt x="1706093" y="1257597"/>
                  <a:pt x="1717162" y="1298762"/>
                  <a:pt x="1699761" y="1332167"/>
                </a:cubicBezTo>
                <a:cubicBezTo>
                  <a:pt x="1681257" y="1367688"/>
                  <a:pt x="1637461" y="1381483"/>
                  <a:pt x="1601940" y="1362980"/>
                </a:cubicBezTo>
                <a:cubicBezTo>
                  <a:pt x="1601291" y="1362720"/>
                  <a:pt x="1601291" y="1362374"/>
                  <a:pt x="1600555" y="1361984"/>
                </a:cubicBezTo>
                <a:lnTo>
                  <a:pt x="1600555" y="1362374"/>
                </a:lnTo>
                <a:lnTo>
                  <a:pt x="1516648" y="1314099"/>
                </a:lnTo>
                <a:cubicBezTo>
                  <a:pt x="1473838" y="1377994"/>
                  <a:pt x="1421476" y="1434941"/>
                  <a:pt x="1361391" y="1482951"/>
                </a:cubicBezTo>
                <a:lnTo>
                  <a:pt x="1415640" y="1577379"/>
                </a:lnTo>
                <a:cubicBezTo>
                  <a:pt x="1433802" y="1611158"/>
                  <a:pt x="1422523" y="1653238"/>
                  <a:pt x="1389901" y="1673406"/>
                </a:cubicBezTo>
                <a:cubicBezTo>
                  <a:pt x="1355834" y="1694466"/>
                  <a:pt x="1311144" y="1683923"/>
                  <a:pt x="1290083" y="1649855"/>
                </a:cubicBezTo>
                <a:lnTo>
                  <a:pt x="1239774" y="1562355"/>
                </a:lnTo>
                <a:cubicBezTo>
                  <a:pt x="1152727" y="1607785"/>
                  <a:pt x="1057528" y="1635481"/>
                  <a:pt x="959696" y="1643837"/>
                </a:cubicBezTo>
                <a:lnTo>
                  <a:pt x="959696" y="1720427"/>
                </a:lnTo>
                <a:lnTo>
                  <a:pt x="958960" y="1720427"/>
                </a:lnTo>
                <a:cubicBezTo>
                  <a:pt x="956473" y="1756167"/>
                  <a:pt x="928030" y="1784610"/>
                  <a:pt x="892290" y="1787096"/>
                </a:cubicBezTo>
                <a:cubicBezTo>
                  <a:pt x="852717" y="1789849"/>
                  <a:pt x="818405" y="1760000"/>
                  <a:pt x="815652" y="1720427"/>
                </a:cubicBezTo>
                <a:lnTo>
                  <a:pt x="814829" y="1720427"/>
                </a:lnTo>
                <a:lnTo>
                  <a:pt x="814829" y="1642842"/>
                </a:lnTo>
                <a:cubicBezTo>
                  <a:pt x="719862" y="1632980"/>
                  <a:pt x="627728" y="1604701"/>
                  <a:pt x="543583" y="1559584"/>
                </a:cubicBezTo>
                <a:lnTo>
                  <a:pt x="491628" y="1650202"/>
                </a:lnTo>
                <a:cubicBezTo>
                  <a:pt x="471454" y="1682250"/>
                  <a:pt x="430017" y="1693379"/>
                  <a:pt x="396500" y="1675752"/>
                </a:cubicBezTo>
                <a:cubicBezTo>
                  <a:pt x="361052" y="1657110"/>
                  <a:pt x="347429" y="1613260"/>
                  <a:pt x="366072" y="1577812"/>
                </a:cubicBezTo>
                <a:lnTo>
                  <a:pt x="423092" y="1479098"/>
                </a:lnTo>
                <a:cubicBezTo>
                  <a:pt x="363895" y="1430624"/>
                  <a:pt x="312369" y="1373477"/>
                  <a:pt x="270259" y="1309597"/>
                </a:cubicBezTo>
                <a:lnTo>
                  <a:pt x="187001" y="1358217"/>
                </a:lnTo>
                <a:cubicBezTo>
                  <a:pt x="153223" y="1376334"/>
                  <a:pt x="111179" y="1365018"/>
                  <a:pt x="91058" y="1332394"/>
                </a:cubicBezTo>
                <a:cubicBezTo>
                  <a:pt x="70045" y="1298325"/>
                  <a:pt x="80629" y="1253673"/>
                  <a:pt x="114698" y="1232661"/>
                </a:cubicBezTo>
                <a:lnTo>
                  <a:pt x="203151" y="1181615"/>
                </a:lnTo>
                <a:cubicBezTo>
                  <a:pt x="175631" y="1114381"/>
                  <a:pt x="158126" y="1043473"/>
                  <a:pt x="151196" y="971156"/>
                </a:cubicBezTo>
                <a:lnTo>
                  <a:pt x="78417" y="971156"/>
                </a:lnTo>
                <a:cubicBezTo>
                  <a:pt x="75543" y="971508"/>
                  <a:pt x="72652" y="971710"/>
                  <a:pt x="69757" y="971762"/>
                </a:cubicBezTo>
                <a:cubicBezTo>
                  <a:pt x="32138" y="970371"/>
                  <a:pt x="1854" y="940394"/>
                  <a:pt x="81" y="902791"/>
                </a:cubicBezTo>
                <a:cubicBezTo>
                  <a:pt x="-1804" y="862831"/>
                  <a:pt x="29062" y="828910"/>
                  <a:pt x="69021" y="827025"/>
                </a:cubicBezTo>
                <a:lnTo>
                  <a:pt x="69021" y="825986"/>
                </a:lnTo>
                <a:lnTo>
                  <a:pt x="150936" y="825986"/>
                </a:lnTo>
                <a:cubicBezTo>
                  <a:pt x="158970" y="746301"/>
                  <a:pt x="179772" y="668428"/>
                  <a:pt x="212546" y="595351"/>
                </a:cubicBezTo>
                <a:lnTo>
                  <a:pt x="131973" y="548809"/>
                </a:lnTo>
                <a:cubicBezTo>
                  <a:pt x="98988" y="528652"/>
                  <a:pt x="87611" y="486165"/>
                  <a:pt x="106111" y="452222"/>
                </a:cubicBezTo>
                <a:cubicBezTo>
                  <a:pt x="125278" y="417055"/>
                  <a:pt x="169325" y="404085"/>
                  <a:pt x="204493" y="423252"/>
                </a:cubicBezTo>
                <a:lnTo>
                  <a:pt x="284243" y="469405"/>
                </a:lnTo>
                <a:cubicBezTo>
                  <a:pt x="333363" y="399922"/>
                  <a:pt x="393894" y="339259"/>
                  <a:pt x="463270" y="289989"/>
                </a:cubicBezTo>
                <a:lnTo>
                  <a:pt x="414952" y="206472"/>
                </a:lnTo>
                <a:cubicBezTo>
                  <a:pt x="414511" y="205737"/>
                  <a:pt x="414084" y="204996"/>
                  <a:pt x="413669" y="204246"/>
                </a:cubicBezTo>
                <a:cubicBezTo>
                  <a:pt x="394294" y="169220"/>
                  <a:pt x="406981" y="125120"/>
                  <a:pt x="442007" y="105744"/>
                </a:cubicBezTo>
                <a:cubicBezTo>
                  <a:pt x="477032" y="86369"/>
                  <a:pt x="521133" y="99056"/>
                  <a:pt x="540509" y="134082"/>
                </a:cubicBezTo>
                <a:lnTo>
                  <a:pt x="588783" y="218031"/>
                </a:lnTo>
                <a:cubicBezTo>
                  <a:pt x="660542" y="185476"/>
                  <a:pt x="737070" y="164674"/>
                  <a:pt x="815435" y="156422"/>
                </a:cubicBezTo>
                <a:lnTo>
                  <a:pt x="815435" y="74161"/>
                </a:lnTo>
                <a:cubicBezTo>
                  <a:pt x="815406" y="72981"/>
                  <a:pt x="815406" y="71800"/>
                  <a:pt x="815435" y="70620"/>
                </a:cubicBezTo>
                <a:cubicBezTo>
                  <a:pt x="816413" y="30652"/>
                  <a:pt x="849606" y="-956"/>
                  <a:pt x="889574" y="22"/>
                </a:cubicBezTo>
                <a:close/>
              </a:path>
            </a:pathLst>
          </a:custGeom>
          <a:solidFill>
            <a:schemeClr val="accent1">
              <a:alpha val="58000"/>
            </a:schemeClr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9" name="图片 8" descr="红色的花&#10;&#10;描述已自动生成">
            <a:extLst>
              <a:ext uri="{FF2B5EF4-FFF2-40B4-BE49-F238E27FC236}">
                <a16:creationId xmlns:a16="http://schemas.microsoft.com/office/drawing/2014/main" id="{A6D488AD-93EF-2DE9-41DE-428B8DE2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19" t="35040"/>
          <a:stretch/>
        </p:blipFill>
        <p:spPr>
          <a:xfrm>
            <a:off x="-1" y="-1"/>
            <a:ext cx="1548985" cy="1641987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6319791-57BC-3177-1D7A-FD437154EE3F}"/>
              </a:ext>
            </a:extLst>
          </p:cNvPr>
          <p:cNvSpPr/>
          <p:nvPr userDrawn="1"/>
        </p:nvSpPr>
        <p:spPr>
          <a:xfrm rot="18389171">
            <a:off x="10654528" y="351627"/>
            <a:ext cx="306894" cy="306888"/>
          </a:xfrm>
          <a:custGeom>
            <a:avLst/>
            <a:gdLst>
              <a:gd name="connsiteX0" fmla="*/ 891418 w 1787310"/>
              <a:gd name="connsiteY0" fmla="*/ 1333886 h 1787272"/>
              <a:gd name="connsiteX1" fmla="*/ 891505 w 1787310"/>
              <a:gd name="connsiteY1" fmla="*/ 1333886 h 1787272"/>
              <a:gd name="connsiteX2" fmla="*/ 935190 w 1787310"/>
              <a:gd name="connsiteY2" fmla="*/ 1377658 h 1787272"/>
              <a:gd name="connsiteX3" fmla="*/ 891418 w 1787310"/>
              <a:gd name="connsiteY3" fmla="*/ 1421343 h 1787272"/>
              <a:gd name="connsiteX4" fmla="*/ 847733 w 1787310"/>
              <a:gd name="connsiteY4" fmla="*/ 1377571 h 1787272"/>
              <a:gd name="connsiteX5" fmla="*/ 847733 w 1787310"/>
              <a:gd name="connsiteY5" fmla="*/ 1377484 h 1787272"/>
              <a:gd name="connsiteX6" fmla="*/ 891418 w 1787310"/>
              <a:gd name="connsiteY6" fmla="*/ 1333886 h 1787272"/>
              <a:gd name="connsiteX7" fmla="*/ 1104232 w 1787310"/>
              <a:gd name="connsiteY7" fmla="*/ 1036977 h 1787272"/>
              <a:gd name="connsiteX8" fmla="*/ 1187299 w 1787310"/>
              <a:gd name="connsiteY8" fmla="*/ 1088752 h 1787272"/>
              <a:gd name="connsiteX9" fmla="*/ 1157878 w 1787310"/>
              <a:gd name="connsiteY9" fmla="*/ 1268144 h 1787272"/>
              <a:gd name="connsiteX10" fmla="*/ 978486 w 1787310"/>
              <a:gd name="connsiteY10" fmla="*/ 1238723 h 1787272"/>
              <a:gd name="connsiteX11" fmla="*/ 978226 w 1787310"/>
              <a:gd name="connsiteY11" fmla="*/ 1238290 h 1787272"/>
              <a:gd name="connsiteX12" fmla="*/ 978209 w 1787310"/>
              <a:gd name="connsiteY12" fmla="*/ 1238266 h 1787272"/>
              <a:gd name="connsiteX13" fmla="*/ 1007883 w 1787310"/>
              <a:gd name="connsiteY13" fmla="*/ 1059349 h 1787272"/>
              <a:gd name="connsiteX14" fmla="*/ 1008706 w 1787310"/>
              <a:gd name="connsiteY14" fmla="*/ 1058743 h 1787272"/>
              <a:gd name="connsiteX15" fmla="*/ 1008792 w 1787310"/>
              <a:gd name="connsiteY15" fmla="*/ 1058700 h 1787272"/>
              <a:gd name="connsiteX16" fmla="*/ 1104232 w 1787310"/>
              <a:gd name="connsiteY16" fmla="*/ 1036977 h 1787272"/>
              <a:gd name="connsiteX17" fmla="*/ 615663 w 1787310"/>
              <a:gd name="connsiteY17" fmla="*/ 976253 h 1787272"/>
              <a:gd name="connsiteX18" fmla="*/ 718405 w 1787310"/>
              <a:gd name="connsiteY18" fmla="*/ 1039888 h 1787272"/>
              <a:gd name="connsiteX19" fmla="*/ 682483 w 1787310"/>
              <a:gd name="connsiteY19" fmla="*/ 1260530 h 1787272"/>
              <a:gd name="connsiteX20" fmla="*/ 461840 w 1787310"/>
              <a:gd name="connsiteY20" fmla="*/ 1224607 h 1787272"/>
              <a:gd name="connsiteX21" fmla="*/ 461624 w 1787310"/>
              <a:gd name="connsiteY21" fmla="*/ 1224348 h 1787272"/>
              <a:gd name="connsiteX22" fmla="*/ 461604 w 1787310"/>
              <a:gd name="connsiteY22" fmla="*/ 1224320 h 1787272"/>
              <a:gd name="connsiteX23" fmla="*/ 497819 w 1787310"/>
              <a:gd name="connsiteY23" fmla="*/ 1003974 h 1787272"/>
              <a:gd name="connsiteX24" fmla="*/ 497992 w 1787310"/>
              <a:gd name="connsiteY24" fmla="*/ 1003801 h 1787272"/>
              <a:gd name="connsiteX25" fmla="*/ 615663 w 1787310"/>
              <a:gd name="connsiteY25" fmla="*/ 976253 h 1787272"/>
              <a:gd name="connsiteX26" fmla="*/ 359247 w 1787310"/>
              <a:gd name="connsiteY26" fmla="*/ 792480 h 1787272"/>
              <a:gd name="connsiteX27" fmla="*/ 392440 w 1787310"/>
              <a:gd name="connsiteY27" fmla="*/ 809830 h 1787272"/>
              <a:gd name="connsiteX28" fmla="*/ 386386 w 1787310"/>
              <a:gd name="connsiteY28" fmla="*/ 879061 h 1787272"/>
              <a:gd name="connsiteX29" fmla="*/ 317155 w 1787310"/>
              <a:gd name="connsiteY29" fmla="*/ 873007 h 1787272"/>
              <a:gd name="connsiteX30" fmla="*/ 323209 w 1787310"/>
              <a:gd name="connsiteY30" fmla="*/ 803776 h 1787272"/>
              <a:gd name="connsiteX31" fmla="*/ 323469 w 1787310"/>
              <a:gd name="connsiteY31" fmla="*/ 803560 h 1787272"/>
              <a:gd name="connsiteX32" fmla="*/ 359247 w 1787310"/>
              <a:gd name="connsiteY32" fmla="*/ 792480 h 1787272"/>
              <a:gd name="connsiteX33" fmla="*/ 1277983 w 1787310"/>
              <a:gd name="connsiteY33" fmla="*/ 777849 h 1787272"/>
              <a:gd name="connsiteX34" fmla="*/ 1319394 w 1787310"/>
              <a:gd name="connsiteY34" fmla="*/ 802348 h 1787272"/>
              <a:gd name="connsiteX35" fmla="*/ 1319264 w 1787310"/>
              <a:gd name="connsiteY35" fmla="*/ 802434 h 1787272"/>
              <a:gd name="connsiteX36" fmla="*/ 1319307 w 1787310"/>
              <a:gd name="connsiteY36" fmla="*/ 802494 h 1787272"/>
              <a:gd name="connsiteX37" fmla="*/ 1304803 w 1787310"/>
              <a:gd name="connsiteY37" fmla="*/ 890021 h 1787272"/>
              <a:gd name="connsiteX38" fmla="*/ 1304744 w 1787310"/>
              <a:gd name="connsiteY38" fmla="*/ 890064 h 1787272"/>
              <a:gd name="connsiteX39" fmla="*/ 1217217 w 1787310"/>
              <a:gd name="connsiteY39" fmla="*/ 875560 h 1787272"/>
              <a:gd name="connsiteX40" fmla="*/ 1231378 w 1787310"/>
              <a:gd name="connsiteY40" fmla="*/ 789808 h 1787272"/>
              <a:gd name="connsiteX41" fmla="*/ 1277983 w 1787310"/>
              <a:gd name="connsiteY41" fmla="*/ 777849 h 1787272"/>
              <a:gd name="connsiteX42" fmla="*/ 1236088 w 1787310"/>
              <a:gd name="connsiteY42" fmla="*/ 401876 h 1787272"/>
              <a:gd name="connsiteX43" fmla="*/ 1259559 w 1787310"/>
              <a:gd name="connsiteY43" fmla="*/ 415633 h 1787272"/>
              <a:gd name="connsiteX44" fmla="*/ 1260393 w 1787310"/>
              <a:gd name="connsiteY44" fmla="*/ 416787 h 1787272"/>
              <a:gd name="connsiteX45" fmla="*/ 1251389 w 1787310"/>
              <a:gd name="connsiteY45" fmla="*/ 466244 h 1787272"/>
              <a:gd name="connsiteX46" fmla="*/ 1201933 w 1787310"/>
              <a:gd name="connsiteY46" fmla="*/ 457240 h 1787272"/>
              <a:gd name="connsiteX47" fmla="*/ 1201673 w 1787310"/>
              <a:gd name="connsiteY47" fmla="*/ 456850 h 1787272"/>
              <a:gd name="connsiteX48" fmla="*/ 1209764 w 1787310"/>
              <a:gd name="connsiteY48" fmla="*/ 408744 h 1787272"/>
              <a:gd name="connsiteX49" fmla="*/ 1236088 w 1787310"/>
              <a:gd name="connsiteY49" fmla="*/ 401876 h 1787272"/>
              <a:gd name="connsiteX50" fmla="*/ 821907 w 1787310"/>
              <a:gd name="connsiteY50" fmla="*/ 365748 h 1787272"/>
              <a:gd name="connsiteX51" fmla="*/ 868827 w 1787310"/>
              <a:gd name="connsiteY51" fmla="*/ 368923 h 1787272"/>
              <a:gd name="connsiteX52" fmla="*/ 1028189 w 1787310"/>
              <a:gd name="connsiteY52" fmla="*/ 467889 h 1787272"/>
              <a:gd name="connsiteX53" fmla="*/ 1028449 w 1787310"/>
              <a:gd name="connsiteY53" fmla="*/ 467197 h 1787272"/>
              <a:gd name="connsiteX54" fmla="*/ 1029779 w 1787310"/>
              <a:gd name="connsiteY54" fmla="*/ 469046 h 1787272"/>
              <a:gd name="connsiteX55" fmla="*/ 972251 w 1787310"/>
              <a:gd name="connsiteY55" fmla="*/ 811167 h 1787272"/>
              <a:gd name="connsiteX56" fmla="*/ 630130 w 1787310"/>
              <a:gd name="connsiteY56" fmla="*/ 753640 h 1787272"/>
              <a:gd name="connsiteX57" fmla="*/ 686155 w 1787310"/>
              <a:gd name="connsiteY57" fmla="*/ 411605 h 1787272"/>
              <a:gd name="connsiteX58" fmla="*/ 821907 w 1787310"/>
              <a:gd name="connsiteY58" fmla="*/ 365748 h 1787272"/>
              <a:gd name="connsiteX59" fmla="*/ 899026 w 1787310"/>
              <a:gd name="connsiteY59" fmla="*/ 253047 h 1787272"/>
              <a:gd name="connsiteX60" fmla="*/ 361093 w 1787310"/>
              <a:gd name="connsiteY60" fmla="*/ 535084 h 1787272"/>
              <a:gd name="connsiteX61" fmla="*/ 311259 w 1787310"/>
              <a:gd name="connsiteY61" fmla="*/ 620982 h 1787272"/>
              <a:gd name="connsiteX62" fmla="*/ 248100 w 1787310"/>
              <a:gd name="connsiteY62" fmla="*/ 899710 h 1787272"/>
              <a:gd name="connsiteX63" fmla="*/ 894882 w 1787310"/>
              <a:gd name="connsiteY63" fmla="*/ 1546596 h 1787272"/>
              <a:gd name="connsiteX64" fmla="*/ 894926 w 1787310"/>
              <a:gd name="connsiteY64" fmla="*/ 1546596 h 1787272"/>
              <a:gd name="connsiteX65" fmla="*/ 1429230 w 1787310"/>
              <a:gd name="connsiteY65" fmla="*/ 1264613 h 1787272"/>
              <a:gd name="connsiteX66" fmla="*/ 1259926 w 1787310"/>
              <a:gd name="connsiteY66" fmla="*/ 365780 h 1787272"/>
              <a:gd name="connsiteX67" fmla="*/ 899026 w 1787310"/>
              <a:gd name="connsiteY67" fmla="*/ 253047 h 1787272"/>
              <a:gd name="connsiteX68" fmla="*/ 889574 w 1787310"/>
              <a:gd name="connsiteY68" fmla="*/ 22 h 1787272"/>
              <a:gd name="connsiteX69" fmla="*/ 960172 w 1787310"/>
              <a:gd name="connsiteY69" fmla="*/ 74161 h 1787272"/>
              <a:gd name="connsiteX70" fmla="*/ 960172 w 1787310"/>
              <a:gd name="connsiteY70" fmla="*/ 155426 h 1787272"/>
              <a:gd name="connsiteX71" fmla="*/ 1202626 w 1787310"/>
              <a:gd name="connsiteY71" fmla="*/ 218811 h 1787272"/>
              <a:gd name="connsiteX72" fmla="*/ 1250554 w 1787310"/>
              <a:gd name="connsiteY72" fmla="*/ 135554 h 1787272"/>
              <a:gd name="connsiteX73" fmla="*/ 1251291 w 1787310"/>
              <a:gd name="connsiteY73" fmla="*/ 134125 h 1787272"/>
              <a:gd name="connsiteX74" fmla="*/ 1350221 w 1787310"/>
              <a:gd name="connsiteY74" fmla="*/ 107541 h 1787272"/>
              <a:gd name="connsiteX75" fmla="*/ 1350322 w 1787310"/>
              <a:gd name="connsiteY75" fmla="*/ 107600 h 1787272"/>
              <a:gd name="connsiteX76" fmla="*/ 1376674 w 1787310"/>
              <a:gd name="connsiteY76" fmla="*/ 206082 h 1787272"/>
              <a:gd name="connsiteX77" fmla="*/ 1377020 w 1787310"/>
              <a:gd name="connsiteY77" fmla="*/ 206082 h 1787272"/>
              <a:gd name="connsiteX78" fmla="*/ 1328443 w 1787310"/>
              <a:gd name="connsiteY78" fmla="*/ 290335 h 1787272"/>
              <a:gd name="connsiteX79" fmla="*/ 1510630 w 1787310"/>
              <a:gd name="connsiteY79" fmla="*/ 475336 h 1787272"/>
              <a:gd name="connsiteX80" fmla="*/ 1601551 w 1787310"/>
              <a:gd name="connsiteY80" fmla="*/ 422906 h 1787272"/>
              <a:gd name="connsiteX81" fmla="*/ 1602979 w 1787310"/>
              <a:gd name="connsiteY81" fmla="*/ 421780 h 1787272"/>
              <a:gd name="connsiteX82" fmla="*/ 1700199 w 1787310"/>
              <a:gd name="connsiteY82" fmla="*/ 447892 h 1787272"/>
              <a:gd name="connsiteX83" fmla="*/ 1675369 w 1787310"/>
              <a:gd name="connsiteY83" fmla="*/ 547337 h 1787272"/>
              <a:gd name="connsiteX84" fmla="*/ 1673594 w 1787310"/>
              <a:gd name="connsiteY84" fmla="*/ 548073 h 1787272"/>
              <a:gd name="connsiteX85" fmla="*/ 1673594 w 1787310"/>
              <a:gd name="connsiteY85" fmla="*/ 548419 h 1787272"/>
              <a:gd name="connsiteX86" fmla="*/ 1580596 w 1787310"/>
              <a:gd name="connsiteY86" fmla="*/ 602235 h 1787272"/>
              <a:gd name="connsiteX87" fmla="*/ 1638612 w 1787310"/>
              <a:gd name="connsiteY87" fmla="*/ 826030 h 1787272"/>
              <a:gd name="connsiteX88" fmla="*/ 1715504 w 1787310"/>
              <a:gd name="connsiteY88" fmla="*/ 826376 h 1787272"/>
              <a:gd name="connsiteX89" fmla="*/ 1715288 w 1787310"/>
              <a:gd name="connsiteY89" fmla="*/ 826203 h 1787272"/>
              <a:gd name="connsiteX90" fmla="*/ 1787310 w 1787310"/>
              <a:gd name="connsiteY90" fmla="*/ 898225 h 1787272"/>
              <a:gd name="connsiteX91" fmla="*/ 1715288 w 1787310"/>
              <a:gd name="connsiteY91" fmla="*/ 970247 h 1787272"/>
              <a:gd name="connsiteX92" fmla="*/ 1638309 w 1787310"/>
              <a:gd name="connsiteY92" fmla="*/ 970247 h 1787272"/>
              <a:gd name="connsiteX93" fmla="*/ 1584449 w 1787310"/>
              <a:gd name="connsiteY93" fmla="*/ 1185642 h 1787272"/>
              <a:gd name="connsiteX94" fmla="*/ 1672512 w 1787310"/>
              <a:gd name="connsiteY94" fmla="*/ 1236297 h 1787272"/>
              <a:gd name="connsiteX95" fmla="*/ 1672512 w 1787310"/>
              <a:gd name="connsiteY95" fmla="*/ 1236687 h 1787272"/>
              <a:gd name="connsiteX96" fmla="*/ 1674287 w 1787310"/>
              <a:gd name="connsiteY96" fmla="*/ 1237423 h 1787272"/>
              <a:gd name="connsiteX97" fmla="*/ 1699761 w 1787310"/>
              <a:gd name="connsiteY97" fmla="*/ 1332167 h 1787272"/>
              <a:gd name="connsiteX98" fmla="*/ 1601940 w 1787310"/>
              <a:gd name="connsiteY98" fmla="*/ 1362980 h 1787272"/>
              <a:gd name="connsiteX99" fmla="*/ 1600555 w 1787310"/>
              <a:gd name="connsiteY99" fmla="*/ 1361984 h 1787272"/>
              <a:gd name="connsiteX100" fmla="*/ 1600555 w 1787310"/>
              <a:gd name="connsiteY100" fmla="*/ 1362374 h 1787272"/>
              <a:gd name="connsiteX101" fmla="*/ 1516648 w 1787310"/>
              <a:gd name="connsiteY101" fmla="*/ 1314099 h 1787272"/>
              <a:gd name="connsiteX102" fmla="*/ 1361391 w 1787310"/>
              <a:gd name="connsiteY102" fmla="*/ 1482951 h 1787272"/>
              <a:gd name="connsiteX103" fmla="*/ 1415640 w 1787310"/>
              <a:gd name="connsiteY103" fmla="*/ 1577379 h 1787272"/>
              <a:gd name="connsiteX104" fmla="*/ 1389901 w 1787310"/>
              <a:gd name="connsiteY104" fmla="*/ 1673406 h 1787272"/>
              <a:gd name="connsiteX105" fmla="*/ 1290083 w 1787310"/>
              <a:gd name="connsiteY105" fmla="*/ 1649855 h 1787272"/>
              <a:gd name="connsiteX106" fmla="*/ 1239774 w 1787310"/>
              <a:gd name="connsiteY106" fmla="*/ 1562355 h 1787272"/>
              <a:gd name="connsiteX107" fmla="*/ 959696 w 1787310"/>
              <a:gd name="connsiteY107" fmla="*/ 1643837 h 1787272"/>
              <a:gd name="connsiteX108" fmla="*/ 959696 w 1787310"/>
              <a:gd name="connsiteY108" fmla="*/ 1720427 h 1787272"/>
              <a:gd name="connsiteX109" fmla="*/ 958960 w 1787310"/>
              <a:gd name="connsiteY109" fmla="*/ 1720427 h 1787272"/>
              <a:gd name="connsiteX110" fmla="*/ 892290 w 1787310"/>
              <a:gd name="connsiteY110" fmla="*/ 1787096 h 1787272"/>
              <a:gd name="connsiteX111" fmla="*/ 815652 w 1787310"/>
              <a:gd name="connsiteY111" fmla="*/ 1720427 h 1787272"/>
              <a:gd name="connsiteX112" fmla="*/ 814829 w 1787310"/>
              <a:gd name="connsiteY112" fmla="*/ 1720427 h 1787272"/>
              <a:gd name="connsiteX113" fmla="*/ 814829 w 1787310"/>
              <a:gd name="connsiteY113" fmla="*/ 1642842 h 1787272"/>
              <a:gd name="connsiteX114" fmla="*/ 543583 w 1787310"/>
              <a:gd name="connsiteY114" fmla="*/ 1559584 h 1787272"/>
              <a:gd name="connsiteX115" fmla="*/ 491628 w 1787310"/>
              <a:gd name="connsiteY115" fmla="*/ 1650202 h 1787272"/>
              <a:gd name="connsiteX116" fmla="*/ 396500 w 1787310"/>
              <a:gd name="connsiteY116" fmla="*/ 1675752 h 1787272"/>
              <a:gd name="connsiteX117" fmla="*/ 366072 w 1787310"/>
              <a:gd name="connsiteY117" fmla="*/ 1577812 h 1787272"/>
              <a:gd name="connsiteX118" fmla="*/ 423092 w 1787310"/>
              <a:gd name="connsiteY118" fmla="*/ 1479098 h 1787272"/>
              <a:gd name="connsiteX119" fmla="*/ 270259 w 1787310"/>
              <a:gd name="connsiteY119" fmla="*/ 1309597 h 1787272"/>
              <a:gd name="connsiteX120" fmla="*/ 187001 w 1787310"/>
              <a:gd name="connsiteY120" fmla="*/ 1358217 h 1787272"/>
              <a:gd name="connsiteX121" fmla="*/ 91058 w 1787310"/>
              <a:gd name="connsiteY121" fmla="*/ 1332394 h 1787272"/>
              <a:gd name="connsiteX122" fmla="*/ 114698 w 1787310"/>
              <a:gd name="connsiteY122" fmla="*/ 1232661 h 1787272"/>
              <a:gd name="connsiteX123" fmla="*/ 203151 w 1787310"/>
              <a:gd name="connsiteY123" fmla="*/ 1181615 h 1787272"/>
              <a:gd name="connsiteX124" fmla="*/ 151196 w 1787310"/>
              <a:gd name="connsiteY124" fmla="*/ 971156 h 1787272"/>
              <a:gd name="connsiteX125" fmla="*/ 78417 w 1787310"/>
              <a:gd name="connsiteY125" fmla="*/ 971156 h 1787272"/>
              <a:gd name="connsiteX126" fmla="*/ 69757 w 1787310"/>
              <a:gd name="connsiteY126" fmla="*/ 971762 h 1787272"/>
              <a:gd name="connsiteX127" fmla="*/ 81 w 1787310"/>
              <a:gd name="connsiteY127" fmla="*/ 902791 h 1787272"/>
              <a:gd name="connsiteX128" fmla="*/ 69021 w 1787310"/>
              <a:gd name="connsiteY128" fmla="*/ 827025 h 1787272"/>
              <a:gd name="connsiteX129" fmla="*/ 69021 w 1787310"/>
              <a:gd name="connsiteY129" fmla="*/ 825986 h 1787272"/>
              <a:gd name="connsiteX130" fmla="*/ 150936 w 1787310"/>
              <a:gd name="connsiteY130" fmla="*/ 825986 h 1787272"/>
              <a:gd name="connsiteX131" fmla="*/ 212546 w 1787310"/>
              <a:gd name="connsiteY131" fmla="*/ 595351 h 1787272"/>
              <a:gd name="connsiteX132" fmla="*/ 131973 w 1787310"/>
              <a:gd name="connsiteY132" fmla="*/ 548809 h 1787272"/>
              <a:gd name="connsiteX133" fmla="*/ 106111 w 1787310"/>
              <a:gd name="connsiteY133" fmla="*/ 452222 h 1787272"/>
              <a:gd name="connsiteX134" fmla="*/ 204493 w 1787310"/>
              <a:gd name="connsiteY134" fmla="*/ 423252 h 1787272"/>
              <a:gd name="connsiteX135" fmla="*/ 284243 w 1787310"/>
              <a:gd name="connsiteY135" fmla="*/ 469405 h 1787272"/>
              <a:gd name="connsiteX136" fmla="*/ 463270 w 1787310"/>
              <a:gd name="connsiteY136" fmla="*/ 289989 h 1787272"/>
              <a:gd name="connsiteX137" fmla="*/ 414952 w 1787310"/>
              <a:gd name="connsiteY137" fmla="*/ 206472 h 1787272"/>
              <a:gd name="connsiteX138" fmla="*/ 413669 w 1787310"/>
              <a:gd name="connsiteY138" fmla="*/ 204246 h 1787272"/>
              <a:gd name="connsiteX139" fmla="*/ 442007 w 1787310"/>
              <a:gd name="connsiteY139" fmla="*/ 105744 h 1787272"/>
              <a:gd name="connsiteX140" fmla="*/ 540509 w 1787310"/>
              <a:gd name="connsiteY140" fmla="*/ 134082 h 1787272"/>
              <a:gd name="connsiteX141" fmla="*/ 588783 w 1787310"/>
              <a:gd name="connsiteY141" fmla="*/ 218031 h 1787272"/>
              <a:gd name="connsiteX142" fmla="*/ 815435 w 1787310"/>
              <a:gd name="connsiteY142" fmla="*/ 156422 h 1787272"/>
              <a:gd name="connsiteX143" fmla="*/ 815435 w 1787310"/>
              <a:gd name="connsiteY143" fmla="*/ 74161 h 1787272"/>
              <a:gd name="connsiteX144" fmla="*/ 815435 w 1787310"/>
              <a:gd name="connsiteY144" fmla="*/ 70620 h 1787272"/>
              <a:gd name="connsiteX145" fmla="*/ 889574 w 1787310"/>
              <a:gd name="connsiteY145" fmla="*/ 22 h 17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787310" h="1787272">
                <a:moveTo>
                  <a:pt x="891418" y="1333886"/>
                </a:moveTo>
                <a:lnTo>
                  <a:pt x="891505" y="1333886"/>
                </a:lnTo>
                <a:cubicBezTo>
                  <a:pt x="915655" y="1333910"/>
                  <a:pt x="935214" y="1353507"/>
                  <a:pt x="935190" y="1377658"/>
                </a:cubicBezTo>
                <a:cubicBezTo>
                  <a:pt x="935166" y="1401808"/>
                  <a:pt x="915569" y="1421367"/>
                  <a:pt x="891418" y="1421343"/>
                </a:cubicBezTo>
                <a:cubicBezTo>
                  <a:pt x="867268" y="1421319"/>
                  <a:pt x="847709" y="1401722"/>
                  <a:pt x="847733" y="1377571"/>
                </a:cubicBezTo>
                <a:cubicBezTo>
                  <a:pt x="847733" y="1377542"/>
                  <a:pt x="847733" y="1377513"/>
                  <a:pt x="847733" y="1377484"/>
                </a:cubicBezTo>
                <a:cubicBezTo>
                  <a:pt x="847757" y="1353382"/>
                  <a:pt x="867315" y="1333862"/>
                  <a:pt x="891418" y="1333886"/>
                </a:cubicBezTo>
                <a:close/>
                <a:moveTo>
                  <a:pt x="1104232" y="1036977"/>
                </a:moveTo>
                <a:cubicBezTo>
                  <a:pt x="1136505" y="1042410"/>
                  <a:pt x="1166716" y="1060093"/>
                  <a:pt x="1187299" y="1088752"/>
                </a:cubicBezTo>
                <a:cubicBezTo>
                  <a:pt x="1228713" y="1146414"/>
                  <a:pt x="1215540" y="1226731"/>
                  <a:pt x="1157878" y="1268144"/>
                </a:cubicBezTo>
                <a:cubicBezTo>
                  <a:pt x="1100216" y="1309557"/>
                  <a:pt x="1019899" y="1296385"/>
                  <a:pt x="978486" y="1238723"/>
                </a:cubicBezTo>
                <a:lnTo>
                  <a:pt x="978226" y="1238290"/>
                </a:lnTo>
                <a:cubicBezTo>
                  <a:pt x="978220" y="1238282"/>
                  <a:pt x="978214" y="1238274"/>
                  <a:pt x="978209" y="1238266"/>
                </a:cubicBezTo>
                <a:cubicBezTo>
                  <a:pt x="936997" y="1180665"/>
                  <a:pt x="950282" y="1100561"/>
                  <a:pt x="1007883" y="1059349"/>
                </a:cubicBezTo>
                <a:lnTo>
                  <a:pt x="1008706" y="1058743"/>
                </a:lnTo>
                <a:lnTo>
                  <a:pt x="1008792" y="1058700"/>
                </a:lnTo>
                <a:cubicBezTo>
                  <a:pt x="1037624" y="1038360"/>
                  <a:pt x="1071959" y="1031543"/>
                  <a:pt x="1104232" y="1036977"/>
                </a:cubicBezTo>
                <a:close/>
                <a:moveTo>
                  <a:pt x="615663" y="976253"/>
                </a:moveTo>
                <a:cubicBezTo>
                  <a:pt x="655542" y="982782"/>
                  <a:pt x="692933" y="1004508"/>
                  <a:pt x="718405" y="1039888"/>
                </a:cubicBezTo>
                <a:cubicBezTo>
                  <a:pt x="769414" y="1110736"/>
                  <a:pt x="753331" y="1209521"/>
                  <a:pt x="682483" y="1260530"/>
                </a:cubicBezTo>
                <a:cubicBezTo>
                  <a:pt x="611634" y="1311539"/>
                  <a:pt x="512849" y="1295456"/>
                  <a:pt x="461840" y="1224607"/>
                </a:cubicBezTo>
                <a:lnTo>
                  <a:pt x="461624" y="1224348"/>
                </a:lnTo>
                <a:cubicBezTo>
                  <a:pt x="461617" y="1224338"/>
                  <a:pt x="461611" y="1224329"/>
                  <a:pt x="461604" y="1224320"/>
                </a:cubicBezTo>
                <a:cubicBezTo>
                  <a:pt x="410758" y="1153472"/>
                  <a:pt x="426972" y="1054820"/>
                  <a:pt x="497819" y="1003974"/>
                </a:cubicBezTo>
                <a:lnTo>
                  <a:pt x="497992" y="1003801"/>
                </a:lnTo>
                <a:cubicBezTo>
                  <a:pt x="533417" y="978392"/>
                  <a:pt x="575784" y="969724"/>
                  <a:pt x="615663" y="976253"/>
                </a:cubicBezTo>
                <a:close/>
                <a:moveTo>
                  <a:pt x="359247" y="792480"/>
                </a:moveTo>
                <a:cubicBezTo>
                  <a:pt x="371719" y="793614"/>
                  <a:pt x="383760" y="799486"/>
                  <a:pt x="392440" y="809830"/>
                </a:cubicBezTo>
                <a:cubicBezTo>
                  <a:pt x="409886" y="830619"/>
                  <a:pt x="407175" y="861615"/>
                  <a:pt x="386386" y="879061"/>
                </a:cubicBezTo>
                <a:cubicBezTo>
                  <a:pt x="365597" y="896507"/>
                  <a:pt x="334601" y="893796"/>
                  <a:pt x="317155" y="873007"/>
                </a:cubicBezTo>
                <a:cubicBezTo>
                  <a:pt x="299709" y="852218"/>
                  <a:pt x="302420" y="821222"/>
                  <a:pt x="323209" y="803776"/>
                </a:cubicBezTo>
                <a:lnTo>
                  <a:pt x="323469" y="803560"/>
                </a:lnTo>
                <a:cubicBezTo>
                  <a:pt x="333873" y="794951"/>
                  <a:pt x="346775" y="791347"/>
                  <a:pt x="359247" y="792480"/>
                </a:cubicBezTo>
                <a:close/>
                <a:moveTo>
                  <a:pt x="1277983" y="777849"/>
                </a:moveTo>
                <a:cubicBezTo>
                  <a:pt x="1293911" y="780118"/>
                  <a:pt x="1308973" y="788464"/>
                  <a:pt x="1319394" y="802348"/>
                </a:cubicBezTo>
                <a:lnTo>
                  <a:pt x="1319264" y="802434"/>
                </a:lnTo>
                <a:cubicBezTo>
                  <a:pt x="1319278" y="802454"/>
                  <a:pt x="1319293" y="802474"/>
                  <a:pt x="1319307" y="802494"/>
                </a:cubicBezTo>
                <a:cubicBezTo>
                  <a:pt x="1339472" y="830669"/>
                  <a:pt x="1332978" y="869856"/>
                  <a:pt x="1304803" y="890021"/>
                </a:cubicBezTo>
                <a:cubicBezTo>
                  <a:pt x="1304784" y="890035"/>
                  <a:pt x="1304764" y="890049"/>
                  <a:pt x="1304744" y="890064"/>
                </a:cubicBezTo>
                <a:cubicBezTo>
                  <a:pt x="1276569" y="910229"/>
                  <a:pt x="1237382" y="903735"/>
                  <a:pt x="1217217" y="875560"/>
                </a:cubicBezTo>
                <a:cubicBezTo>
                  <a:pt x="1198235" y="847791"/>
                  <a:pt x="1204476" y="810000"/>
                  <a:pt x="1231378" y="789808"/>
                </a:cubicBezTo>
                <a:cubicBezTo>
                  <a:pt x="1245262" y="779387"/>
                  <a:pt x="1262056" y="775580"/>
                  <a:pt x="1277983" y="777849"/>
                </a:cubicBezTo>
                <a:close/>
                <a:moveTo>
                  <a:pt x="1236088" y="401876"/>
                </a:moveTo>
                <a:cubicBezTo>
                  <a:pt x="1245100" y="403122"/>
                  <a:pt x="1253635" y="407806"/>
                  <a:pt x="1259559" y="415633"/>
                </a:cubicBezTo>
                <a:cubicBezTo>
                  <a:pt x="1259845" y="416012"/>
                  <a:pt x="1260123" y="416397"/>
                  <a:pt x="1260393" y="416787"/>
                </a:cubicBezTo>
                <a:cubicBezTo>
                  <a:pt x="1271563" y="432931"/>
                  <a:pt x="1267532" y="455073"/>
                  <a:pt x="1251389" y="466244"/>
                </a:cubicBezTo>
                <a:cubicBezTo>
                  <a:pt x="1235246" y="477414"/>
                  <a:pt x="1213103" y="473383"/>
                  <a:pt x="1201933" y="457240"/>
                </a:cubicBezTo>
                <a:lnTo>
                  <a:pt x="1201673" y="456850"/>
                </a:lnTo>
                <a:cubicBezTo>
                  <a:pt x="1191205" y="441202"/>
                  <a:pt x="1194753" y="420106"/>
                  <a:pt x="1209764" y="408744"/>
                </a:cubicBezTo>
                <a:cubicBezTo>
                  <a:pt x="1217591" y="402820"/>
                  <a:pt x="1227077" y="400629"/>
                  <a:pt x="1236088" y="401876"/>
                </a:cubicBezTo>
                <a:close/>
                <a:moveTo>
                  <a:pt x="821907" y="365748"/>
                </a:moveTo>
                <a:cubicBezTo>
                  <a:pt x="837637" y="365306"/>
                  <a:pt x="853354" y="366376"/>
                  <a:pt x="868827" y="368923"/>
                </a:cubicBezTo>
                <a:cubicBezTo>
                  <a:pt x="930721" y="379108"/>
                  <a:pt x="988730" y="412901"/>
                  <a:pt x="1028189" y="467889"/>
                </a:cubicBezTo>
                <a:lnTo>
                  <a:pt x="1028449" y="467197"/>
                </a:lnTo>
                <a:cubicBezTo>
                  <a:pt x="1028895" y="467811"/>
                  <a:pt x="1029338" y="468428"/>
                  <a:pt x="1029779" y="469046"/>
                </a:cubicBezTo>
                <a:cubicBezTo>
                  <a:pt x="1108367" y="579406"/>
                  <a:pt x="1082611" y="732579"/>
                  <a:pt x="972251" y="811167"/>
                </a:cubicBezTo>
                <a:cubicBezTo>
                  <a:pt x="861891" y="889755"/>
                  <a:pt x="708719" y="863999"/>
                  <a:pt x="630130" y="753640"/>
                </a:cubicBezTo>
                <a:cubicBezTo>
                  <a:pt x="551212" y="643704"/>
                  <a:pt x="576287" y="490618"/>
                  <a:pt x="686155" y="411605"/>
                </a:cubicBezTo>
                <a:cubicBezTo>
                  <a:pt x="727404" y="382022"/>
                  <a:pt x="774717" y="367075"/>
                  <a:pt x="821907" y="365748"/>
                </a:cubicBezTo>
                <a:close/>
                <a:moveTo>
                  <a:pt x="899026" y="253047"/>
                </a:moveTo>
                <a:cubicBezTo>
                  <a:pt x="691412" y="251995"/>
                  <a:pt x="487001" y="350735"/>
                  <a:pt x="361093" y="535084"/>
                </a:cubicBezTo>
                <a:lnTo>
                  <a:pt x="311259" y="620982"/>
                </a:lnTo>
                <a:cubicBezTo>
                  <a:pt x="269688" y="708020"/>
                  <a:pt x="248108" y="803253"/>
                  <a:pt x="248100" y="899710"/>
                </a:cubicBezTo>
                <a:cubicBezTo>
                  <a:pt x="248071" y="1256946"/>
                  <a:pt x="537646" y="1546567"/>
                  <a:pt x="894882" y="1546596"/>
                </a:cubicBezTo>
                <a:lnTo>
                  <a:pt x="894926" y="1546596"/>
                </a:lnTo>
                <a:cubicBezTo>
                  <a:pt x="1108683" y="1546674"/>
                  <a:pt x="1308671" y="1441128"/>
                  <a:pt x="1429230" y="1264613"/>
                </a:cubicBezTo>
                <a:cubicBezTo>
                  <a:pt x="1630684" y="969655"/>
                  <a:pt x="1554884" y="567233"/>
                  <a:pt x="1259926" y="365780"/>
                </a:cubicBezTo>
                <a:cubicBezTo>
                  <a:pt x="1149316" y="290235"/>
                  <a:pt x="1023595" y="253678"/>
                  <a:pt x="899026" y="253047"/>
                </a:cubicBezTo>
                <a:close/>
                <a:moveTo>
                  <a:pt x="889574" y="22"/>
                </a:moveTo>
                <a:cubicBezTo>
                  <a:pt x="929542" y="1000"/>
                  <a:pt x="961149" y="34193"/>
                  <a:pt x="960172" y="74161"/>
                </a:cubicBezTo>
                <a:lnTo>
                  <a:pt x="960172" y="155426"/>
                </a:lnTo>
                <a:cubicBezTo>
                  <a:pt x="1043999" y="162653"/>
                  <a:pt x="1125987" y="184087"/>
                  <a:pt x="1202626" y="218811"/>
                </a:cubicBezTo>
                <a:lnTo>
                  <a:pt x="1250554" y="135554"/>
                </a:lnTo>
                <a:cubicBezTo>
                  <a:pt x="1250901" y="135251"/>
                  <a:pt x="1250901" y="134515"/>
                  <a:pt x="1251291" y="134125"/>
                </a:cubicBezTo>
                <a:cubicBezTo>
                  <a:pt x="1271299" y="99505"/>
                  <a:pt x="1315555" y="87613"/>
                  <a:pt x="1350221" y="107541"/>
                </a:cubicBezTo>
                <a:cubicBezTo>
                  <a:pt x="1350255" y="107561"/>
                  <a:pt x="1350289" y="107581"/>
                  <a:pt x="1350322" y="107600"/>
                </a:cubicBezTo>
                <a:cubicBezTo>
                  <a:pt x="1384794" y="127518"/>
                  <a:pt x="1396592" y="171610"/>
                  <a:pt x="1376674" y="206082"/>
                </a:cubicBezTo>
                <a:lnTo>
                  <a:pt x="1377020" y="206082"/>
                </a:lnTo>
                <a:lnTo>
                  <a:pt x="1328443" y="290335"/>
                </a:lnTo>
                <a:cubicBezTo>
                  <a:pt x="1399298" y="341138"/>
                  <a:pt x="1460919" y="403711"/>
                  <a:pt x="1510630" y="475336"/>
                </a:cubicBezTo>
                <a:lnTo>
                  <a:pt x="1601551" y="422906"/>
                </a:lnTo>
                <a:cubicBezTo>
                  <a:pt x="1601960" y="422452"/>
                  <a:pt x="1602443" y="422072"/>
                  <a:pt x="1602979" y="421780"/>
                </a:cubicBezTo>
                <a:cubicBezTo>
                  <a:pt x="1637131" y="402888"/>
                  <a:pt x="1680109" y="414432"/>
                  <a:pt x="1700199" y="447892"/>
                </a:cubicBezTo>
                <a:cubicBezTo>
                  <a:pt x="1720803" y="482209"/>
                  <a:pt x="1709687" y="526732"/>
                  <a:pt x="1675369" y="547337"/>
                </a:cubicBezTo>
                <a:cubicBezTo>
                  <a:pt x="1674713" y="547380"/>
                  <a:pt x="1674089" y="547639"/>
                  <a:pt x="1673594" y="548073"/>
                </a:cubicBezTo>
                <a:lnTo>
                  <a:pt x="1673594" y="548419"/>
                </a:lnTo>
                <a:lnTo>
                  <a:pt x="1580596" y="602235"/>
                </a:lnTo>
                <a:cubicBezTo>
                  <a:pt x="1611549" y="673330"/>
                  <a:pt x="1631127" y="748851"/>
                  <a:pt x="1638612" y="826030"/>
                </a:cubicBezTo>
                <a:lnTo>
                  <a:pt x="1715504" y="826376"/>
                </a:lnTo>
                <a:lnTo>
                  <a:pt x="1715288" y="826203"/>
                </a:lnTo>
                <a:cubicBezTo>
                  <a:pt x="1755064" y="826203"/>
                  <a:pt x="1787310" y="858448"/>
                  <a:pt x="1787310" y="898225"/>
                </a:cubicBezTo>
                <a:cubicBezTo>
                  <a:pt x="1787310" y="938001"/>
                  <a:pt x="1755064" y="970247"/>
                  <a:pt x="1715288" y="970247"/>
                </a:cubicBezTo>
                <a:lnTo>
                  <a:pt x="1638309" y="970247"/>
                </a:lnTo>
                <a:cubicBezTo>
                  <a:pt x="1631316" y="1044350"/>
                  <a:pt x="1613157" y="1116969"/>
                  <a:pt x="1584449" y="1185642"/>
                </a:cubicBezTo>
                <a:lnTo>
                  <a:pt x="1672512" y="1236297"/>
                </a:lnTo>
                <a:lnTo>
                  <a:pt x="1672512" y="1236687"/>
                </a:lnTo>
                <a:cubicBezTo>
                  <a:pt x="1673124" y="1236879"/>
                  <a:pt x="1673718" y="1237125"/>
                  <a:pt x="1674287" y="1237423"/>
                </a:cubicBezTo>
                <a:cubicBezTo>
                  <a:pt x="1706093" y="1257597"/>
                  <a:pt x="1717162" y="1298762"/>
                  <a:pt x="1699761" y="1332167"/>
                </a:cubicBezTo>
                <a:cubicBezTo>
                  <a:pt x="1681257" y="1367688"/>
                  <a:pt x="1637461" y="1381483"/>
                  <a:pt x="1601940" y="1362980"/>
                </a:cubicBezTo>
                <a:cubicBezTo>
                  <a:pt x="1601291" y="1362720"/>
                  <a:pt x="1601291" y="1362374"/>
                  <a:pt x="1600555" y="1361984"/>
                </a:cubicBezTo>
                <a:lnTo>
                  <a:pt x="1600555" y="1362374"/>
                </a:lnTo>
                <a:lnTo>
                  <a:pt x="1516648" y="1314099"/>
                </a:lnTo>
                <a:cubicBezTo>
                  <a:pt x="1473838" y="1377994"/>
                  <a:pt x="1421476" y="1434941"/>
                  <a:pt x="1361391" y="1482951"/>
                </a:cubicBezTo>
                <a:lnTo>
                  <a:pt x="1415640" y="1577379"/>
                </a:lnTo>
                <a:cubicBezTo>
                  <a:pt x="1433802" y="1611158"/>
                  <a:pt x="1422523" y="1653238"/>
                  <a:pt x="1389901" y="1673406"/>
                </a:cubicBezTo>
                <a:cubicBezTo>
                  <a:pt x="1355834" y="1694466"/>
                  <a:pt x="1311144" y="1683923"/>
                  <a:pt x="1290083" y="1649855"/>
                </a:cubicBezTo>
                <a:lnTo>
                  <a:pt x="1239774" y="1562355"/>
                </a:lnTo>
                <a:cubicBezTo>
                  <a:pt x="1152727" y="1607785"/>
                  <a:pt x="1057528" y="1635481"/>
                  <a:pt x="959696" y="1643837"/>
                </a:cubicBezTo>
                <a:lnTo>
                  <a:pt x="959696" y="1720427"/>
                </a:lnTo>
                <a:lnTo>
                  <a:pt x="958960" y="1720427"/>
                </a:lnTo>
                <a:cubicBezTo>
                  <a:pt x="956473" y="1756167"/>
                  <a:pt x="928030" y="1784610"/>
                  <a:pt x="892290" y="1787096"/>
                </a:cubicBezTo>
                <a:cubicBezTo>
                  <a:pt x="852717" y="1789849"/>
                  <a:pt x="818405" y="1760000"/>
                  <a:pt x="815652" y="1720427"/>
                </a:cubicBezTo>
                <a:lnTo>
                  <a:pt x="814829" y="1720427"/>
                </a:lnTo>
                <a:lnTo>
                  <a:pt x="814829" y="1642842"/>
                </a:lnTo>
                <a:cubicBezTo>
                  <a:pt x="719862" y="1632980"/>
                  <a:pt x="627728" y="1604701"/>
                  <a:pt x="543583" y="1559584"/>
                </a:cubicBezTo>
                <a:lnTo>
                  <a:pt x="491628" y="1650202"/>
                </a:lnTo>
                <a:cubicBezTo>
                  <a:pt x="471454" y="1682250"/>
                  <a:pt x="430017" y="1693379"/>
                  <a:pt x="396500" y="1675752"/>
                </a:cubicBezTo>
                <a:cubicBezTo>
                  <a:pt x="361052" y="1657110"/>
                  <a:pt x="347429" y="1613260"/>
                  <a:pt x="366072" y="1577812"/>
                </a:cubicBezTo>
                <a:lnTo>
                  <a:pt x="423092" y="1479098"/>
                </a:lnTo>
                <a:cubicBezTo>
                  <a:pt x="363895" y="1430624"/>
                  <a:pt x="312369" y="1373477"/>
                  <a:pt x="270259" y="1309597"/>
                </a:cubicBezTo>
                <a:lnTo>
                  <a:pt x="187001" y="1358217"/>
                </a:lnTo>
                <a:cubicBezTo>
                  <a:pt x="153223" y="1376334"/>
                  <a:pt x="111179" y="1365018"/>
                  <a:pt x="91058" y="1332394"/>
                </a:cubicBezTo>
                <a:cubicBezTo>
                  <a:pt x="70045" y="1298325"/>
                  <a:pt x="80629" y="1253673"/>
                  <a:pt x="114698" y="1232661"/>
                </a:cubicBezTo>
                <a:lnTo>
                  <a:pt x="203151" y="1181615"/>
                </a:lnTo>
                <a:cubicBezTo>
                  <a:pt x="175631" y="1114381"/>
                  <a:pt x="158126" y="1043473"/>
                  <a:pt x="151196" y="971156"/>
                </a:cubicBezTo>
                <a:lnTo>
                  <a:pt x="78417" y="971156"/>
                </a:lnTo>
                <a:cubicBezTo>
                  <a:pt x="75543" y="971508"/>
                  <a:pt x="72652" y="971710"/>
                  <a:pt x="69757" y="971762"/>
                </a:cubicBezTo>
                <a:cubicBezTo>
                  <a:pt x="32138" y="970371"/>
                  <a:pt x="1854" y="940394"/>
                  <a:pt x="81" y="902791"/>
                </a:cubicBezTo>
                <a:cubicBezTo>
                  <a:pt x="-1804" y="862831"/>
                  <a:pt x="29062" y="828910"/>
                  <a:pt x="69021" y="827025"/>
                </a:cubicBezTo>
                <a:lnTo>
                  <a:pt x="69021" y="825986"/>
                </a:lnTo>
                <a:lnTo>
                  <a:pt x="150936" y="825986"/>
                </a:lnTo>
                <a:cubicBezTo>
                  <a:pt x="158970" y="746301"/>
                  <a:pt x="179772" y="668428"/>
                  <a:pt x="212546" y="595351"/>
                </a:cubicBezTo>
                <a:lnTo>
                  <a:pt x="131973" y="548809"/>
                </a:lnTo>
                <a:cubicBezTo>
                  <a:pt x="98988" y="528652"/>
                  <a:pt x="87611" y="486165"/>
                  <a:pt x="106111" y="452222"/>
                </a:cubicBezTo>
                <a:cubicBezTo>
                  <a:pt x="125278" y="417055"/>
                  <a:pt x="169325" y="404085"/>
                  <a:pt x="204493" y="423252"/>
                </a:cubicBezTo>
                <a:lnTo>
                  <a:pt x="284243" y="469405"/>
                </a:lnTo>
                <a:cubicBezTo>
                  <a:pt x="333363" y="399922"/>
                  <a:pt x="393894" y="339259"/>
                  <a:pt x="463270" y="289989"/>
                </a:cubicBezTo>
                <a:lnTo>
                  <a:pt x="414952" y="206472"/>
                </a:lnTo>
                <a:cubicBezTo>
                  <a:pt x="414511" y="205737"/>
                  <a:pt x="414084" y="204996"/>
                  <a:pt x="413669" y="204246"/>
                </a:cubicBezTo>
                <a:cubicBezTo>
                  <a:pt x="394294" y="169220"/>
                  <a:pt x="406981" y="125120"/>
                  <a:pt x="442007" y="105744"/>
                </a:cubicBezTo>
                <a:cubicBezTo>
                  <a:pt x="477032" y="86369"/>
                  <a:pt x="521133" y="99056"/>
                  <a:pt x="540509" y="134082"/>
                </a:cubicBezTo>
                <a:lnTo>
                  <a:pt x="588783" y="218031"/>
                </a:lnTo>
                <a:cubicBezTo>
                  <a:pt x="660542" y="185476"/>
                  <a:pt x="737070" y="164674"/>
                  <a:pt x="815435" y="156422"/>
                </a:cubicBezTo>
                <a:lnTo>
                  <a:pt x="815435" y="74161"/>
                </a:lnTo>
                <a:cubicBezTo>
                  <a:pt x="815406" y="72981"/>
                  <a:pt x="815406" y="71800"/>
                  <a:pt x="815435" y="70620"/>
                </a:cubicBezTo>
                <a:cubicBezTo>
                  <a:pt x="816413" y="30652"/>
                  <a:pt x="849606" y="-956"/>
                  <a:pt x="889574" y="2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F72C8DE-C3DA-F302-7AFE-E5902DCFA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40450" r="6215"/>
          <a:stretch/>
        </p:blipFill>
        <p:spPr>
          <a:xfrm>
            <a:off x="0" y="0"/>
            <a:ext cx="12192000" cy="21993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47BB3B-3C52-8426-A818-F52AEEF3B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r="6187" b="56928"/>
          <a:stretch/>
        </p:blipFill>
        <p:spPr>
          <a:xfrm>
            <a:off x="0" y="5259882"/>
            <a:ext cx="12192000" cy="1598118"/>
          </a:xfrm>
          <a:prstGeom prst="rect">
            <a:avLst/>
          </a:prstGeom>
        </p:spPr>
      </p:pic>
      <p:pic>
        <p:nvPicPr>
          <p:cNvPr id="13" name="图片 12" descr="图片包含 游戏机, 猕猴桃, 发动机&#10;&#10;描述已自动生成">
            <a:extLst>
              <a:ext uri="{FF2B5EF4-FFF2-40B4-BE49-F238E27FC236}">
                <a16:creationId xmlns:a16="http://schemas.microsoft.com/office/drawing/2014/main" id="{A8BF68B9-930E-D389-0343-131E95DF8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525" b="41321"/>
          <a:stretch/>
        </p:blipFill>
        <p:spPr>
          <a:xfrm>
            <a:off x="10198100" y="5441164"/>
            <a:ext cx="1993900" cy="1416836"/>
          </a:xfrm>
          <a:prstGeom prst="rect">
            <a:avLst/>
          </a:prstGeom>
          <a:effectLst>
            <a:outerShdw blurRad="393700" sx="101000" sy="101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49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fficePL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9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153013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YaHei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014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9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9" cy="4607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5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YaHei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696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9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hyperlink" Target="http://office.msn.com.c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0.png"/><Relationship Id="rId5" Type="http://schemas.openxmlformats.org/officeDocument/2006/relationships/tags" Target="../tags/tag6.xml"/><Relationship Id="rId10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D8F0EDA4-286F-AA1D-6785-542CC778CDF7}"/>
              </a:ext>
            </a:extLst>
          </p:cNvPr>
          <p:cNvSpPr/>
          <p:nvPr/>
        </p:nvSpPr>
        <p:spPr>
          <a:xfrm>
            <a:off x="2949510" y="5220798"/>
            <a:ext cx="6343984" cy="1913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62520D9-55BC-0ACA-F5E1-41971833F853}"/>
              </a:ext>
            </a:extLst>
          </p:cNvPr>
          <p:cNvGrpSpPr/>
          <p:nvPr/>
        </p:nvGrpSpPr>
        <p:grpSpPr>
          <a:xfrm>
            <a:off x="3958107" y="-1655433"/>
            <a:ext cx="4275786" cy="7247748"/>
            <a:chOff x="4202554" y="-3662234"/>
            <a:chExt cx="4275786" cy="7247748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573CBC0-D454-97AE-91A3-910F78C1B754}"/>
                </a:ext>
              </a:extLst>
            </p:cNvPr>
            <p:cNvSpPr txBox="1"/>
            <p:nvPr/>
          </p:nvSpPr>
          <p:spPr>
            <a:xfrm>
              <a:off x="4312006" y="-3631846"/>
              <a:ext cx="1481071" cy="72173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6300" b="0" i="0" u="none" strike="noStrike" kern="1200" cap="none" spc="0" normalizeH="0" baseline="0" noProof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noFill/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o</a:t>
              </a:r>
              <a:endParaRPr kumimoji="0" lang="zh-CN" altLang="en-US" sz="46300" b="0" i="0" u="none" strike="noStrike" kern="1200" cap="none" spc="0" normalizeH="0" baseline="0" noProof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noFill/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31D6720-3630-EFE8-3038-29AB85D2AC71}"/>
                </a:ext>
              </a:extLst>
            </p:cNvPr>
            <p:cNvSpPr txBox="1"/>
            <p:nvPr/>
          </p:nvSpPr>
          <p:spPr>
            <a:xfrm>
              <a:off x="4202554" y="-3662234"/>
              <a:ext cx="4275786" cy="72173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6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o</a:t>
              </a:r>
              <a:endParaRPr kumimoji="0" lang="zh-CN" altLang="en-US" sz="46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8FA69EFA-74A3-F64C-20E5-68DB7CA78D38}"/>
              </a:ext>
            </a:extLst>
          </p:cNvPr>
          <p:cNvSpPr txBox="1"/>
          <p:nvPr/>
        </p:nvSpPr>
        <p:spPr>
          <a:xfrm>
            <a:off x="2696226" y="4759134"/>
            <a:ext cx="6913848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奥</a:t>
            </a:r>
            <a:r>
              <a:rPr kumimoji="0" lang="zh-CN" alt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密克戎病毒防控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PPT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手册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4EAC502-775F-0B3F-EBD4-ED5D5E6C8C57}"/>
              </a:ext>
            </a:extLst>
          </p:cNvPr>
          <p:cNvSpPr txBox="1"/>
          <p:nvPr/>
        </p:nvSpPr>
        <p:spPr>
          <a:xfrm>
            <a:off x="6096000" y="4117048"/>
            <a:ext cx="2366728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O</a:t>
            </a:r>
            <a:r>
              <a:rPr kumimoji="0" lang="en-US" altLang="zh-CN" sz="100" b="1" i="0" u="none" strike="noStrike" kern="1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mic</a:t>
            </a:r>
            <a:r>
              <a:rPr kumimoji="0" lang="en-US" altLang="zh-CN" sz="100" b="1" i="0" u="none" strike="noStrike" kern="1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ron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BF8F320-CCB7-FDAF-1E9C-E2699F41C97F}"/>
              </a:ext>
            </a:extLst>
          </p:cNvPr>
          <p:cNvSpPr txBox="1"/>
          <p:nvPr/>
        </p:nvSpPr>
        <p:spPr>
          <a:xfrm>
            <a:off x="1046488" y="3102722"/>
            <a:ext cx="1160895" cy="156966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9600" b="0" i="0" u="none" strike="noStrike" kern="1200" cap="none" spc="0" normalizeH="0" baseline="0" noProof="0">
                <a:ln>
                  <a:solidFill>
                    <a:prstClr val="white">
                      <a:lumMod val="75000"/>
                    </a:prstClr>
                  </a:solidFill>
                </a:ln>
                <a:noFill/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Ν</a:t>
            </a:r>
            <a:endParaRPr kumimoji="0" lang="zh-CN" altLang="en-US" sz="9600" b="0" i="0" u="none" strike="noStrike" kern="1200" cap="none" spc="0" normalizeH="0" baseline="0" noProof="0">
              <a:ln>
                <a:solidFill>
                  <a:prstClr val="white">
                    <a:lumMod val="75000"/>
                  </a:prstClr>
                </a:solidFill>
              </a:ln>
              <a:noFill/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2BB3644-5286-1E78-3638-5C97EC25EE75}"/>
              </a:ext>
            </a:extLst>
          </p:cNvPr>
          <p:cNvSpPr txBox="1"/>
          <p:nvPr/>
        </p:nvSpPr>
        <p:spPr>
          <a:xfrm>
            <a:off x="1089716" y="3102722"/>
            <a:ext cx="1160895" cy="156966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9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Ν</a:t>
            </a:r>
            <a:endParaRPr kumimoji="0" lang="zh-CN" altLang="en-US" sz="9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BB23531-1A14-C710-BA0B-CCDE60162CAC}"/>
              </a:ext>
            </a:extLst>
          </p:cNvPr>
          <p:cNvSpPr txBox="1"/>
          <p:nvPr/>
        </p:nvSpPr>
        <p:spPr>
          <a:xfrm>
            <a:off x="2350883" y="2456391"/>
            <a:ext cx="1303562" cy="221599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13800" b="0" i="0" u="none" strike="noStrike" kern="1200" cap="none" spc="0" normalizeH="0" baseline="0" noProof="0">
                <a:ln>
                  <a:solidFill>
                    <a:prstClr val="white">
                      <a:lumMod val="75000"/>
                    </a:prstClr>
                  </a:solidFill>
                </a:ln>
                <a:noFill/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Ξ</a:t>
            </a:r>
            <a:endParaRPr kumimoji="0" lang="zh-CN" altLang="en-US" sz="13800" b="0" i="0" u="none" strike="noStrike" kern="1200" cap="none" spc="0" normalizeH="0" baseline="0" noProof="0">
              <a:ln>
                <a:solidFill>
                  <a:prstClr val="white">
                    <a:lumMod val="75000"/>
                  </a:prstClr>
                </a:solidFill>
              </a:ln>
              <a:noFill/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7D2B410-3D70-A379-0B48-1D9B49F814FE}"/>
              </a:ext>
            </a:extLst>
          </p:cNvPr>
          <p:cNvSpPr txBox="1"/>
          <p:nvPr/>
        </p:nvSpPr>
        <p:spPr>
          <a:xfrm>
            <a:off x="2390890" y="2456391"/>
            <a:ext cx="1303562" cy="221599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13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Ξ</a:t>
            </a:r>
            <a:endParaRPr kumimoji="0" lang="zh-CN" altLang="en-US" sz="13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BF13019-8B13-2E27-ADE3-BA0474B28B8C}"/>
              </a:ext>
            </a:extLst>
          </p:cNvPr>
          <p:cNvSpPr txBox="1"/>
          <p:nvPr/>
        </p:nvSpPr>
        <p:spPr>
          <a:xfrm>
            <a:off x="14010" y="3567303"/>
            <a:ext cx="1107996" cy="120032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6000" b="0" i="0" u="none" strike="noStrike" kern="1200" cap="none" spc="0" normalizeH="0" baseline="0" noProof="0">
                <a:ln>
                  <a:solidFill>
                    <a:prstClr val="white">
                      <a:lumMod val="85000"/>
                    </a:prstClr>
                  </a:solidFill>
                </a:ln>
                <a:noFill/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Μ</a:t>
            </a:r>
            <a:endParaRPr kumimoji="0" lang="zh-CN" altLang="en-US" sz="6000" b="0" i="0" u="none" strike="noStrike" kern="1200" cap="none" spc="0" normalizeH="0" baseline="0" noProof="0">
              <a:ln>
                <a:solidFill>
                  <a:prstClr val="white">
                    <a:lumMod val="85000"/>
                  </a:prstClr>
                </a:solidFill>
              </a:ln>
              <a:noFill/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6EE1F7C-4029-2784-04F5-51CF18D7B7BB}"/>
              </a:ext>
            </a:extLst>
          </p:cNvPr>
          <p:cNvSpPr txBox="1"/>
          <p:nvPr/>
        </p:nvSpPr>
        <p:spPr>
          <a:xfrm>
            <a:off x="4306" y="3567303"/>
            <a:ext cx="1107996" cy="120032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6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Μ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9581B30-6B58-51EE-8FB3-F3CC6F85AD6B}"/>
              </a:ext>
            </a:extLst>
          </p:cNvPr>
          <p:cNvSpPr txBox="1"/>
          <p:nvPr/>
        </p:nvSpPr>
        <p:spPr>
          <a:xfrm>
            <a:off x="8150732" y="2475441"/>
            <a:ext cx="1677062" cy="221599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13800" b="0" i="0" u="none" strike="noStrike" kern="1200" cap="none" spc="0" normalizeH="0" baseline="0" noProof="0">
                <a:ln>
                  <a:solidFill>
                    <a:prstClr val="white">
                      <a:lumMod val="75000"/>
                    </a:prstClr>
                  </a:solidFill>
                </a:ln>
                <a:noFill/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Π</a:t>
            </a:r>
            <a:endParaRPr kumimoji="0" lang="zh-CN" altLang="en-US" sz="13800" b="0" i="0" u="none" strike="noStrike" kern="1200" cap="none" spc="0" normalizeH="0" baseline="0" noProof="0">
              <a:ln>
                <a:solidFill>
                  <a:prstClr val="white">
                    <a:lumMod val="75000"/>
                  </a:prstClr>
                </a:solidFill>
              </a:ln>
              <a:noFill/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3EAC0FB-8055-2B9E-FB0C-A16086D94A32}"/>
              </a:ext>
            </a:extLst>
          </p:cNvPr>
          <p:cNvSpPr txBox="1"/>
          <p:nvPr/>
        </p:nvSpPr>
        <p:spPr>
          <a:xfrm>
            <a:off x="8015540" y="2475441"/>
            <a:ext cx="1677062" cy="221599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13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Π</a:t>
            </a:r>
            <a:endParaRPr kumimoji="0" lang="zh-CN" altLang="en-US" sz="13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80F31D8-74DA-C436-7E38-7DFFAC3CB770}"/>
              </a:ext>
            </a:extLst>
          </p:cNvPr>
          <p:cNvSpPr txBox="1"/>
          <p:nvPr/>
        </p:nvSpPr>
        <p:spPr>
          <a:xfrm>
            <a:off x="10153415" y="3102722"/>
            <a:ext cx="962123" cy="156966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9600" b="0" i="0" u="none" strike="noStrike" kern="1200" cap="none" spc="0" normalizeH="0" baseline="0" noProof="0">
                <a:ln>
                  <a:solidFill>
                    <a:prstClr val="white">
                      <a:lumMod val="75000"/>
                    </a:prstClr>
                  </a:solidFill>
                </a:ln>
                <a:noFill/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Ρ</a:t>
            </a:r>
            <a:endParaRPr kumimoji="0" lang="zh-CN" altLang="en-US" sz="9600" b="0" i="0" u="none" strike="noStrike" kern="1200" cap="none" spc="0" normalizeH="0" baseline="0" noProof="0">
              <a:ln>
                <a:solidFill>
                  <a:prstClr val="white">
                    <a:lumMod val="75000"/>
                  </a:prstClr>
                </a:solidFill>
              </a:ln>
              <a:noFill/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6BA1335-6564-6BD3-ED7F-943503C0709F}"/>
              </a:ext>
            </a:extLst>
          </p:cNvPr>
          <p:cNvSpPr txBox="1"/>
          <p:nvPr/>
        </p:nvSpPr>
        <p:spPr>
          <a:xfrm>
            <a:off x="10108935" y="3102722"/>
            <a:ext cx="962123" cy="156966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9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Ρ</a:t>
            </a:r>
            <a:endParaRPr kumimoji="0" lang="zh-CN" altLang="en-US" sz="9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D9109E6-D82F-64CA-FB8A-1B2FF5D53C9B}"/>
              </a:ext>
            </a:extLst>
          </p:cNvPr>
          <p:cNvSpPr txBox="1"/>
          <p:nvPr/>
        </p:nvSpPr>
        <p:spPr>
          <a:xfrm>
            <a:off x="11373881" y="3302032"/>
            <a:ext cx="851515" cy="14465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8000" b="0" i="0" u="none" strike="noStrike" kern="1200" cap="none" spc="0" normalizeH="0" baseline="0" noProof="0">
                <a:ln>
                  <a:solidFill>
                    <a:prstClr val="white">
                      <a:lumMod val="85000"/>
                    </a:prstClr>
                  </a:solidFill>
                </a:ln>
                <a:noFill/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Σ</a:t>
            </a:r>
            <a:endParaRPr kumimoji="0" lang="zh-CN" altLang="en-US" sz="8000" b="0" i="0" u="none" strike="noStrike" kern="1200" cap="none" spc="0" normalizeH="0" baseline="0" noProof="0">
              <a:ln>
                <a:solidFill>
                  <a:prstClr val="white">
                    <a:lumMod val="85000"/>
                  </a:prstClr>
                </a:solidFill>
              </a:ln>
              <a:noFill/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2859CE0-7CBB-E0E2-1AC3-6A5280D36405}"/>
              </a:ext>
            </a:extLst>
          </p:cNvPr>
          <p:cNvSpPr txBox="1"/>
          <p:nvPr/>
        </p:nvSpPr>
        <p:spPr>
          <a:xfrm>
            <a:off x="11407914" y="3302032"/>
            <a:ext cx="851515" cy="14465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Σ</a:t>
            </a:r>
            <a:endParaRPr kumimoji="0" lang="zh-CN" altLang="en-US" sz="8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4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E421E-12DC-FABF-5CFA-F4571D57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被感染</a:t>
            </a:r>
            <a:r>
              <a: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</a:rPr>
              <a:t>症状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8C677B-F164-31CB-D6FF-A79545D22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>
                <a:cs typeface="Arial Unicode MS" panose="020B0604020202020204" pitchFamily="34" charset="-122"/>
              </a:rPr>
              <a:t>PART 04</a:t>
            </a:r>
            <a:endParaRPr lang="zh-CN" altLang="en-US"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68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176">
            <a:extLst>
              <a:ext uri="{FF2B5EF4-FFF2-40B4-BE49-F238E27FC236}">
                <a16:creationId xmlns:a16="http://schemas.microsoft.com/office/drawing/2014/main" id="{F4BDBF32-D9DE-FEE3-12E0-80A689BA58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03463" y="1390650"/>
            <a:ext cx="999287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rgbClr val="FF000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CF6520E0-6DEE-55F0-8998-67551FEB267E}"/>
              </a:ext>
            </a:extLst>
          </p:cNvPr>
          <p:cNvSpPr/>
          <p:nvPr/>
        </p:nvSpPr>
        <p:spPr>
          <a:xfrm>
            <a:off x="117646" y="125186"/>
            <a:ext cx="378123" cy="429871"/>
          </a:xfrm>
          <a:custGeom>
            <a:avLst/>
            <a:gdLst>
              <a:gd name="connsiteX0" fmla="*/ 423256 w 1469475"/>
              <a:gd name="connsiteY0" fmla="*/ 1575839 h 1904965"/>
              <a:gd name="connsiteX1" fmla="*/ 1046219 w 1469475"/>
              <a:gd name="connsiteY1" fmla="*/ 1575839 h 1904965"/>
              <a:gd name="connsiteX2" fmla="*/ 1093247 w 1469475"/>
              <a:gd name="connsiteY2" fmla="*/ 1622868 h 1904965"/>
              <a:gd name="connsiteX3" fmla="*/ 1093247 w 1469475"/>
              <a:gd name="connsiteY3" fmla="*/ 1634607 h 1904965"/>
              <a:gd name="connsiteX4" fmla="*/ 1034554 w 1469475"/>
              <a:gd name="connsiteY4" fmla="*/ 1669896 h 1904965"/>
              <a:gd name="connsiteX5" fmla="*/ 423256 w 1469475"/>
              <a:gd name="connsiteY5" fmla="*/ 1669896 h 1904965"/>
              <a:gd name="connsiteX6" fmla="*/ 376228 w 1469475"/>
              <a:gd name="connsiteY6" fmla="*/ 1634607 h 1904965"/>
              <a:gd name="connsiteX7" fmla="*/ 376228 w 1469475"/>
              <a:gd name="connsiteY7" fmla="*/ 1622868 h 1904965"/>
              <a:gd name="connsiteX8" fmla="*/ 423256 w 1469475"/>
              <a:gd name="connsiteY8" fmla="*/ 1575839 h 1904965"/>
              <a:gd name="connsiteX9" fmla="*/ 423256 w 1469475"/>
              <a:gd name="connsiteY9" fmla="*/ 1399464 h 1904965"/>
              <a:gd name="connsiteX10" fmla="*/ 1046219 w 1469475"/>
              <a:gd name="connsiteY10" fmla="*/ 1399464 h 1904965"/>
              <a:gd name="connsiteX11" fmla="*/ 1093247 w 1469475"/>
              <a:gd name="connsiteY11" fmla="*/ 1446493 h 1904965"/>
              <a:gd name="connsiteX12" fmla="*/ 1093247 w 1469475"/>
              <a:gd name="connsiteY12" fmla="*/ 1458305 h 1904965"/>
              <a:gd name="connsiteX13" fmla="*/ 1034554 w 1469475"/>
              <a:gd name="connsiteY13" fmla="*/ 1505260 h 1904965"/>
              <a:gd name="connsiteX14" fmla="*/ 423256 w 1469475"/>
              <a:gd name="connsiteY14" fmla="*/ 1505260 h 1904965"/>
              <a:gd name="connsiteX15" fmla="*/ 376228 w 1469475"/>
              <a:gd name="connsiteY15" fmla="*/ 1458305 h 1904965"/>
              <a:gd name="connsiteX16" fmla="*/ 376228 w 1469475"/>
              <a:gd name="connsiteY16" fmla="*/ 1446493 h 1904965"/>
              <a:gd name="connsiteX17" fmla="*/ 423256 w 1469475"/>
              <a:gd name="connsiteY17" fmla="*/ 1399464 h 1904965"/>
              <a:gd name="connsiteX18" fmla="*/ 423256 w 1469475"/>
              <a:gd name="connsiteY18" fmla="*/ 1234901 h 1904965"/>
              <a:gd name="connsiteX19" fmla="*/ 1046219 w 1469475"/>
              <a:gd name="connsiteY19" fmla="*/ 1234901 h 1904965"/>
              <a:gd name="connsiteX20" fmla="*/ 1093247 w 1469475"/>
              <a:gd name="connsiteY20" fmla="*/ 1281930 h 1904965"/>
              <a:gd name="connsiteX21" fmla="*/ 1093247 w 1469475"/>
              <a:gd name="connsiteY21" fmla="*/ 1293668 h 1904965"/>
              <a:gd name="connsiteX22" fmla="*/ 1034554 w 1469475"/>
              <a:gd name="connsiteY22" fmla="*/ 1340697 h 1904965"/>
              <a:gd name="connsiteX23" fmla="*/ 423256 w 1469475"/>
              <a:gd name="connsiteY23" fmla="*/ 1340697 h 1904965"/>
              <a:gd name="connsiteX24" fmla="*/ 376228 w 1469475"/>
              <a:gd name="connsiteY24" fmla="*/ 1293668 h 1904965"/>
              <a:gd name="connsiteX25" fmla="*/ 376228 w 1469475"/>
              <a:gd name="connsiteY25" fmla="*/ 1281930 h 1904965"/>
              <a:gd name="connsiteX26" fmla="*/ 423256 w 1469475"/>
              <a:gd name="connsiteY26" fmla="*/ 1234901 h 1904965"/>
              <a:gd name="connsiteX27" fmla="*/ 649375 w 1469475"/>
              <a:gd name="connsiteY27" fmla="*/ 564690 h 1904965"/>
              <a:gd name="connsiteX28" fmla="*/ 820321 w 1469475"/>
              <a:gd name="connsiteY28" fmla="*/ 564690 h 1904965"/>
              <a:gd name="connsiteX29" fmla="*/ 820321 w 1469475"/>
              <a:gd name="connsiteY29" fmla="*/ 743706 h 1904965"/>
              <a:gd name="connsiteX30" fmla="*/ 999337 w 1469475"/>
              <a:gd name="connsiteY30" fmla="*/ 743706 h 1904965"/>
              <a:gd name="connsiteX31" fmla="*/ 999337 w 1469475"/>
              <a:gd name="connsiteY31" fmla="*/ 914726 h 1904965"/>
              <a:gd name="connsiteX32" fmla="*/ 820247 w 1469475"/>
              <a:gd name="connsiteY32" fmla="*/ 914726 h 1904965"/>
              <a:gd name="connsiteX33" fmla="*/ 820247 w 1469475"/>
              <a:gd name="connsiteY33" fmla="*/ 1093742 h 1904965"/>
              <a:gd name="connsiteX34" fmla="*/ 649301 w 1469475"/>
              <a:gd name="connsiteY34" fmla="*/ 1093742 h 1904965"/>
              <a:gd name="connsiteX35" fmla="*/ 649375 w 1469475"/>
              <a:gd name="connsiteY35" fmla="*/ 914726 h 1904965"/>
              <a:gd name="connsiteX36" fmla="*/ 470358 w 1469475"/>
              <a:gd name="connsiteY36" fmla="*/ 914726 h 1904965"/>
              <a:gd name="connsiteX37" fmla="*/ 470358 w 1469475"/>
              <a:gd name="connsiteY37" fmla="*/ 743706 h 1904965"/>
              <a:gd name="connsiteX38" fmla="*/ 649375 w 1469475"/>
              <a:gd name="connsiteY38" fmla="*/ 743706 h 1904965"/>
              <a:gd name="connsiteX39" fmla="*/ 1087378 w 1469475"/>
              <a:gd name="connsiteY39" fmla="*/ 353392 h 1904965"/>
              <a:gd name="connsiteX40" fmla="*/ 1087378 w 1469475"/>
              <a:gd name="connsiteY40" fmla="*/ 482519 h 1904965"/>
              <a:gd name="connsiteX41" fmla="*/ 382097 w 1469475"/>
              <a:gd name="connsiteY41" fmla="*/ 482519 h 1904965"/>
              <a:gd name="connsiteX42" fmla="*/ 382097 w 1469475"/>
              <a:gd name="connsiteY42" fmla="*/ 365131 h 1904965"/>
              <a:gd name="connsiteX43" fmla="*/ 164636 w 1469475"/>
              <a:gd name="connsiteY43" fmla="*/ 365131 h 1904965"/>
              <a:gd name="connsiteX44" fmla="*/ 94057 w 1469475"/>
              <a:gd name="connsiteY44" fmla="*/ 435637 h 1904965"/>
              <a:gd name="connsiteX45" fmla="*/ 94057 w 1469475"/>
              <a:gd name="connsiteY45" fmla="*/ 1728664 h 1904965"/>
              <a:gd name="connsiteX46" fmla="*/ 164636 w 1469475"/>
              <a:gd name="connsiteY46" fmla="*/ 1799170 h 1904965"/>
              <a:gd name="connsiteX47" fmla="*/ 1293173 w 1469475"/>
              <a:gd name="connsiteY47" fmla="*/ 1799170 h 1904965"/>
              <a:gd name="connsiteX48" fmla="*/ 1363680 w 1469475"/>
              <a:gd name="connsiteY48" fmla="*/ 1728664 h 1904965"/>
              <a:gd name="connsiteX49" fmla="*/ 1363313 w 1469475"/>
              <a:gd name="connsiteY49" fmla="*/ 423898 h 1904965"/>
              <a:gd name="connsiteX50" fmla="*/ 1292807 w 1469475"/>
              <a:gd name="connsiteY50" fmla="*/ 353392 h 1904965"/>
              <a:gd name="connsiteX51" fmla="*/ 464416 w 1469475"/>
              <a:gd name="connsiteY51" fmla="*/ 224265 h 1904965"/>
              <a:gd name="connsiteX52" fmla="*/ 464562 w 1469475"/>
              <a:gd name="connsiteY52" fmla="*/ 400347 h 1904965"/>
              <a:gd name="connsiteX53" fmla="*/ 1005280 w 1469475"/>
              <a:gd name="connsiteY53" fmla="*/ 400347 h 1904965"/>
              <a:gd name="connsiteX54" fmla="*/ 1005280 w 1469475"/>
              <a:gd name="connsiteY54" fmla="*/ 224265 h 1904965"/>
              <a:gd name="connsiteX55" fmla="*/ 895229 w 1469475"/>
              <a:gd name="connsiteY55" fmla="*/ 224265 h 1904965"/>
              <a:gd name="connsiteX56" fmla="*/ 789173 w 1469475"/>
              <a:gd name="connsiteY56" fmla="*/ 330322 h 1904965"/>
              <a:gd name="connsiteX57" fmla="*/ 574467 w 1469475"/>
              <a:gd name="connsiteY57" fmla="*/ 224265 h 1904965"/>
              <a:gd name="connsiteX58" fmla="*/ 734774 w 1469475"/>
              <a:gd name="connsiteY58" fmla="*/ 73642 h 1904965"/>
              <a:gd name="connsiteX59" fmla="*/ 638883 w 1469475"/>
              <a:gd name="connsiteY59" fmla="*/ 169607 h 1904965"/>
              <a:gd name="connsiteX60" fmla="*/ 638883 w 1469475"/>
              <a:gd name="connsiteY60" fmla="*/ 169680 h 1904965"/>
              <a:gd name="connsiteX61" fmla="*/ 734921 w 1469475"/>
              <a:gd name="connsiteY61" fmla="*/ 265571 h 1904965"/>
              <a:gd name="connsiteX62" fmla="*/ 830812 w 1469475"/>
              <a:gd name="connsiteY62" fmla="*/ 169533 h 1904965"/>
              <a:gd name="connsiteX63" fmla="*/ 734774 w 1469475"/>
              <a:gd name="connsiteY63" fmla="*/ 73642 h 1904965"/>
              <a:gd name="connsiteX64" fmla="*/ 762583 w 1469475"/>
              <a:gd name="connsiteY64" fmla="*/ 2287 h 1904965"/>
              <a:gd name="connsiteX65" fmla="*/ 899558 w 1469475"/>
              <a:gd name="connsiteY65" fmla="*/ 129988 h 1904965"/>
              <a:gd name="connsiteX66" fmla="*/ 1087378 w 1469475"/>
              <a:gd name="connsiteY66" fmla="*/ 129988 h 1904965"/>
              <a:gd name="connsiteX67" fmla="*/ 1087378 w 1469475"/>
              <a:gd name="connsiteY67" fmla="*/ 259335 h 1904965"/>
              <a:gd name="connsiteX68" fmla="*/ 1375492 w 1469475"/>
              <a:gd name="connsiteY68" fmla="*/ 259335 h 1904965"/>
              <a:gd name="connsiteX69" fmla="*/ 1469475 w 1469475"/>
              <a:gd name="connsiteY69" fmla="*/ 353392 h 1904965"/>
              <a:gd name="connsiteX70" fmla="*/ 1469475 w 1469475"/>
              <a:gd name="connsiteY70" fmla="*/ 1810908 h 1904965"/>
              <a:gd name="connsiteX71" fmla="*/ 1375492 w 1469475"/>
              <a:gd name="connsiteY71" fmla="*/ 1904965 h 1904965"/>
              <a:gd name="connsiteX72" fmla="*/ 93984 w 1469475"/>
              <a:gd name="connsiteY72" fmla="*/ 1904965 h 1904965"/>
              <a:gd name="connsiteX73" fmla="*/ 0 w 1469475"/>
              <a:gd name="connsiteY73" fmla="*/ 1810908 h 1904965"/>
              <a:gd name="connsiteX74" fmla="*/ 0 w 1469475"/>
              <a:gd name="connsiteY74" fmla="*/ 353392 h 1904965"/>
              <a:gd name="connsiteX75" fmla="*/ 82245 w 1469475"/>
              <a:gd name="connsiteY75" fmla="*/ 259335 h 1904965"/>
              <a:gd name="connsiteX76" fmla="*/ 382097 w 1469475"/>
              <a:gd name="connsiteY76" fmla="*/ 259335 h 1904965"/>
              <a:gd name="connsiteX77" fmla="*/ 382097 w 1469475"/>
              <a:gd name="connsiteY77" fmla="*/ 129988 h 1904965"/>
              <a:gd name="connsiteX78" fmla="*/ 570065 w 1469475"/>
              <a:gd name="connsiteY78" fmla="*/ 129988 h 1904965"/>
              <a:gd name="connsiteX79" fmla="*/ 695355 w 1469475"/>
              <a:gd name="connsiteY79" fmla="*/ 4698 h 1904965"/>
              <a:gd name="connsiteX80" fmla="*/ 762583 w 1469475"/>
              <a:gd name="connsiteY80" fmla="*/ 2287 h 190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469475" h="1904965">
                <a:moveTo>
                  <a:pt x="423256" y="1575839"/>
                </a:moveTo>
                <a:lnTo>
                  <a:pt x="1046219" y="1575839"/>
                </a:lnTo>
                <a:cubicBezTo>
                  <a:pt x="1071452" y="1577544"/>
                  <a:pt x="1091543" y="1597634"/>
                  <a:pt x="1093247" y="1622868"/>
                </a:cubicBezTo>
                <a:lnTo>
                  <a:pt x="1093247" y="1634607"/>
                </a:lnTo>
                <a:cubicBezTo>
                  <a:pt x="1082034" y="1656620"/>
                  <a:pt x="1059255" y="1670316"/>
                  <a:pt x="1034554" y="1669896"/>
                </a:cubicBezTo>
                <a:lnTo>
                  <a:pt x="423256" y="1669896"/>
                </a:lnTo>
                <a:cubicBezTo>
                  <a:pt x="399779" y="1669896"/>
                  <a:pt x="376228" y="1658084"/>
                  <a:pt x="376228" y="1634607"/>
                </a:cubicBezTo>
                <a:lnTo>
                  <a:pt x="376228" y="1622868"/>
                </a:lnTo>
                <a:cubicBezTo>
                  <a:pt x="377932" y="1597634"/>
                  <a:pt x="398023" y="1577544"/>
                  <a:pt x="423256" y="1575839"/>
                </a:cubicBezTo>
                <a:close/>
                <a:moveTo>
                  <a:pt x="423256" y="1399464"/>
                </a:moveTo>
                <a:lnTo>
                  <a:pt x="1046219" y="1399464"/>
                </a:lnTo>
                <a:cubicBezTo>
                  <a:pt x="1071452" y="1401169"/>
                  <a:pt x="1091543" y="1421259"/>
                  <a:pt x="1093247" y="1446493"/>
                </a:cubicBezTo>
                <a:lnTo>
                  <a:pt x="1093247" y="1458305"/>
                </a:lnTo>
                <a:cubicBezTo>
                  <a:pt x="1081582" y="1493521"/>
                  <a:pt x="1058105" y="1505260"/>
                  <a:pt x="1034554" y="1505260"/>
                </a:cubicBezTo>
                <a:lnTo>
                  <a:pt x="423256" y="1505260"/>
                </a:lnTo>
                <a:cubicBezTo>
                  <a:pt x="398049" y="1503560"/>
                  <a:pt x="377967" y="1483510"/>
                  <a:pt x="376228" y="1458305"/>
                </a:cubicBezTo>
                <a:lnTo>
                  <a:pt x="376228" y="1446493"/>
                </a:lnTo>
                <a:cubicBezTo>
                  <a:pt x="377964" y="1421273"/>
                  <a:pt x="398037" y="1401200"/>
                  <a:pt x="423256" y="1399464"/>
                </a:cubicBezTo>
                <a:close/>
                <a:moveTo>
                  <a:pt x="423256" y="1234901"/>
                </a:moveTo>
                <a:lnTo>
                  <a:pt x="1046219" y="1234901"/>
                </a:lnTo>
                <a:cubicBezTo>
                  <a:pt x="1071452" y="1236605"/>
                  <a:pt x="1091543" y="1256696"/>
                  <a:pt x="1093247" y="1281930"/>
                </a:cubicBezTo>
                <a:lnTo>
                  <a:pt x="1093247" y="1293668"/>
                </a:lnTo>
                <a:cubicBezTo>
                  <a:pt x="1081582" y="1328958"/>
                  <a:pt x="1058105" y="1340697"/>
                  <a:pt x="1034554" y="1340697"/>
                </a:cubicBezTo>
                <a:lnTo>
                  <a:pt x="423256" y="1340697"/>
                </a:lnTo>
                <a:cubicBezTo>
                  <a:pt x="398023" y="1338992"/>
                  <a:pt x="377932" y="1318902"/>
                  <a:pt x="376228" y="1293668"/>
                </a:cubicBezTo>
                <a:lnTo>
                  <a:pt x="376228" y="1281930"/>
                </a:lnTo>
                <a:cubicBezTo>
                  <a:pt x="377964" y="1256710"/>
                  <a:pt x="398037" y="1236637"/>
                  <a:pt x="423256" y="1234901"/>
                </a:cubicBezTo>
                <a:close/>
                <a:moveTo>
                  <a:pt x="649375" y="564690"/>
                </a:moveTo>
                <a:lnTo>
                  <a:pt x="820321" y="564690"/>
                </a:lnTo>
                <a:lnTo>
                  <a:pt x="820321" y="743706"/>
                </a:lnTo>
                <a:lnTo>
                  <a:pt x="999337" y="743706"/>
                </a:lnTo>
                <a:lnTo>
                  <a:pt x="999337" y="914726"/>
                </a:lnTo>
                <a:lnTo>
                  <a:pt x="820247" y="914726"/>
                </a:lnTo>
                <a:lnTo>
                  <a:pt x="820247" y="1093742"/>
                </a:lnTo>
                <a:lnTo>
                  <a:pt x="649301" y="1093742"/>
                </a:lnTo>
                <a:lnTo>
                  <a:pt x="649375" y="914726"/>
                </a:lnTo>
                <a:lnTo>
                  <a:pt x="470358" y="914726"/>
                </a:lnTo>
                <a:lnTo>
                  <a:pt x="470358" y="743706"/>
                </a:lnTo>
                <a:lnTo>
                  <a:pt x="649375" y="743706"/>
                </a:lnTo>
                <a:close/>
                <a:moveTo>
                  <a:pt x="1087378" y="353392"/>
                </a:moveTo>
                <a:lnTo>
                  <a:pt x="1087378" y="482519"/>
                </a:lnTo>
                <a:lnTo>
                  <a:pt x="382097" y="482519"/>
                </a:lnTo>
                <a:lnTo>
                  <a:pt x="382097" y="365131"/>
                </a:lnTo>
                <a:lnTo>
                  <a:pt x="164636" y="365131"/>
                </a:lnTo>
                <a:cubicBezTo>
                  <a:pt x="129347" y="365131"/>
                  <a:pt x="94057" y="400420"/>
                  <a:pt x="94057" y="435637"/>
                </a:cubicBezTo>
                <a:lnTo>
                  <a:pt x="94057" y="1728664"/>
                </a:lnTo>
                <a:cubicBezTo>
                  <a:pt x="94057" y="1763953"/>
                  <a:pt x="129347" y="1799170"/>
                  <a:pt x="164636" y="1799170"/>
                </a:cubicBezTo>
                <a:lnTo>
                  <a:pt x="1293173" y="1799170"/>
                </a:lnTo>
                <a:cubicBezTo>
                  <a:pt x="1328463" y="1799170"/>
                  <a:pt x="1363680" y="1763953"/>
                  <a:pt x="1363680" y="1728664"/>
                </a:cubicBezTo>
                <a:lnTo>
                  <a:pt x="1363313" y="423898"/>
                </a:lnTo>
                <a:cubicBezTo>
                  <a:pt x="1363313" y="388682"/>
                  <a:pt x="1328096" y="353392"/>
                  <a:pt x="1292807" y="353392"/>
                </a:cubicBezTo>
                <a:close/>
                <a:moveTo>
                  <a:pt x="464416" y="224265"/>
                </a:moveTo>
                <a:lnTo>
                  <a:pt x="464562" y="400347"/>
                </a:lnTo>
                <a:lnTo>
                  <a:pt x="1005280" y="400347"/>
                </a:lnTo>
                <a:lnTo>
                  <a:pt x="1005280" y="224265"/>
                </a:lnTo>
                <a:lnTo>
                  <a:pt x="895229" y="224265"/>
                </a:lnTo>
                <a:cubicBezTo>
                  <a:pt x="878315" y="274200"/>
                  <a:pt x="839107" y="313407"/>
                  <a:pt x="789173" y="330322"/>
                </a:cubicBezTo>
                <a:cubicBezTo>
                  <a:pt x="700597" y="360324"/>
                  <a:pt x="604470" y="312841"/>
                  <a:pt x="574467" y="224265"/>
                </a:cubicBezTo>
                <a:close/>
                <a:moveTo>
                  <a:pt x="734774" y="73642"/>
                </a:moveTo>
                <a:cubicBezTo>
                  <a:pt x="681820" y="73723"/>
                  <a:pt x="638924" y="116652"/>
                  <a:pt x="638883" y="169607"/>
                </a:cubicBezTo>
                <a:cubicBezTo>
                  <a:pt x="638883" y="169631"/>
                  <a:pt x="638883" y="169656"/>
                  <a:pt x="638883" y="169680"/>
                </a:cubicBezTo>
                <a:cubicBezTo>
                  <a:pt x="638924" y="222680"/>
                  <a:pt x="681921" y="265612"/>
                  <a:pt x="734921" y="265571"/>
                </a:cubicBezTo>
                <a:cubicBezTo>
                  <a:pt x="787921" y="265531"/>
                  <a:pt x="830853" y="222533"/>
                  <a:pt x="830812" y="169533"/>
                </a:cubicBezTo>
                <a:cubicBezTo>
                  <a:pt x="830772" y="116534"/>
                  <a:pt x="787774" y="73602"/>
                  <a:pt x="734774" y="73642"/>
                </a:cubicBezTo>
                <a:close/>
                <a:moveTo>
                  <a:pt x="762583" y="2287"/>
                </a:moveTo>
                <a:cubicBezTo>
                  <a:pt x="827703" y="13135"/>
                  <a:pt x="883215" y="61748"/>
                  <a:pt x="899558" y="129988"/>
                </a:cubicBezTo>
                <a:lnTo>
                  <a:pt x="1087378" y="129988"/>
                </a:lnTo>
                <a:lnTo>
                  <a:pt x="1087378" y="259335"/>
                </a:lnTo>
                <a:lnTo>
                  <a:pt x="1375492" y="259335"/>
                </a:lnTo>
                <a:cubicBezTo>
                  <a:pt x="1422520" y="259335"/>
                  <a:pt x="1469475" y="306363"/>
                  <a:pt x="1469475" y="353392"/>
                </a:cubicBezTo>
                <a:lnTo>
                  <a:pt x="1469475" y="1810908"/>
                </a:lnTo>
                <a:cubicBezTo>
                  <a:pt x="1469475" y="1857937"/>
                  <a:pt x="1422520" y="1904965"/>
                  <a:pt x="1375492" y="1904965"/>
                </a:cubicBezTo>
                <a:lnTo>
                  <a:pt x="93984" y="1904965"/>
                </a:lnTo>
                <a:cubicBezTo>
                  <a:pt x="46955" y="1904965"/>
                  <a:pt x="0" y="1857937"/>
                  <a:pt x="0" y="1810908"/>
                </a:cubicBezTo>
                <a:lnTo>
                  <a:pt x="0" y="353392"/>
                </a:lnTo>
                <a:cubicBezTo>
                  <a:pt x="0" y="306363"/>
                  <a:pt x="35216" y="259335"/>
                  <a:pt x="82245" y="259335"/>
                </a:cubicBezTo>
                <a:lnTo>
                  <a:pt x="382097" y="259335"/>
                </a:lnTo>
                <a:lnTo>
                  <a:pt x="382097" y="129988"/>
                </a:lnTo>
                <a:lnTo>
                  <a:pt x="570065" y="129988"/>
                </a:lnTo>
                <a:cubicBezTo>
                  <a:pt x="584917" y="67972"/>
                  <a:pt x="633339" y="19550"/>
                  <a:pt x="695355" y="4698"/>
                </a:cubicBezTo>
                <a:cubicBezTo>
                  <a:pt x="718102" y="-750"/>
                  <a:pt x="740876" y="-1330"/>
                  <a:pt x="762583" y="2287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2013B0-9832-BDE8-34F2-EE1EDAE034EB}"/>
              </a:ext>
            </a:extLst>
          </p:cNvPr>
          <p:cNvSpPr txBox="1"/>
          <p:nvPr/>
        </p:nvSpPr>
        <p:spPr>
          <a:xfrm>
            <a:off x="224976" y="288511"/>
            <a:ext cx="1954381" cy="484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被</a:t>
            </a:r>
            <a:r>
              <a:rPr lang="zh-CN" altLang="en-US" sz="1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感染</a:t>
            </a:r>
            <a:r>
              <a:rPr lang="zh-CN" altLang="en-US" sz="1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症状</a:t>
            </a:r>
            <a:endParaRPr lang="en-US" altLang="zh-CN" sz="28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74BE12-AFE9-9E74-2A5D-0A891B85A1EF}"/>
              </a:ext>
            </a:extLst>
          </p:cNvPr>
          <p:cNvSpPr/>
          <p:nvPr/>
        </p:nvSpPr>
        <p:spPr>
          <a:xfrm>
            <a:off x="238844" y="657078"/>
            <a:ext cx="1492716" cy="2539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050">
                <a:latin typeface="思源宋体 CN" panose="02020400000000000000" pitchFamily="18" charset="-122"/>
                <a:ea typeface="思源宋体 CN" panose="02020400000000000000" pitchFamily="18" charset="-122"/>
              </a:rPr>
              <a:t>Infection symptoms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784E94C-958D-1E38-BE9F-BA66E89DE3F9}"/>
              </a:ext>
            </a:extLst>
          </p:cNvPr>
          <p:cNvSpPr/>
          <p:nvPr/>
        </p:nvSpPr>
        <p:spPr>
          <a:xfrm>
            <a:off x="2002989" y="600415"/>
            <a:ext cx="225122" cy="255930"/>
          </a:xfrm>
          <a:custGeom>
            <a:avLst/>
            <a:gdLst>
              <a:gd name="connsiteX0" fmla="*/ 423256 w 1469475"/>
              <a:gd name="connsiteY0" fmla="*/ 1575839 h 1904965"/>
              <a:gd name="connsiteX1" fmla="*/ 1046219 w 1469475"/>
              <a:gd name="connsiteY1" fmla="*/ 1575839 h 1904965"/>
              <a:gd name="connsiteX2" fmla="*/ 1093247 w 1469475"/>
              <a:gd name="connsiteY2" fmla="*/ 1622868 h 1904965"/>
              <a:gd name="connsiteX3" fmla="*/ 1093247 w 1469475"/>
              <a:gd name="connsiteY3" fmla="*/ 1634607 h 1904965"/>
              <a:gd name="connsiteX4" fmla="*/ 1034554 w 1469475"/>
              <a:gd name="connsiteY4" fmla="*/ 1669896 h 1904965"/>
              <a:gd name="connsiteX5" fmla="*/ 423256 w 1469475"/>
              <a:gd name="connsiteY5" fmla="*/ 1669896 h 1904965"/>
              <a:gd name="connsiteX6" fmla="*/ 376228 w 1469475"/>
              <a:gd name="connsiteY6" fmla="*/ 1634607 h 1904965"/>
              <a:gd name="connsiteX7" fmla="*/ 376228 w 1469475"/>
              <a:gd name="connsiteY7" fmla="*/ 1622868 h 1904965"/>
              <a:gd name="connsiteX8" fmla="*/ 423256 w 1469475"/>
              <a:gd name="connsiteY8" fmla="*/ 1575839 h 1904965"/>
              <a:gd name="connsiteX9" fmla="*/ 423256 w 1469475"/>
              <a:gd name="connsiteY9" fmla="*/ 1399464 h 1904965"/>
              <a:gd name="connsiteX10" fmla="*/ 1046219 w 1469475"/>
              <a:gd name="connsiteY10" fmla="*/ 1399464 h 1904965"/>
              <a:gd name="connsiteX11" fmla="*/ 1093247 w 1469475"/>
              <a:gd name="connsiteY11" fmla="*/ 1446493 h 1904965"/>
              <a:gd name="connsiteX12" fmla="*/ 1093247 w 1469475"/>
              <a:gd name="connsiteY12" fmla="*/ 1458305 h 1904965"/>
              <a:gd name="connsiteX13" fmla="*/ 1034554 w 1469475"/>
              <a:gd name="connsiteY13" fmla="*/ 1505260 h 1904965"/>
              <a:gd name="connsiteX14" fmla="*/ 423256 w 1469475"/>
              <a:gd name="connsiteY14" fmla="*/ 1505260 h 1904965"/>
              <a:gd name="connsiteX15" fmla="*/ 376228 w 1469475"/>
              <a:gd name="connsiteY15" fmla="*/ 1458305 h 1904965"/>
              <a:gd name="connsiteX16" fmla="*/ 376228 w 1469475"/>
              <a:gd name="connsiteY16" fmla="*/ 1446493 h 1904965"/>
              <a:gd name="connsiteX17" fmla="*/ 423256 w 1469475"/>
              <a:gd name="connsiteY17" fmla="*/ 1399464 h 1904965"/>
              <a:gd name="connsiteX18" fmla="*/ 423256 w 1469475"/>
              <a:gd name="connsiteY18" fmla="*/ 1234901 h 1904965"/>
              <a:gd name="connsiteX19" fmla="*/ 1046219 w 1469475"/>
              <a:gd name="connsiteY19" fmla="*/ 1234901 h 1904965"/>
              <a:gd name="connsiteX20" fmla="*/ 1093247 w 1469475"/>
              <a:gd name="connsiteY20" fmla="*/ 1281930 h 1904965"/>
              <a:gd name="connsiteX21" fmla="*/ 1093247 w 1469475"/>
              <a:gd name="connsiteY21" fmla="*/ 1293668 h 1904965"/>
              <a:gd name="connsiteX22" fmla="*/ 1034554 w 1469475"/>
              <a:gd name="connsiteY22" fmla="*/ 1340697 h 1904965"/>
              <a:gd name="connsiteX23" fmla="*/ 423256 w 1469475"/>
              <a:gd name="connsiteY23" fmla="*/ 1340697 h 1904965"/>
              <a:gd name="connsiteX24" fmla="*/ 376228 w 1469475"/>
              <a:gd name="connsiteY24" fmla="*/ 1293668 h 1904965"/>
              <a:gd name="connsiteX25" fmla="*/ 376228 w 1469475"/>
              <a:gd name="connsiteY25" fmla="*/ 1281930 h 1904965"/>
              <a:gd name="connsiteX26" fmla="*/ 423256 w 1469475"/>
              <a:gd name="connsiteY26" fmla="*/ 1234901 h 1904965"/>
              <a:gd name="connsiteX27" fmla="*/ 649375 w 1469475"/>
              <a:gd name="connsiteY27" fmla="*/ 564690 h 1904965"/>
              <a:gd name="connsiteX28" fmla="*/ 820321 w 1469475"/>
              <a:gd name="connsiteY28" fmla="*/ 564690 h 1904965"/>
              <a:gd name="connsiteX29" fmla="*/ 820321 w 1469475"/>
              <a:gd name="connsiteY29" fmla="*/ 743706 h 1904965"/>
              <a:gd name="connsiteX30" fmla="*/ 999337 w 1469475"/>
              <a:gd name="connsiteY30" fmla="*/ 743706 h 1904965"/>
              <a:gd name="connsiteX31" fmla="*/ 999337 w 1469475"/>
              <a:gd name="connsiteY31" fmla="*/ 914726 h 1904965"/>
              <a:gd name="connsiteX32" fmla="*/ 820247 w 1469475"/>
              <a:gd name="connsiteY32" fmla="*/ 914726 h 1904965"/>
              <a:gd name="connsiteX33" fmla="*/ 820247 w 1469475"/>
              <a:gd name="connsiteY33" fmla="*/ 1093742 h 1904965"/>
              <a:gd name="connsiteX34" fmla="*/ 649301 w 1469475"/>
              <a:gd name="connsiteY34" fmla="*/ 1093742 h 1904965"/>
              <a:gd name="connsiteX35" fmla="*/ 649375 w 1469475"/>
              <a:gd name="connsiteY35" fmla="*/ 914726 h 1904965"/>
              <a:gd name="connsiteX36" fmla="*/ 470358 w 1469475"/>
              <a:gd name="connsiteY36" fmla="*/ 914726 h 1904965"/>
              <a:gd name="connsiteX37" fmla="*/ 470358 w 1469475"/>
              <a:gd name="connsiteY37" fmla="*/ 743706 h 1904965"/>
              <a:gd name="connsiteX38" fmla="*/ 649375 w 1469475"/>
              <a:gd name="connsiteY38" fmla="*/ 743706 h 1904965"/>
              <a:gd name="connsiteX39" fmla="*/ 1087378 w 1469475"/>
              <a:gd name="connsiteY39" fmla="*/ 353392 h 1904965"/>
              <a:gd name="connsiteX40" fmla="*/ 1087378 w 1469475"/>
              <a:gd name="connsiteY40" fmla="*/ 482519 h 1904965"/>
              <a:gd name="connsiteX41" fmla="*/ 382097 w 1469475"/>
              <a:gd name="connsiteY41" fmla="*/ 482519 h 1904965"/>
              <a:gd name="connsiteX42" fmla="*/ 382097 w 1469475"/>
              <a:gd name="connsiteY42" fmla="*/ 365131 h 1904965"/>
              <a:gd name="connsiteX43" fmla="*/ 164636 w 1469475"/>
              <a:gd name="connsiteY43" fmla="*/ 365131 h 1904965"/>
              <a:gd name="connsiteX44" fmla="*/ 94057 w 1469475"/>
              <a:gd name="connsiteY44" fmla="*/ 435637 h 1904965"/>
              <a:gd name="connsiteX45" fmla="*/ 94057 w 1469475"/>
              <a:gd name="connsiteY45" fmla="*/ 1728664 h 1904965"/>
              <a:gd name="connsiteX46" fmla="*/ 164636 w 1469475"/>
              <a:gd name="connsiteY46" fmla="*/ 1799170 h 1904965"/>
              <a:gd name="connsiteX47" fmla="*/ 1293173 w 1469475"/>
              <a:gd name="connsiteY47" fmla="*/ 1799170 h 1904965"/>
              <a:gd name="connsiteX48" fmla="*/ 1363680 w 1469475"/>
              <a:gd name="connsiteY48" fmla="*/ 1728664 h 1904965"/>
              <a:gd name="connsiteX49" fmla="*/ 1363313 w 1469475"/>
              <a:gd name="connsiteY49" fmla="*/ 423898 h 1904965"/>
              <a:gd name="connsiteX50" fmla="*/ 1292807 w 1469475"/>
              <a:gd name="connsiteY50" fmla="*/ 353392 h 1904965"/>
              <a:gd name="connsiteX51" fmla="*/ 464416 w 1469475"/>
              <a:gd name="connsiteY51" fmla="*/ 224265 h 1904965"/>
              <a:gd name="connsiteX52" fmla="*/ 464562 w 1469475"/>
              <a:gd name="connsiteY52" fmla="*/ 400347 h 1904965"/>
              <a:gd name="connsiteX53" fmla="*/ 1005280 w 1469475"/>
              <a:gd name="connsiteY53" fmla="*/ 400347 h 1904965"/>
              <a:gd name="connsiteX54" fmla="*/ 1005280 w 1469475"/>
              <a:gd name="connsiteY54" fmla="*/ 224265 h 1904965"/>
              <a:gd name="connsiteX55" fmla="*/ 895229 w 1469475"/>
              <a:gd name="connsiteY55" fmla="*/ 224265 h 1904965"/>
              <a:gd name="connsiteX56" fmla="*/ 789173 w 1469475"/>
              <a:gd name="connsiteY56" fmla="*/ 330322 h 1904965"/>
              <a:gd name="connsiteX57" fmla="*/ 574467 w 1469475"/>
              <a:gd name="connsiteY57" fmla="*/ 224265 h 1904965"/>
              <a:gd name="connsiteX58" fmla="*/ 734774 w 1469475"/>
              <a:gd name="connsiteY58" fmla="*/ 73642 h 1904965"/>
              <a:gd name="connsiteX59" fmla="*/ 638883 w 1469475"/>
              <a:gd name="connsiteY59" fmla="*/ 169607 h 1904965"/>
              <a:gd name="connsiteX60" fmla="*/ 638883 w 1469475"/>
              <a:gd name="connsiteY60" fmla="*/ 169680 h 1904965"/>
              <a:gd name="connsiteX61" fmla="*/ 734921 w 1469475"/>
              <a:gd name="connsiteY61" fmla="*/ 265571 h 1904965"/>
              <a:gd name="connsiteX62" fmla="*/ 830812 w 1469475"/>
              <a:gd name="connsiteY62" fmla="*/ 169533 h 1904965"/>
              <a:gd name="connsiteX63" fmla="*/ 734774 w 1469475"/>
              <a:gd name="connsiteY63" fmla="*/ 73642 h 1904965"/>
              <a:gd name="connsiteX64" fmla="*/ 762583 w 1469475"/>
              <a:gd name="connsiteY64" fmla="*/ 2287 h 1904965"/>
              <a:gd name="connsiteX65" fmla="*/ 899558 w 1469475"/>
              <a:gd name="connsiteY65" fmla="*/ 129988 h 1904965"/>
              <a:gd name="connsiteX66" fmla="*/ 1087378 w 1469475"/>
              <a:gd name="connsiteY66" fmla="*/ 129988 h 1904965"/>
              <a:gd name="connsiteX67" fmla="*/ 1087378 w 1469475"/>
              <a:gd name="connsiteY67" fmla="*/ 259335 h 1904965"/>
              <a:gd name="connsiteX68" fmla="*/ 1375492 w 1469475"/>
              <a:gd name="connsiteY68" fmla="*/ 259335 h 1904965"/>
              <a:gd name="connsiteX69" fmla="*/ 1469475 w 1469475"/>
              <a:gd name="connsiteY69" fmla="*/ 353392 h 1904965"/>
              <a:gd name="connsiteX70" fmla="*/ 1469475 w 1469475"/>
              <a:gd name="connsiteY70" fmla="*/ 1810908 h 1904965"/>
              <a:gd name="connsiteX71" fmla="*/ 1375492 w 1469475"/>
              <a:gd name="connsiteY71" fmla="*/ 1904965 h 1904965"/>
              <a:gd name="connsiteX72" fmla="*/ 93984 w 1469475"/>
              <a:gd name="connsiteY72" fmla="*/ 1904965 h 1904965"/>
              <a:gd name="connsiteX73" fmla="*/ 0 w 1469475"/>
              <a:gd name="connsiteY73" fmla="*/ 1810908 h 1904965"/>
              <a:gd name="connsiteX74" fmla="*/ 0 w 1469475"/>
              <a:gd name="connsiteY74" fmla="*/ 353392 h 1904965"/>
              <a:gd name="connsiteX75" fmla="*/ 82245 w 1469475"/>
              <a:gd name="connsiteY75" fmla="*/ 259335 h 1904965"/>
              <a:gd name="connsiteX76" fmla="*/ 382097 w 1469475"/>
              <a:gd name="connsiteY76" fmla="*/ 259335 h 1904965"/>
              <a:gd name="connsiteX77" fmla="*/ 382097 w 1469475"/>
              <a:gd name="connsiteY77" fmla="*/ 129988 h 1904965"/>
              <a:gd name="connsiteX78" fmla="*/ 570065 w 1469475"/>
              <a:gd name="connsiteY78" fmla="*/ 129988 h 1904965"/>
              <a:gd name="connsiteX79" fmla="*/ 695355 w 1469475"/>
              <a:gd name="connsiteY79" fmla="*/ 4698 h 1904965"/>
              <a:gd name="connsiteX80" fmla="*/ 762583 w 1469475"/>
              <a:gd name="connsiteY80" fmla="*/ 2287 h 190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469475" h="1904965">
                <a:moveTo>
                  <a:pt x="423256" y="1575839"/>
                </a:moveTo>
                <a:lnTo>
                  <a:pt x="1046219" y="1575839"/>
                </a:lnTo>
                <a:cubicBezTo>
                  <a:pt x="1071452" y="1577544"/>
                  <a:pt x="1091543" y="1597634"/>
                  <a:pt x="1093247" y="1622868"/>
                </a:cubicBezTo>
                <a:lnTo>
                  <a:pt x="1093247" y="1634607"/>
                </a:lnTo>
                <a:cubicBezTo>
                  <a:pt x="1082034" y="1656620"/>
                  <a:pt x="1059255" y="1670316"/>
                  <a:pt x="1034554" y="1669896"/>
                </a:cubicBezTo>
                <a:lnTo>
                  <a:pt x="423256" y="1669896"/>
                </a:lnTo>
                <a:cubicBezTo>
                  <a:pt x="399779" y="1669896"/>
                  <a:pt x="376228" y="1658084"/>
                  <a:pt x="376228" y="1634607"/>
                </a:cubicBezTo>
                <a:lnTo>
                  <a:pt x="376228" y="1622868"/>
                </a:lnTo>
                <a:cubicBezTo>
                  <a:pt x="377932" y="1597634"/>
                  <a:pt x="398023" y="1577544"/>
                  <a:pt x="423256" y="1575839"/>
                </a:cubicBezTo>
                <a:close/>
                <a:moveTo>
                  <a:pt x="423256" y="1399464"/>
                </a:moveTo>
                <a:lnTo>
                  <a:pt x="1046219" y="1399464"/>
                </a:lnTo>
                <a:cubicBezTo>
                  <a:pt x="1071452" y="1401169"/>
                  <a:pt x="1091543" y="1421259"/>
                  <a:pt x="1093247" y="1446493"/>
                </a:cubicBezTo>
                <a:lnTo>
                  <a:pt x="1093247" y="1458305"/>
                </a:lnTo>
                <a:cubicBezTo>
                  <a:pt x="1081582" y="1493521"/>
                  <a:pt x="1058105" y="1505260"/>
                  <a:pt x="1034554" y="1505260"/>
                </a:cubicBezTo>
                <a:lnTo>
                  <a:pt x="423256" y="1505260"/>
                </a:lnTo>
                <a:cubicBezTo>
                  <a:pt x="398049" y="1503560"/>
                  <a:pt x="377967" y="1483510"/>
                  <a:pt x="376228" y="1458305"/>
                </a:cubicBezTo>
                <a:lnTo>
                  <a:pt x="376228" y="1446493"/>
                </a:lnTo>
                <a:cubicBezTo>
                  <a:pt x="377964" y="1421273"/>
                  <a:pt x="398037" y="1401200"/>
                  <a:pt x="423256" y="1399464"/>
                </a:cubicBezTo>
                <a:close/>
                <a:moveTo>
                  <a:pt x="423256" y="1234901"/>
                </a:moveTo>
                <a:lnTo>
                  <a:pt x="1046219" y="1234901"/>
                </a:lnTo>
                <a:cubicBezTo>
                  <a:pt x="1071452" y="1236605"/>
                  <a:pt x="1091543" y="1256696"/>
                  <a:pt x="1093247" y="1281930"/>
                </a:cubicBezTo>
                <a:lnTo>
                  <a:pt x="1093247" y="1293668"/>
                </a:lnTo>
                <a:cubicBezTo>
                  <a:pt x="1081582" y="1328958"/>
                  <a:pt x="1058105" y="1340697"/>
                  <a:pt x="1034554" y="1340697"/>
                </a:cubicBezTo>
                <a:lnTo>
                  <a:pt x="423256" y="1340697"/>
                </a:lnTo>
                <a:cubicBezTo>
                  <a:pt x="398023" y="1338992"/>
                  <a:pt x="377932" y="1318902"/>
                  <a:pt x="376228" y="1293668"/>
                </a:cubicBezTo>
                <a:lnTo>
                  <a:pt x="376228" y="1281930"/>
                </a:lnTo>
                <a:cubicBezTo>
                  <a:pt x="377964" y="1256710"/>
                  <a:pt x="398037" y="1236637"/>
                  <a:pt x="423256" y="1234901"/>
                </a:cubicBezTo>
                <a:close/>
                <a:moveTo>
                  <a:pt x="649375" y="564690"/>
                </a:moveTo>
                <a:lnTo>
                  <a:pt x="820321" y="564690"/>
                </a:lnTo>
                <a:lnTo>
                  <a:pt x="820321" y="743706"/>
                </a:lnTo>
                <a:lnTo>
                  <a:pt x="999337" y="743706"/>
                </a:lnTo>
                <a:lnTo>
                  <a:pt x="999337" y="914726"/>
                </a:lnTo>
                <a:lnTo>
                  <a:pt x="820247" y="914726"/>
                </a:lnTo>
                <a:lnTo>
                  <a:pt x="820247" y="1093742"/>
                </a:lnTo>
                <a:lnTo>
                  <a:pt x="649301" y="1093742"/>
                </a:lnTo>
                <a:lnTo>
                  <a:pt x="649375" y="914726"/>
                </a:lnTo>
                <a:lnTo>
                  <a:pt x="470358" y="914726"/>
                </a:lnTo>
                <a:lnTo>
                  <a:pt x="470358" y="743706"/>
                </a:lnTo>
                <a:lnTo>
                  <a:pt x="649375" y="743706"/>
                </a:lnTo>
                <a:close/>
                <a:moveTo>
                  <a:pt x="1087378" y="353392"/>
                </a:moveTo>
                <a:lnTo>
                  <a:pt x="1087378" y="482519"/>
                </a:lnTo>
                <a:lnTo>
                  <a:pt x="382097" y="482519"/>
                </a:lnTo>
                <a:lnTo>
                  <a:pt x="382097" y="365131"/>
                </a:lnTo>
                <a:lnTo>
                  <a:pt x="164636" y="365131"/>
                </a:lnTo>
                <a:cubicBezTo>
                  <a:pt x="129347" y="365131"/>
                  <a:pt x="94057" y="400420"/>
                  <a:pt x="94057" y="435637"/>
                </a:cubicBezTo>
                <a:lnTo>
                  <a:pt x="94057" y="1728664"/>
                </a:lnTo>
                <a:cubicBezTo>
                  <a:pt x="94057" y="1763953"/>
                  <a:pt x="129347" y="1799170"/>
                  <a:pt x="164636" y="1799170"/>
                </a:cubicBezTo>
                <a:lnTo>
                  <a:pt x="1293173" y="1799170"/>
                </a:lnTo>
                <a:cubicBezTo>
                  <a:pt x="1328463" y="1799170"/>
                  <a:pt x="1363680" y="1763953"/>
                  <a:pt x="1363680" y="1728664"/>
                </a:cubicBezTo>
                <a:lnTo>
                  <a:pt x="1363313" y="423898"/>
                </a:lnTo>
                <a:cubicBezTo>
                  <a:pt x="1363313" y="388682"/>
                  <a:pt x="1328096" y="353392"/>
                  <a:pt x="1292807" y="353392"/>
                </a:cubicBezTo>
                <a:close/>
                <a:moveTo>
                  <a:pt x="464416" y="224265"/>
                </a:moveTo>
                <a:lnTo>
                  <a:pt x="464562" y="400347"/>
                </a:lnTo>
                <a:lnTo>
                  <a:pt x="1005280" y="400347"/>
                </a:lnTo>
                <a:lnTo>
                  <a:pt x="1005280" y="224265"/>
                </a:lnTo>
                <a:lnTo>
                  <a:pt x="895229" y="224265"/>
                </a:lnTo>
                <a:cubicBezTo>
                  <a:pt x="878315" y="274200"/>
                  <a:pt x="839107" y="313407"/>
                  <a:pt x="789173" y="330322"/>
                </a:cubicBezTo>
                <a:cubicBezTo>
                  <a:pt x="700597" y="360324"/>
                  <a:pt x="604470" y="312841"/>
                  <a:pt x="574467" y="224265"/>
                </a:cubicBezTo>
                <a:close/>
                <a:moveTo>
                  <a:pt x="734774" y="73642"/>
                </a:moveTo>
                <a:cubicBezTo>
                  <a:pt x="681820" y="73723"/>
                  <a:pt x="638924" y="116652"/>
                  <a:pt x="638883" y="169607"/>
                </a:cubicBezTo>
                <a:cubicBezTo>
                  <a:pt x="638883" y="169631"/>
                  <a:pt x="638883" y="169656"/>
                  <a:pt x="638883" y="169680"/>
                </a:cubicBezTo>
                <a:cubicBezTo>
                  <a:pt x="638924" y="222680"/>
                  <a:pt x="681921" y="265612"/>
                  <a:pt x="734921" y="265571"/>
                </a:cubicBezTo>
                <a:cubicBezTo>
                  <a:pt x="787921" y="265531"/>
                  <a:pt x="830853" y="222533"/>
                  <a:pt x="830812" y="169533"/>
                </a:cubicBezTo>
                <a:cubicBezTo>
                  <a:pt x="830772" y="116534"/>
                  <a:pt x="787774" y="73602"/>
                  <a:pt x="734774" y="73642"/>
                </a:cubicBezTo>
                <a:close/>
                <a:moveTo>
                  <a:pt x="762583" y="2287"/>
                </a:moveTo>
                <a:cubicBezTo>
                  <a:pt x="827703" y="13135"/>
                  <a:pt x="883215" y="61748"/>
                  <a:pt x="899558" y="129988"/>
                </a:cubicBezTo>
                <a:lnTo>
                  <a:pt x="1087378" y="129988"/>
                </a:lnTo>
                <a:lnTo>
                  <a:pt x="1087378" y="259335"/>
                </a:lnTo>
                <a:lnTo>
                  <a:pt x="1375492" y="259335"/>
                </a:lnTo>
                <a:cubicBezTo>
                  <a:pt x="1422520" y="259335"/>
                  <a:pt x="1469475" y="306363"/>
                  <a:pt x="1469475" y="353392"/>
                </a:cubicBezTo>
                <a:lnTo>
                  <a:pt x="1469475" y="1810908"/>
                </a:lnTo>
                <a:cubicBezTo>
                  <a:pt x="1469475" y="1857937"/>
                  <a:pt x="1422520" y="1904965"/>
                  <a:pt x="1375492" y="1904965"/>
                </a:cubicBezTo>
                <a:lnTo>
                  <a:pt x="93984" y="1904965"/>
                </a:lnTo>
                <a:cubicBezTo>
                  <a:pt x="46955" y="1904965"/>
                  <a:pt x="0" y="1857937"/>
                  <a:pt x="0" y="1810908"/>
                </a:cubicBezTo>
                <a:lnTo>
                  <a:pt x="0" y="353392"/>
                </a:lnTo>
                <a:cubicBezTo>
                  <a:pt x="0" y="306363"/>
                  <a:pt x="35216" y="259335"/>
                  <a:pt x="82245" y="259335"/>
                </a:cubicBezTo>
                <a:lnTo>
                  <a:pt x="382097" y="259335"/>
                </a:lnTo>
                <a:lnTo>
                  <a:pt x="382097" y="129988"/>
                </a:lnTo>
                <a:lnTo>
                  <a:pt x="570065" y="129988"/>
                </a:lnTo>
                <a:cubicBezTo>
                  <a:pt x="584917" y="67972"/>
                  <a:pt x="633339" y="19550"/>
                  <a:pt x="695355" y="4698"/>
                </a:cubicBezTo>
                <a:cubicBezTo>
                  <a:pt x="718102" y="-750"/>
                  <a:pt x="740876" y="-1330"/>
                  <a:pt x="762583" y="2287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77258D-94E4-0A4B-F739-87D56128C74D}"/>
              </a:ext>
            </a:extLst>
          </p:cNvPr>
          <p:cNvSpPr txBox="1"/>
          <p:nvPr/>
        </p:nvSpPr>
        <p:spPr>
          <a:xfrm>
            <a:off x="239713" y="978849"/>
            <a:ext cx="11767965" cy="769441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截止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2021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年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11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30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日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南非多名医学专家通过临床观察发现，感染“奥密克戎毒株”的患者通常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症状较轻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，几乎没有重症出</a:t>
            </a:r>
            <a:r>
              <a:rPr kumimoji="0" lang="zh-CN" altLang="en-US" sz="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现。</a:t>
            </a:r>
            <a:endParaRPr lang="zh-CN" altLang="en-US" sz="20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221DBE3-0AE9-3243-F96B-070424476EAA}"/>
              </a:ext>
            </a:extLst>
          </p:cNvPr>
          <p:cNvSpPr/>
          <p:nvPr/>
        </p:nvSpPr>
        <p:spPr>
          <a:xfrm>
            <a:off x="9754158" y="2422021"/>
            <a:ext cx="1976601" cy="1610857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pic>
        <p:nvPicPr>
          <p:cNvPr id="12" name="图片 11" descr="图片包含 游戏机, 画, 体育&#10;&#10;描述已自动生成">
            <a:extLst>
              <a:ext uri="{FF2B5EF4-FFF2-40B4-BE49-F238E27FC236}">
                <a16:creationId xmlns:a16="http://schemas.microsoft.com/office/drawing/2014/main" id="{639A5BD9-8A5E-88BA-6A53-7D558843326F}"/>
              </a:ext>
            </a:extLst>
          </p:cNvPr>
          <p:cNvPicPr>
            <a:picLocks/>
          </p:cNvPicPr>
          <p:nvPr/>
        </p:nvPicPr>
        <p:blipFill>
          <a:blip r:embed="rId3" cstate="screen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370" y="2907898"/>
            <a:ext cx="394515" cy="394515"/>
          </a:xfrm>
          <a:prstGeom prst="rect">
            <a:avLst/>
          </a:prstGeom>
          <a:ln>
            <a:noFill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350A51F-CEDB-3F64-8C45-EF413AA0126D}"/>
              </a:ext>
            </a:extLst>
          </p:cNvPr>
          <p:cNvSpPr/>
          <p:nvPr/>
        </p:nvSpPr>
        <p:spPr>
          <a:xfrm>
            <a:off x="10146782" y="3335936"/>
            <a:ext cx="1191352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 M" panose="00020600040101010101" pitchFamily="18" charset="-122"/>
              </a:rPr>
              <a:t>极度疲倦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 M" panose="00020600040101010101" pitchFamily="18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A363D79-FD45-A0F2-5A92-1B6E79F04BB2}"/>
              </a:ext>
            </a:extLst>
          </p:cNvPr>
          <p:cNvSpPr/>
          <p:nvPr/>
        </p:nvSpPr>
        <p:spPr>
          <a:xfrm>
            <a:off x="373060" y="2422021"/>
            <a:ext cx="1976601" cy="1610857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pic>
        <p:nvPicPr>
          <p:cNvPr id="17" name="图片 16" descr="图片包含 游戏机, 画&#10;&#10;描述已自动生成">
            <a:extLst>
              <a:ext uri="{FF2B5EF4-FFF2-40B4-BE49-F238E27FC236}">
                <a16:creationId xmlns:a16="http://schemas.microsoft.com/office/drawing/2014/main" id="{E54CAD92-54A1-4BAF-4808-8379AF70847A}"/>
              </a:ext>
            </a:extLst>
          </p:cNvPr>
          <p:cNvPicPr>
            <a:picLocks/>
          </p:cNvPicPr>
          <p:nvPr/>
        </p:nvPicPr>
        <p:blipFill>
          <a:blip r:embed="rId5" cstate="screen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56" y="2857915"/>
            <a:ext cx="444500" cy="444498"/>
          </a:xfrm>
          <a:prstGeom prst="rect">
            <a:avLst/>
          </a:prstGeom>
          <a:ln>
            <a:noFill/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4C920B0-C807-F130-A883-13CF329DECE3}"/>
              </a:ext>
            </a:extLst>
          </p:cNvPr>
          <p:cNvSpPr/>
          <p:nvPr/>
        </p:nvSpPr>
        <p:spPr>
          <a:xfrm>
            <a:off x="765684" y="3374947"/>
            <a:ext cx="1191352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 M" panose="00020600040101010101" pitchFamily="18" charset="-122"/>
              </a:rPr>
              <a:t>头晕头疼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 M" panose="00020600040101010101" pitchFamily="18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AA60B53-553A-96D7-A147-C63AD96EC5AF}"/>
              </a:ext>
            </a:extLst>
          </p:cNvPr>
          <p:cNvSpPr/>
          <p:nvPr/>
        </p:nvSpPr>
        <p:spPr>
          <a:xfrm>
            <a:off x="7408883" y="2422021"/>
            <a:ext cx="1976601" cy="1610857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pic>
        <p:nvPicPr>
          <p:cNvPr id="22" name="图片 21" descr="图片包含 游戏机, 画, 钟表&#10;&#10;描述已自动生成">
            <a:extLst>
              <a:ext uri="{FF2B5EF4-FFF2-40B4-BE49-F238E27FC236}">
                <a16:creationId xmlns:a16="http://schemas.microsoft.com/office/drawing/2014/main" id="{D6AA642E-F492-52A5-DCE7-EF87A64B3031}"/>
              </a:ext>
            </a:extLst>
          </p:cNvPr>
          <p:cNvPicPr>
            <a:picLocks/>
          </p:cNvPicPr>
          <p:nvPr/>
        </p:nvPicPr>
        <p:blipFill>
          <a:blip r:embed="rId7" cstate="screen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99926" y="2907898"/>
            <a:ext cx="394515" cy="394515"/>
          </a:xfrm>
          <a:prstGeom prst="rect">
            <a:avLst/>
          </a:prstGeom>
          <a:ln>
            <a:noFill/>
          </a:ln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B91FE13-1386-A3ED-5D2F-DD6B2452A3D3}"/>
              </a:ext>
            </a:extLst>
          </p:cNvPr>
          <p:cNvSpPr/>
          <p:nvPr/>
        </p:nvSpPr>
        <p:spPr>
          <a:xfrm>
            <a:off x="7801507" y="3335936"/>
            <a:ext cx="1191352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 M" panose="00020600040101010101" pitchFamily="18" charset="-122"/>
              </a:rPr>
              <a:t>喉咙沙哑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 M" panose="00020600040101010101" pitchFamily="18" charset="-122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0A2B5B8-3285-5F55-2FB5-DECA14AB511B}"/>
              </a:ext>
            </a:extLst>
          </p:cNvPr>
          <p:cNvSpPr/>
          <p:nvPr/>
        </p:nvSpPr>
        <p:spPr>
          <a:xfrm>
            <a:off x="5063608" y="2422021"/>
            <a:ext cx="1976601" cy="1610857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EE75446-6583-79E6-2E4F-C9D789D481EF}"/>
              </a:ext>
            </a:extLst>
          </p:cNvPr>
          <p:cNvSpPr/>
          <p:nvPr/>
        </p:nvSpPr>
        <p:spPr>
          <a:xfrm>
            <a:off x="5456232" y="3370867"/>
            <a:ext cx="1191352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 M" panose="00020600040101010101" pitchFamily="18" charset="-122"/>
              </a:rPr>
              <a:t>肌肉酸痛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 M" panose="00020600040101010101" pitchFamily="18" charset="-122"/>
            </a:endParaRPr>
          </a:p>
        </p:txBody>
      </p:sp>
      <p:sp>
        <p:nvSpPr>
          <p:cNvPr id="28" name="arguing_135795">
            <a:extLst>
              <a:ext uri="{FF2B5EF4-FFF2-40B4-BE49-F238E27FC236}">
                <a16:creationId xmlns:a16="http://schemas.microsoft.com/office/drawing/2014/main" id="{0A025C94-8E05-E11C-A399-740B85B115FC}"/>
              </a:ext>
            </a:extLst>
          </p:cNvPr>
          <p:cNvSpPr>
            <a:spLocks noChangeAspect="1"/>
          </p:cNvSpPr>
          <p:nvPr/>
        </p:nvSpPr>
        <p:spPr bwMode="auto">
          <a:xfrm>
            <a:off x="5843934" y="2887053"/>
            <a:ext cx="415949" cy="415360"/>
          </a:xfrm>
          <a:custGeom>
            <a:avLst/>
            <a:gdLst>
              <a:gd name="connsiteX0" fmla="*/ 261840 w 598183"/>
              <a:gd name="connsiteY0" fmla="*/ 374138 h 597336"/>
              <a:gd name="connsiteX1" fmla="*/ 261840 w 598183"/>
              <a:gd name="connsiteY1" fmla="*/ 374507 h 597336"/>
              <a:gd name="connsiteX2" fmla="*/ 262209 w 598183"/>
              <a:gd name="connsiteY2" fmla="*/ 374138 h 597336"/>
              <a:gd name="connsiteX3" fmla="*/ 299091 w 598183"/>
              <a:gd name="connsiteY3" fmla="*/ 410978 h 597336"/>
              <a:gd name="connsiteX4" fmla="*/ 335974 w 598183"/>
              <a:gd name="connsiteY4" fmla="*/ 374138 h 597336"/>
              <a:gd name="connsiteX5" fmla="*/ 336343 w 598183"/>
              <a:gd name="connsiteY5" fmla="*/ 374507 h 597336"/>
              <a:gd name="connsiteX6" fmla="*/ 336343 w 598183"/>
              <a:gd name="connsiteY6" fmla="*/ 374138 h 597336"/>
              <a:gd name="connsiteX7" fmla="*/ 394249 w 598183"/>
              <a:gd name="connsiteY7" fmla="*/ 431977 h 597336"/>
              <a:gd name="connsiteX8" fmla="*/ 373226 w 598183"/>
              <a:gd name="connsiteY8" fmla="*/ 452607 h 597336"/>
              <a:gd name="connsiteX9" fmla="*/ 336343 w 598183"/>
              <a:gd name="connsiteY9" fmla="*/ 415767 h 597336"/>
              <a:gd name="connsiteX10" fmla="*/ 299091 w 598183"/>
              <a:gd name="connsiteY10" fmla="*/ 452607 h 597336"/>
              <a:gd name="connsiteX11" fmla="*/ 261840 w 598183"/>
              <a:gd name="connsiteY11" fmla="*/ 415767 h 597336"/>
              <a:gd name="connsiteX12" fmla="*/ 224957 w 598183"/>
              <a:gd name="connsiteY12" fmla="*/ 452607 h 597336"/>
              <a:gd name="connsiteX13" fmla="*/ 203934 w 598183"/>
              <a:gd name="connsiteY13" fmla="*/ 431977 h 597336"/>
              <a:gd name="connsiteX14" fmla="*/ 491281 w 598183"/>
              <a:gd name="connsiteY14" fmla="*/ 240840 h 597336"/>
              <a:gd name="connsiteX15" fmla="*/ 505672 w 598183"/>
              <a:gd name="connsiteY15" fmla="*/ 266624 h 597336"/>
              <a:gd name="connsiteX16" fmla="*/ 447740 w 598183"/>
              <a:gd name="connsiteY16" fmla="*/ 298669 h 597336"/>
              <a:gd name="connsiteX17" fmla="*/ 505672 w 598183"/>
              <a:gd name="connsiteY17" fmla="*/ 330714 h 597336"/>
              <a:gd name="connsiteX18" fmla="*/ 491281 w 598183"/>
              <a:gd name="connsiteY18" fmla="*/ 356497 h 597336"/>
              <a:gd name="connsiteX19" fmla="*/ 386487 w 598183"/>
              <a:gd name="connsiteY19" fmla="*/ 298669 h 597336"/>
              <a:gd name="connsiteX20" fmla="*/ 106950 w 598183"/>
              <a:gd name="connsiteY20" fmla="*/ 240840 h 597336"/>
              <a:gd name="connsiteX21" fmla="*/ 211697 w 598183"/>
              <a:gd name="connsiteY21" fmla="*/ 298669 h 597336"/>
              <a:gd name="connsiteX22" fmla="*/ 106950 w 598183"/>
              <a:gd name="connsiteY22" fmla="*/ 356497 h 597336"/>
              <a:gd name="connsiteX23" fmla="*/ 92935 w 598183"/>
              <a:gd name="connsiteY23" fmla="*/ 330714 h 597336"/>
              <a:gd name="connsiteX24" fmla="*/ 150840 w 598183"/>
              <a:gd name="connsiteY24" fmla="*/ 298669 h 597336"/>
              <a:gd name="connsiteX25" fmla="*/ 92935 w 598183"/>
              <a:gd name="connsiteY25" fmla="*/ 266624 h 597336"/>
              <a:gd name="connsiteX26" fmla="*/ 299091 w 598183"/>
              <a:gd name="connsiteY26" fmla="*/ 29462 h 597336"/>
              <a:gd name="connsiteX27" fmla="*/ 29503 w 598183"/>
              <a:gd name="connsiteY27" fmla="*/ 298668 h 597336"/>
              <a:gd name="connsiteX28" fmla="*/ 299091 w 598183"/>
              <a:gd name="connsiteY28" fmla="*/ 567874 h 597336"/>
              <a:gd name="connsiteX29" fmla="*/ 568680 w 598183"/>
              <a:gd name="connsiteY29" fmla="*/ 298668 h 597336"/>
              <a:gd name="connsiteX30" fmla="*/ 299091 w 598183"/>
              <a:gd name="connsiteY30" fmla="*/ 29462 h 597336"/>
              <a:gd name="connsiteX31" fmla="*/ 299091 w 598183"/>
              <a:gd name="connsiteY31" fmla="*/ 0 h 597336"/>
              <a:gd name="connsiteX32" fmla="*/ 598183 w 598183"/>
              <a:gd name="connsiteY32" fmla="*/ 298668 h 597336"/>
              <a:gd name="connsiteX33" fmla="*/ 299091 w 598183"/>
              <a:gd name="connsiteY33" fmla="*/ 597336 h 597336"/>
              <a:gd name="connsiteX34" fmla="*/ 0 w 598183"/>
              <a:gd name="connsiteY34" fmla="*/ 298668 h 597336"/>
              <a:gd name="connsiteX35" fmla="*/ 299091 w 598183"/>
              <a:gd name="connsiteY35" fmla="*/ 0 h 59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8183" h="597336">
                <a:moveTo>
                  <a:pt x="261840" y="374138"/>
                </a:moveTo>
                <a:lnTo>
                  <a:pt x="261840" y="374507"/>
                </a:lnTo>
                <a:lnTo>
                  <a:pt x="262209" y="374138"/>
                </a:lnTo>
                <a:lnTo>
                  <a:pt x="299091" y="410978"/>
                </a:lnTo>
                <a:lnTo>
                  <a:pt x="335974" y="374138"/>
                </a:lnTo>
                <a:lnTo>
                  <a:pt x="336343" y="374507"/>
                </a:lnTo>
                <a:lnTo>
                  <a:pt x="336343" y="374138"/>
                </a:lnTo>
                <a:lnTo>
                  <a:pt x="394249" y="431977"/>
                </a:lnTo>
                <a:lnTo>
                  <a:pt x="373226" y="452607"/>
                </a:lnTo>
                <a:lnTo>
                  <a:pt x="336343" y="415767"/>
                </a:lnTo>
                <a:lnTo>
                  <a:pt x="299091" y="452607"/>
                </a:lnTo>
                <a:lnTo>
                  <a:pt x="261840" y="415767"/>
                </a:lnTo>
                <a:lnTo>
                  <a:pt x="224957" y="452607"/>
                </a:lnTo>
                <a:lnTo>
                  <a:pt x="203934" y="431977"/>
                </a:lnTo>
                <a:close/>
                <a:moveTo>
                  <a:pt x="491281" y="240840"/>
                </a:moveTo>
                <a:lnTo>
                  <a:pt x="505672" y="266624"/>
                </a:lnTo>
                <a:lnTo>
                  <a:pt x="447740" y="298669"/>
                </a:lnTo>
                <a:lnTo>
                  <a:pt x="505672" y="330714"/>
                </a:lnTo>
                <a:lnTo>
                  <a:pt x="491281" y="356497"/>
                </a:lnTo>
                <a:lnTo>
                  <a:pt x="386487" y="298669"/>
                </a:lnTo>
                <a:close/>
                <a:moveTo>
                  <a:pt x="106950" y="240840"/>
                </a:moveTo>
                <a:lnTo>
                  <a:pt x="211697" y="298669"/>
                </a:lnTo>
                <a:lnTo>
                  <a:pt x="106950" y="356497"/>
                </a:lnTo>
                <a:lnTo>
                  <a:pt x="92935" y="330714"/>
                </a:lnTo>
                <a:lnTo>
                  <a:pt x="150840" y="298669"/>
                </a:lnTo>
                <a:lnTo>
                  <a:pt x="92935" y="266624"/>
                </a:lnTo>
                <a:close/>
                <a:moveTo>
                  <a:pt x="299091" y="29462"/>
                </a:moveTo>
                <a:cubicBezTo>
                  <a:pt x="150467" y="29462"/>
                  <a:pt x="29503" y="150255"/>
                  <a:pt x="29503" y="298668"/>
                </a:cubicBezTo>
                <a:cubicBezTo>
                  <a:pt x="29503" y="447081"/>
                  <a:pt x="150467" y="567874"/>
                  <a:pt x="299091" y="567874"/>
                </a:cubicBezTo>
                <a:cubicBezTo>
                  <a:pt x="447716" y="567874"/>
                  <a:pt x="568680" y="447081"/>
                  <a:pt x="568680" y="298668"/>
                </a:cubicBezTo>
                <a:cubicBezTo>
                  <a:pt x="568680" y="150255"/>
                  <a:pt x="447716" y="29462"/>
                  <a:pt x="299091" y="29462"/>
                </a:cubicBezTo>
                <a:close/>
                <a:moveTo>
                  <a:pt x="299091" y="0"/>
                </a:moveTo>
                <a:cubicBezTo>
                  <a:pt x="463942" y="0"/>
                  <a:pt x="598183" y="134051"/>
                  <a:pt x="598183" y="298668"/>
                </a:cubicBezTo>
                <a:cubicBezTo>
                  <a:pt x="598183" y="463285"/>
                  <a:pt x="463942" y="597336"/>
                  <a:pt x="299091" y="597336"/>
                </a:cubicBezTo>
                <a:cubicBezTo>
                  <a:pt x="134241" y="597336"/>
                  <a:pt x="0" y="463285"/>
                  <a:pt x="0" y="298668"/>
                </a:cubicBezTo>
                <a:cubicBezTo>
                  <a:pt x="0" y="134051"/>
                  <a:pt x="134241" y="0"/>
                  <a:pt x="29909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17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786BD902-4BAC-070B-D237-7D66DAC53552}"/>
              </a:ext>
            </a:extLst>
          </p:cNvPr>
          <p:cNvSpPr/>
          <p:nvPr/>
        </p:nvSpPr>
        <p:spPr>
          <a:xfrm>
            <a:off x="2718334" y="2422021"/>
            <a:ext cx="1976601" cy="1610857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156D79D-A43D-A29D-0EBF-AC0F91998DA0}"/>
              </a:ext>
            </a:extLst>
          </p:cNvPr>
          <p:cNvSpPr/>
          <p:nvPr/>
        </p:nvSpPr>
        <p:spPr>
          <a:xfrm>
            <a:off x="3110958" y="3375594"/>
            <a:ext cx="1191352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 M" panose="00020600040101010101" pitchFamily="18" charset="-122"/>
              </a:rPr>
              <a:t>咳嗽干咳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 M" panose="00020600040101010101" pitchFamily="18" charset="-122"/>
            </a:endParaRPr>
          </a:p>
        </p:txBody>
      </p:sp>
      <p:sp>
        <p:nvSpPr>
          <p:cNvPr id="33" name="iconfont-11244-5317028">
            <a:extLst>
              <a:ext uri="{FF2B5EF4-FFF2-40B4-BE49-F238E27FC236}">
                <a16:creationId xmlns:a16="http://schemas.microsoft.com/office/drawing/2014/main" id="{C645E028-6241-C6F9-9AAC-684671C35D18}"/>
              </a:ext>
            </a:extLst>
          </p:cNvPr>
          <p:cNvSpPr>
            <a:spLocks noChangeAspect="1"/>
          </p:cNvSpPr>
          <p:nvPr/>
        </p:nvSpPr>
        <p:spPr bwMode="auto">
          <a:xfrm>
            <a:off x="3491588" y="2845213"/>
            <a:ext cx="457126" cy="457200"/>
          </a:xfrm>
          <a:custGeom>
            <a:avLst/>
            <a:gdLst>
              <a:gd name="connsiteX0" fmla="*/ 306713 w 607313"/>
              <a:gd name="connsiteY0" fmla="*/ 376145 h 607411"/>
              <a:gd name="connsiteX1" fmla="*/ 447826 w 607313"/>
              <a:gd name="connsiteY1" fmla="*/ 438977 h 607411"/>
              <a:gd name="connsiteX2" fmla="*/ 446972 w 607313"/>
              <a:gd name="connsiteY2" fmla="*/ 453167 h 607411"/>
              <a:gd name="connsiteX3" fmla="*/ 432785 w 607313"/>
              <a:gd name="connsiteY3" fmla="*/ 452597 h 607411"/>
              <a:gd name="connsiteX4" fmla="*/ 306713 w 607313"/>
              <a:gd name="connsiteY4" fmla="*/ 396361 h 607411"/>
              <a:gd name="connsiteX5" fmla="*/ 181970 w 607313"/>
              <a:gd name="connsiteY5" fmla="*/ 451173 h 607411"/>
              <a:gd name="connsiteX6" fmla="*/ 167640 w 607313"/>
              <a:gd name="connsiteY6" fmla="*/ 451743 h 607411"/>
              <a:gd name="connsiteX7" fmla="*/ 167071 w 607313"/>
              <a:gd name="connsiteY7" fmla="*/ 437411 h 607411"/>
              <a:gd name="connsiteX8" fmla="*/ 306713 w 607313"/>
              <a:gd name="connsiteY8" fmla="*/ 376145 h 607411"/>
              <a:gd name="connsiteX9" fmla="*/ 407827 w 607313"/>
              <a:gd name="connsiteY9" fmla="*/ 256364 h 607411"/>
              <a:gd name="connsiteX10" fmla="*/ 388895 w 607313"/>
              <a:gd name="connsiteY10" fmla="*/ 275300 h 607411"/>
              <a:gd name="connsiteX11" fmla="*/ 400567 w 607313"/>
              <a:gd name="connsiteY11" fmla="*/ 292858 h 607411"/>
              <a:gd name="connsiteX12" fmla="*/ 421255 w 607313"/>
              <a:gd name="connsiteY12" fmla="*/ 288730 h 607411"/>
              <a:gd name="connsiteX13" fmla="*/ 425335 w 607313"/>
              <a:gd name="connsiteY13" fmla="*/ 268086 h 607411"/>
              <a:gd name="connsiteX14" fmla="*/ 407827 w 607313"/>
              <a:gd name="connsiteY14" fmla="*/ 256364 h 607411"/>
              <a:gd name="connsiteX15" fmla="*/ 199478 w 607313"/>
              <a:gd name="connsiteY15" fmla="*/ 256364 h 607411"/>
              <a:gd name="connsiteX16" fmla="*/ 180546 w 607313"/>
              <a:gd name="connsiteY16" fmla="*/ 275300 h 607411"/>
              <a:gd name="connsiteX17" fmla="*/ 192219 w 607313"/>
              <a:gd name="connsiteY17" fmla="*/ 292858 h 607411"/>
              <a:gd name="connsiteX18" fmla="*/ 212907 w 607313"/>
              <a:gd name="connsiteY18" fmla="*/ 288730 h 607411"/>
              <a:gd name="connsiteX19" fmla="*/ 217035 w 607313"/>
              <a:gd name="connsiteY19" fmla="*/ 268086 h 607411"/>
              <a:gd name="connsiteX20" fmla="*/ 199478 w 607313"/>
              <a:gd name="connsiteY20" fmla="*/ 256364 h 607411"/>
              <a:gd name="connsiteX21" fmla="*/ 407827 w 607313"/>
              <a:gd name="connsiteY21" fmla="*/ 237429 h 607411"/>
              <a:gd name="connsiteX22" fmla="*/ 445691 w 607313"/>
              <a:gd name="connsiteY22" fmla="*/ 275300 h 607411"/>
              <a:gd name="connsiteX23" fmla="*/ 407827 w 607313"/>
              <a:gd name="connsiteY23" fmla="*/ 313217 h 607411"/>
              <a:gd name="connsiteX24" fmla="*/ 369915 w 607313"/>
              <a:gd name="connsiteY24" fmla="*/ 275300 h 607411"/>
              <a:gd name="connsiteX25" fmla="*/ 407827 w 607313"/>
              <a:gd name="connsiteY25" fmla="*/ 237429 h 607411"/>
              <a:gd name="connsiteX26" fmla="*/ 199478 w 607313"/>
              <a:gd name="connsiteY26" fmla="*/ 237429 h 607411"/>
              <a:gd name="connsiteX27" fmla="*/ 237343 w 607313"/>
              <a:gd name="connsiteY27" fmla="*/ 275300 h 607411"/>
              <a:gd name="connsiteX28" fmla="*/ 199478 w 607313"/>
              <a:gd name="connsiteY28" fmla="*/ 313217 h 607411"/>
              <a:gd name="connsiteX29" fmla="*/ 161614 w 607313"/>
              <a:gd name="connsiteY29" fmla="*/ 275300 h 607411"/>
              <a:gd name="connsiteX30" fmla="*/ 199478 w 607313"/>
              <a:gd name="connsiteY30" fmla="*/ 237429 h 607411"/>
              <a:gd name="connsiteX31" fmla="*/ 303633 w 607313"/>
              <a:gd name="connsiteY31" fmla="*/ 20215 h 607411"/>
              <a:gd name="connsiteX32" fmla="*/ 20258 w 607313"/>
              <a:gd name="connsiteY32" fmla="*/ 303706 h 607411"/>
              <a:gd name="connsiteX33" fmla="*/ 303633 w 607313"/>
              <a:gd name="connsiteY33" fmla="*/ 587196 h 607411"/>
              <a:gd name="connsiteX34" fmla="*/ 587055 w 607313"/>
              <a:gd name="connsiteY34" fmla="*/ 303706 h 607411"/>
              <a:gd name="connsiteX35" fmla="*/ 303633 w 607313"/>
              <a:gd name="connsiteY35" fmla="*/ 20215 h 607411"/>
              <a:gd name="connsiteX36" fmla="*/ 303633 w 607313"/>
              <a:gd name="connsiteY36" fmla="*/ 0 h 607411"/>
              <a:gd name="connsiteX37" fmla="*/ 607313 w 607313"/>
              <a:gd name="connsiteY37" fmla="*/ 303706 h 607411"/>
              <a:gd name="connsiteX38" fmla="*/ 303633 w 607313"/>
              <a:gd name="connsiteY38" fmla="*/ 607411 h 607411"/>
              <a:gd name="connsiteX39" fmla="*/ 0 w 607313"/>
              <a:gd name="connsiteY39" fmla="*/ 303706 h 607411"/>
              <a:gd name="connsiteX40" fmla="*/ 303633 w 607313"/>
              <a:gd name="connsiteY40" fmla="*/ 0 h 60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7313" h="607411">
                <a:moveTo>
                  <a:pt x="306713" y="376145"/>
                </a:moveTo>
                <a:cubicBezTo>
                  <a:pt x="360520" y="376240"/>
                  <a:pt x="411765" y="399066"/>
                  <a:pt x="447826" y="438977"/>
                </a:cubicBezTo>
                <a:cubicBezTo>
                  <a:pt x="451432" y="443153"/>
                  <a:pt x="451053" y="449465"/>
                  <a:pt x="446972" y="453167"/>
                </a:cubicBezTo>
                <a:cubicBezTo>
                  <a:pt x="442844" y="456868"/>
                  <a:pt x="436533" y="456631"/>
                  <a:pt x="432785" y="452597"/>
                </a:cubicBezTo>
                <a:cubicBezTo>
                  <a:pt x="400567" y="416862"/>
                  <a:pt x="354779" y="396456"/>
                  <a:pt x="306713" y="396361"/>
                </a:cubicBezTo>
                <a:cubicBezTo>
                  <a:pt x="259312" y="396456"/>
                  <a:pt x="214093" y="416340"/>
                  <a:pt x="181970" y="451173"/>
                </a:cubicBezTo>
                <a:cubicBezTo>
                  <a:pt x="178174" y="455255"/>
                  <a:pt x="171768" y="455539"/>
                  <a:pt x="167640" y="451743"/>
                </a:cubicBezTo>
                <a:cubicBezTo>
                  <a:pt x="163560" y="447946"/>
                  <a:pt x="163275" y="441540"/>
                  <a:pt x="167071" y="437411"/>
                </a:cubicBezTo>
                <a:cubicBezTo>
                  <a:pt x="203085" y="398449"/>
                  <a:pt x="253665" y="376240"/>
                  <a:pt x="306713" y="376145"/>
                </a:cubicBezTo>
                <a:close/>
                <a:moveTo>
                  <a:pt x="407827" y="256364"/>
                </a:moveTo>
                <a:cubicBezTo>
                  <a:pt x="397388" y="256364"/>
                  <a:pt x="388895" y="264859"/>
                  <a:pt x="388895" y="275300"/>
                </a:cubicBezTo>
                <a:cubicBezTo>
                  <a:pt x="388847" y="282988"/>
                  <a:pt x="393497" y="289916"/>
                  <a:pt x="400567" y="292858"/>
                </a:cubicBezTo>
                <a:cubicBezTo>
                  <a:pt x="407637" y="295801"/>
                  <a:pt x="415798" y="294187"/>
                  <a:pt x="421255" y="288730"/>
                </a:cubicBezTo>
                <a:cubicBezTo>
                  <a:pt x="426664" y="283320"/>
                  <a:pt x="428277" y="275157"/>
                  <a:pt x="425335" y="268086"/>
                </a:cubicBezTo>
                <a:cubicBezTo>
                  <a:pt x="422394" y="260968"/>
                  <a:pt x="415466" y="256364"/>
                  <a:pt x="407827" y="256364"/>
                </a:cubicBezTo>
                <a:close/>
                <a:moveTo>
                  <a:pt x="199478" y="256364"/>
                </a:moveTo>
                <a:cubicBezTo>
                  <a:pt x="189040" y="256364"/>
                  <a:pt x="180546" y="264859"/>
                  <a:pt x="180546" y="275300"/>
                </a:cubicBezTo>
                <a:cubicBezTo>
                  <a:pt x="180546" y="282988"/>
                  <a:pt x="185149" y="289916"/>
                  <a:pt x="192219" y="292858"/>
                </a:cubicBezTo>
                <a:cubicBezTo>
                  <a:pt x="199336" y="295801"/>
                  <a:pt x="207497" y="294187"/>
                  <a:pt x="212907" y="288730"/>
                </a:cubicBezTo>
                <a:cubicBezTo>
                  <a:pt x="218316" y="283320"/>
                  <a:pt x="219929" y="275157"/>
                  <a:pt x="217035" y="268086"/>
                </a:cubicBezTo>
                <a:cubicBezTo>
                  <a:pt x="214093" y="260968"/>
                  <a:pt x="207165" y="256364"/>
                  <a:pt x="199478" y="256364"/>
                </a:cubicBezTo>
                <a:close/>
                <a:moveTo>
                  <a:pt x="407827" y="237429"/>
                </a:moveTo>
                <a:cubicBezTo>
                  <a:pt x="428704" y="237429"/>
                  <a:pt x="445691" y="254419"/>
                  <a:pt x="445691" y="275300"/>
                </a:cubicBezTo>
                <a:cubicBezTo>
                  <a:pt x="445691" y="296228"/>
                  <a:pt x="428704" y="313217"/>
                  <a:pt x="407827" y="313217"/>
                </a:cubicBezTo>
                <a:cubicBezTo>
                  <a:pt x="386902" y="313217"/>
                  <a:pt x="369915" y="296228"/>
                  <a:pt x="369915" y="275300"/>
                </a:cubicBezTo>
                <a:cubicBezTo>
                  <a:pt x="369915" y="254419"/>
                  <a:pt x="386902" y="237429"/>
                  <a:pt x="407827" y="237429"/>
                </a:cubicBezTo>
                <a:close/>
                <a:moveTo>
                  <a:pt x="199478" y="237429"/>
                </a:moveTo>
                <a:cubicBezTo>
                  <a:pt x="220356" y="237429"/>
                  <a:pt x="237343" y="254419"/>
                  <a:pt x="237343" y="275300"/>
                </a:cubicBezTo>
                <a:cubicBezTo>
                  <a:pt x="237343" y="296228"/>
                  <a:pt x="220356" y="313217"/>
                  <a:pt x="199478" y="313217"/>
                </a:cubicBezTo>
                <a:cubicBezTo>
                  <a:pt x="178601" y="313217"/>
                  <a:pt x="161614" y="296228"/>
                  <a:pt x="161614" y="275300"/>
                </a:cubicBezTo>
                <a:cubicBezTo>
                  <a:pt x="161614" y="254419"/>
                  <a:pt x="178601" y="237429"/>
                  <a:pt x="199478" y="237429"/>
                </a:cubicBezTo>
                <a:close/>
                <a:moveTo>
                  <a:pt x="303633" y="20215"/>
                </a:moveTo>
                <a:cubicBezTo>
                  <a:pt x="147404" y="20215"/>
                  <a:pt x="20258" y="147392"/>
                  <a:pt x="20258" y="303706"/>
                </a:cubicBezTo>
                <a:cubicBezTo>
                  <a:pt x="20258" y="460019"/>
                  <a:pt x="147404" y="587196"/>
                  <a:pt x="303633" y="587196"/>
                </a:cubicBezTo>
                <a:cubicBezTo>
                  <a:pt x="459909" y="587196"/>
                  <a:pt x="587055" y="460019"/>
                  <a:pt x="587055" y="303706"/>
                </a:cubicBezTo>
                <a:cubicBezTo>
                  <a:pt x="587055" y="147392"/>
                  <a:pt x="459909" y="20215"/>
                  <a:pt x="303633" y="20215"/>
                </a:cubicBezTo>
                <a:close/>
                <a:moveTo>
                  <a:pt x="303633" y="0"/>
                </a:moveTo>
                <a:cubicBezTo>
                  <a:pt x="471058" y="0"/>
                  <a:pt x="607313" y="136240"/>
                  <a:pt x="607313" y="303706"/>
                </a:cubicBezTo>
                <a:cubicBezTo>
                  <a:pt x="607313" y="471171"/>
                  <a:pt x="471058" y="607411"/>
                  <a:pt x="303633" y="607411"/>
                </a:cubicBezTo>
                <a:cubicBezTo>
                  <a:pt x="136255" y="607411"/>
                  <a:pt x="0" y="471171"/>
                  <a:pt x="0" y="303706"/>
                </a:cubicBezTo>
                <a:cubicBezTo>
                  <a:pt x="0" y="136240"/>
                  <a:pt x="136255" y="0"/>
                  <a:pt x="303633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17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A85B6F6-2F58-B284-65CF-05EA62BF8761}"/>
              </a:ext>
            </a:extLst>
          </p:cNvPr>
          <p:cNvSpPr/>
          <p:nvPr/>
        </p:nvSpPr>
        <p:spPr>
          <a:xfrm>
            <a:off x="6229351" y="4690159"/>
            <a:ext cx="1734032" cy="1610857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948EA21-C169-E7EC-D91F-28B3CF687090}"/>
              </a:ext>
            </a:extLst>
          </p:cNvPr>
          <p:cNvSpPr/>
          <p:nvPr/>
        </p:nvSpPr>
        <p:spPr>
          <a:xfrm>
            <a:off x="6500691" y="5794604"/>
            <a:ext cx="1191352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 M" panose="00020600040101010101" pitchFamily="18" charset="-122"/>
              </a:rPr>
              <a:t>味觉消失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 M" panose="00020600040101010101" pitchFamily="18" charset="-122"/>
            </a:endParaRPr>
          </a:p>
        </p:txBody>
      </p:sp>
      <p:sp>
        <p:nvSpPr>
          <p:cNvPr id="39" name="mouth-outline-showing-off-tongue_31647">
            <a:extLst>
              <a:ext uri="{FF2B5EF4-FFF2-40B4-BE49-F238E27FC236}">
                <a16:creationId xmlns:a16="http://schemas.microsoft.com/office/drawing/2014/main" id="{B561C15C-7319-F6E1-0AD7-6784A378406D}"/>
              </a:ext>
            </a:extLst>
          </p:cNvPr>
          <p:cNvSpPr>
            <a:spLocks noChangeAspect="1"/>
          </p:cNvSpPr>
          <p:nvPr/>
        </p:nvSpPr>
        <p:spPr bwMode="auto">
          <a:xfrm>
            <a:off x="6854288" y="5247399"/>
            <a:ext cx="509255" cy="244579"/>
          </a:xfrm>
          <a:custGeom>
            <a:avLst/>
            <a:gdLst>
              <a:gd name="T0" fmla="*/ 1862 w 1873"/>
              <a:gd name="T1" fmla="*/ 196 h 901"/>
              <a:gd name="T2" fmla="*/ 1840 w 1873"/>
              <a:gd name="T3" fmla="*/ 182 h 901"/>
              <a:gd name="T4" fmla="*/ 1819 w 1873"/>
              <a:gd name="T5" fmla="*/ 173 h 901"/>
              <a:gd name="T6" fmla="*/ 1182 w 1873"/>
              <a:gd name="T7" fmla="*/ 14 h 901"/>
              <a:gd name="T8" fmla="*/ 937 w 1873"/>
              <a:gd name="T9" fmla="*/ 68 h 901"/>
              <a:gd name="T10" fmla="*/ 691 w 1873"/>
              <a:gd name="T11" fmla="*/ 14 h 901"/>
              <a:gd name="T12" fmla="*/ 54 w 1873"/>
              <a:gd name="T13" fmla="*/ 173 h 901"/>
              <a:gd name="T14" fmla="*/ 34 w 1873"/>
              <a:gd name="T15" fmla="*/ 182 h 901"/>
              <a:gd name="T16" fmla="*/ 12 w 1873"/>
              <a:gd name="T17" fmla="*/ 196 h 901"/>
              <a:gd name="T18" fmla="*/ 6 w 1873"/>
              <a:gd name="T19" fmla="*/ 240 h 901"/>
              <a:gd name="T20" fmla="*/ 625 w 1873"/>
              <a:gd name="T21" fmla="*/ 633 h 901"/>
              <a:gd name="T22" fmla="*/ 932 w 1873"/>
              <a:gd name="T23" fmla="*/ 901 h 901"/>
              <a:gd name="T24" fmla="*/ 934 w 1873"/>
              <a:gd name="T25" fmla="*/ 901 h 901"/>
              <a:gd name="T26" fmla="*/ 1194 w 1873"/>
              <a:gd name="T27" fmla="*/ 735 h 901"/>
              <a:gd name="T28" fmla="*/ 1244 w 1873"/>
              <a:gd name="T29" fmla="*/ 634 h 901"/>
              <a:gd name="T30" fmla="*/ 1867 w 1873"/>
              <a:gd name="T31" fmla="*/ 240 h 901"/>
              <a:gd name="T32" fmla="*/ 1862 w 1873"/>
              <a:gd name="T33" fmla="*/ 196 h 901"/>
              <a:gd name="T34" fmla="*/ 686 w 1873"/>
              <a:gd name="T35" fmla="*/ 97 h 901"/>
              <a:gd name="T36" fmla="*/ 923 w 1873"/>
              <a:gd name="T37" fmla="*/ 151 h 901"/>
              <a:gd name="T38" fmla="*/ 956 w 1873"/>
              <a:gd name="T39" fmla="*/ 150 h 901"/>
              <a:gd name="T40" fmla="*/ 1188 w 1873"/>
              <a:gd name="T41" fmla="*/ 97 h 901"/>
              <a:gd name="T42" fmla="*/ 1707 w 1873"/>
              <a:gd name="T43" fmla="*/ 215 h 901"/>
              <a:gd name="T44" fmla="*/ 167 w 1873"/>
              <a:gd name="T45" fmla="*/ 215 h 901"/>
              <a:gd name="T46" fmla="*/ 686 w 1873"/>
              <a:gd name="T47" fmla="*/ 97 h 901"/>
              <a:gd name="T48" fmla="*/ 166 w 1873"/>
              <a:gd name="T49" fmla="*/ 301 h 901"/>
              <a:gd name="T50" fmla="*/ 577 w 1873"/>
              <a:gd name="T51" fmla="*/ 376 h 901"/>
              <a:gd name="T52" fmla="*/ 598 w 1873"/>
              <a:gd name="T53" fmla="*/ 544 h 901"/>
              <a:gd name="T54" fmla="*/ 166 w 1873"/>
              <a:gd name="T55" fmla="*/ 301 h 901"/>
              <a:gd name="T56" fmla="*/ 1125 w 1873"/>
              <a:gd name="T57" fmla="*/ 690 h 901"/>
              <a:gd name="T58" fmla="*/ 934 w 1873"/>
              <a:gd name="T59" fmla="*/ 818 h 901"/>
              <a:gd name="T60" fmla="*/ 933 w 1873"/>
              <a:gd name="T61" fmla="*/ 818 h 901"/>
              <a:gd name="T62" fmla="*/ 660 w 1873"/>
              <a:gd name="T63" fmla="*/ 385 h 901"/>
              <a:gd name="T64" fmla="*/ 895 w 1873"/>
              <a:gd name="T65" fmla="*/ 397 h 901"/>
              <a:gd name="T66" fmla="*/ 895 w 1873"/>
              <a:gd name="T67" fmla="*/ 571 h 901"/>
              <a:gd name="T68" fmla="*/ 937 w 1873"/>
              <a:gd name="T69" fmla="*/ 613 h 901"/>
              <a:gd name="T70" fmla="*/ 979 w 1873"/>
              <a:gd name="T71" fmla="*/ 571 h 901"/>
              <a:gd name="T72" fmla="*/ 979 w 1873"/>
              <a:gd name="T73" fmla="*/ 397 h 901"/>
              <a:gd name="T74" fmla="*/ 1212 w 1873"/>
              <a:gd name="T75" fmla="*/ 385 h 901"/>
              <a:gd name="T76" fmla="*/ 1125 w 1873"/>
              <a:gd name="T77" fmla="*/ 690 h 901"/>
              <a:gd name="T78" fmla="*/ 1296 w 1873"/>
              <a:gd name="T79" fmla="*/ 376 h 901"/>
              <a:gd name="T80" fmla="*/ 1708 w 1873"/>
              <a:gd name="T81" fmla="*/ 301 h 901"/>
              <a:gd name="T82" fmla="*/ 1273 w 1873"/>
              <a:gd name="T83" fmla="*/ 545 h 901"/>
              <a:gd name="T84" fmla="*/ 1296 w 1873"/>
              <a:gd name="T85" fmla="*/ 376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73" h="901">
                <a:moveTo>
                  <a:pt x="1862" y="196"/>
                </a:moveTo>
                <a:cubicBezTo>
                  <a:pt x="1856" y="189"/>
                  <a:pt x="1848" y="184"/>
                  <a:pt x="1840" y="182"/>
                </a:cubicBezTo>
                <a:cubicBezTo>
                  <a:pt x="1836" y="180"/>
                  <a:pt x="1829" y="177"/>
                  <a:pt x="1819" y="173"/>
                </a:cubicBezTo>
                <a:cubicBezTo>
                  <a:pt x="1724" y="130"/>
                  <a:pt x="1432" y="0"/>
                  <a:pt x="1182" y="14"/>
                </a:cubicBezTo>
                <a:cubicBezTo>
                  <a:pt x="1074" y="22"/>
                  <a:pt x="1018" y="40"/>
                  <a:pt x="937" y="68"/>
                </a:cubicBezTo>
                <a:cubicBezTo>
                  <a:pt x="858" y="40"/>
                  <a:pt x="802" y="22"/>
                  <a:pt x="691" y="14"/>
                </a:cubicBezTo>
                <a:cubicBezTo>
                  <a:pt x="443" y="0"/>
                  <a:pt x="150" y="130"/>
                  <a:pt x="54" y="173"/>
                </a:cubicBezTo>
                <a:cubicBezTo>
                  <a:pt x="45" y="177"/>
                  <a:pt x="38" y="180"/>
                  <a:pt x="34" y="182"/>
                </a:cubicBezTo>
                <a:cubicBezTo>
                  <a:pt x="26" y="184"/>
                  <a:pt x="18" y="189"/>
                  <a:pt x="12" y="196"/>
                </a:cubicBezTo>
                <a:cubicBezTo>
                  <a:pt x="2" y="208"/>
                  <a:pt x="0" y="225"/>
                  <a:pt x="6" y="240"/>
                </a:cubicBezTo>
                <a:cubicBezTo>
                  <a:pt x="19" y="268"/>
                  <a:pt x="277" y="597"/>
                  <a:pt x="625" y="633"/>
                </a:cubicBezTo>
                <a:cubicBezTo>
                  <a:pt x="686" y="793"/>
                  <a:pt x="799" y="900"/>
                  <a:pt x="932" y="901"/>
                </a:cubicBezTo>
                <a:lnTo>
                  <a:pt x="934" y="901"/>
                </a:lnTo>
                <a:cubicBezTo>
                  <a:pt x="1033" y="901"/>
                  <a:pt x="1126" y="842"/>
                  <a:pt x="1194" y="735"/>
                </a:cubicBezTo>
                <a:cubicBezTo>
                  <a:pt x="1214" y="704"/>
                  <a:pt x="1230" y="670"/>
                  <a:pt x="1244" y="634"/>
                </a:cubicBezTo>
                <a:cubicBezTo>
                  <a:pt x="1595" y="600"/>
                  <a:pt x="1854" y="269"/>
                  <a:pt x="1867" y="240"/>
                </a:cubicBezTo>
                <a:cubicBezTo>
                  <a:pt x="1873" y="225"/>
                  <a:pt x="1871" y="208"/>
                  <a:pt x="1862" y="196"/>
                </a:cubicBezTo>
                <a:close/>
                <a:moveTo>
                  <a:pt x="686" y="97"/>
                </a:moveTo>
                <a:cubicBezTo>
                  <a:pt x="789" y="104"/>
                  <a:pt x="835" y="120"/>
                  <a:pt x="923" y="151"/>
                </a:cubicBezTo>
                <a:cubicBezTo>
                  <a:pt x="932" y="154"/>
                  <a:pt x="947" y="153"/>
                  <a:pt x="956" y="150"/>
                </a:cubicBezTo>
                <a:cubicBezTo>
                  <a:pt x="1039" y="120"/>
                  <a:pt x="1085" y="104"/>
                  <a:pt x="1188" y="97"/>
                </a:cubicBezTo>
                <a:cubicBezTo>
                  <a:pt x="1324" y="89"/>
                  <a:pt x="1498" y="129"/>
                  <a:pt x="1707" y="215"/>
                </a:cubicBezTo>
                <a:cubicBezTo>
                  <a:pt x="1202" y="346"/>
                  <a:pt x="673" y="346"/>
                  <a:pt x="167" y="215"/>
                </a:cubicBezTo>
                <a:cubicBezTo>
                  <a:pt x="376" y="129"/>
                  <a:pt x="551" y="89"/>
                  <a:pt x="686" y="97"/>
                </a:cubicBezTo>
                <a:close/>
                <a:moveTo>
                  <a:pt x="166" y="301"/>
                </a:moveTo>
                <a:cubicBezTo>
                  <a:pt x="302" y="335"/>
                  <a:pt x="439" y="360"/>
                  <a:pt x="577" y="376"/>
                </a:cubicBezTo>
                <a:cubicBezTo>
                  <a:pt x="578" y="435"/>
                  <a:pt x="585" y="492"/>
                  <a:pt x="598" y="544"/>
                </a:cubicBezTo>
                <a:cubicBezTo>
                  <a:pt x="413" y="512"/>
                  <a:pt x="258" y="392"/>
                  <a:pt x="166" y="301"/>
                </a:cubicBezTo>
                <a:close/>
                <a:moveTo>
                  <a:pt x="1125" y="690"/>
                </a:moveTo>
                <a:cubicBezTo>
                  <a:pt x="1072" y="772"/>
                  <a:pt x="1004" y="818"/>
                  <a:pt x="934" y="818"/>
                </a:cubicBezTo>
                <a:lnTo>
                  <a:pt x="933" y="818"/>
                </a:lnTo>
                <a:cubicBezTo>
                  <a:pt x="790" y="816"/>
                  <a:pt x="670" y="622"/>
                  <a:pt x="660" y="385"/>
                </a:cubicBezTo>
                <a:cubicBezTo>
                  <a:pt x="738" y="392"/>
                  <a:pt x="817" y="396"/>
                  <a:pt x="895" y="397"/>
                </a:cubicBezTo>
                <a:lnTo>
                  <a:pt x="895" y="571"/>
                </a:lnTo>
                <a:cubicBezTo>
                  <a:pt x="895" y="594"/>
                  <a:pt x="914" y="613"/>
                  <a:pt x="937" y="613"/>
                </a:cubicBezTo>
                <a:cubicBezTo>
                  <a:pt x="960" y="613"/>
                  <a:pt x="979" y="594"/>
                  <a:pt x="979" y="571"/>
                </a:cubicBezTo>
                <a:lnTo>
                  <a:pt x="979" y="397"/>
                </a:lnTo>
                <a:cubicBezTo>
                  <a:pt x="1057" y="396"/>
                  <a:pt x="1135" y="392"/>
                  <a:pt x="1212" y="385"/>
                </a:cubicBezTo>
                <a:cubicBezTo>
                  <a:pt x="1207" y="501"/>
                  <a:pt x="1177" y="608"/>
                  <a:pt x="1125" y="690"/>
                </a:cubicBezTo>
                <a:close/>
                <a:moveTo>
                  <a:pt x="1296" y="376"/>
                </a:moveTo>
                <a:cubicBezTo>
                  <a:pt x="1434" y="360"/>
                  <a:pt x="1572" y="335"/>
                  <a:pt x="1708" y="301"/>
                </a:cubicBezTo>
                <a:cubicBezTo>
                  <a:pt x="1616" y="392"/>
                  <a:pt x="1459" y="514"/>
                  <a:pt x="1273" y="545"/>
                </a:cubicBezTo>
                <a:cubicBezTo>
                  <a:pt x="1287" y="491"/>
                  <a:pt x="1294" y="435"/>
                  <a:pt x="1296" y="37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178B7F5-7E3B-C9B9-C87E-4E08A2F61F87}"/>
              </a:ext>
            </a:extLst>
          </p:cNvPr>
          <p:cNvSpPr/>
          <p:nvPr/>
        </p:nvSpPr>
        <p:spPr>
          <a:xfrm flipV="1">
            <a:off x="6752069" y="5014296"/>
            <a:ext cx="688596" cy="688596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39280E1-C803-9B8E-B983-A33D10A810C8}"/>
              </a:ext>
            </a:extLst>
          </p:cNvPr>
          <p:cNvSpPr/>
          <p:nvPr/>
        </p:nvSpPr>
        <p:spPr>
          <a:xfrm>
            <a:off x="7397056" y="4218068"/>
            <a:ext cx="3232754" cy="3693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zh-CN" altLang="en-US" sz="2400" kern="0">
                <a:solidFill>
                  <a:schemeClr val="accent1">
                    <a:lumMod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暂无此类</a:t>
            </a:r>
            <a:r>
              <a:rPr lang="zh-CN" altLang="en-US" sz="100" kern="0">
                <a:solidFill>
                  <a:schemeClr val="accent1">
                    <a:lumMod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</a:t>
            </a:r>
            <a:r>
              <a:rPr lang="zh-CN" altLang="en-US" sz="2400" kern="0">
                <a:solidFill>
                  <a:schemeClr val="accent1">
                    <a:lumMod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症状</a:t>
            </a:r>
            <a:endParaRPr lang="zh-CN" altLang="en-US" sz="2400" kern="0" dirty="0">
              <a:solidFill>
                <a:schemeClr val="accent1">
                  <a:lumMod val="7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D47D97F7-3B5C-79C2-B06F-7E60A25FAE49}"/>
              </a:ext>
            </a:extLst>
          </p:cNvPr>
          <p:cNvSpPr/>
          <p:nvPr/>
        </p:nvSpPr>
        <p:spPr>
          <a:xfrm>
            <a:off x="8113039" y="4690159"/>
            <a:ext cx="1734032" cy="1610857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CBD8CC6-663F-3A4D-44B9-A8576600A02B}"/>
              </a:ext>
            </a:extLst>
          </p:cNvPr>
          <p:cNvSpPr/>
          <p:nvPr/>
        </p:nvSpPr>
        <p:spPr>
          <a:xfrm>
            <a:off x="8384379" y="5794604"/>
            <a:ext cx="1191352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丧失嗅觉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7" name="nose_139341">
            <a:extLst>
              <a:ext uri="{FF2B5EF4-FFF2-40B4-BE49-F238E27FC236}">
                <a16:creationId xmlns:a16="http://schemas.microsoft.com/office/drawing/2014/main" id="{F762B0D0-E207-E63F-A206-5F4AA792AB5B}"/>
              </a:ext>
            </a:extLst>
          </p:cNvPr>
          <p:cNvSpPr>
            <a:spLocks noChangeAspect="1"/>
          </p:cNvSpPr>
          <p:nvPr/>
        </p:nvSpPr>
        <p:spPr bwMode="auto">
          <a:xfrm>
            <a:off x="8819444" y="5154498"/>
            <a:ext cx="327314" cy="43038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1427" h="606722">
                <a:moveTo>
                  <a:pt x="65209" y="433272"/>
                </a:moveTo>
                <a:cubicBezTo>
                  <a:pt x="72240" y="433272"/>
                  <a:pt x="77847" y="438957"/>
                  <a:pt x="77847" y="445885"/>
                </a:cubicBezTo>
                <a:cubicBezTo>
                  <a:pt x="77847" y="464183"/>
                  <a:pt x="92799" y="479016"/>
                  <a:pt x="111133" y="479016"/>
                </a:cubicBezTo>
                <a:cubicBezTo>
                  <a:pt x="118164" y="479016"/>
                  <a:pt x="123771" y="484701"/>
                  <a:pt x="123771" y="491629"/>
                </a:cubicBezTo>
                <a:cubicBezTo>
                  <a:pt x="123771" y="498646"/>
                  <a:pt x="118164" y="504331"/>
                  <a:pt x="111133" y="504331"/>
                </a:cubicBezTo>
                <a:cubicBezTo>
                  <a:pt x="78737" y="504331"/>
                  <a:pt x="52571" y="478128"/>
                  <a:pt x="52571" y="445885"/>
                </a:cubicBezTo>
                <a:cubicBezTo>
                  <a:pt x="52571" y="438957"/>
                  <a:pt x="58267" y="433272"/>
                  <a:pt x="65209" y="433272"/>
                </a:cubicBezTo>
                <a:close/>
                <a:moveTo>
                  <a:pt x="230669" y="25328"/>
                </a:moveTo>
                <a:cubicBezTo>
                  <a:pt x="212426" y="25328"/>
                  <a:pt x="194805" y="47635"/>
                  <a:pt x="183325" y="66387"/>
                </a:cubicBezTo>
                <a:cubicBezTo>
                  <a:pt x="167039" y="92781"/>
                  <a:pt x="151555" y="130107"/>
                  <a:pt x="137138" y="177475"/>
                </a:cubicBezTo>
                <a:cubicBezTo>
                  <a:pt x="111953" y="260036"/>
                  <a:pt x="99316" y="344019"/>
                  <a:pt x="99227" y="344908"/>
                </a:cubicBezTo>
                <a:lnTo>
                  <a:pt x="97002" y="359927"/>
                </a:lnTo>
                <a:lnTo>
                  <a:pt x="82585" y="364993"/>
                </a:lnTo>
                <a:cubicBezTo>
                  <a:pt x="48323" y="377079"/>
                  <a:pt x="25274" y="409606"/>
                  <a:pt x="25274" y="445866"/>
                </a:cubicBezTo>
                <a:cubicBezTo>
                  <a:pt x="25274" y="468705"/>
                  <a:pt x="34173" y="490212"/>
                  <a:pt x="50370" y="506387"/>
                </a:cubicBezTo>
                <a:cubicBezTo>
                  <a:pt x="66567" y="522561"/>
                  <a:pt x="88014" y="531537"/>
                  <a:pt x="110885" y="531537"/>
                </a:cubicBezTo>
                <a:lnTo>
                  <a:pt x="122276" y="531626"/>
                </a:lnTo>
                <a:lnTo>
                  <a:pt x="129840" y="540158"/>
                </a:lnTo>
                <a:cubicBezTo>
                  <a:pt x="152711" y="566019"/>
                  <a:pt x="190444" y="581394"/>
                  <a:pt x="230669" y="581394"/>
                </a:cubicBezTo>
                <a:cubicBezTo>
                  <a:pt x="270983" y="581394"/>
                  <a:pt x="308627" y="566019"/>
                  <a:pt x="331498" y="540158"/>
                </a:cubicBezTo>
                <a:lnTo>
                  <a:pt x="339062" y="531626"/>
                </a:lnTo>
                <a:lnTo>
                  <a:pt x="350453" y="531537"/>
                </a:lnTo>
                <a:cubicBezTo>
                  <a:pt x="373324" y="531537"/>
                  <a:pt x="394860" y="522561"/>
                  <a:pt x="410968" y="506387"/>
                </a:cubicBezTo>
                <a:cubicBezTo>
                  <a:pt x="427165" y="490212"/>
                  <a:pt x="436064" y="468705"/>
                  <a:pt x="436064" y="445866"/>
                </a:cubicBezTo>
                <a:cubicBezTo>
                  <a:pt x="436064" y="409606"/>
                  <a:pt x="413104" y="377079"/>
                  <a:pt x="378842" y="364993"/>
                </a:cubicBezTo>
                <a:lnTo>
                  <a:pt x="364425" y="359927"/>
                </a:lnTo>
                <a:lnTo>
                  <a:pt x="362200" y="344908"/>
                </a:lnTo>
                <a:cubicBezTo>
                  <a:pt x="362022" y="344019"/>
                  <a:pt x="349385" y="260036"/>
                  <a:pt x="324289" y="177475"/>
                </a:cubicBezTo>
                <a:cubicBezTo>
                  <a:pt x="309872" y="130107"/>
                  <a:pt x="294299" y="92781"/>
                  <a:pt x="278102" y="66387"/>
                </a:cubicBezTo>
                <a:cubicBezTo>
                  <a:pt x="266533" y="47635"/>
                  <a:pt x="249002" y="25328"/>
                  <a:pt x="230669" y="25328"/>
                </a:cubicBezTo>
                <a:close/>
                <a:moveTo>
                  <a:pt x="230669" y="0"/>
                </a:moveTo>
                <a:cubicBezTo>
                  <a:pt x="336481" y="0"/>
                  <a:pt x="387207" y="341176"/>
                  <a:pt x="387207" y="341176"/>
                </a:cubicBezTo>
                <a:cubicBezTo>
                  <a:pt x="430458" y="356373"/>
                  <a:pt x="461427" y="397520"/>
                  <a:pt x="461427" y="445866"/>
                </a:cubicBezTo>
                <a:cubicBezTo>
                  <a:pt x="461427" y="507098"/>
                  <a:pt x="411769" y="556688"/>
                  <a:pt x="350542" y="556865"/>
                </a:cubicBezTo>
                <a:cubicBezTo>
                  <a:pt x="323844" y="586993"/>
                  <a:pt x="280149" y="606722"/>
                  <a:pt x="230669" y="606722"/>
                </a:cubicBezTo>
                <a:cubicBezTo>
                  <a:pt x="181278" y="606722"/>
                  <a:pt x="137494" y="586993"/>
                  <a:pt x="110885" y="556865"/>
                </a:cubicBezTo>
                <a:cubicBezTo>
                  <a:pt x="49658" y="556688"/>
                  <a:pt x="0" y="507098"/>
                  <a:pt x="0" y="445866"/>
                </a:cubicBezTo>
                <a:cubicBezTo>
                  <a:pt x="0" y="397520"/>
                  <a:pt x="30969" y="356373"/>
                  <a:pt x="74131" y="341176"/>
                </a:cubicBezTo>
                <a:cubicBezTo>
                  <a:pt x="74131" y="341176"/>
                  <a:pt x="124857" y="0"/>
                  <a:pt x="23066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48" name="乘号 47">
            <a:extLst>
              <a:ext uri="{FF2B5EF4-FFF2-40B4-BE49-F238E27FC236}">
                <a16:creationId xmlns:a16="http://schemas.microsoft.com/office/drawing/2014/main" id="{0A2A0676-9EEA-9B1E-82FF-27244F64B8C5}"/>
              </a:ext>
            </a:extLst>
          </p:cNvPr>
          <p:cNvSpPr/>
          <p:nvPr/>
        </p:nvSpPr>
        <p:spPr>
          <a:xfrm>
            <a:off x="8864556" y="5251143"/>
            <a:ext cx="237091" cy="237091"/>
          </a:xfrm>
          <a:prstGeom prst="mathMultiply">
            <a:avLst>
              <a:gd name="adj1" fmla="val 0"/>
            </a:avLst>
          </a:prstGeom>
          <a:solidFill>
            <a:srgbClr val="764343"/>
          </a:solidFill>
          <a:ln>
            <a:solidFill>
              <a:srgbClr val="76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E322B212-2B91-8989-BA83-D6702738117E}"/>
              </a:ext>
            </a:extLst>
          </p:cNvPr>
          <p:cNvSpPr/>
          <p:nvPr/>
        </p:nvSpPr>
        <p:spPr>
          <a:xfrm flipV="1">
            <a:off x="8635757" y="5014296"/>
            <a:ext cx="688596" cy="688596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E3B619B5-6F60-C3CA-99F9-E65D9E4B3654}"/>
              </a:ext>
            </a:extLst>
          </p:cNvPr>
          <p:cNvSpPr/>
          <p:nvPr/>
        </p:nvSpPr>
        <p:spPr>
          <a:xfrm>
            <a:off x="9996727" y="4690159"/>
            <a:ext cx="1734032" cy="1610857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33EAC22-A79C-7883-3510-4C196D25AEBD}"/>
              </a:ext>
            </a:extLst>
          </p:cNvPr>
          <p:cNvSpPr/>
          <p:nvPr/>
        </p:nvSpPr>
        <p:spPr>
          <a:xfrm>
            <a:off x="10268067" y="5794604"/>
            <a:ext cx="1191352" cy="40011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 M" panose="00020600040101010101" pitchFamily="18" charset="-122"/>
              </a:rPr>
              <a:t>呼吸困难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 M" panose="00020600040101010101" pitchFamily="18" charset="-122"/>
            </a:endParaRPr>
          </a:p>
        </p:txBody>
      </p:sp>
      <p:pic>
        <p:nvPicPr>
          <p:cNvPr id="55" name="图片 54" descr="图片包含 游戏机, 灯光, 画&#10;&#10;描述已自动生成">
            <a:extLst>
              <a:ext uri="{FF2B5EF4-FFF2-40B4-BE49-F238E27FC236}">
                <a16:creationId xmlns:a16="http://schemas.microsoft.com/office/drawing/2014/main" id="{A21E8FED-69BB-AA65-5130-F3FB1F753271}"/>
              </a:ext>
            </a:extLst>
          </p:cNvPr>
          <p:cNvPicPr>
            <a:picLocks/>
          </p:cNvPicPr>
          <p:nvPr/>
        </p:nvPicPr>
        <p:blipFill>
          <a:blip r:embed="rId9" cstate="screen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151" y="5169272"/>
            <a:ext cx="337184" cy="337184"/>
          </a:xfrm>
          <a:prstGeom prst="rect">
            <a:avLst/>
          </a:prstGeom>
          <a:ln>
            <a:noFill/>
          </a:ln>
        </p:spPr>
      </p:pic>
      <p:sp>
        <p:nvSpPr>
          <p:cNvPr id="56" name="椭圆 55">
            <a:extLst>
              <a:ext uri="{FF2B5EF4-FFF2-40B4-BE49-F238E27FC236}">
                <a16:creationId xmlns:a16="http://schemas.microsoft.com/office/drawing/2014/main" id="{5EDD53E7-1244-F120-59B1-E5601A2EEDB7}"/>
              </a:ext>
            </a:extLst>
          </p:cNvPr>
          <p:cNvSpPr/>
          <p:nvPr/>
        </p:nvSpPr>
        <p:spPr>
          <a:xfrm flipV="1">
            <a:off x="10519445" y="5014296"/>
            <a:ext cx="688596" cy="688596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4D7F7DE1-7331-F8FB-ECB8-61808D00C91C}"/>
              </a:ext>
            </a:extLst>
          </p:cNvPr>
          <p:cNvCxnSpPr>
            <a:cxnSpLocks/>
          </p:cNvCxnSpPr>
          <p:nvPr/>
        </p:nvCxnSpPr>
        <p:spPr>
          <a:xfrm>
            <a:off x="10054407" y="4390479"/>
            <a:ext cx="889654" cy="0"/>
          </a:xfrm>
          <a:prstGeom prst="line">
            <a:avLst/>
          </a:prstGeom>
          <a:ln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79E1291-4EA3-E002-970F-7C073BC8ED21}"/>
              </a:ext>
            </a:extLst>
          </p:cNvPr>
          <p:cNvCxnSpPr>
            <a:cxnSpLocks/>
          </p:cNvCxnSpPr>
          <p:nvPr/>
        </p:nvCxnSpPr>
        <p:spPr>
          <a:xfrm flipH="1">
            <a:off x="6984936" y="4390479"/>
            <a:ext cx="889654" cy="0"/>
          </a:xfrm>
          <a:prstGeom prst="line">
            <a:avLst/>
          </a:prstGeom>
          <a:ln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D2A59237-7D62-0359-59CE-481D6D581D1B}"/>
              </a:ext>
            </a:extLst>
          </p:cNvPr>
          <p:cNvSpPr/>
          <p:nvPr/>
        </p:nvSpPr>
        <p:spPr>
          <a:xfrm>
            <a:off x="371475" y="4243616"/>
            <a:ext cx="5724525" cy="2054225"/>
          </a:xfrm>
          <a:prstGeom prst="roundRect">
            <a:avLst>
              <a:gd name="adj" fmla="val 11684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63000"/>
                </a:schemeClr>
              </a:gs>
              <a:gs pos="100000">
                <a:schemeClr val="accent1">
                  <a:lumMod val="20000"/>
                  <a:lumOff val="80000"/>
                  <a:alpha val="18000"/>
                </a:schemeClr>
              </a:gs>
            </a:gsLst>
            <a:path path="rect">
              <a:fillToRect l="50000" t="50000" r="50000" b="50000"/>
            </a:path>
          </a:gradFill>
          <a:ln w="15875">
            <a:solidFill>
              <a:schemeClr val="accent1">
                <a:lumMod val="75000"/>
                <a:alpha val="72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D07B724-3596-6936-BA7D-996A508D4BE6}"/>
              </a:ext>
            </a:extLst>
          </p:cNvPr>
          <p:cNvSpPr txBox="1"/>
          <p:nvPr/>
        </p:nvSpPr>
        <p:spPr>
          <a:xfrm>
            <a:off x="781477" y="5391286"/>
            <a:ext cx="4448654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kumimoji="0" lang="zh-CN" altLang="en-US" sz="2800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大多数</a:t>
            </a:r>
            <a:r>
              <a:rPr kumimoji="0" lang="zh-CN" altLang="en-US" sz="2800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两到三天内</a:t>
            </a:r>
            <a:r>
              <a:rPr kumimoji="0" lang="zh-CN" altLang="en-US" sz="2800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就会好转</a:t>
            </a:r>
            <a:endParaRPr lang="zh-CN" altLang="en-US" sz="280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6A2570F-D116-5C1E-783E-598F5AEAA261}"/>
              </a:ext>
            </a:extLst>
          </p:cNvPr>
          <p:cNvSpPr txBox="1"/>
          <p:nvPr/>
        </p:nvSpPr>
        <p:spPr>
          <a:xfrm>
            <a:off x="781477" y="4677269"/>
            <a:ext cx="4801314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2800" kern="100">
                <a:solidFill>
                  <a:schemeClr val="accent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感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染奥密克戎患者恢复</a:t>
            </a:r>
            <a:r>
              <a:rPr kumimoji="0" lang="zh-CN" altLang="en-US" sz="500" b="0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得</a:t>
            </a:r>
            <a:r>
              <a:rPr kumimoji="0" lang="zh-CN" altLang="en-US" sz="500" b="0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很快</a:t>
            </a:r>
            <a:endParaRPr lang="zh-CN" altLang="en-US" sz="2800">
              <a:solidFill>
                <a:schemeClr val="accent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FACAB55-2CBA-7246-6AE9-FB5CFB2684EF}"/>
              </a:ext>
            </a:extLst>
          </p:cNvPr>
          <p:cNvSpPr/>
          <p:nvPr/>
        </p:nvSpPr>
        <p:spPr>
          <a:xfrm>
            <a:off x="4480727" y="1927136"/>
            <a:ext cx="3232754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zh-CN" altLang="en-US" sz="2800" kern="0">
                <a:solidFill>
                  <a:schemeClr val="accent1">
                    <a:lumMod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奥密克戎主要症状</a:t>
            </a:r>
            <a:endParaRPr lang="zh-CN" altLang="en-US" sz="2800" kern="0" dirty="0">
              <a:solidFill>
                <a:schemeClr val="accent1">
                  <a:lumMod val="7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49FB9334-D310-2039-7730-03D2DB300BEA}"/>
              </a:ext>
            </a:extLst>
          </p:cNvPr>
          <p:cNvCxnSpPr>
            <a:cxnSpLocks/>
          </p:cNvCxnSpPr>
          <p:nvPr/>
        </p:nvCxnSpPr>
        <p:spPr>
          <a:xfrm>
            <a:off x="7689040" y="2142579"/>
            <a:ext cx="889654" cy="0"/>
          </a:xfrm>
          <a:prstGeom prst="line">
            <a:avLst/>
          </a:prstGeom>
          <a:ln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4140ECAD-EBA8-511C-F4B1-349E22897384}"/>
              </a:ext>
            </a:extLst>
          </p:cNvPr>
          <p:cNvCxnSpPr>
            <a:cxnSpLocks/>
          </p:cNvCxnSpPr>
          <p:nvPr/>
        </p:nvCxnSpPr>
        <p:spPr>
          <a:xfrm flipH="1">
            <a:off x="3590115" y="2142579"/>
            <a:ext cx="889654" cy="0"/>
          </a:xfrm>
          <a:prstGeom prst="line">
            <a:avLst/>
          </a:prstGeom>
          <a:ln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5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E421E-12DC-FABF-5CFA-F4571D57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病毒</a:t>
            </a:r>
            <a:r>
              <a: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</a:rPr>
              <a:t>传染力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8C677B-F164-31CB-D6FF-A79545D22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>
                <a:cs typeface="Arial Unicode MS" panose="020B0604020202020204" pitchFamily="34" charset="-122"/>
              </a:rPr>
              <a:t>PART 05</a:t>
            </a:r>
            <a:endParaRPr lang="zh-CN" altLang="en-US"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08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77D8F9-F240-39E5-9143-B1819E0AEFB3}"/>
              </a:ext>
            </a:extLst>
          </p:cNvPr>
          <p:cNvSpPr/>
          <p:nvPr/>
        </p:nvSpPr>
        <p:spPr>
          <a:xfrm>
            <a:off x="4624921" y="1587500"/>
            <a:ext cx="663359" cy="27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38995C48-92C0-0D9B-370B-7A7952FF0106}"/>
              </a:ext>
            </a:extLst>
          </p:cNvPr>
          <p:cNvSpPr/>
          <p:nvPr/>
        </p:nvSpPr>
        <p:spPr>
          <a:xfrm>
            <a:off x="135380" y="121734"/>
            <a:ext cx="398522" cy="375756"/>
          </a:xfrm>
          <a:custGeom>
            <a:avLst/>
            <a:gdLst>
              <a:gd name="connsiteX0" fmla="*/ 974263 w 2053704"/>
              <a:gd name="connsiteY0" fmla="*/ 897038 h 1759892"/>
              <a:gd name="connsiteX1" fmla="*/ 974263 w 2053704"/>
              <a:gd name="connsiteY1" fmla="*/ 1065127 h 1759892"/>
              <a:gd name="connsiteX2" fmla="*/ 806287 w 2053704"/>
              <a:gd name="connsiteY2" fmla="*/ 1065127 h 1759892"/>
              <a:gd name="connsiteX3" fmla="*/ 806287 w 2053704"/>
              <a:gd name="connsiteY3" fmla="*/ 1154773 h 1759892"/>
              <a:gd name="connsiteX4" fmla="*/ 985462 w 2053704"/>
              <a:gd name="connsiteY4" fmla="*/ 1154773 h 1759892"/>
              <a:gd name="connsiteX5" fmla="*/ 985462 w 2053704"/>
              <a:gd name="connsiteY5" fmla="*/ 1322862 h 1759892"/>
              <a:gd name="connsiteX6" fmla="*/ 1075050 w 2053704"/>
              <a:gd name="connsiteY6" fmla="*/ 1322862 h 1759892"/>
              <a:gd name="connsiteX7" fmla="*/ 1075050 w 2053704"/>
              <a:gd name="connsiteY7" fmla="*/ 1154773 h 1759892"/>
              <a:gd name="connsiteX8" fmla="*/ 1243026 w 2053704"/>
              <a:gd name="connsiteY8" fmla="*/ 1154773 h 1759892"/>
              <a:gd name="connsiteX9" fmla="*/ 1243026 w 2053704"/>
              <a:gd name="connsiteY9" fmla="*/ 1065127 h 1759892"/>
              <a:gd name="connsiteX10" fmla="*/ 1063852 w 2053704"/>
              <a:gd name="connsiteY10" fmla="*/ 1065127 h 1759892"/>
              <a:gd name="connsiteX11" fmla="*/ 1063852 w 2053704"/>
              <a:gd name="connsiteY11" fmla="*/ 897038 h 1759892"/>
              <a:gd name="connsiteX12" fmla="*/ 884676 w 2053704"/>
              <a:gd name="connsiteY12" fmla="*/ 784980 h 1759892"/>
              <a:gd name="connsiteX13" fmla="*/ 1164637 w 2053704"/>
              <a:gd name="connsiteY13" fmla="*/ 784980 h 1759892"/>
              <a:gd name="connsiteX14" fmla="*/ 1164637 w 2053704"/>
              <a:gd name="connsiteY14" fmla="*/ 964273 h 1759892"/>
              <a:gd name="connsiteX15" fmla="*/ 1332613 w 2053704"/>
              <a:gd name="connsiteY15" fmla="*/ 964273 h 1759892"/>
              <a:gd name="connsiteX16" fmla="*/ 1332613 w 2053704"/>
              <a:gd name="connsiteY16" fmla="*/ 1244420 h 1759892"/>
              <a:gd name="connsiteX17" fmla="*/ 1164637 w 2053704"/>
              <a:gd name="connsiteY17" fmla="*/ 1244420 h 1759892"/>
              <a:gd name="connsiteX18" fmla="*/ 1164637 w 2053704"/>
              <a:gd name="connsiteY18" fmla="*/ 1412508 h 1759892"/>
              <a:gd name="connsiteX19" fmla="*/ 873477 w 2053704"/>
              <a:gd name="connsiteY19" fmla="*/ 1412508 h 1759892"/>
              <a:gd name="connsiteX20" fmla="*/ 873477 w 2053704"/>
              <a:gd name="connsiteY20" fmla="*/ 1244420 h 1759892"/>
              <a:gd name="connsiteX21" fmla="*/ 705502 w 2053704"/>
              <a:gd name="connsiteY21" fmla="*/ 1244420 h 1759892"/>
              <a:gd name="connsiteX22" fmla="*/ 705502 w 2053704"/>
              <a:gd name="connsiteY22" fmla="*/ 953068 h 1759892"/>
              <a:gd name="connsiteX23" fmla="*/ 884676 w 2053704"/>
              <a:gd name="connsiteY23" fmla="*/ 953068 h 1759892"/>
              <a:gd name="connsiteX24" fmla="*/ 447937 w 2053704"/>
              <a:gd name="connsiteY24" fmla="*/ 560862 h 1759892"/>
              <a:gd name="connsiteX25" fmla="*/ 201572 w 2053704"/>
              <a:gd name="connsiteY25" fmla="*/ 639303 h 1759892"/>
              <a:gd name="connsiteX26" fmla="*/ 156779 w 2053704"/>
              <a:gd name="connsiteY26" fmla="*/ 784980 h 1759892"/>
              <a:gd name="connsiteX27" fmla="*/ 179176 w 2053704"/>
              <a:gd name="connsiteY27" fmla="*/ 1289245 h 1759892"/>
              <a:gd name="connsiteX28" fmla="*/ 503930 w 2053704"/>
              <a:gd name="connsiteY28" fmla="*/ 1603008 h 1759892"/>
              <a:gd name="connsiteX29" fmla="*/ 1556583 w 2053704"/>
              <a:gd name="connsiteY29" fmla="*/ 1603008 h 1759892"/>
              <a:gd name="connsiteX30" fmla="*/ 1881335 w 2053704"/>
              <a:gd name="connsiteY30" fmla="*/ 1278038 h 1759892"/>
              <a:gd name="connsiteX31" fmla="*/ 1903738 w 2053704"/>
              <a:gd name="connsiteY31" fmla="*/ 773773 h 1759892"/>
              <a:gd name="connsiteX32" fmla="*/ 1858933 w 2053704"/>
              <a:gd name="connsiteY32" fmla="*/ 639303 h 1759892"/>
              <a:gd name="connsiteX33" fmla="*/ 1612574 w 2053704"/>
              <a:gd name="connsiteY33" fmla="*/ 560862 h 1759892"/>
              <a:gd name="connsiteX34" fmla="*/ 313556 w 2053704"/>
              <a:gd name="connsiteY34" fmla="*/ 168657 h 1759892"/>
              <a:gd name="connsiteX35" fmla="*/ 179176 w 2053704"/>
              <a:gd name="connsiteY35" fmla="*/ 269508 h 1759892"/>
              <a:gd name="connsiteX36" fmla="*/ 179176 w 2053704"/>
              <a:gd name="connsiteY36" fmla="*/ 460008 h 1759892"/>
              <a:gd name="connsiteX37" fmla="*/ 436739 w 2053704"/>
              <a:gd name="connsiteY37" fmla="*/ 403980 h 1759892"/>
              <a:gd name="connsiteX38" fmla="*/ 436739 w 2053704"/>
              <a:gd name="connsiteY38" fmla="*/ 258303 h 1759892"/>
              <a:gd name="connsiteX39" fmla="*/ 335953 w 2053704"/>
              <a:gd name="connsiteY39" fmla="*/ 168657 h 1759892"/>
              <a:gd name="connsiteX40" fmla="*/ 1766182 w 2053704"/>
              <a:gd name="connsiteY40" fmla="*/ 167912 h 1759892"/>
              <a:gd name="connsiteX41" fmla="*/ 1724560 w 2053704"/>
              <a:gd name="connsiteY41" fmla="*/ 168657 h 1759892"/>
              <a:gd name="connsiteX42" fmla="*/ 1601377 w 2053704"/>
              <a:gd name="connsiteY42" fmla="*/ 269508 h 1759892"/>
              <a:gd name="connsiteX43" fmla="*/ 1612574 w 2053704"/>
              <a:gd name="connsiteY43" fmla="*/ 403980 h 1759892"/>
              <a:gd name="connsiteX44" fmla="*/ 1870143 w 2053704"/>
              <a:gd name="connsiteY44" fmla="*/ 460008 h 1759892"/>
              <a:gd name="connsiteX45" fmla="*/ 1870143 w 2053704"/>
              <a:gd name="connsiteY45" fmla="*/ 258303 h 1759892"/>
              <a:gd name="connsiteX46" fmla="*/ 1766182 w 2053704"/>
              <a:gd name="connsiteY46" fmla="*/ 167912 h 1759892"/>
              <a:gd name="connsiteX47" fmla="*/ 1724560 w 2053704"/>
              <a:gd name="connsiteY47" fmla="*/ 568 h 1759892"/>
              <a:gd name="connsiteX48" fmla="*/ 2026923 w 2053704"/>
              <a:gd name="connsiteY48" fmla="*/ 247097 h 1759892"/>
              <a:gd name="connsiteX49" fmla="*/ 2026923 w 2053704"/>
              <a:gd name="connsiteY49" fmla="*/ 628097 h 1759892"/>
              <a:gd name="connsiteX50" fmla="*/ 2049306 w 2053704"/>
              <a:gd name="connsiteY50" fmla="*/ 784980 h 1759892"/>
              <a:gd name="connsiteX51" fmla="*/ 2026923 w 2053704"/>
              <a:gd name="connsiteY51" fmla="*/ 1289245 h 1759892"/>
              <a:gd name="connsiteX52" fmla="*/ 1556583 w 2053704"/>
              <a:gd name="connsiteY52" fmla="*/ 1759892 h 1759892"/>
              <a:gd name="connsiteX53" fmla="*/ 503930 w 2053704"/>
              <a:gd name="connsiteY53" fmla="*/ 1759892 h 1759892"/>
              <a:gd name="connsiteX54" fmla="*/ 22397 w 2053704"/>
              <a:gd name="connsiteY54" fmla="*/ 1289245 h 1759892"/>
              <a:gd name="connsiteX55" fmla="*/ 0 w 2053704"/>
              <a:gd name="connsiteY55" fmla="*/ 784980 h 1759892"/>
              <a:gd name="connsiteX56" fmla="*/ 33595 w 2053704"/>
              <a:gd name="connsiteY56" fmla="*/ 616892 h 1759892"/>
              <a:gd name="connsiteX57" fmla="*/ 33595 w 2053704"/>
              <a:gd name="connsiteY57" fmla="*/ 258303 h 1759892"/>
              <a:gd name="connsiteX58" fmla="*/ 347152 w 2053704"/>
              <a:gd name="connsiteY58" fmla="*/ 11774 h 1759892"/>
              <a:gd name="connsiteX59" fmla="*/ 615913 w 2053704"/>
              <a:gd name="connsiteY59" fmla="*/ 247097 h 1759892"/>
              <a:gd name="connsiteX60" fmla="*/ 615913 w 2053704"/>
              <a:gd name="connsiteY60" fmla="*/ 403980 h 1759892"/>
              <a:gd name="connsiteX61" fmla="*/ 1455797 w 2053704"/>
              <a:gd name="connsiteY61" fmla="*/ 403980 h 1759892"/>
              <a:gd name="connsiteX62" fmla="*/ 1455797 w 2053704"/>
              <a:gd name="connsiteY62" fmla="*/ 247097 h 1759892"/>
              <a:gd name="connsiteX63" fmla="*/ 1724560 w 2053704"/>
              <a:gd name="connsiteY63" fmla="*/ 568 h 17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53704" h="1759892">
                <a:moveTo>
                  <a:pt x="974263" y="897038"/>
                </a:moveTo>
                <a:lnTo>
                  <a:pt x="974263" y="1065127"/>
                </a:lnTo>
                <a:lnTo>
                  <a:pt x="806287" y="1065127"/>
                </a:lnTo>
                <a:lnTo>
                  <a:pt x="806287" y="1154773"/>
                </a:lnTo>
                <a:lnTo>
                  <a:pt x="985462" y="1154773"/>
                </a:lnTo>
                <a:lnTo>
                  <a:pt x="985462" y="1322862"/>
                </a:lnTo>
                <a:lnTo>
                  <a:pt x="1075050" y="1322862"/>
                </a:lnTo>
                <a:lnTo>
                  <a:pt x="1075050" y="1154773"/>
                </a:lnTo>
                <a:lnTo>
                  <a:pt x="1243026" y="1154773"/>
                </a:lnTo>
                <a:lnTo>
                  <a:pt x="1243026" y="1065127"/>
                </a:lnTo>
                <a:lnTo>
                  <a:pt x="1063852" y="1065127"/>
                </a:lnTo>
                <a:lnTo>
                  <a:pt x="1063852" y="897038"/>
                </a:lnTo>
                <a:close/>
                <a:moveTo>
                  <a:pt x="884676" y="784980"/>
                </a:moveTo>
                <a:lnTo>
                  <a:pt x="1164637" y="784980"/>
                </a:lnTo>
                <a:lnTo>
                  <a:pt x="1164637" y="964273"/>
                </a:lnTo>
                <a:lnTo>
                  <a:pt x="1332613" y="964273"/>
                </a:lnTo>
                <a:lnTo>
                  <a:pt x="1332613" y="1244420"/>
                </a:lnTo>
                <a:lnTo>
                  <a:pt x="1164637" y="1244420"/>
                </a:lnTo>
                <a:lnTo>
                  <a:pt x="1164637" y="1412508"/>
                </a:lnTo>
                <a:lnTo>
                  <a:pt x="873477" y="1412508"/>
                </a:lnTo>
                <a:lnTo>
                  <a:pt x="873477" y="1244420"/>
                </a:lnTo>
                <a:lnTo>
                  <a:pt x="705502" y="1244420"/>
                </a:lnTo>
                <a:lnTo>
                  <a:pt x="705502" y="953068"/>
                </a:lnTo>
                <a:lnTo>
                  <a:pt x="884676" y="953068"/>
                </a:lnTo>
                <a:close/>
                <a:moveTo>
                  <a:pt x="447937" y="560862"/>
                </a:moveTo>
                <a:cubicBezTo>
                  <a:pt x="414343" y="560862"/>
                  <a:pt x="279960" y="572068"/>
                  <a:pt x="201572" y="639303"/>
                </a:cubicBezTo>
                <a:cubicBezTo>
                  <a:pt x="167976" y="672920"/>
                  <a:pt x="156779" y="717745"/>
                  <a:pt x="156779" y="784980"/>
                </a:cubicBezTo>
                <a:lnTo>
                  <a:pt x="179176" y="1289245"/>
                </a:lnTo>
                <a:cubicBezTo>
                  <a:pt x="179176" y="1300450"/>
                  <a:pt x="201572" y="1603008"/>
                  <a:pt x="503930" y="1603008"/>
                </a:cubicBezTo>
                <a:lnTo>
                  <a:pt x="1556583" y="1603008"/>
                </a:lnTo>
                <a:cubicBezTo>
                  <a:pt x="1847741" y="1603008"/>
                  <a:pt x="1870143" y="1300450"/>
                  <a:pt x="1881335" y="1278038"/>
                </a:cubicBezTo>
                <a:lnTo>
                  <a:pt x="1903738" y="773773"/>
                </a:lnTo>
                <a:cubicBezTo>
                  <a:pt x="1903738" y="717745"/>
                  <a:pt x="1892527" y="672920"/>
                  <a:pt x="1858933" y="639303"/>
                </a:cubicBezTo>
                <a:cubicBezTo>
                  <a:pt x="1791745" y="572068"/>
                  <a:pt x="1657370" y="560862"/>
                  <a:pt x="1612574" y="560862"/>
                </a:cubicBezTo>
                <a:close/>
                <a:moveTo>
                  <a:pt x="313556" y="168657"/>
                </a:moveTo>
                <a:cubicBezTo>
                  <a:pt x="212770" y="168657"/>
                  <a:pt x="190373" y="235892"/>
                  <a:pt x="179176" y="269508"/>
                </a:cubicBezTo>
                <a:lnTo>
                  <a:pt x="179176" y="460008"/>
                </a:lnTo>
                <a:cubicBezTo>
                  <a:pt x="279960" y="403980"/>
                  <a:pt x="391946" y="403980"/>
                  <a:pt x="436739" y="403980"/>
                </a:cubicBezTo>
                <a:lnTo>
                  <a:pt x="436739" y="258303"/>
                </a:lnTo>
                <a:cubicBezTo>
                  <a:pt x="436739" y="168657"/>
                  <a:pt x="358350" y="168657"/>
                  <a:pt x="335953" y="168657"/>
                </a:cubicBezTo>
                <a:close/>
                <a:moveTo>
                  <a:pt x="1766182" y="167912"/>
                </a:moveTo>
                <a:cubicBezTo>
                  <a:pt x="1753781" y="167081"/>
                  <a:pt x="1739958" y="167256"/>
                  <a:pt x="1724560" y="168657"/>
                </a:cubicBezTo>
                <a:cubicBezTo>
                  <a:pt x="1702163" y="168657"/>
                  <a:pt x="1623773" y="179862"/>
                  <a:pt x="1601377" y="269508"/>
                </a:cubicBezTo>
                <a:lnTo>
                  <a:pt x="1612574" y="403980"/>
                </a:lnTo>
                <a:cubicBezTo>
                  <a:pt x="1657370" y="403980"/>
                  <a:pt x="1769353" y="415185"/>
                  <a:pt x="1870143" y="460008"/>
                </a:cubicBezTo>
                <a:lnTo>
                  <a:pt x="1870143" y="258303"/>
                </a:lnTo>
                <a:cubicBezTo>
                  <a:pt x="1870143" y="228887"/>
                  <a:pt x="1852992" y="173733"/>
                  <a:pt x="1766182" y="167912"/>
                </a:cubicBezTo>
                <a:close/>
                <a:moveTo>
                  <a:pt x="1724560" y="568"/>
                </a:moveTo>
                <a:cubicBezTo>
                  <a:pt x="1926140" y="-10638"/>
                  <a:pt x="2015712" y="146245"/>
                  <a:pt x="2026923" y="247097"/>
                </a:cubicBezTo>
                <a:lnTo>
                  <a:pt x="2026923" y="628097"/>
                </a:lnTo>
                <a:cubicBezTo>
                  <a:pt x="2049306" y="672920"/>
                  <a:pt x="2060517" y="728950"/>
                  <a:pt x="2049306" y="784980"/>
                </a:cubicBezTo>
                <a:lnTo>
                  <a:pt x="2026923" y="1289245"/>
                </a:lnTo>
                <a:cubicBezTo>
                  <a:pt x="2015712" y="1446127"/>
                  <a:pt x="1903738" y="1759892"/>
                  <a:pt x="1556583" y="1759892"/>
                </a:cubicBezTo>
                <a:lnTo>
                  <a:pt x="503930" y="1759892"/>
                </a:lnTo>
                <a:cubicBezTo>
                  <a:pt x="145580" y="1759892"/>
                  <a:pt x="33595" y="1457334"/>
                  <a:pt x="22397" y="1289245"/>
                </a:cubicBezTo>
                <a:lnTo>
                  <a:pt x="0" y="784980"/>
                </a:lnTo>
                <a:cubicBezTo>
                  <a:pt x="0" y="717745"/>
                  <a:pt x="11199" y="661715"/>
                  <a:pt x="33595" y="616892"/>
                </a:cubicBezTo>
                <a:lnTo>
                  <a:pt x="33595" y="258303"/>
                </a:lnTo>
                <a:cubicBezTo>
                  <a:pt x="44794" y="168657"/>
                  <a:pt x="111985" y="-10638"/>
                  <a:pt x="347152" y="11774"/>
                </a:cubicBezTo>
                <a:cubicBezTo>
                  <a:pt x="436739" y="11774"/>
                  <a:pt x="582319" y="79009"/>
                  <a:pt x="615913" y="247097"/>
                </a:cubicBezTo>
                <a:lnTo>
                  <a:pt x="615913" y="403980"/>
                </a:lnTo>
                <a:lnTo>
                  <a:pt x="1455797" y="403980"/>
                </a:lnTo>
                <a:lnTo>
                  <a:pt x="1455797" y="247097"/>
                </a:lnTo>
                <a:cubicBezTo>
                  <a:pt x="1489393" y="56597"/>
                  <a:pt x="1646170" y="568"/>
                  <a:pt x="1724560" y="568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EC282E-5C47-FC9C-D590-E7866E3EE48B}"/>
              </a:ext>
            </a:extLst>
          </p:cNvPr>
          <p:cNvSpPr txBox="1"/>
          <p:nvPr/>
        </p:nvSpPr>
        <p:spPr>
          <a:xfrm>
            <a:off x="224975" y="303025"/>
            <a:ext cx="1954381" cy="484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病毒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传</a:t>
            </a:r>
            <a:r>
              <a:rPr kumimoji="0" lang="zh-CN" altLang="en-US" sz="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染力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3CD5FF0-88A2-B7E4-1446-D0530663D094}"/>
              </a:ext>
            </a:extLst>
          </p:cNvPr>
          <p:cNvSpPr/>
          <p:nvPr/>
        </p:nvSpPr>
        <p:spPr>
          <a:xfrm>
            <a:off x="238843" y="671592"/>
            <a:ext cx="1196161" cy="2539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>
                <a:latin typeface="思源宋体 CN" panose="02020400000000000000" pitchFamily="18" charset="-122"/>
                <a:ea typeface="思源宋体 CN" panose="02020400000000000000" pitchFamily="18" charset="-122"/>
              </a:rPr>
              <a:t>Viral infectivity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42FE151-FA1E-1B11-4A36-D0441314D0AD}"/>
              </a:ext>
            </a:extLst>
          </p:cNvPr>
          <p:cNvSpPr/>
          <p:nvPr/>
        </p:nvSpPr>
        <p:spPr>
          <a:xfrm>
            <a:off x="1988457" y="637688"/>
            <a:ext cx="209079" cy="197135"/>
          </a:xfrm>
          <a:custGeom>
            <a:avLst/>
            <a:gdLst>
              <a:gd name="connsiteX0" fmla="*/ 974263 w 2053704"/>
              <a:gd name="connsiteY0" fmla="*/ 897038 h 1759892"/>
              <a:gd name="connsiteX1" fmla="*/ 974263 w 2053704"/>
              <a:gd name="connsiteY1" fmla="*/ 1065127 h 1759892"/>
              <a:gd name="connsiteX2" fmla="*/ 806287 w 2053704"/>
              <a:gd name="connsiteY2" fmla="*/ 1065127 h 1759892"/>
              <a:gd name="connsiteX3" fmla="*/ 806287 w 2053704"/>
              <a:gd name="connsiteY3" fmla="*/ 1154773 h 1759892"/>
              <a:gd name="connsiteX4" fmla="*/ 985462 w 2053704"/>
              <a:gd name="connsiteY4" fmla="*/ 1154773 h 1759892"/>
              <a:gd name="connsiteX5" fmla="*/ 985462 w 2053704"/>
              <a:gd name="connsiteY5" fmla="*/ 1322862 h 1759892"/>
              <a:gd name="connsiteX6" fmla="*/ 1075050 w 2053704"/>
              <a:gd name="connsiteY6" fmla="*/ 1322862 h 1759892"/>
              <a:gd name="connsiteX7" fmla="*/ 1075050 w 2053704"/>
              <a:gd name="connsiteY7" fmla="*/ 1154773 h 1759892"/>
              <a:gd name="connsiteX8" fmla="*/ 1243026 w 2053704"/>
              <a:gd name="connsiteY8" fmla="*/ 1154773 h 1759892"/>
              <a:gd name="connsiteX9" fmla="*/ 1243026 w 2053704"/>
              <a:gd name="connsiteY9" fmla="*/ 1065127 h 1759892"/>
              <a:gd name="connsiteX10" fmla="*/ 1063852 w 2053704"/>
              <a:gd name="connsiteY10" fmla="*/ 1065127 h 1759892"/>
              <a:gd name="connsiteX11" fmla="*/ 1063852 w 2053704"/>
              <a:gd name="connsiteY11" fmla="*/ 897038 h 1759892"/>
              <a:gd name="connsiteX12" fmla="*/ 884676 w 2053704"/>
              <a:gd name="connsiteY12" fmla="*/ 784980 h 1759892"/>
              <a:gd name="connsiteX13" fmla="*/ 1164637 w 2053704"/>
              <a:gd name="connsiteY13" fmla="*/ 784980 h 1759892"/>
              <a:gd name="connsiteX14" fmla="*/ 1164637 w 2053704"/>
              <a:gd name="connsiteY14" fmla="*/ 964273 h 1759892"/>
              <a:gd name="connsiteX15" fmla="*/ 1332613 w 2053704"/>
              <a:gd name="connsiteY15" fmla="*/ 964273 h 1759892"/>
              <a:gd name="connsiteX16" fmla="*/ 1332613 w 2053704"/>
              <a:gd name="connsiteY16" fmla="*/ 1244420 h 1759892"/>
              <a:gd name="connsiteX17" fmla="*/ 1164637 w 2053704"/>
              <a:gd name="connsiteY17" fmla="*/ 1244420 h 1759892"/>
              <a:gd name="connsiteX18" fmla="*/ 1164637 w 2053704"/>
              <a:gd name="connsiteY18" fmla="*/ 1412508 h 1759892"/>
              <a:gd name="connsiteX19" fmla="*/ 873477 w 2053704"/>
              <a:gd name="connsiteY19" fmla="*/ 1412508 h 1759892"/>
              <a:gd name="connsiteX20" fmla="*/ 873477 w 2053704"/>
              <a:gd name="connsiteY20" fmla="*/ 1244420 h 1759892"/>
              <a:gd name="connsiteX21" fmla="*/ 705502 w 2053704"/>
              <a:gd name="connsiteY21" fmla="*/ 1244420 h 1759892"/>
              <a:gd name="connsiteX22" fmla="*/ 705502 w 2053704"/>
              <a:gd name="connsiteY22" fmla="*/ 953068 h 1759892"/>
              <a:gd name="connsiteX23" fmla="*/ 884676 w 2053704"/>
              <a:gd name="connsiteY23" fmla="*/ 953068 h 1759892"/>
              <a:gd name="connsiteX24" fmla="*/ 447937 w 2053704"/>
              <a:gd name="connsiteY24" fmla="*/ 560862 h 1759892"/>
              <a:gd name="connsiteX25" fmla="*/ 201572 w 2053704"/>
              <a:gd name="connsiteY25" fmla="*/ 639303 h 1759892"/>
              <a:gd name="connsiteX26" fmla="*/ 156779 w 2053704"/>
              <a:gd name="connsiteY26" fmla="*/ 784980 h 1759892"/>
              <a:gd name="connsiteX27" fmla="*/ 179176 w 2053704"/>
              <a:gd name="connsiteY27" fmla="*/ 1289245 h 1759892"/>
              <a:gd name="connsiteX28" fmla="*/ 503930 w 2053704"/>
              <a:gd name="connsiteY28" fmla="*/ 1603008 h 1759892"/>
              <a:gd name="connsiteX29" fmla="*/ 1556583 w 2053704"/>
              <a:gd name="connsiteY29" fmla="*/ 1603008 h 1759892"/>
              <a:gd name="connsiteX30" fmla="*/ 1881335 w 2053704"/>
              <a:gd name="connsiteY30" fmla="*/ 1278038 h 1759892"/>
              <a:gd name="connsiteX31" fmla="*/ 1903738 w 2053704"/>
              <a:gd name="connsiteY31" fmla="*/ 773773 h 1759892"/>
              <a:gd name="connsiteX32" fmla="*/ 1858933 w 2053704"/>
              <a:gd name="connsiteY32" fmla="*/ 639303 h 1759892"/>
              <a:gd name="connsiteX33" fmla="*/ 1612574 w 2053704"/>
              <a:gd name="connsiteY33" fmla="*/ 560862 h 1759892"/>
              <a:gd name="connsiteX34" fmla="*/ 313556 w 2053704"/>
              <a:gd name="connsiteY34" fmla="*/ 168657 h 1759892"/>
              <a:gd name="connsiteX35" fmla="*/ 179176 w 2053704"/>
              <a:gd name="connsiteY35" fmla="*/ 269508 h 1759892"/>
              <a:gd name="connsiteX36" fmla="*/ 179176 w 2053704"/>
              <a:gd name="connsiteY36" fmla="*/ 460008 h 1759892"/>
              <a:gd name="connsiteX37" fmla="*/ 436739 w 2053704"/>
              <a:gd name="connsiteY37" fmla="*/ 403980 h 1759892"/>
              <a:gd name="connsiteX38" fmla="*/ 436739 w 2053704"/>
              <a:gd name="connsiteY38" fmla="*/ 258303 h 1759892"/>
              <a:gd name="connsiteX39" fmla="*/ 335953 w 2053704"/>
              <a:gd name="connsiteY39" fmla="*/ 168657 h 1759892"/>
              <a:gd name="connsiteX40" fmla="*/ 1766182 w 2053704"/>
              <a:gd name="connsiteY40" fmla="*/ 167912 h 1759892"/>
              <a:gd name="connsiteX41" fmla="*/ 1724560 w 2053704"/>
              <a:gd name="connsiteY41" fmla="*/ 168657 h 1759892"/>
              <a:gd name="connsiteX42" fmla="*/ 1601377 w 2053704"/>
              <a:gd name="connsiteY42" fmla="*/ 269508 h 1759892"/>
              <a:gd name="connsiteX43" fmla="*/ 1612574 w 2053704"/>
              <a:gd name="connsiteY43" fmla="*/ 403980 h 1759892"/>
              <a:gd name="connsiteX44" fmla="*/ 1870143 w 2053704"/>
              <a:gd name="connsiteY44" fmla="*/ 460008 h 1759892"/>
              <a:gd name="connsiteX45" fmla="*/ 1870143 w 2053704"/>
              <a:gd name="connsiteY45" fmla="*/ 258303 h 1759892"/>
              <a:gd name="connsiteX46" fmla="*/ 1766182 w 2053704"/>
              <a:gd name="connsiteY46" fmla="*/ 167912 h 1759892"/>
              <a:gd name="connsiteX47" fmla="*/ 1724560 w 2053704"/>
              <a:gd name="connsiteY47" fmla="*/ 568 h 1759892"/>
              <a:gd name="connsiteX48" fmla="*/ 2026923 w 2053704"/>
              <a:gd name="connsiteY48" fmla="*/ 247097 h 1759892"/>
              <a:gd name="connsiteX49" fmla="*/ 2026923 w 2053704"/>
              <a:gd name="connsiteY49" fmla="*/ 628097 h 1759892"/>
              <a:gd name="connsiteX50" fmla="*/ 2049306 w 2053704"/>
              <a:gd name="connsiteY50" fmla="*/ 784980 h 1759892"/>
              <a:gd name="connsiteX51" fmla="*/ 2026923 w 2053704"/>
              <a:gd name="connsiteY51" fmla="*/ 1289245 h 1759892"/>
              <a:gd name="connsiteX52" fmla="*/ 1556583 w 2053704"/>
              <a:gd name="connsiteY52" fmla="*/ 1759892 h 1759892"/>
              <a:gd name="connsiteX53" fmla="*/ 503930 w 2053704"/>
              <a:gd name="connsiteY53" fmla="*/ 1759892 h 1759892"/>
              <a:gd name="connsiteX54" fmla="*/ 22397 w 2053704"/>
              <a:gd name="connsiteY54" fmla="*/ 1289245 h 1759892"/>
              <a:gd name="connsiteX55" fmla="*/ 0 w 2053704"/>
              <a:gd name="connsiteY55" fmla="*/ 784980 h 1759892"/>
              <a:gd name="connsiteX56" fmla="*/ 33595 w 2053704"/>
              <a:gd name="connsiteY56" fmla="*/ 616892 h 1759892"/>
              <a:gd name="connsiteX57" fmla="*/ 33595 w 2053704"/>
              <a:gd name="connsiteY57" fmla="*/ 258303 h 1759892"/>
              <a:gd name="connsiteX58" fmla="*/ 347152 w 2053704"/>
              <a:gd name="connsiteY58" fmla="*/ 11774 h 1759892"/>
              <a:gd name="connsiteX59" fmla="*/ 615913 w 2053704"/>
              <a:gd name="connsiteY59" fmla="*/ 247097 h 1759892"/>
              <a:gd name="connsiteX60" fmla="*/ 615913 w 2053704"/>
              <a:gd name="connsiteY60" fmla="*/ 403980 h 1759892"/>
              <a:gd name="connsiteX61" fmla="*/ 1455797 w 2053704"/>
              <a:gd name="connsiteY61" fmla="*/ 403980 h 1759892"/>
              <a:gd name="connsiteX62" fmla="*/ 1455797 w 2053704"/>
              <a:gd name="connsiteY62" fmla="*/ 247097 h 1759892"/>
              <a:gd name="connsiteX63" fmla="*/ 1724560 w 2053704"/>
              <a:gd name="connsiteY63" fmla="*/ 568 h 17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053704" h="1759892">
                <a:moveTo>
                  <a:pt x="974263" y="897038"/>
                </a:moveTo>
                <a:lnTo>
                  <a:pt x="974263" y="1065127"/>
                </a:lnTo>
                <a:lnTo>
                  <a:pt x="806287" y="1065127"/>
                </a:lnTo>
                <a:lnTo>
                  <a:pt x="806287" y="1154773"/>
                </a:lnTo>
                <a:lnTo>
                  <a:pt x="985462" y="1154773"/>
                </a:lnTo>
                <a:lnTo>
                  <a:pt x="985462" y="1322862"/>
                </a:lnTo>
                <a:lnTo>
                  <a:pt x="1075050" y="1322862"/>
                </a:lnTo>
                <a:lnTo>
                  <a:pt x="1075050" y="1154773"/>
                </a:lnTo>
                <a:lnTo>
                  <a:pt x="1243026" y="1154773"/>
                </a:lnTo>
                <a:lnTo>
                  <a:pt x="1243026" y="1065127"/>
                </a:lnTo>
                <a:lnTo>
                  <a:pt x="1063852" y="1065127"/>
                </a:lnTo>
                <a:lnTo>
                  <a:pt x="1063852" y="897038"/>
                </a:lnTo>
                <a:close/>
                <a:moveTo>
                  <a:pt x="884676" y="784980"/>
                </a:moveTo>
                <a:lnTo>
                  <a:pt x="1164637" y="784980"/>
                </a:lnTo>
                <a:lnTo>
                  <a:pt x="1164637" y="964273"/>
                </a:lnTo>
                <a:lnTo>
                  <a:pt x="1332613" y="964273"/>
                </a:lnTo>
                <a:lnTo>
                  <a:pt x="1332613" y="1244420"/>
                </a:lnTo>
                <a:lnTo>
                  <a:pt x="1164637" y="1244420"/>
                </a:lnTo>
                <a:lnTo>
                  <a:pt x="1164637" y="1412508"/>
                </a:lnTo>
                <a:lnTo>
                  <a:pt x="873477" y="1412508"/>
                </a:lnTo>
                <a:lnTo>
                  <a:pt x="873477" y="1244420"/>
                </a:lnTo>
                <a:lnTo>
                  <a:pt x="705502" y="1244420"/>
                </a:lnTo>
                <a:lnTo>
                  <a:pt x="705502" y="953068"/>
                </a:lnTo>
                <a:lnTo>
                  <a:pt x="884676" y="953068"/>
                </a:lnTo>
                <a:close/>
                <a:moveTo>
                  <a:pt x="447937" y="560862"/>
                </a:moveTo>
                <a:cubicBezTo>
                  <a:pt x="414343" y="560862"/>
                  <a:pt x="279960" y="572068"/>
                  <a:pt x="201572" y="639303"/>
                </a:cubicBezTo>
                <a:cubicBezTo>
                  <a:pt x="167976" y="672920"/>
                  <a:pt x="156779" y="717745"/>
                  <a:pt x="156779" y="784980"/>
                </a:cubicBezTo>
                <a:lnTo>
                  <a:pt x="179176" y="1289245"/>
                </a:lnTo>
                <a:cubicBezTo>
                  <a:pt x="179176" y="1300450"/>
                  <a:pt x="201572" y="1603008"/>
                  <a:pt x="503930" y="1603008"/>
                </a:cubicBezTo>
                <a:lnTo>
                  <a:pt x="1556583" y="1603008"/>
                </a:lnTo>
                <a:cubicBezTo>
                  <a:pt x="1847741" y="1603008"/>
                  <a:pt x="1870143" y="1300450"/>
                  <a:pt x="1881335" y="1278038"/>
                </a:cubicBezTo>
                <a:lnTo>
                  <a:pt x="1903738" y="773773"/>
                </a:lnTo>
                <a:cubicBezTo>
                  <a:pt x="1903738" y="717745"/>
                  <a:pt x="1892527" y="672920"/>
                  <a:pt x="1858933" y="639303"/>
                </a:cubicBezTo>
                <a:cubicBezTo>
                  <a:pt x="1791745" y="572068"/>
                  <a:pt x="1657370" y="560862"/>
                  <a:pt x="1612574" y="560862"/>
                </a:cubicBezTo>
                <a:close/>
                <a:moveTo>
                  <a:pt x="313556" y="168657"/>
                </a:moveTo>
                <a:cubicBezTo>
                  <a:pt x="212770" y="168657"/>
                  <a:pt x="190373" y="235892"/>
                  <a:pt x="179176" y="269508"/>
                </a:cubicBezTo>
                <a:lnTo>
                  <a:pt x="179176" y="460008"/>
                </a:lnTo>
                <a:cubicBezTo>
                  <a:pt x="279960" y="403980"/>
                  <a:pt x="391946" y="403980"/>
                  <a:pt x="436739" y="403980"/>
                </a:cubicBezTo>
                <a:lnTo>
                  <a:pt x="436739" y="258303"/>
                </a:lnTo>
                <a:cubicBezTo>
                  <a:pt x="436739" y="168657"/>
                  <a:pt x="358350" y="168657"/>
                  <a:pt x="335953" y="168657"/>
                </a:cubicBezTo>
                <a:close/>
                <a:moveTo>
                  <a:pt x="1766182" y="167912"/>
                </a:moveTo>
                <a:cubicBezTo>
                  <a:pt x="1753781" y="167081"/>
                  <a:pt x="1739958" y="167256"/>
                  <a:pt x="1724560" y="168657"/>
                </a:cubicBezTo>
                <a:cubicBezTo>
                  <a:pt x="1702163" y="168657"/>
                  <a:pt x="1623773" y="179862"/>
                  <a:pt x="1601377" y="269508"/>
                </a:cubicBezTo>
                <a:lnTo>
                  <a:pt x="1612574" y="403980"/>
                </a:lnTo>
                <a:cubicBezTo>
                  <a:pt x="1657370" y="403980"/>
                  <a:pt x="1769353" y="415185"/>
                  <a:pt x="1870143" y="460008"/>
                </a:cubicBezTo>
                <a:lnTo>
                  <a:pt x="1870143" y="258303"/>
                </a:lnTo>
                <a:cubicBezTo>
                  <a:pt x="1870143" y="228887"/>
                  <a:pt x="1852992" y="173733"/>
                  <a:pt x="1766182" y="167912"/>
                </a:cubicBezTo>
                <a:close/>
                <a:moveTo>
                  <a:pt x="1724560" y="568"/>
                </a:moveTo>
                <a:cubicBezTo>
                  <a:pt x="1926140" y="-10638"/>
                  <a:pt x="2015712" y="146245"/>
                  <a:pt x="2026923" y="247097"/>
                </a:cubicBezTo>
                <a:lnTo>
                  <a:pt x="2026923" y="628097"/>
                </a:lnTo>
                <a:cubicBezTo>
                  <a:pt x="2049306" y="672920"/>
                  <a:pt x="2060517" y="728950"/>
                  <a:pt x="2049306" y="784980"/>
                </a:cubicBezTo>
                <a:lnTo>
                  <a:pt x="2026923" y="1289245"/>
                </a:lnTo>
                <a:cubicBezTo>
                  <a:pt x="2015712" y="1446127"/>
                  <a:pt x="1903738" y="1759892"/>
                  <a:pt x="1556583" y="1759892"/>
                </a:cubicBezTo>
                <a:lnTo>
                  <a:pt x="503930" y="1759892"/>
                </a:lnTo>
                <a:cubicBezTo>
                  <a:pt x="145580" y="1759892"/>
                  <a:pt x="33595" y="1457334"/>
                  <a:pt x="22397" y="1289245"/>
                </a:cubicBezTo>
                <a:lnTo>
                  <a:pt x="0" y="784980"/>
                </a:lnTo>
                <a:cubicBezTo>
                  <a:pt x="0" y="717745"/>
                  <a:pt x="11199" y="661715"/>
                  <a:pt x="33595" y="616892"/>
                </a:cubicBezTo>
                <a:lnTo>
                  <a:pt x="33595" y="258303"/>
                </a:lnTo>
                <a:cubicBezTo>
                  <a:pt x="44794" y="168657"/>
                  <a:pt x="111985" y="-10638"/>
                  <a:pt x="347152" y="11774"/>
                </a:cubicBezTo>
                <a:cubicBezTo>
                  <a:pt x="436739" y="11774"/>
                  <a:pt x="582319" y="79009"/>
                  <a:pt x="615913" y="247097"/>
                </a:cubicBezTo>
                <a:lnTo>
                  <a:pt x="615913" y="403980"/>
                </a:lnTo>
                <a:lnTo>
                  <a:pt x="1455797" y="403980"/>
                </a:lnTo>
                <a:lnTo>
                  <a:pt x="1455797" y="247097"/>
                </a:lnTo>
                <a:cubicBezTo>
                  <a:pt x="1489393" y="56597"/>
                  <a:pt x="1646170" y="568"/>
                  <a:pt x="1724560" y="568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784317-E65D-2970-D0FF-847D47AA4EDB}"/>
              </a:ext>
            </a:extLst>
          </p:cNvPr>
          <p:cNvSpPr txBox="1"/>
          <p:nvPr/>
        </p:nvSpPr>
        <p:spPr>
          <a:xfrm>
            <a:off x="246063" y="964568"/>
            <a:ext cx="10828337" cy="9541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2021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年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12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月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7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日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世卫组织发布新冠肺炎每周流行病学报告指出已有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57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个国家和地区出现奥密克戎毒株</a:t>
            </a:r>
            <a:r>
              <a:rPr kumimoji="0" lang="zh-CN" altLang="en-US" sz="18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世卫组织将奥密克戎全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sz="18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球总体风险评估为“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sz="1800" b="0" i="0" u="none" strike="noStrike" kern="1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非常高</a:t>
            </a:r>
            <a:r>
              <a:rPr kumimoji="0" lang="zh-CN" altLang="en-US" sz="18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”。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22329E-F4E7-F314-8041-AE383820A588}"/>
              </a:ext>
            </a:extLst>
          </p:cNvPr>
          <p:cNvSpPr txBox="1"/>
          <p:nvPr/>
        </p:nvSpPr>
        <p:spPr>
          <a:xfrm>
            <a:off x="3039984" y="2086431"/>
            <a:ext cx="61341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南非不同变异毒株传播力比较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05989B-CFE9-46CD-AE0A-8C80E18F2289}"/>
              </a:ext>
            </a:extLst>
          </p:cNvPr>
          <p:cNvSpPr txBox="1"/>
          <p:nvPr/>
        </p:nvSpPr>
        <p:spPr>
          <a:xfrm>
            <a:off x="6096000" y="6200973"/>
            <a:ext cx="5666194" cy="3309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数据来源：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@DrEricDing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丁亮（哈佛大学公共卫生学院流行病学专家）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42E566-7678-2702-83F9-4D6A1F1D666A}"/>
              </a:ext>
            </a:extLst>
          </p:cNvPr>
          <p:cNvCxnSpPr>
            <a:cxnSpLocks/>
          </p:cNvCxnSpPr>
          <p:nvPr/>
        </p:nvCxnSpPr>
        <p:spPr>
          <a:xfrm>
            <a:off x="911225" y="5749472"/>
            <a:ext cx="1080928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C59546B-3722-A261-C1C4-2457806323E7}"/>
              </a:ext>
            </a:extLst>
          </p:cNvPr>
          <p:cNvCxnSpPr>
            <a:cxnSpLocks/>
          </p:cNvCxnSpPr>
          <p:nvPr/>
        </p:nvCxnSpPr>
        <p:spPr>
          <a:xfrm>
            <a:off x="911225" y="5022397"/>
            <a:ext cx="10809288" cy="0"/>
          </a:xfrm>
          <a:prstGeom prst="line">
            <a:avLst/>
          </a:prstGeom>
          <a:ln w="19050">
            <a:solidFill>
              <a:schemeClr val="bg1">
                <a:lumMod val="50000"/>
                <a:alpha val="3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3C6D49D-6B1E-A923-BFE1-689ACF277D11}"/>
              </a:ext>
            </a:extLst>
          </p:cNvPr>
          <p:cNvCxnSpPr>
            <a:cxnSpLocks/>
          </p:cNvCxnSpPr>
          <p:nvPr/>
        </p:nvCxnSpPr>
        <p:spPr>
          <a:xfrm>
            <a:off x="911225" y="4295322"/>
            <a:ext cx="10809288" cy="0"/>
          </a:xfrm>
          <a:prstGeom prst="line">
            <a:avLst/>
          </a:prstGeom>
          <a:ln w="19050">
            <a:solidFill>
              <a:schemeClr val="bg1">
                <a:lumMod val="50000"/>
                <a:alpha val="3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1D84513-F9DE-A1C4-DD73-E522670F8F42}"/>
              </a:ext>
            </a:extLst>
          </p:cNvPr>
          <p:cNvCxnSpPr>
            <a:cxnSpLocks/>
          </p:cNvCxnSpPr>
          <p:nvPr/>
        </p:nvCxnSpPr>
        <p:spPr>
          <a:xfrm>
            <a:off x="911225" y="3568247"/>
            <a:ext cx="10809288" cy="0"/>
          </a:xfrm>
          <a:prstGeom prst="line">
            <a:avLst/>
          </a:prstGeom>
          <a:ln w="19050">
            <a:solidFill>
              <a:schemeClr val="bg1">
                <a:lumMod val="50000"/>
                <a:alpha val="3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32DF684-0D19-A6FD-6CD8-5F95382E129F}"/>
              </a:ext>
            </a:extLst>
          </p:cNvPr>
          <p:cNvCxnSpPr>
            <a:cxnSpLocks/>
          </p:cNvCxnSpPr>
          <p:nvPr/>
        </p:nvCxnSpPr>
        <p:spPr>
          <a:xfrm>
            <a:off x="911225" y="2841172"/>
            <a:ext cx="10809288" cy="0"/>
          </a:xfrm>
          <a:prstGeom prst="line">
            <a:avLst/>
          </a:prstGeom>
          <a:ln w="19050">
            <a:solidFill>
              <a:schemeClr val="bg1">
                <a:lumMod val="50000"/>
                <a:alpha val="3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212E062-A251-493F-EA27-1B4AB4F445E2}"/>
              </a:ext>
            </a:extLst>
          </p:cNvPr>
          <p:cNvSpPr txBox="1"/>
          <p:nvPr/>
        </p:nvSpPr>
        <p:spPr>
          <a:xfrm>
            <a:off x="605512" y="5495471"/>
            <a:ext cx="2476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4478122-5642-B406-1A1E-6F864CAFF283}"/>
              </a:ext>
            </a:extLst>
          </p:cNvPr>
          <p:cNvSpPr txBox="1"/>
          <p:nvPr/>
        </p:nvSpPr>
        <p:spPr>
          <a:xfrm>
            <a:off x="88329" y="4831677"/>
            <a:ext cx="11656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25%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A288609-50CE-0029-3C66-2DED9FA121D8}"/>
              </a:ext>
            </a:extLst>
          </p:cNvPr>
          <p:cNvSpPr txBox="1"/>
          <p:nvPr/>
        </p:nvSpPr>
        <p:spPr>
          <a:xfrm>
            <a:off x="88329" y="4109278"/>
            <a:ext cx="11656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50%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A2A50E-D248-8640-1D0E-CBBC304D4DC1}"/>
              </a:ext>
            </a:extLst>
          </p:cNvPr>
          <p:cNvSpPr txBox="1"/>
          <p:nvPr/>
        </p:nvSpPr>
        <p:spPr>
          <a:xfrm>
            <a:off x="88329" y="3386879"/>
            <a:ext cx="11656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75%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262CE84-20F6-469C-48DD-B15C27659805}"/>
              </a:ext>
            </a:extLst>
          </p:cNvPr>
          <p:cNvSpPr txBox="1"/>
          <p:nvPr/>
        </p:nvSpPr>
        <p:spPr>
          <a:xfrm>
            <a:off x="88329" y="2664480"/>
            <a:ext cx="11656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100%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7AAB49-8ED4-FA9B-22C0-FE3A6B8AB794}"/>
              </a:ext>
            </a:extLst>
          </p:cNvPr>
          <p:cNvSpPr txBox="1"/>
          <p:nvPr/>
        </p:nvSpPr>
        <p:spPr>
          <a:xfrm>
            <a:off x="3125783" y="5785756"/>
            <a:ext cx="97472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天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5AE36D-79DF-416F-F460-25171DAC596B}"/>
              </a:ext>
            </a:extLst>
          </p:cNvPr>
          <p:cNvSpPr txBox="1"/>
          <p:nvPr/>
        </p:nvSpPr>
        <p:spPr>
          <a:xfrm>
            <a:off x="5610220" y="5785756"/>
            <a:ext cx="97472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天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BABBDF3-A661-CC37-1AC8-D9FEA10053A0}"/>
              </a:ext>
            </a:extLst>
          </p:cNvPr>
          <p:cNvSpPr txBox="1"/>
          <p:nvPr/>
        </p:nvSpPr>
        <p:spPr>
          <a:xfrm>
            <a:off x="10579095" y="5785756"/>
            <a:ext cx="12935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天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77D83D6-5998-BA36-93D1-CC228DC2D3C3}"/>
              </a:ext>
            </a:extLst>
          </p:cNvPr>
          <p:cNvSpPr txBox="1"/>
          <p:nvPr/>
        </p:nvSpPr>
        <p:spPr>
          <a:xfrm>
            <a:off x="641346" y="5785756"/>
            <a:ext cx="97472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天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60C7A74-63ED-A261-AEEB-2145060D40DD}"/>
              </a:ext>
            </a:extLst>
          </p:cNvPr>
          <p:cNvSpPr/>
          <p:nvPr/>
        </p:nvSpPr>
        <p:spPr>
          <a:xfrm flipH="1">
            <a:off x="3616617" y="5744368"/>
            <a:ext cx="45719" cy="571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14C3413-13B6-804A-1D03-C22FCEB52091}"/>
              </a:ext>
            </a:extLst>
          </p:cNvPr>
          <p:cNvSpPr/>
          <p:nvPr/>
        </p:nvSpPr>
        <p:spPr>
          <a:xfrm flipH="1">
            <a:off x="6073140" y="5744368"/>
            <a:ext cx="45719" cy="571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DF92669-CF5B-24EA-7B25-185928CED530}"/>
              </a:ext>
            </a:extLst>
          </p:cNvPr>
          <p:cNvSpPr/>
          <p:nvPr/>
        </p:nvSpPr>
        <p:spPr>
          <a:xfrm flipH="1">
            <a:off x="8578215" y="5744368"/>
            <a:ext cx="45719" cy="571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E1746F1-6481-1266-F1CE-390D1BA8201A}"/>
              </a:ext>
            </a:extLst>
          </p:cNvPr>
          <p:cNvSpPr/>
          <p:nvPr/>
        </p:nvSpPr>
        <p:spPr>
          <a:xfrm flipH="1">
            <a:off x="11273790" y="5753893"/>
            <a:ext cx="45719" cy="571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9D2E0C1-0852-50C7-0844-C60869FD14E8}"/>
              </a:ext>
            </a:extLst>
          </p:cNvPr>
          <p:cNvSpPr/>
          <p:nvPr/>
        </p:nvSpPr>
        <p:spPr>
          <a:xfrm flipH="1">
            <a:off x="1149642" y="5744368"/>
            <a:ext cx="45719" cy="571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6CFD3C0-4ABF-36F4-9B83-18208D06761D}"/>
              </a:ext>
            </a:extLst>
          </p:cNvPr>
          <p:cNvSpPr/>
          <p:nvPr/>
        </p:nvSpPr>
        <p:spPr>
          <a:xfrm>
            <a:off x="1165812" y="4305300"/>
            <a:ext cx="10135462" cy="1422400"/>
          </a:xfrm>
          <a:custGeom>
            <a:avLst/>
            <a:gdLst>
              <a:gd name="connsiteX0" fmla="*/ 0 w 10464800"/>
              <a:gd name="connsiteY0" fmla="*/ 1422400 h 1422400"/>
              <a:gd name="connsiteX1" fmla="*/ 5384800 w 10464800"/>
              <a:gd name="connsiteY1" fmla="*/ 1041400 h 1422400"/>
              <a:gd name="connsiteX2" fmla="*/ 10464800 w 10464800"/>
              <a:gd name="connsiteY2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4800" h="1422400">
                <a:moveTo>
                  <a:pt x="0" y="1422400"/>
                </a:moveTo>
                <a:cubicBezTo>
                  <a:pt x="1820333" y="1350433"/>
                  <a:pt x="3640667" y="1278467"/>
                  <a:pt x="5384800" y="1041400"/>
                </a:cubicBezTo>
                <a:cubicBezTo>
                  <a:pt x="7128933" y="804333"/>
                  <a:pt x="9628717" y="78317"/>
                  <a:pt x="10464800" y="0"/>
                </a:cubicBezTo>
              </a:path>
            </a:pathLst>
          </a:custGeom>
          <a:noFill/>
          <a:ln w="28575">
            <a:solidFill>
              <a:schemeClr val="accent5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15F6B59-C5FB-90D1-12AE-546BD2D8480D}"/>
              </a:ext>
            </a:extLst>
          </p:cNvPr>
          <p:cNvSpPr/>
          <p:nvPr/>
        </p:nvSpPr>
        <p:spPr>
          <a:xfrm>
            <a:off x="1172415" y="3253356"/>
            <a:ext cx="10119981" cy="2483221"/>
          </a:xfrm>
          <a:custGeom>
            <a:avLst/>
            <a:gdLst>
              <a:gd name="connsiteX0" fmla="*/ 0 w 10290629"/>
              <a:gd name="connsiteY0" fmla="*/ 2483221 h 2483221"/>
              <a:gd name="connsiteX1" fmla="*/ 5820229 w 10290629"/>
              <a:gd name="connsiteY1" fmla="*/ 538307 h 2483221"/>
              <a:gd name="connsiteX2" fmla="*/ 10290629 w 10290629"/>
              <a:gd name="connsiteY2" fmla="*/ 73849 h 248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0629" h="2483221">
                <a:moveTo>
                  <a:pt x="0" y="2483221"/>
                </a:moveTo>
                <a:cubicBezTo>
                  <a:pt x="2052562" y="1711545"/>
                  <a:pt x="4105124" y="939869"/>
                  <a:pt x="5820229" y="538307"/>
                </a:cubicBezTo>
                <a:cubicBezTo>
                  <a:pt x="7535334" y="136745"/>
                  <a:pt x="9831010" y="-139027"/>
                  <a:pt x="10290629" y="73849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E31A693B-E913-878D-5B13-59C04767B585}"/>
              </a:ext>
            </a:extLst>
          </p:cNvPr>
          <p:cNvSpPr/>
          <p:nvPr/>
        </p:nvSpPr>
        <p:spPr>
          <a:xfrm>
            <a:off x="1163537" y="3276600"/>
            <a:ext cx="1944915" cy="2454343"/>
          </a:xfrm>
          <a:custGeom>
            <a:avLst/>
            <a:gdLst>
              <a:gd name="connsiteX0" fmla="*/ 0 w 1944915"/>
              <a:gd name="connsiteY0" fmla="*/ 2452915 h 2452915"/>
              <a:gd name="connsiteX1" fmla="*/ 885372 w 1944915"/>
              <a:gd name="connsiteY1" fmla="*/ 1640115 h 2452915"/>
              <a:gd name="connsiteX2" fmla="*/ 1944915 w 1944915"/>
              <a:gd name="connsiteY2" fmla="*/ 0 h 245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4915" h="2452915">
                <a:moveTo>
                  <a:pt x="0" y="2452915"/>
                </a:moveTo>
                <a:cubicBezTo>
                  <a:pt x="280610" y="2250924"/>
                  <a:pt x="561220" y="2048934"/>
                  <a:pt x="885372" y="1640115"/>
                </a:cubicBezTo>
                <a:cubicBezTo>
                  <a:pt x="1209524" y="1231296"/>
                  <a:pt x="1724782" y="217714"/>
                  <a:pt x="1944915" y="0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 descr="红色的花&#10;&#10;描述已自动生成">
            <a:extLst>
              <a:ext uri="{FF2B5EF4-FFF2-40B4-BE49-F238E27FC236}">
                <a16:creationId xmlns:a16="http://schemas.microsoft.com/office/drawing/2014/main" id="{F1440D0F-065E-7DAE-435C-ED83EBBBEB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948" y="3165929"/>
            <a:ext cx="322942" cy="322942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3246374-BA23-4A87-27B7-F8F162F67C37}"/>
              </a:ext>
            </a:extLst>
          </p:cNvPr>
          <p:cNvSpPr/>
          <p:nvPr/>
        </p:nvSpPr>
        <p:spPr>
          <a:xfrm>
            <a:off x="3207656" y="3376385"/>
            <a:ext cx="1421697" cy="7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B17513E-C40C-7118-76B0-9E909FD11DDE}"/>
              </a:ext>
            </a:extLst>
          </p:cNvPr>
          <p:cNvSpPr txBox="1"/>
          <p:nvPr/>
        </p:nvSpPr>
        <p:spPr>
          <a:xfrm>
            <a:off x="3129230" y="3089309"/>
            <a:ext cx="1587911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B.1.1.529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1CFDF30-2A50-BE45-1141-97D3A3075F1D}"/>
              </a:ext>
            </a:extLst>
          </p:cNvPr>
          <p:cNvSpPr/>
          <p:nvPr/>
        </p:nvSpPr>
        <p:spPr>
          <a:xfrm>
            <a:off x="10522858" y="3693043"/>
            <a:ext cx="925038" cy="9155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98C4525-9597-6DC5-A335-6857AC1B3D5A}"/>
              </a:ext>
            </a:extLst>
          </p:cNvPr>
          <p:cNvSpPr txBox="1"/>
          <p:nvPr/>
        </p:nvSpPr>
        <p:spPr>
          <a:xfrm>
            <a:off x="10196102" y="3408623"/>
            <a:ext cx="1587911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Delta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CEA97982-F649-4FFC-D957-A3CCF271272E}"/>
              </a:ext>
            </a:extLst>
          </p:cNvPr>
          <p:cNvSpPr/>
          <p:nvPr/>
        </p:nvSpPr>
        <p:spPr>
          <a:xfrm>
            <a:off x="10622280" y="4866640"/>
            <a:ext cx="715880" cy="6096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491FA14-5B01-A09F-9533-B15EC7F09C6C}"/>
              </a:ext>
            </a:extLst>
          </p:cNvPr>
          <p:cNvSpPr txBox="1"/>
          <p:nvPr/>
        </p:nvSpPr>
        <p:spPr>
          <a:xfrm>
            <a:off x="10542495" y="4569766"/>
            <a:ext cx="895126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Beta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58644135-DEFE-CD26-B07F-1CA5C61CCF89}"/>
              </a:ext>
            </a:extLst>
          </p:cNvPr>
          <p:cNvCxnSpPr>
            <a:cxnSpLocks/>
          </p:cNvCxnSpPr>
          <p:nvPr/>
        </p:nvCxnSpPr>
        <p:spPr>
          <a:xfrm flipH="1">
            <a:off x="774700" y="2378818"/>
            <a:ext cx="2612869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5F15383-6760-EA52-51F5-0D9BBC7C2AC8}"/>
              </a:ext>
            </a:extLst>
          </p:cNvPr>
          <p:cNvCxnSpPr>
            <a:cxnSpLocks/>
          </p:cNvCxnSpPr>
          <p:nvPr/>
        </p:nvCxnSpPr>
        <p:spPr>
          <a:xfrm>
            <a:off x="8826500" y="2378818"/>
            <a:ext cx="2612869" cy="0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80559DDC-1653-D397-82E8-4CDCA1F12E0E}"/>
              </a:ext>
            </a:extLst>
          </p:cNvPr>
          <p:cNvSpPr txBox="1"/>
          <p:nvPr/>
        </p:nvSpPr>
        <p:spPr>
          <a:xfrm>
            <a:off x="8113711" y="5785756"/>
            <a:ext cx="97472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75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天</a:t>
            </a:r>
          </a:p>
        </p:txBody>
      </p:sp>
    </p:spTree>
    <p:extLst>
      <p:ext uri="{BB962C8B-B14F-4D97-AF65-F5344CB8AC3E}">
        <p14:creationId xmlns:p14="http://schemas.microsoft.com/office/powerpoint/2010/main" val="397890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E421E-12DC-FABF-5CFA-F4571D57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</a:rPr>
              <a:t>预防</a:t>
            </a:r>
            <a:r>
              <a:rPr lang="zh-CN" altLang="en-US" dirty="0"/>
              <a:t>病毒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8C677B-F164-31CB-D6FF-A79545D22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>
                <a:cs typeface="Arial Unicode MS" panose="020B0604020202020204" pitchFamily="34" charset="-122"/>
              </a:rPr>
              <a:t>PART 06</a:t>
            </a:r>
            <a:endParaRPr lang="zh-CN" altLang="en-US"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70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图形 11">
            <a:extLst>
              <a:ext uri="{FF2B5EF4-FFF2-40B4-BE49-F238E27FC236}">
                <a16:creationId xmlns:a16="http://schemas.microsoft.com/office/drawing/2014/main" id="{51A263F2-96DE-40A1-92D8-DF41ADFD4210}"/>
              </a:ext>
            </a:extLst>
          </p:cNvPr>
          <p:cNvSpPr/>
          <p:nvPr/>
        </p:nvSpPr>
        <p:spPr>
          <a:xfrm>
            <a:off x="135485" y="128815"/>
            <a:ext cx="463716" cy="462594"/>
          </a:xfrm>
          <a:custGeom>
            <a:avLst/>
            <a:gdLst>
              <a:gd name="connsiteX0" fmla="*/ 127232 w 250913"/>
              <a:gd name="connsiteY0" fmla="*/ 109486 h 250306"/>
              <a:gd name="connsiteX1" fmla="*/ 92870 w 250913"/>
              <a:gd name="connsiteY1" fmla="*/ 143844 h 250306"/>
              <a:gd name="connsiteX2" fmla="*/ 58508 w 250913"/>
              <a:gd name="connsiteY2" fmla="*/ 109486 h 250306"/>
              <a:gd name="connsiteX3" fmla="*/ 92870 w 250913"/>
              <a:gd name="connsiteY3" fmla="*/ 75128 h 250306"/>
              <a:gd name="connsiteX4" fmla="*/ 127232 w 250913"/>
              <a:gd name="connsiteY4" fmla="*/ 109486 h 250306"/>
              <a:gd name="connsiteX5" fmla="*/ 176478 w 250913"/>
              <a:gd name="connsiteY5" fmla="*/ 107905 h 250306"/>
              <a:gd name="connsiteX6" fmla="*/ 158731 w 250913"/>
              <a:gd name="connsiteY6" fmla="*/ 125948 h 250306"/>
              <a:gd name="connsiteX7" fmla="*/ 176776 w 250913"/>
              <a:gd name="connsiteY7" fmla="*/ 143693 h 250306"/>
              <a:gd name="connsiteX8" fmla="*/ 194524 w 250913"/>
              <a:gd name="connsiteY8" fmla="*/ 125800 h 250306"/>
              <a:gd name="connsiteX9" fmla="*/ 176478 w 250913"/>
              <a:gd name="connsiteY9" fmla="*/ 107905 h 250306"/>
              <a:gd name="connsiteX10" fmla="*/ 132601 w 250913"/>
              <a:gd name="connsiteY10" fmla="*/ 157145 h 250306"/>
              <a:gd name="connsiteX11" fmla="*/ 110350 w 250913"/>
              <a:gd name="connsiteY11" fmla="*/ 179096 h 250306"/>
              <a:gd name="connsiteX12" fmla="*/ 132302 w 250913"/>
              <a:gd name="connsiteY12" fmla="*/ 201344 h 250306"/>
              <a:gd name="connsiteX13" fmla="*/ 154554 w 250913"/>
              <a:gd name="connsiteY13" fmla="*/ 179394 h 250306"/>
              <a:gd name="connsiteX14" fmla="*/ 154554 w 250913"/>
              <a:gd name="connsiteY14" fmla="*/ 179246 h 250306"/>
              <a:gd name="connsiteX15" fmla="*/ 132511 w 250913"/>
              <a:gd name="connsiteY15" fmla="*/ 157145 h 250306"/>
              <a:gd name="connsiteX16" fmla="*/ 132481 w 250913"/>
              <a:gd name="connsiteY16" fmla="*/ 157145 h 250306"/>
              <a:gd name="connsiteX17" fmla="*/ 160818 w 250913"/>
              <a:gd name="connsiteY17" fmla="*/ 78259 h 250306"/>
              <a:gd name="connsiteX18" fmla="*/ 154672 w 250913"/>
              <a:gd name="connsiteY18" fmla="*/ 72117 h 250306"/>
              <a:gd name="connsiteX19" fmla="*/ 148529 w 250913"/>
              <a:gd name="connsiteY19" fmla="*/ 78262 h 250306"/>
              <a:gd name="connsiteX20" fmla="*/ 154554 w 250913"/>
              <a:gd name="connsiteY20" fmla="*/ 84403 h 250306"/>
              <a:gd name="connsiteX21" fmla="*/ 160699 w 250913"/>
              <a:gd name="connsiteY21" fmla="*/ 78259 h 250306"/>
              <a:gd name="connsiteX22" fmla="*/ 80730 w 250913"/>
              <a:gd name="connsiteY22" fmla="*/ 175577 h 250306"/>
              <a:gd name="connsiteX23" fmla="*/ 73363 w 250913"/>
              <a:gd name="connsiteY23" fmla="*/ 182884 h 250306"/>
              <a:gd name="connsiteX24" fmla="*/ 80670 w 250913"/>
              <a:gd name="connsiteY24" fmla="*/ 190251 h 250306"/>
              <a:gd name="connsiteX25" fmla="*/ 88038 w 250913"/>
              <a:gd name="connsiteY25" fmla="*/ 182944 h 250306"/>
              <a:gd name="connsiteX26" fmla="*/ 88038 w 250913"/>
              <a:gd name="connsiteY26" fmla="*/ 182884 h 250306"/>
              <a:gd name="connsiteX27" fmla="*/ 80910 w 250913"/>
              <a:gd name="connsiteY27" fmla="*/ 175577 h 250306"/>
              <a:gd name="connsiteX28" fmla="*/ 80730 w 250913"/>
              <a:gd name="connsiteY28" fmla="*/ 175577 h 250306"/>
              <a:gd name="connsiteX29" fmla="*/ 105935 w 250913"/>
              <a:gd name="connsiteY29" fmla="*/ 54609 h 250306"/>
              <a:gd name="connsiteX30" fmla="*/ 110826 w 250913"/>
              <a:gd name="connsiteY30" fmla="*/ 49539 h 250306"/>
              <a:gd name="connsiteX31" fmla="*/ 105756 w 250913"/>
              <a:gd name="connsiteY31" fmla="*/ 44649 h 250306"/>
              <a:gd name="connsiteX32" fmla="*/ 100864 w 250913"/>
              <a:gd name="connsiteY32" fmla="*/ 49658 h 250306"/>
              <a:gd name="connsiteX33" fmla="*/ 105815 w 250913"/>
              <a:gd name="connsiteY33" fmla="*/ 54609 h 250306"/>
              <a:gd name="connsiteX34" fmla="*/ 105845 w 250913"/>
              <a:gd name="connsiteY34" fmla="*/ 54609 h 250306"/>
              <a:gd name="connsiteX35" fmla="*/ 240160 w 250913"/>
              <a:gd name="connsiteY35" fmla="*/ 115630 h 250306"/>
              <a:gd name="connsiteX36" fmla="*/ 250898 w 250913"/>
              <a:gd name="connsiteY36" fmla="*/ 125263 h 250306"/>
              <a:gd name="connsiteX37" fmla="*/ 241263 w 250913"/>
              <a:gd name="connsiteY37" fmla="*/ 136000 h 250306"/>
              <a:gd name="connsiteX38" fmla="*/ 240160 w 250913"/>
              <a:gd name="connsiteY38" fmla="*/ 136000 h 250306"/>
              <a:gd name="connsiteX39" fmla="*/ 229392 w 250913"/>
              <a:gd name="connsiteY39" fmla="*/ 136000 h 250306"/>
              <a:gd name="connsiteX40" fmla="*/ 221816 w 250913"/>
              <a:gd name="connsiteY40" fmla="*/ 166182 h 250306"/>
              <a:gd name="connsiteX41" fmla="*/ 234105 w 250913"/>
              <a:gd name="connsiteY41" fmla="*/ 173221 h 250306"/>
              <a:gd name="connsiteX42" fmla="*/ 234374 w 250913"/>
              <a:gd name="connsiteY42" fmla="*/ 173370 h 250306"/>
              <a:gd name="connsiteX43" fmla="*/ 237427 w 250913"/>
              <a:gd name="connsiteY43" fmla="*/ 187382 h 250306"/>
              <a:gd name="connsiteX44" fmla="*/ 224173 w 250913"/>
              <a:gd name="connsiteY44" fmla="*/ 190877 h 250306"/>
              <a:gd name="connsiteX45" fmla="*/ 223904 w 250913"/>
              <a:gd name="connsiteY45" fmla="*/ 190877 h 250306"/>
              <a:gd name="connsiteX46" fmla="*/ 212152 w 250913"/>
              <a:gd name="connsiteY46" fmla="*/ 184077 h 250306"/>
              <a:gd name="connsiteX47" fmla="*/ 190348 w 250913"/>
              <a:gd name="connsiteY47" fmla="*/ 207579 h 250306"/>
              <a:gd name="connsiteX48" fmla="*/ 198043 w 250913"/>
              <a:gd name="connsiteY48" fmla="*/ 220701 h 250306"/>
              <a:gd name="connsiteX49" fmla="*/ 194374 w 250913"/>
              <a:gd name="connsiteY49" fmla="*/ 234540 h 250306"/>
              <a:gd name="connsiteX50" fmla="*/ 180534 w 250913"/>
              <a:gd name="connsiteY50" fmla="*/ 230872 h 250306"/>
              <a:gd name="connsiteX51" fmla="*/ 173495 w 250913"/>
              <a:gd name="connsiteY51" fmla="*/ 218614 h 250306"/>
              <a:gd name="connsiteX52" fmla="*/ 134271 w 250913"/>
              <a:gd name="connsiteY52" fmla="*/ 230066 h 250306"/>
              <a:gd name="connsiteX53" fmla="*/ 134271 w 250913"/>
              <a:gd name="connsiteY53" fmla="*/ 240773 h 250306"/>
              <a:gd name="connsiteX54" fmla="*/ 123656 w 250913"/>
              <a:gd name="connsiteY54" fmla="*/ 250291 h 250306"/>
              <a:gd name="connsiteX55" fmla="*/ 114137 w 250913"/>
              <a:gd name="connsiteY55" fmla="*/ 240773 h 250306"/>
              <a:gd name="connsiteX56" fmla="*/ 114286 w 250913"/>
              <a:gd name="connsiteY56" fmla="*/ 240773 h 250306"/>
              <a:gd name="connsiteX57" fmla="*/ 114286 w 250913"/>
              <a:gd name="connsiteY57" fmla="*/ 229917 h 250306"/>
              <a:gd name="connsiteX58" fmla="*/ 76256 w 250913"/>
              <a:gd name="connsiteY58" fmla="*/ 218286 h 250306"/>
              <a:gd name="connsiteX59" fmla="*/ 68948 w 250913"/>
              <a:gd name="connsiteY59" fmla="*/ 230961 h 250306"/>
              <a:gd name="connsiteX60" fmla="*/ 55003 w 250913"/>
              <a:gd name="connsiteY60" fmla="*/ 234645 h 250306"/>
              <a:gd name="connsiteX61" fmla="*/ 51320 w 250913"/>
              <a:gd name="connsiteY61" fmla="*/ 220701 h 250306"/>
              <a:gd name="connsiteX62" fmla="*/ 59284 w 250913"/>
              <a:gd name="connsiteY62" fmla="*/ 206833 h 250306"/>
              <a:gd name="connsiteX63" fmla="*/ 37867 w 250913"/>
              <a:gd name="connsiteY63" fmla="*/ 182973 h 250306"/>
              <a:gd name="connsiteX64" fmla="*/ 26115 w 250913"/>
              <a:gd name="connsiteY64" fmla="*/ 189952 h 250306"/>
              <a:gd name="connsiteX65" fmla="*/ 12102 w 250913"/>
              <a:gd name="connsiteY65" fmla="*/ 186899 h 250306"/>
              <a:gd name="connsiteX66" fmla="*/ 15155 w 250913"/>
              <a:gd name="connsiteY66" fmla="*/ 172888 h 250306"/>
              <a:gd name="connsiteX67" fmla="*/ 15914 w 250913"/>
              <a:gd name="connsiteY67" fmla="*/ 172445 h 250306"/>
              <a:gd name="connsiteX68" fmla="*/ 28322 w 250913"/>
              <a:gd name="connsiteY68" fmla="*/ 165258 h 250306"/>
              <a:gd name="connsiteX69" fmla="*/ 21134 w 250913"/>
              <a:gd name="connsiteY69" fmla="*/ 135731 h 250306"/>
              <a:gd name="connsiteX70" fmla="*/ 9650 w 250913"/>
              <a:gd name="connsiteY70" fmla="*/ 135731 h 250306"/>
              <a:gd name="connsiteX71" fmla="*/ 15 w 250913"/>
              <a:gd name="connsiteY71" fmla="*/ 124995 h 250306"/>
              <a:gd name="connsiteX72" fmla="*/ 9650 w 250913"/>
              <a:gd name="connsiteY72" fmla="*/ 115361 h 250306"/>
              <a:gd name="connsiteX73" fmla="*/ 21014 w 250913"/>
              <a:gd name="connsiteY73" fmla="*/ 115361 h 250306"/>
              <a:gd name="connsiteX74" fmla="*/ 29635 w 250913"/>
              <a:gd name="connsiteY74" fmla="*/ 83091 h 250306"/>
              <a:gd name="connsiteX75" fmla="*/ 18390 w 250913"/>
              <a:gd name="connsiteY75" fmla="*/ 76560 h 250306"/>
              <a:gd name="connsiteX76" fmla="*/ 14135 w 250913"/>
              <a:gd name="connsiteY76" fmla="*/ 62864 h 250306"/>
              <a:gd name="connsiteX77" fmla="*/ 27832 w 250913"/>
              <a:gd name="connsiteY77" fmla="*/ 58610 h 250306"/>
              <a:gd name="connsiteX78" fmla="*/ 28591 w 250913"/>
              <a:gd name="connsiteY78" fmla="*/ 59053 h 250306"/>
              <a:gd name="connsiteX79" fmla="*/ 39687 w 250913"/>
              <a:gd name="connsiteY79" fmla="*/ 65614 h 250306"/>
              <a:gd name="connsiteX80" fmla="*/ 64772 w 250913"/>
              <a:gd name="connsiteY80" fmla="*/ 40531 h 250306"/>
              <a:gd name="connsiteX81" fmla="*/ 57971 w 250913"/>
              <a:gd name="connsiteY81" fmla="*/ 28900 h 250306"/>
              <a:gd name="connsiteX82" fmla="*/ 61025 w 250913"/>
              <a:gd name="connsiteY82" fmla="*/ 14888 h 250306"/>
              <a:gd name="connsiteX83" fmla="*/ 75038 w 250913"/>
              <a:gd name="connsiteY83" fmla="*/ 17941 h 250306"/>
              <a:gd name="connsiteX84" fmla="*/ 75480 w 250913"/>
              <a:gd name="connsiteY84" fmla="*/ 18700 h 250306"/>
              <a:gd name="connsiteX85" fmla="*/ 82281 w 250913"/>
              <a:gd name="connsiteY85" fmla="*/ 30451 h 250306"/>
              <a:gd name="connsiteX86" fmla="*/ 114018 w 250913"/>
              <a:gd name="connsiteY86" fmla="*/ 21682 h 250306"/>
              <a:gd name="connsiteX87" fmla="*/ 114018 w 250913"/>
              <a:gd name="connsiteY87" fmla="*/ 10200 h 250306"/>
              <a:gd name="connsiteX88" fmla="*/ 124219 w 250913"/>
              <a:gd name="connsiteY88" fmla="*/ 0 h 250306"/>
              <a:gd name="connsiteX89" fmla="*/ 134420 w 250913"/>
              <a:gd name="connsiteY89" fmla="*/ 10200 h 250306"/>
              <a:gd name="connsiteX90" fmla="*/ 134420 w 250913"/>
              <a:gd name="connsiteY90" fmla="*/ 21563 h 250306"/>
              <a:gd name="connsiteX91" fmla="*/ 168394 w 250913"/>
              <a:gd name="connsiteY91" fmla="*/ 30510 h 250306"/>
              <a:gd name="connsiteX92" fmla="*/ 175046 w 250913"/>
              <a:gd name="connsiteY92" fmla="*/ 18879 h 250306"/>
              <a:gd name="connsiteX93" fmla="*/ 175046 w 250913"/>
              <a:gd name="connsiteY93" fmla="*/ 18610 h 250306"/>
              <a:gd name="connsiteX94" fmla="*/ 188743 w 250913"/>
              <a:gd name="connsiteY94" fmla="*/ 14357 h 250306"/>
              <a:gd name="connsiteX95" fmla="*/ 192997 w 250913"/>
              <a:gd name="connsiteY95" fmla="*/ 28052 h 250306"/>
              <a:gd name="connsiteX96" fmla="*/ 192555 w 250913"/>
              <a:gd name="connsiteY96" fmla="*/ 28811 h 250306"/>
              <a:gd name="connsiteX97" fmla="*/ 185784 w 250913"/>
              <a:gd name="connsiteY97" fmla="*/ 40561 h 250306"/>
              <a:gd name="connsiteX98" fmla="*/ 211257 w 250913"/>
              <a:gd name="connsiteY98" fmla="*/ 66419 h 250306"/>
              <a:gd name="connsiteX99" fmla="*/ 224053 w 250913"/>
              <a:gd name="connsiteY99" fmla="*/ 59053 h 250306"/>
              <a:gd name="connsiteX100" fmla="*/ 224292 w 250913"/>
              <a:gd name="connsiteY100" fmla="*/ 59053 h 250306"/>
              <a:gd name="connsiteX101" fmla="*/ 238132 w 250913"/>
              <a:gd name="connsiteY101" fmla="*/ 62691 h 250306"/>
              <a:gd name="connsiteX102" fmla="*/ 234493 w 250913"/>
              <a:gd name="connsiteY102" fmla="*/ 76530 h 250306"/>
              <a:gd name="connsiteX103" fmla="*/ 234225 w 250913"/>
              <a:gd name="connsiteY103" fmla="*/ 76679 h 250306"/>
              <a:gd name="connsiteX104" fmla="*/ 221160 w 250913"/>
              <a:gd name="connsiteY104" fmla="*/ 84254 h 250306"/>
              <a:gd name="connsiteX105" fmla="*/ 229273 w 250913"/>
              <a:gd name="connsiteY105" fmla="*/ 115600 h 250306"/>
              <a:gd name="connsiteX106" fmla="*/ 125263 w 250913"/>
              <a:gd name="connsiteY106" fmla="*/ 218703 h 250306"/>
              <a:gd name="connsiteX107" fmla="*/ 218142 w 250913"/>
              <a:gd name="connsiteY107" fmla="*/ 125884 h 250306"/>
              <a:gd name="connsiteX108" fmla="*/ 125312 w 250913"/>
              <a:gd name="connsiteY108" fmla="*/ 33016 h 250306"/>
              <a:gd name="connsiteX109" fmla="*/ 48576 w 250913"/>
              <a:gd name="connsiteY109" fmla="*/ 73547 h 250306"/>
              <a:gd name="connsiteX110" fmla="*/ 41506 w 250913"/>
              <a:gd name="connsiteY110" fmla="*/ 85835 h 250306"/>
              <a:gd name="connsiteX111" fmla="*/ 85568 w 250913"/>
              <a:gd name="connsiteY111" fmla="*/ 209703 h 250306"/>
              <a:gd name="connsiteX112" fmla="*/ 125263 w 250913"/>
              <a:gd name="connsiteY112" fmla="*/ 218703 h 25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50913" h="250306">
                <a:moveTo>
                  <a:pt x="127232" y="109486"/>
                </a:moveTo>
                <a:cubicBezTo>
                  <a:pt x="127232" y="128461"/>
                  <a:pt x="111847" y="143844"/>
                  <a:pt x="92870" y="143844"/>
                </a:cubicBezTo>
                <a:cubicBezTo>
                  <a:pt x="73892" y="143844"/>
                  <a:pt x="58508" y="128461"/>
                  <a:pt x="58508" y="109486"/>
                </a:cubicBezTo>
                <a:cubicBezTo>
                  <a:pt x="58508" y="90511"/>
                  <a:pt x="73892" y="75128"/>
                  <a:pt x="92870" y="75128"/>
                </a:cubicBezTo>
                <a:cubicBezTo>
                  <a:pt x="111834" y="75161"/>
                  <a:pt x="127199" y="90524"/>
                  <a:pt x="127232" y="109486"/>
                </a:cubicBezTo>
                <a:close/>
                <a:moveTo>
                  <a:pt x="176478" y="107905"/>
                </a:moveTo>
                <a:cubicBezTo>
                  <a:pt x="166594" y="107987"/>
                  <a:pt x="158648" y="116066"/>
                  <a:pt x="158731" y="125948"/>
                </a:cubicBezTo>
                <a:cubicBezTo>
                  <a:pt x="158813" y="135831"/>
                  <a:pt x="166892" y="143776"/>
                  <a:pt x="176776" y="143693"/>
                </a:cubicBezTo>
                <a:cubicBezTo>
                  <a:pt x="186601" y="143611"/>
                  <a:pt x="194523" y="135625"/>
                  <a:pt x="194524" y="125800"/>
                </a:cubicBezTo>
                <a:cubicBezTo>
                  <a:pt x="194426" y="115900"/>
                  <a:pt x="186380" y="107921"/>
                  <a:pt x="176478" y="107905"/>
                </a:cubicBezTo>
                <a:close/>
                <a:moveTo>
                  <a:pt x="132601" y="157145"/>
                </a:moveTo>
                <a:cubicBezTo>
                  <a:pt x="120394" y="157063"/>
                  <a:pt x="110432" y="166891"/>
                  <a:pt x="110350" y="179096"/>
                </a:cubicBezTo>
                <a:cubicBezTo>
                  <a:pt x="110267" y="191301"/>
                  <a:pt x="120096" y="201262"/>
                  <a:pt x="132302" y="201344"/>
                </a:cubicBezTo>
                <a:cubicBezTo>
                  <a:pt x="144509" y="201427"/>
                  <a:pt x="154471" y="191599"/>
                  <a:pt x="154554" y="179394"/>
                </a:cubicBezTo>
                <a:cubicBezTo>
                  <a:pt x="154554" y="179345"/>
                  <a:pt x="154554" y="179295"/>
                  <a:pt x="154554" y="179246"/>
                </a:cubicBezTo>
                <a:cubicBezTo>
                  <a:pt x="154571" y="167057"/>
                  <a:pt x="144702" y="157162"/>
                  <a:pt x="132511" y="157145"/>
                </a:cubicBezTo>
                <a:cubicBezTo>
                  <a:pt x="132501" y="157145"/>
                  <a:pt x="132491" y="157145"/>
                  <a:pt x="132481" y="157145"/>
                </a:cubicBezTo>
                <a:close/>
                <a:moveTo>
                  <a:pt x="160818" y="78259"/>
                </a:moveTo>
                <a:cubicBezTo>
                  <a:pt x="160817" y="74866"/>
                  <a:pt x="158066" y="72116"/>
                  <a:pt x="154672" y="72117"/>
                </a:cubicBezTo>
                <a:cubicBezTo>
                  <a:pt x="151279" y="72117"/>
                  <a:pt x="148528" y="74869"/>
                  <a:pt x="148529" y="78262"/>
                </a:cubicBezTo>
                <a:cubicBezTo>
                  <a:pt x="148530" y="81608"/>
                  <a:pt x="151208" y="84338"/>
                  <a:pt x="154554" y="84403"/>
                </a:cubicBezTo>
                <a:cubicBezTo>
                  <a:pt x="157948" y="84403"/>
                  <a:pt x="160699" y="81653"/>
                  <a:pt x="160699" y="78259"/>
                </a:cubicBezTo>
                <a:close/>
                <a:moveTo>
                  <a:pt x="80730" y="175577"/>
                </a:moveTo>
                <a:cubicBezTo>
                  <a:pt x="76678" y="175561"/>
                  <a:pt x="73379" y="178832"/>
                  <a:pt x="73363" y="182884"/>
                </a:cubicBezTo>
                <a:cubicBezTo>
                  <a:pt x="73346" y="186936"/>
                  <a:pt x="76618" y="190234"/>
                  <a:pt x="80670" y="190251"/>
                </a:cubicBezTo>
                <a:cubicBezTo>
                  <a:pt x="84723" y="190267"/>
                  <a:pt x="88021" y="186995"/>
                  <a:pt x="88038" y="182944"/>
                </a:cubicBezTo>
                <a:cubicBezTo>
                  <a:pt x="88038" y="182924"/>
                  <a:pt x="88038" y="182904"/>
                  <a:pt x="88038" y="182884"/>
                </a:cubicBezTo>
                <a:cubicBezTo>
                  <a:pt x="88088" y="178898"/>
                  <a:pt x="84896" y="175627"/>
                  <a:pt x="80910" y="175577"/>
                </a:cubicBezTo>
                <a:cubicBezTo>
                  <a:pt x="80850" y="175576"/>
                  <a:pt x="80790" y="175576"/>
                  <a:pt x="80730" y="175577"/>
                </a:cubicBezTo>
                <a:close/>
                <a:moveTo>
                  <a:pt x="105935" y="54609"/>
                </a:moveTo>
                <a:cubicBezTo>
                  <a:pt x="108685" y="54559"/>
                  <a:pt x="110875" y="52290"/>
                  <a:pt x="110826" y="49539"/>
                </a:cubicBezTo>
                <a:cubicBezTo>
                  <a:pt x="110776" y="46789"/>
                  <a:pt x="108506" y="44599"/>
                  <a:pt x="105756" y="44649"/>
                </a:cubicBezTo>
                <a:cubicBezTo>
                  <a:pt x="103028" y="44698"/>
                  <a:pt x="100848" y="46931"/>
                  <a:pt x="100864" y="49658"/>
                </a:cubicBezTo>
                <a:cubicBezTo>
                  <a:pt x="100864" y="52392"/>
                  <a:pt x="103081" y="54609"/>
                  <a:pt x="105815" y="54609"/>
                </a:cubicBezTo>
                <a:cubicBezTo>
                  <a:pt x="105825" y="54609"/>
                  <a:pt x="105835" y="54609"/>
                  <a:pt x="105845" y="54609"/>
                </a:cubicBezTo>
                <a:close/>
                <a:moveTo>
                  <a:pt x="240160" y="115630"/>
                </a:moveTo>
                <a:cubicBezTo>
                  <a:pt x="245786" y="115325"/>
                  <a:pt x="250593" y="119638"/>
                  <a:pt x="250898" y="125263"/>
                </a:cubicBezTo>
                <a:cubicBezTo>
                  <a:pt x="251201" y="130889"/>
                  <a:pt x="246889" y="135695"/>
                  <a:pt x="241263" y="136000"/>
                </a:cubicBezTo>
                <a:cubicBezTo>
                  <a:pt x="240896" y="136020"/>
                  <a:pt x="240528" y="136020"/>
                  <a:pt x="240160" y="136000"/>
                </a:cubicBezTo>
                <a:lnTo>
                  <a:pt x="229392" y="136000"/>
                </a:lnTo>
                <a:cubicBezTo>
                  <a:pt x="228422" y="146388"/>
                  <a:pt x="225867" y="156567"/>
                  <a:pt x="221816" y="166182"/>
                </a:cubicBezTo>
                <a:lnTo>
                  <a:pt x="234105" y="173221"/>
                </a:lnTo>
                <a:lnTo>
                  <a:pt x="234374" y="173370"/>
                </a:lnTo>
                <a:cubicBezTo>
                  <a:pt x="239087" y="176396"/>
                  <a:pt x="240454" y="182670"/>
                  <a:pt x="237427" y="187382"/>
                </a:cubicBezTo>
                <a:cubicBezTo>
                  <a:pt x="234584" y="191808"/>
                  <a:pt x="228829" y="193326"/>
                  <a:pt x="224173" y="190877"/>
                </a:cubicBezTo>
                <a:lnTo>
                  <a:pt x="223904" y="190877"/>
                </a:lnTo>
                <a:lnTo>
                  <a:pt x="212152" y="184077"/>
                </a:lnTo>
                <a:cubicBezTo>
                  <a:pt x="206154" y="193000"/>
                  <a:pt x="198797" y="200929"/>
                  <a:pt x="190348" y="207579"/>
                </a:cubicBezTo>
                <a:lnTo>
                  <a:pt x="198043" y="220701"/>
                </a:lnTo>
                <a:cubicBezTo>
                  <a:pt x="200852" y="225536"/>
                  <a:pt x="199210" y="231732"/>
                  <a:pt x="194374" y="234540"/>
                </a:cubicBezTo>
                <a:cubicBezTo>
                  <a:pt x="189539" y="237349"/>
                  <a:pt x="183343" y="235706"/>
                  <a:pt x="180534" y="230872"/>
                </a:cubicBezTo>
                <a:lnTo>
                  <a:pt x="173495" y="218614"/>
                </a:lnTo>
                <a:cubicBezTo>
                  <a:pt x="161324" y="225032"/>
                  <a:pt x="147983" y="228927"/>
                  <a:pt x="134271" y="230066"/>
                </a:cubicBezTo>
                <a:lnTo>
                  <a:pt x="134271" y="240773"/>
                </a:lnTo>
                <a:cubicBezTo>
                  <a:pt x="133968" y="246331"/>
                  <a:pt x="129216" y="250594"/>
                  <a:pt x="123656" y="250291"/>
                </a:cubicBezTo>
                <a:cubicBezTo>
                  <a:pt x="118519" y="250010"/>
                  <a:pt x="114417" y="245909"/>
                  <a:pt x="114137" y="240773"/>
                </a:cubicBezTo>
                <a:lnTo>
                  <a:pt x="114286" y="240773"/>
                </a:lnTo>
                <a:lnTo>
                  <a:pt x="114286" y="229917"/>
                </a:lnTo>
                <a:cubicBezTo>
                  <a:pt x="100979" y="228523"/>
                  <a:pt x="88066" y="224573"/>
                  <a:pt x="76256" y="218286"/>
                </a:cubicBezTo>
                <a:lnTo>
                  <a:pt x="68948" y="230961"/>
                </a:lnTo>
                <a:cubicBezTo>
                  <a:pt x="66115" y="235829"/>
                  <a:pt x="59871" y="237478"/>
                  <a:pt x="55003" y="234645"/>
                </a:cubicBezTo>
                <a:cubicBezTo>
                  <a:pt x="50136" y="231811"/>
                  <a:pt x="48486" y="225569"/>
                  <a:pt x="51320" y="220701"/>
                </a:cubicBezTo>
                <a:lnTo>
                  <a:pt x="59284" y="206833"/>
                </a:lnTo>
                <a:cubicBezTo>
                  <a:pt x="50973" y="200015"/>
                  <a:pt x="43751" y="191970"/>
                  <a:pt x="37867" y="182973"/>
                </a:cubicBezTo>
                <a:lnTo>
                  <a:pt x="26115" y="189952"/>
                </a:lnTo>
                <a:cubicBezTo>
                  <a:pt x="21402" y="192979"/>
                  <a:pt x="15128" y="191612"/>
                  <a:pt x="12102" y="186899"/>
                </a:cubicBezTo>
                <a:cubicBezTo>
                  <a:pt x="9075" y="182187"/>
                  <a:pt x="10442" y="175914"/>
                  <a:pt x="15155" y="172888"/>
                </a:cubicBezTo>
                <a:cubicBezTo>
                  <a:pt x="15401" y="172729"/>
                  <a:pt x="15655" y="172582"/>
                  <a:pt x="15914" y="172445"/>
                </a:cubicBezTo>
                <a:lnTo>
                  <a:pt x="28322" y="165258"/>
                </a:lnTo>
                <a:cubicBezTo>
                  <a:pt x="24451" y="155834"/>
                  <a:pt x="22027" y="145880"/>
                  <a:pt x="21134" y="135731"/>
                </a:cubicBezTo>
                <a:lnTo>
                  <a:pt x="9650" y="135731"/>
                </a:lnTo>
                <a:cubicBezTo>
                  <a:pt x="4024" y="135427"/>
                  <a:pt x="-289" y="130620"/>
                  <a:pt x="15" y="124995"/>
                </a:cubicBezTo>
                <a:cubicBezTo>
                  <a:pt x="297" y="119795"/>
                  <a:pt x="4450" y="115643"/>
                  <a:pt x="9650" y="115361"/>
                </a:cubicBezTo>
                <a:lnTo>
                  <a:pt x="21014" y="115361"/>
                </a:lnTo>
                <a:cubicBezTo>
                  <a:pt x="22103" y="104206"/>
                  <a:pt x="25015" y="93304"/>
                  <a:pt x="29635" y="83091"/>
                </a:cubicBezTo>
                <a:lnTo>
                  <a:pt x="18390" y="76560"/>
                </a:lnTo>
                <a:cubicBezTo>
                  <a:pt x="13433" y="73952"/>
                  <a:pt x="11528" y="67821"/>
                  <a:pt x="14135" y="62864"/>
                </a:cubicBezTo>
                <a:cubicBezTo>
                  <a:pt x="16743" y="57908"/>
                  <a:pt x="22875" y="56003"/>
                  <a:pt x="27832" y="58610"/>
                </a:cubicBezTo>
                <a:cubicBezTo>
                  <a:pt x="28091" y="58747"/>
                  <a:pt x="28344" y="58894"/>
                  <a:pt x="28591" y="59053"/>
                </a:cubicBezTo>
                <a:lnTo>
                  <a:pt x="39687" y="65614"/>
                </a:lnTo>
                <a:cubicBezTo>
                  <a:pt x="46547" y="55876"/>
                  <a:pt x="55033" y="47391"/>
                  <a:pt x="64772" y="40531"/>
                </a:cubicBezTo>
                <a:lnTo>
                  <a:pt x="57971" y="28900"/>
                </a:lnTo>
                <a:cubicBezTo>
                  <a:pt x="54945" y="24188"/>
                  <a:pt x="56312" y="17914"/>
                  <a:pt x="61025" y="14888"/>
                </a:cubicBezTo>
                <a:cubicBezTo>
                  <a:pt x="65738" y="11862"/>
                  <a:pt x="72012" y="13229"/>
                  <a:pt x="75038" y="17941"/>
                </a:cubicBezTo>
                <a:cubicBezTo>
                  <a:pt x="75196" y="18188"/>
                  <a:pt x="75344" y="18441"/>
                  <a:pt x="75480" y="18700"/>
                </a:cubicBezTo>
                <a:lnTo>
                  <a:pt x="82281" y="30451"/>
                </a:lnTo>
                <a:cubicBezTo>
                  <a:pt x="92324" y="25853"/>
                  <a:pt x="103039" y="22893"/>
                  <a:pt x="114018" y="21682"/>
                </a:cubicBezTo>
                <a:lnTo>
                  <a:pt x="114018" y="10200"/>
                </a:lnTo>
                <a:cubicBezTo>
                  <a:pt x="114018" y="4567"/>
                  <a:pt x="118585" y="0"/>
                  <a:pt x="124219" y="0"/>
                </a:cubicBezTo>
                <a:cubicBezTo>
                  <a:pt x="129853" y="0"/>
                  <a:pt x="134420" y="4567"/>
                  <a:pt x="134420" y="10200"/>
                </a:cubicBezTo>
                <a:lnTo>
                  <a:pt x="134420" y="21563"/>
                </a:lnTo>
                <a:cubicBezTo>
                  <a:pt x="146175" y="22575"/>
                  <a:pt x="157667" y="25601"/>
                  <a:pt x="168394" y="30510"/>
                </a:cubicBezTo>
                <a:lnTo>
                  <a:pt x="175046" y="18879"/>
                </a:lnTo>
                <a:cubicBezTo>
                  <a:pt x="175016" y="18792"/>
                  <a:pt x="175016" y="18698"/>
                  <a:pt x="175046" y="18610"/>
                </a:cubicBezTo>
                <a:cubicBezTo>
                  <a:pt x="177653" y="13654"/>
                  <a:pt x="183786" y="11749"/>
                  <a:pt x="188743" y="14357"/>
                </a:cubicBezTo>
                <a:cubicBezTo>
                  <a:pt x="193700" y="16964"/>
                  <a:pt x="195605" y="23095"/>
                  <a:pt x="192997" y="28052"/>
                </a:cubicBezTo>
                <a:cubicBezTo>
                  <a:pt x="192861" y="28311"/>
                  <a:pt x="192713" y="28564"/>
                  <a:pt x="192555" y="28811"/>
                </a:cubicBezTo>
                <a:lnTo>
                  <a:pt x="185784" y="40561"/>
                </a:lnTo>
                <a:cubicBezTo>
                  <a:pt x="195727" y="47619"/>
                  <a:pt x="204349" y="56372"/>
                  <a:pt x="211257" y="66419"/>
                </a:cubicBezTo>
                <a:lnTo>
                  <a:pt x="224053" y="59053"/>
                </a:lnTo>
                <a:cubicBezTo>
                  <a:pt x="224131" y="59029"/>
                  <a:pt x="224214" y="59029"/>
                  <a:pt x="224292" y="59053"/>
                </a:cubicBezTo>
                <a:cubicBezTo>
                  <a:pt x="229119" y="56236"/>
                  <a:pt x="235315" y="57865"/>
                  <a:pt x="238132" y="62691"/>
                </a:cubicBezTo>
                <a:cubicBezTo>
                  <a:pt x="240949" y="67517"/>
                  <a:pt x="239320" y="73713"/>
                  <a:pt x="234493" y="76530"/>
                </a:cubicBezTo>
                <a:lnTo>
                  <a:pt x="234225" y="76679"/>
                </a:lnTo>
                <a:lnTo>
                  <a:pt x="221160" y="84254"/>
                </a:lnTo>
                <a:cubicBezTo>
                  <a:pt x="225489" y="94214"/>
                  <a:pt x="228226" y="104791"/>
                  <a:pt x="229273" y="115600"/>
                </a:cubicBezTo>
                <a:close/>
                <a:moveTo>
                  <a:pt x="125263" y="218703"/>
                </a:moveTo>
                <a:cubicBezTo>
                  <a:pt x="176545" y="218717"/>
                  <a:pt x="218128" y="177160"/>
                  <a:pt x="218142" y="125884"/>
                </a:cubicBezTo>
                <a:cubicBezTo>
                  <a:pt x="218156" y="74608"/>
                  <a:pt x="176594" y="33029"/>
                  <a:pt x="125312" y="33016"/>
                </a:cubicBezTo>
                <a:cubicBezTo>
                  <a:pt x="94604" y="33008"/>
                  <a:pt x="65878" y="48180"/>
                  <a:pt x="48576" y="73547"/>
                </a:cubicBezTo>
                <a:lnTo>
                  <a:pt x="41506" y="85835"/>
                </a:lnTo>
                <a:cubicBezTo>
                  <a:pt x="19465" y="132206"/>
                  <a:pt x="39192" y="187664"/>
                  <a:pt x="85568" y="209703"/>
                </a:cubicBezTo>
                <a:cubicBezTo>
                  <a:pt x="97973" y="215598"/>
                  <a:pt x="111529" y="218671"/>
                  <a:pt x="125263" y="218703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0000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58" name="图形 11">
            <a:extLst>
              <a:ext uri="{FF2B5EF4-FFF2-40B4-BE49-F238E27FC236}">
                <a16:creationId xmlns:a16="http://schemas.microsoft.com/office/drawing/2014/main" id="{A2FA23B6-1030-4669-88AE-E2D113648142}"/>
              </a:ext>
            </a:extLst>
          </p:cNvPr>
          <p:cNvSpPr/>
          <p:nvPr/>
        </p:nvSpPr>
        <p:spPr>
          <a:xfrm>
            <a:off x="1641988" y="618422"/>
            <a:ext cx="226878" cy="226329"/>
          </a:xfrm>
          <a:custGeom>
            <a:avLst/>
            <a:gdLst>
              <a:gd name="connsiteX0" fmla="*/ 127232 w 250913"/>
              <a:gd name="connsiteY0" fmla="*/ 109486 h 250306"/>
              <a:gd name="connsiteX1" fmla="*/ 92870 w 250913"/>
              <a:gd name="connsiteY1" fmla="*/ 143844 h 250306"/>
              <a:gd name="connsiteX2" fmla="*/ 58508 w 250913"/>
              <a:gd name="connsiteY2" fmla="*/ 109486 h 250306"/>
              <a:gd name="connsiteX3" fmla="*/ 92870 w 250913"/>
              <a:gd name="connsiteY3" fmla="*/ 75128 h 250306"/>
              <a:gd name="connsiteX4" fmla="*/ 127232 w 250913"/>
              <a:gd name="connsiteY4" fmla="*/ 109486 h 250306"/>
              <a:gd name="connsiteX5" fmla="*/ 176478 w 250913"/>
              <a:gd name="connsiteY5" fmla="*/ 107905 h 250306"/>
              <a:gd name="connsiteX6" fmla="*/ 158731 w 250913"/>
              <a:gd name="connsiteY6" fmla="*/ 125948 h 250306"/>
              <a:gd name="connsiteX7" fmla="*/ 176776 w 250913"/>
              <a:gd name="connsiteY7" fmla="*/ 143693 h 250306"/>
              <a:gd name="connsiteX8" fmla="*/ 194524 w 250913"/>
              <a:gd name="connsiteY8" fmla="*/ 125800 h 250306"/>
              <a:gd name="connsiteX9" fmla="*/ 176478 w 250913"/>
              <a:gd name="connsiteY9" fmla="*/ 107905 h 250306"/>
              <a:gd name="connsiteX10" fmla="*/ 132601 w 250913"/>
              <a:gd name="connsiteY10" fmla="*/ 157145 h 250306"/>
              <a:gd name="connsiteX11" fmla="*/ 110350 w 250913"/>
              <a:gd name="connsiteY11" fmla="*/ 179096 h 250306"/>
              <a:gd name="connsiteX12" fmla="*/ 132302 w 250913"/>
              <a:gd name="connsiteY12" fmla="*/ 201344 h 250306"/>
              <a:gd name="connsiteX13" fmla="*/ 154554 w 250913"/>
              <a:gd name="connsiteY13" fmla="*/ 179394 h 250306"/>
              <a:gd name="connsiteX14" fmla="*/ 154554 w 250913"/>
              <a:gd name="connsiteY14" fmla="*/ 179246 h 250306"/>
              <a:gd name="connsiteX15" fmla="*/ 132511 w 250913"/>
              <a:gd name="connsiteY15" fmla="*/ 157145 h 250306"/>
              <a:gd name="connsiteX16" fmla="*/ 132481 w 250913"/>
              <a:gd name="connsiteY16" fmla="*/ 157145 h 250306"/>
              <a:gd name="connsiteX17" fmla="*/ 160818 w 250913"/>
              <a:gd name="connsiteY17" fmla="*/ 78259 h 250306"/>
              <a:gd name="connsiteX18" fmla="*/ 154672 w 250913"/>
              <a:gd name="connsiteY18" fmla="*/ 72117 h 250306"/>
              <a:gd name="connsiteX19" fmla="*/ 148529 w 250913"/>
              <a:gd name="connsiteY19" fmla="*/ 78262 h 250306"/>
              <a:gd name="connsiteX20" fmla="*/ 154554 w 250913"/>
              <a:gd name="connsiteY20" fmla="*/ 84403 h 250306"/>
              <a:gd name="connsiteX21" fmla="*/ 160699 w 250913"/>
              <a:gd name="connsiteY21" fmla="*/ 78259 h 250306"/>
              <a:gd name="connsiteX22" fmla="*/ 80730 w 250913"/>
              <a:gd name="connsiteY22" fmla="*/ 175577 h 250306"/>
              <a:gd name="connsiteX23" fmla="*/ 73363 w 250913"/>
              <a:gd name="connsiteY23" fmla="*/ 182884 h 250306"/>
              <a:gd name="connsiteX24" fmla="*/ 80670 w 250913"/>
              <a:gd name="connsiteY24" fmla="*/ 190251 h 250306"/>
              <a:gd name="connsiteX25" fmla="*/ 88038 w 250913"/>
              <a:gd name="connsiteY25" fmla="*/ 182944 h 250306"/>
              <a:gd name="connsiteX26" fmla="*/ 88038 w 250913"/>
              <a:gd name="connsiteY26" fmla="*/ 182884 h 250306"/>
              <a:gd name="connsiteX27" fmla="*/ 80910 w 250913"/>
              <a:gd name="connsiteY27" fmla="*/ 175577 h 250306"/>
              <a:gd name="connsiteX28" fmla="*/ 80730 w 250913"/>
              <a:gd name="connsiteY28" fmla="*/ 175577 h 250306"/>
              <a:gd name="connsiteX29" fmla="*/ 105935 w 250913"/>
              <a:gd name="connsiteY29" fmla="*/ 54609 h 250306"/>
              <a:gd name="connsiteX30" fmla="*/ 110826 w 250913"/>
              <a:gd name="connsiteY30" fmla="*/ 49539 h 250306"/>
              <a:gd name="connsiteX31" fmla="*/ 105756 w 250913"/>
              <a:gd name="connsiteY31" fmla="*/ 44649 h 250306"/>
              <a:gd name="connsiteX32" fmla="*/ 100864 w 250913"/>
              <a:gd name="connsiteY32" fmla="*/ 49658 h 250306"/>
              <a:gd name="connsiteX33" fmla="*/ 105815 w 250913"/>
              <a:gd name="connsiteY33" fmla="*/ 54609 h 250306"/>
              <a:gd name="connsiteX34" fmla="*/ 105845 w 250913"/>
              <a:gd name="connsiteY34" fmla="*/ 54609 h 250306"/>
              <a:gd name="connsiteX35" fmla="*/ 240160 w 250913"/>
              <a:gd name="connsiteY35" fmla="*/ 115630 h 250306"/>
              <a:gd name="connsiteX36" fmla="*/ 250898 w 250913"/>
              <a:gd name="connsiteY36" fmla="*/ 125263 h 250306"/>
              <a:gd name="connsiteX37" fmla="*/ 241263 w 250913"/>
              <a:gd name="connsiteY37" fmla="*/ 136000 h 250306"/>
              <a:gd name="connsiteX38" fmla="*/ 240160 w 250913"/>
              <a:gd name="connsiteY38" fmla="*/ 136000 h 250306"/>
              <a:gd name="connsiteX39" fmla="*/ 229392 w 250913"/>
              <a:gd name="connsiteY39" fmla="*/ 136000 h 250306"/>
              <a:gd name="connsiteX40" fmla="*/ 221816 w 250913"/>
              <a:gd name="connsiteY40" fmla="*/ 166182 h 250306"/>
              <a:gd name="connsiteX41" fmla="*/ 234105 w 250913"/>
              <a:gd name="connsiteY41" fmla="*/ 173221 h 250306"/>
              <a:gd name="connsiteX42" fmla="*/ 234374 w 250913"/>
              <a:gd name="connsiteY42" fmla="*/ 173370 h 250306"/>
              <a:gd name="connsiteX43" fmla="*/ 237427 w 250913"/>
              <a:gd name="connsiteY43" fmla="*/ 187382 h 250306"/>
              <a:gd name="connsiteX44" fmla="*/ 224173 w 250913"/>
              <a:gd name="connsiteY44" fmla="*/ 190877 h 250306"/>
              <a:gd name="connsiteX45" fmla="*/ 223904 w 250913"/>
              <a:gd name="connsiteY45" fmla="*/ 190877 h 250306"/>
              <a:gd name="connsiteX46" fmla="*/ 212152 w 250913"/>
              <a:gd name="connsiteY46" fmla="*/ 184077 h 250306"/>
              <a:gd name="connsiteX47" fmla="*/ 190348 w 250913"/>
              <a:gd name="connsiteY47" fmla="*/ 207579 h 250306"/>
              <a:gd name="connsiteX48" fmla="*/ 198043 w 250913"/>
              <a:gd name="connsiteY48" fmla="*/ 220701 h 250306"/>
              <a:gd name="connsiteX49" fmla="*/ 194374 w 250913"/>
              <a:gd name="connsiteY49" fmla="*/ 234540 h 250306"/>
              <a:gd name="connsiteX50" fmla="*/ 180534 w 250913"/>
              <a:gd name="connsiteY50" fmla="*/ 230872 h 250306"/>
              <a:gd name="connsiteX51" fmla="*/ 173495 w 250913"/>
              <a:gd name="connsiteY51" fmla="*/ 218614 h 250306"/>
              <a:gd name="connsiteX52" fmla="*/ 134271 w 250913"/>
              <a:gd name="connsiteY52" fmla="*/ 230066 h 250306"/>
              <a:gd name="connsiteX53" fmla="*/ 134271 w 250913"/>
              <a:gd name="connsiteY53" fmla="*/ 240773 h 250306"/>
              <a:gd name="connsiteX54" fmla="*/ 123656 w 250913"/>
              <a:gd name="connsiteY54" fmla="*/ 250291 h 250306"/>
              <a:gd name="connsiteX55" fmla="*/ 114137 w 250913"/>
              <a:gd name="connsiteY55" fmla="*/ 240773 h 250306"/>
              <a:gd name="connsiteX56" fmla="*/ 114286 w 250913"/>
              <a:gd name="connsiteY56" fmla="*/ 240773 h 250306"/>
              <a:gd name="connsiteX57" fmla="*/ 114286 w 250913"/>
              <a:gd name="connsiteY57" fmla="*/ 229917 h 250306"/>
              <a:gd name="connsiteX58" fmla="*/ 76256 w 250913"/>
              <a:gd name="connsiteY58" fmla="*/ 218286 h 250306"/>
              <a:gd name="connsiteX59" fmla="*/ 68948 w 250913"/>
              <a:gd name="connsiteY59" fmla="*/ 230961 h 250306"/>
              <a:gd name="connsiteX60" fmla="*/ 55003 w 250913"/>
              <a:gd name="connsiteY60" fmla="*/ 234645 h 250306"/>
              <a:gd name="connsiteX61" fmla="*/ 51320 w 250913"/>
              <a:gd name="connsiteY61" fmla="*/ 220701 h 250306"/>
              <a:gd name="connsiteX62" fmla="*/ 59284 w 250913"/>
              <a:gd name="connsiteY62" fmla="*/ 206833 h 250306"/>
              <a:gd name="connsiteX63" fmla="*/ 37867 w 250913"/>
              <a:gd name="connsiteY63" fmla="*/ 182973 h 250306"/>
              <a:gd name="connsiteX64" fmla="*/ 26115 w 250913"/>
              <a:gd name="connsiteY64" fmla="*/ 189952 h 250306"/>
              <a:gd name="connsiteX65" fmla="*/ 12102 w 250913"/>
              <a:gd name="connsiteY65" fmla="*/ 186899 h 250306"/>
              <a:gd name="connsiteX66" fmla="*/ 15155 w 250913"/>
              <a:gd name="connsiteY66" fmla="*/ 172888 h 250306"/>
              <a:gd name="connsiteX67" fmla="*/ 15914 w 250913"/>
              <a:gd name="connsiteY67" fmla="*/ 172445 h 250306"/>
              <a:gd name="connsiteX68" fmla="*/ 28322 w 250913"/>
              <a:gd name="connsiteY68" fmla="*/ 165258 h 250306"/>
              <a:gd name="connsiteX69" fmla="*/ 21134 w 250913"/>
              <a:gd name="connsiteY69" fmla="*/ 135731 h 250306"/>
              <a:gd name="connsiteX70" fmla="*/ 9650 w 250913"/>
              <a:gd name="connsiteY70" fmla="*/ 135731 h 250306"/>
              <a:gd name="connsiteX71" fmla="*/ 15 w 250913"/>
              <a:gd name="connsiteY71" fmla="*/ 124995 h 250306"/>
              <a:gd name="connsiteX72" fmla="*/ 9650 w 250913"/>
              <a:gd name="connsiteY72" fmla="*/ 115361 h 250306"/>
              <a:gd name="connsiteX73" fmla="*/ 21014 w 250913"/>
              <a:gd name="connsiteY73" fmla="*/ 115361 h 250306"/>
              <a:gd name="connsiteX74" fmla="*/ 29635 w 250913"/>
              <a:gd name="connsiteY74" fmla="*/ 83091 h 250306"/>
              <a:gd name="connsiteX75" fmla="*/ 18390 w 250913"/>
              <a:gd name="connsiteY75" fmla="*/ 76560 h 250306"/>
              <a:gd name="connsiteX76" fmla="*/ 14135 w 250913"/>
              <a:gd name="connsiteY76" fmla="*/ 62864 h 250306"/>
              <a:gd name="connsiteX77" fmla="*/ 27832 w 250913"/>
              <a:gd name="connsiteY77" fmla="*/ 58610 h 250306"/>
              <a:gd name="connsiteX78" fmla="*/ 28591 w 250913"/>
              <a:gd name="connsiteY78" fmla="*/ 59053 h 250306"/>
              <a:gd name="connsiteX79" fmla="*/ 39687 w 250913"/>
              <a:gd name="connsiteY79" fmla="*/ 65614 h 250306"/>
              <a:gd name="connsiteX80" fmla="*/ 64772 w 250913"/>
              <a:gd name="connsiteY80" fmla="*/ 40531 h 250306"/>
              <a:gd name="connsiteX81" fmla="*/ 57971 w 250913"/>
              <a:gd name="connsiteY81" fmla="*/ 28900 h 250306"/>
              <a:gd name="connsiteX82" fmla="*/ 61025 w 250913"/>
              <a:gd name="connsiteY82" fmla="*/ 14888 h 250306"/>
              <a:gd name="connsiteX83" fmla="*/ 75038 w 250913"/>
              <a:gd name="connsiteY83" fmla="*/ 17941 h 250306"/>
              <a:gd name="connsiteX84" fmla="*/ 75480 w 250913"/>
              <a:gd name="connsiteY84" fmla="*/ 18700 h 250306"/>
              <a:gd name="connsiteX85" fmla="*/ 82281 w 250913"/>
              <a:gd name="connsiteY85" fmla="*/ 30451 h 250306"/>
              <a:gd name="connsiteX86" fmla="*/ 114018 w 250913"/>
              <a:gd name="connsiteY86" fmla="*/ 21682 h 250306"/>
              <a:gd name="connsiteX87" fmla="*/ 114018 w 250913"/>
              <a:gd name="connsiteY87" fmla="*/ 10200 h 250306"/>
              <a:gd name="connsiteX88" fmla="*/ 124219 w 250913"/>
              <a:gd name="connsiteY88" fmla="*/ 0 h 250306"/>
              <a:gd name="connsiteX89" fmla="*/ 134420 w 250913"/>
              <a:gd name="connsiteY89" fmla="*/ 10200 h 250306"/>
              <a:gd name="connsiteX90" fmla="*/ 134420 w 250913"/>
              <a:gd name="connsiteY90" fmla="*/ 21563 h 250306"/>
              <a:gd name="connsiteX91" fmla="*/ 168394 w 250913"/>
              <a:gd name="connsiteY91" fmla="*/ 30510 h 250306"/>
              <a:gd name="connsiteX92" fmla="*/ 175046 w 250913"/>
              <a:gd name="connsiteY92" fmla="*/ 18879 h 250306"/>
              <a:gd name="connsiteX93" fmla="*/ 175046 w 250913"/>
              <a:gd name="connsiteY93" fmla="*/ 18610 h 250306"/>
              <a:gd name="connsiteX94" fmla="*/ 188743 w 250913"/>
              <a:gd name="connsiteY94" fmla="*/ 14357 h 250306"/>
              <a:gd name="connsiteX95" fmla="*/ 192997 w 250913"/>
              <a:gd name="connsiteY95" fmla="*/ 28052 h 250306"/>
              <a:gd name="connsiteX96" fmla="*/ 192555 w 250913"/>
              <a:gd name="connsiteY96" fmla="*/ 28811 h 250306"/>
              <a:gd name="connsiteX97" fmla="*/ 185784 w 250913"/>
              <a:gd name="connsiteY97" fmla="*/ 40561 h 250306"/>
              <a:gd name="connsiteX98" fmla="*/ 211257 w 250913"/>
              <a:gd name="connsiteY98" fmla="*/ 66419 h 250306"/>
              <a:gd name="connsiteX99" fmla="*/ 224053 w 250913"/>
              <a:gd name="connsiteY99" fmla="*/ 59053 h 250306"/>
              <a:gd name="connsiteX100" fmla="*/ 224292 w 250913"/>
              <a:gd name="connsiteY100" fmla="*/ 59053 h 250306"/>
              <a:gd name="connsiteX101" fmla="*/ 238132 w 250913"/>
              <a:gd name="connsiteY101" fmla="*/ 62691 h 250306"/>
              <a:gd name="connsiteX102" fmla="*/ 234493 w 250913"/>
              <a:gd name="connsiteY102" fmla="*/ 76530 h 250306"/>
              <a:gd name="connsiteX103" fmla="*/ 234225 w 250913"/>
              <a:gd name="connsiteY103" fmla="*/ 76679 h 250306"/>
              <a:gd name="connsiteX104" fmla="*/ 221160 w 250913"/>
              <a:gd name="connsiteY104" fmla="*/ 84254 h 250306"/>
              <a:gd name="connsiteX105" fmla="*/ 229273 w 250913"/>
              <a:gd name="connsiteY105" fmla="*/ 115600 h 250306"/>
              <a:gd name="connsiteX106" fmla="*/ 125263 w 250913"/>
              <a:gd name="connsiteY106" fmla="*/ 218703 h 250306"/>
              <a:gd name="connsiteX107" fmla="*/ 218142 w 250913"/>
              <a:gd name="connsiteY107" fmla="*/ 125884 h 250306"/>
              <a:gd name="connsiteX108" fmla="*/ 125312 w 250913"/>
              <a:gd name="connsiteY108" fmla="*/ 33016 h 250306"/>
              <a:gd name="connsiteX109" fmla="*/ 48576 w 250913"/>
              <a:gd name="connsiteY109" fmla="*/ 73547 h 250306"/>
              <a:gd name="connsiteX110" fmla="*/ 41506 w 250913"/>
              <a:gd name="connsiteY110" fmla="*/ 85835 h 250306"/>
              <a:gd name="connsiteX111" fmla="*/ 85568 w 250913"/>
              <a:gd name="connsiteY111" fmla="*/ 209703 h 250306"/>
              <a:gd name="connsiteX112" fmla="*/ 125263 w 250913"/>
              <a:gd name="connsiteY112" fmla="*/ 218703 h 25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50913" h="250306">
                <a:moveTo>
                  <a:pt x="127232" y="109486"/>
                </a:moveTo>
                <a:cubicBezTo>
                  <a:pt x="127232" y="128461"/>
                  <a:pt x="111847" y="143844"/>
                  <a:pt x="92870" y="143844"/>
                </a:cubicBezTo>
                <a:cubicBezTo>
                  <a:pt x="73892" y="143844"/>
                  <a:pt x="58508" y="128461"/>
                  <a:pt x="58508" y="109486"/>
                </a:cubicBezTo>
                <a:cubicBezTo>
                  <a:pt x="58508" y="90511"/>
                  <a:pt x="73892" y="75128"/>
                  <a:pt x="92870" y="75128"/>
                </a:cubicBezTo>
                <a:cubicBezTo>
                  <a:pt x="111834" y="75161"/>
                  <a:pt x="127199" y="90524"/>
                  <a:pt x="127232" y="109486"/>
                </a:cubicBezTo>
                <a:close/>
                <a:moveTo>
                  <a:pt x="176478" y="107905"/>
                </a:moveTo>
                <a:cubicBezTo>
                  <a:pt x="166594" y="107987"/>
                  <a:pt x="158648" y="116066"/>
                  <a:pt x="158731" y="125948"/>
                </a:cubicBezTo>
                <a:cubicBezTo>
                  <a:pt x="158813" y="135831"/>
                  <a:pt x="166892" y="143776"/>
                  <a:pt x="176776" y="143693"/>
                </a:cubicBezTo>
                <a:cubicBezTo>
                  <a:pt x="186601" y="143611"/>
                  <a:pt x="194523" y="135625"/>
                  <a:pt x="194524" y="125800"/>
                </a:cubicBezTo>
                <a:cubicBezTo>
                  <a:pt x="194426" y="115900"/>
                  <a:pt x="186380" y="107921"/>
                  <a:pt x="176478" y="107905"/>
                </a:cubicBezTo>
                <a:close/>
                <a:moveTo>
                  <a:pt x="132601" y="157145"/>
                </a:moveTo>
                <a:cubicBezTo>
                  <a:pt x="120394" y="157063"/>
                  <a:pt x="110432" y="166891"/>
                  <a:pt x="110350" y="179096"/>
                </a:cubicBezTo>
                <a:cubicBezTo>
                  <a:pt x="110267" y="191301"/>
                  <a:pt x="120096" y="201262"/>
                  <a:pt x="132302" y="201344"/>
                </a:cubicBezTo>
                <a:cubicBezTo>
                  <a:pt x="144509" y="201427"/>
                  <a:pt x="154471" y="191599"/>
                  <a:pt x="154554" y="179394"/>
                </a:cubicBezTo>
                <a:cubicBezTo>
                  <a:pt x="154554" y="179345"/>
                  <a:pt x="154554" y="179295"/>
                  <a:pt x="154554" y="179246"/>
                </a:cubicBezTo>
                <a:cubicBezTo>
                  <a:pt x="154571" y="167057"/>
                  <a:pt x="144702" y="157162"/>
                  <a:pt x="132511" y="157145"/>
                </a:cubicBezTo>
                <a:cubicBezTo>
                  <a:pt x="132501" y="157145"/>
                  <a:pt x="132491" y="157145"/>
                  <a:pt x="132481" y="157145"/>
                </a:cubicBezTo>
                <a:close/>
                <a:moveTo>
                  <a:pt x="160818" y="78259"/>
                </a:moveTo>
                <a:cubicBezTo>
                  <a:pt x="160817" y="74866"/>
                  <a:pt x="158066" y="72116"/>
                  <a:pt x="154672" y="72117"/>
                </a:cubicBezTo>
                <a:cubicBezTo>
                  <a:pt x="151279" y="72117"/>
                  <a:pt x="148528" y="74869"/>
                  <a:pt x="148529" y="78262"/>
                </a:cubicBezTo>
                <a:cubicBezTo>
                  <a:pt x="148530" y="81608"/>
                  <a:pt x="151208" y="84338"/>
                  <a:pt x="154554" y="84403"/>
                </a:cubicBezTo>
                <a:cubicBezTo>
                  <a:pt x="157948" y="84403"/>
                  <a:pt x="160699" y="81653"/>
                  <a:pt x="160699" y="78259"/>
                </a:cubicBezTo>
                <a:close/>
                <a:moveTo>
                  <a:pt x="80730" y="175577"/>
                </a:moveTo>
                <a:cubicBezTo>
                  <a:pt x="76678" y="175561"/>
                  <a:pt x="73379" y="178832"/>
                  <a:pt x="73363" y="182884"/>
                </a:cubicBezTo>
                <a:cubicBezTo>
                  <a:pt x="73346" y="186936"/>
                  <a:pt x="76618" y="190234"/>
                  <a:pt x="80670" y="190251"/>
                </a:cubicBezTo>
                <a:cubicBezTo>
                  <a:pt x="84723" y="190267"/>
                  <a:pt x="88021" y="186995"/>
                  <a:pt x="88038" y="182944"/>
                </a:cubicBezTo>
                <a:cubicBezTo>
                  <a:pt x="88038" y="182924"/>
                  <a:pt x="88038" y="182904"/>
                  <a:pt x="88038" y="182884"/>
                </a:cubicBezTo>
                <a:cubicBezTo>
                  <a:pt x="88088" y="178898"/>
                  <a:pt x="84896" y="175627"/>
                  <a:pt x="80910" y="175577"/>
                </a:cubicBezTo>
                <a:cubicBezTo>
                  <a:pt x="80850" y="175576"/>
                  <a:pt x="80790" y="175576"/>
                  <a:pt x="80730" y="175577"/>
                </a:cubicBezTo>
                <a:close/>
                <a:moveTo>
                  <a:pt x="105935" y="54609"/>
                </a:moveTo>
                <a:cubicBezTo>
                  <a:pt x="108685" y="54559"/>
                  <a:pt x="110875" y="52290"/>
                  <a:pt x="110826" y="49539"/>
                </a:cubicBezTo>
                <a:cubicBezTo>
                  <a:pt x="110776" y="46789"/>
                  <a:pt x="108506" y="44599"/>
                  <a:pt x="105756" y="44649"/>
                </a:cubicBezTo>
                <a:cubicBezTo>
                  <a:pt x="103028" y="44698"/>
                  <a:pt x="100848" y="46931"/>
                  <a:pt x="100864" y="49658"/>
                </a:cubicBezTo>
                <a:cubicBezTo>
                  <a:pt x="100864" y="52392"/>
                  <a:pt x="103081" y="54609"/>
                  <a:pt x="105815" y="54609"/>
                </a:cubicBezTo>
                <a:cubicBezTo>
                  <a:pt x="105825" y="54609"/>
                  <a:pt x="105835" y="54609"/>
                  <a:pt x="105845" y="54609"/>
                </a:cubicBezTo>
                <a:close/>
                <a:moveTo>
                  <a:pt x="240160" y="115630"/>
                </a:moveTo>
                <a:cubicBezTo>
                  <a:pt x="245786" y="115325"/>
                  <a:pt x="250593" y="119638"/>
                  <a:pt x="250898" y="125263"/>
                </a:cubicBezTo>
                <a:cubicBezTo>
                  <a:pt x="251201" y="130889"/>
                  <a:pt x="246889" y="135695"/>
                  <a:pt x="241263" y="136000"/>
                </a:cubicBezTo>
                <a:cubicBezTo>
                  <a:pt x="240896" y="136020"/>
                  <a:pt x="240528" y="136020"/>
                  <a:pt x="240160" y="136000"/>
                </a:cubicBezTo>
                <a:lnTo>
                  <a:pt x="229392" y="136000"/>
                </a:lnTo>
                <a:cubicBezTo>
                  <a:pt x="228422" y="146388"/>
                  <a:pt x="225867" y="156567"/>
                  <a:pt x="221816" y="166182"/>
                </a:cubicBezTo>
                <a:lnTo>
                  <a:pt x="234105" y="173221"/>
                </a:lnTo>
                <a:lnTo>
                  <a:pt x="234374" y="173370"/>
                </a:lnTo>
                <a:cubicBezTo>
                  <a:pt x="239087" y="176396"/>
                  <a:pt x="240454" y="182670"/>
                  <a:pt x="237427" y="187382"/>
                </a:cubicBezTo>
                <a:cubicBezTo>
                  <a:pt x="234584" y="191808"/>
                  <a:pt x="228829" y="193326"/>
                  <a:pt x="224173" y="190877"/>
                </a:cubicBezTo>
                <a:lnTo>
                  <a:pt x="223904" y="190877"/>
                </a:lnTo>
                <a:lnTo>
                  <a:pt x="212152" y="184077"/>
                </a:lnTo>
                <a:cubicBezTo>
                  <a:pt x="206154" y="193000"/>
                  <a:pt x="198797" y="200929"/>
                  <a:pt x="190348" y="207579"/>
                </a:cubicBezTo>
                <a:lnTo>
                  <a:pt x="198043" y="220701"/>
                </a:lnTo>
                <a:cubicBezTo>
                  <a:pt x="200852" y="225536"/>
                  <a:pt x="199210" y="231732"/>
                  <a:pt x="194374" y="234540"/>
                </a:cubicBezTo>
                <a:cubicBezTo>
                  <a:pt x="189539" y="237349"/>
                  <a:pt x="183343" y="235706"/>
                  <a:pt x="180534" y="230872"/>
                </a:cubicBezTo>
                <a:lnTo>
                  <a:pt x="173495" y="218614"/>
                </a:lnTo>
                <a:cubicBezTo>
                  <a:pt x="161324" y="225032"/>
                  <a:pt x="147983" y="228927"/>
                  <a:pt x="134271" y="230066"/>
                </a:cubicBezTo>
                <a:lnTo>
                  <a:pt x="134271" y="240773"/>
                </a:lnTo>
                <a:cubicBezTo>
                  <a:pt x="133968" y="246331"/>
                  <a:pt x="129216" y="250594"/>
                  <a:pt x="123656" y="250291"/>
                </a:cubicBezTo>
                <a:cubicBezTo>
                  <a:pt x="118519" y="250010"/>
                  <a:pt x="114417" y="245909"/>
                  <a:pt x="114137" y="240773"/>
                </a:cubicBezTo>
                <a:lnTo>
                  <a:pt x="114286" y="240773"/>
                </a:lnTo>
                <a:lnTo>
                  <a:pt x="114286" y="229917"/>
                </a:lnTo>
                <a:cubicBezTo>
                  <a:pt x="100979" y="228523"/>
                  <a:pt x="88066" y="224573"/>
                  <a:pt x="76256" y="218286"/>
                </a:cubicBezTo>
                <a:lnTo>
                  <a:pt x="68948" y="230961"/>
                </a:lnTo>
                <a:cubicBezTo>
                  <a:pt x="66115" y="235829"/>
                  <a:pt x="59871" y="237478"/>
                  <a:pt x="55003" y="234645"/>
                </a:cubicBezTo>
                <a:cubicBezTo>
                  <a:pt x="50136" y="231811"/>
                  <a:pt x="48486" y="225569"/>
                  <a:pt x="51320" y="220701"/>
                </a:cubicBezTo>
                <a:lnTo>
                  <a:pt x="59284" y="206833"/>
                </a:lnTo>
                <a:cubicBezTo>
                  <a:pt x="50973" y="200015"/>
                  <a:pt x="43751" y="191970"/>
                  <a:pt x="37867" y="182973"/>
                </a:cubicBezTo>
                <a:lnTo>
                  <a:pt x="26115" y="189952"/>
                </a:lnTo>
                <a:cubicBezTo>
                  <a:pt x="21402" y="192979"/>
                  <a:pt x="15128" y="191612"/>
                  <a:pt x="12102" y="186899"/>
                </a:cubicBezTo>
                <a:cubicBezTo>
                  <a:pt x="9075" y="182187"/>
                  <a:pt x="10442" y="175914"/>
                  <a:pt x="15155" y="172888"/>
                </a:cubicBezTo>
                <a:cubicBezTo>
                  <a:pt x="15401" y="172729"/>
                  <a:pt x="15655" y="172582"/>
                  <a:pt x="15914" y="172445"/>
                </a:cubicBezTo>
                <a:lnTo>
                  <a:pt x="28322" y="165258"/>
                </a:lnTo>
                <a:cubicBezTo>
                  <a:pt x="24451" y="155834"/>
                  <a:pt x="22027" y="145880"/>
                  <a:pt x="21134" y="135731"/>
                </a:cubicBezTo>
                <a:lnTo>
                  <a:pt x="9650" y="135731"/>
                </a:lnTo>
                <a:cubicBezTo>
                  <a:pt x="4024" y="135427"/>
                  <a:pt x="-289" y="130620"/>
                  <a:pt x="15" y="124995"/>
                </a:cubicBezTo>
                <a:cubicBezTo>
                  <a:pt x="297" y="119795"/>
                  <a:pt x="4450" y="115643"/>
                  <a:pt x="9650" y="115361"/>
                </a:cubicBezTo>
                <a:lnTo>
                  <a:pt x="21014" y="115361"/>
                </a:lnTo>
                <a:cubicBezTo>
                  <a:pt x="22103" y="104206"/>
                  <a:pt x="25015" y="93304"/>
                  <a:pt x="29635" y="83091"/>
                </a:cubicBezTo>
                <a:lnTo>
                  <a:pt x="18390" y="76560"/>
                </a:lnTo>
                <a:cubicBezTo>
                  <a:pt x="13433" y="73952"/>
                  <a:pt x="11528" y="67821"/>
                  <a:pt x="14135" y="62864"/>
                </a:cubicBezTo>
                <a:cubicBezTo>
                  <a:pt x="16743" y="57908"/>
                  <a:pt x="22875" y="56003"/>
                  <a:pt x="27832" y="58610"/>
                </a:cubicBezTo>
                <a:cubicBezTo>
                  <a:pt x="28091" y="58747"/>
                  <a:pt x="28344" y="58894"/>
                  <a:pt x="28591" y="59053"/>
                </a:cubicBezTo>
                <a:lnTo>
                  <a:pt x="39687" y="65614"/>
                </a:lnTo>
                <a:cubicBezTo>
                  <a:pt x="46547" y="55876"/>
                  <a:pt x="55033" y="47391"/>
                  <a:pt x="64772" y="40531"/>
                </a:cubicBezTo>
                <a:lnTo>
                  <a:pt x="57971" y="28900"/>
                </a:lnTo>
                <a:cubicBezTo>
                  <a:pt x="54945" y="24188"/>
                  <a:pt x="56312" y="17914"/>
                  <a:pt x="61025" y="14888"/>
                </a:cubicBezTo>
                <a:cubicBezTo>
                  <a:pt x="65738" y="11862"/>
                  <a:pt x="72012" y="13229"/>
                  <a:pt x="75038" y="17941"/>
                </a:cubicBezTo>
                <a:cubicBezTo>
                  <a:pt x="75196" y="18188"/>
                  <a:pt x="75344" y="18441"/>
                  <a:pt x="75480" y="18700"/>
                </a:cubicBezTo>
                <a:lnTo>
                  <a:pt x="82281" y="30451"/>
                </a:lnTo>
                <a:cubicBezTo>
                  <a:pt x="92324" y="25853"/>
                  <a:pt x="103039" y="22893"/>
                  <a:pt x="114018" y="21682"/>
                </a:cubicBezTo>
                <a:lnTo>
                  <a:pt x="114018" y="10200"/>
                </a:lnTo>
                <a:cubicBezTo>
                  <a:pt x="114018" y="4567"/>
                  <a:pt x="118585" y="0"/>
                  <a:pt x="124219" y="0"/>
                </a:cubicBezTo>
                <a:cubicBezTo>
                  <a:pt x="129853" y="0"/>
                  <a:pt x="134420" y="4567"/>
                  <a:pt x="134420" y="10200"/>
                </a:cubicBezTo>
                <a:lnTo>
                  <a:pt x="134420" y="21563"/>
                </a:lnTo>
                <a:cubicBezTo>
                  <a:pt x="146175" y="22575"/>
                  <a:pt x="157667" y="25601"/>
                  <a:pt x="168394" y="30510"/>
                </a:cubicBezTo>
                <a:lnTo>
                  <a:pt x="175046" y="18879"/>
                </a:lnTo>
                <a:cubicBezTo>
                  <a:pt x="175016" y="18792"/>
                  <a:pt x="175016" y="18698"/>
                  <a:pt x="175046" y="18610"/>
                </a:cubicBezTo>
                <a:cubicBezTo>
                  <a:pt x="177653" y="13654"/>
                  <a:pt x="183786" y="11749"/>
                  <a:pt x="188743" y="14357"/>
                </a:cubicBezTo>
                <a:cubicBezTo>
                  <a:pt x="193700" y="16964"/>
                  <a:pt x="195605" y="23095"/>
                  <a:pt x="192997" y="28052"/>
                </a:cubicBezTo>
                <a:cubicBezTo>
                  <a:pt x="192861" y="28311"/>
                  <a:pt x="192713" y="28564"/>
                  <a:pt x="192555" y="28811"/>
                </a:cubicBezTo>
                <a:lnTo>
                  <a:pt x="185784" y="40561"/>
                </a:lnTo>
                <a:cubicBezTo>
                  <a:pt x="195727" y="47619"/>
                  <a:pt x="204349" y="56372"/>
                  <a:pt x="211257" y="66419"/>
                </a:cubicBezTo>
                <a:lnTo>
                  <a:pt x="224053" y="59053"/>
                </a:lnTo>
                <a:cubicBezTo>
                  <a:pt x="224131" y="59029"/>
                  <a:pt x="224214" y="59029"/>
                  <a:pt x="224292" y="59053"/>
                </a:cubicBezTo>
                <a:cubicBezTo>
                  <a:pt x="229119" y="56236"/>
                  <a:pt x="235315" y="57865"/>
                  <a:pt x="238132" y="62691"/>
                </a:cubicBezTo>
                <a:cubicBezTo>
                  <a:pt x="240949" y="67517"/>
                  <a:pt x="239320" y="73713"/>
                  <a:pt x="234493" y="76530"/>
                </a:cubicBezTo>
                <a:lnTo>
                  <a:pt x="234225" y="76679"/>
                </a:lnTo>
                <a:lnTo>
                  <a:pt x="221160" y="84254"/>
                </a:lnTo>
                <a:cubicBezTo>
                  <a:pt x="225489" y="94214"/>
                  <a:pt x="228226" y="104791"/>
                  <a:pt x="229273" y="115600"/>
                </a:cubicBezTo>
                <a:close/>
                <a:moveTo>
                  <a:pt x="125263" y="218703"/>
                </a:moveTo>
                <a:cubicBezTo>
                  <a:pt x="176545" y="218717"/>
                  <a:pt x="218128" y="177160"/>
                  <a:pt x="218142" y="125884"/>
                </a:cubicBezTo>
                <a:cubicBezTo>
                  <a:pt x="218156" y="74608"/>
                  <a:pt x="176594" y="33029"/>
                  <a:pt x="125312" y="33016"/>
                </a:cubicBezTo>
                <a:cubicBezTo>
                  <a:pt x="94604" y="33008"/>
                  <a:pt x="65878" y="48180"/>
                  <a:pt x="48576" y="73547"/>
                </a:cubicBezTo>
                <a:lnTo>
                  <a:pt x="41506" y="85835"/>
                </a:lnTo>
                <a:cubicBezTo>
                  <a:pt x="19465" y="132206"/>
                  <a:pt x="39192" y="187664"/>
                  <a:pt x="85568" y="209703"/>
                </a:cubicBezTo>
                <a:cubicBezTo>
                  <a:pt x="97973" y="215598"/>
                  <a:pt x="111529" y="218671"/>
                  <a:pt x="125263" y="218703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5118ACEE-C98D-4FDB-A626-B5910160F203}"/>
              </a:ext>
            </a:extLst>
          </p:cNvPr>
          <p:cNvSpPr txBox="1"/>
          <p:nvPr/>
        </p:nvSpPr>
        <p:spPr>
          <a:xfrm>
            <a:off x="268518" y="317540"/>
            <a:ext cx="1598515" cy="484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预防</a:t>
            </a:r>
            <a:r>
              <a:rPr lang="zh-CN" altLang="en-US" sz="1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病毒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C5931726-46C1-4830-B40F-B597E4C68B74}"/>
              </a:ext>
            </a:extLst>
          </p:cNvPr>
          <p:cNvSpPr/>
          <p:nvPr/>
        </p:nvSpPr>
        <p:spPr>
          <a:xfrm>
            <a:off x="282386" y="686107"/>
            <a:ext cx="1285929" cy="2539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defRPr/>
            </a:pPr>
            <a:r>
              <a:rPr lang="en-US" altLang="zh-CN" sz="1050">
                <a:latin typeface="思源宋体 CN" panose="02020400000000000000" pitchFamily="18" charset="-122"/>
                <a:ea typeface="思源宋体 CN" panose="02020400000000000000" pitchFamily="18" charset="-122"/>
              </a:rPr>
              <a:t>Virus prevention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6DDF9131-B689-4455-9DE2-E101CB4186AC}"/>
              </a:ext>
            </a:extLst>
          </p:cNvPr>
          <p:cNvSpPr txBox="1"/>
          <p:nvPr/>
        </p:nvSpPr>
        <p:spPr>
          <a:xfrm>
            <a:off x="6325435" y="1197402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勤快洗手</a:t>
            </a: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C5321EDC-8384-4FA0-AD37-C90F144D7351}"/>
              </a:ext>
            </a:extLst>
          </p:cNvPr>
          <p:cNvSpPr/>
          <p:nvPr/>
        </p:nvSpPr>
        <p:spPr>
          <a:xfrm>
            <a:off x="6334579" y="1585750"/>
            <a:ext cx="1947969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SzPct val="80000"/>
            </a:pPr>
            <a:r>
              <a:rPr lang="zh-CN" altLang="en-US" sz="14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 Light" panose="020B0502040204020203" pitchFamily="34" charset="-122"/>
              </a:rPr>
              <a:t>使用肥皂和洗手液洗手</a:t>
            </a: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D68AE18E-570B-4648-BDB5-FD25E9E1A54C}"/>
              </a:ext>
            </a:extLst>
          </p:cNvPr>
          <p:cNvSpPr/>
          <p:nvPr/>
        </p:nvSpPr>
        <p:spPr>
          <a:xfrm>
            <a:off x="6325435" y="778675"/>
            <a:ext cx="60785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base">
              <a:defRPr/>
            </a:pPr>
            <a:r>
              <a:rPr lang="en-US" altLang="zh-CN" sz="2800" i="1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01</a:t>
            </a:r>
            <a:endParaRPr lang="zh-CN" altLang="en-US" sz="2800" i="1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951BC5AF-D51A-48E2-83C4-07C4C1499124}"/>
              </a:ext>
            </a:extLst>
          </p:cNvPr>
          <p:cNvSpPr txBox="1"/>
          <p:nvPr/>
        </p:nvSpPr>
        <p:spPr>
          <a:xfrm>
            <a:off x="6842203" y="2701125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戴好口罩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8ED3D9F1-B0EE-47FA-8381-C952D58DDDED}"/>
              </a:ext>
            </a:extLst>
          </p:cNvPr>
          <p:cNvSpPr/>
          <p:nvPr/>
        </p:nvSpPr>
        <p:spPr>
          <a:xfrm>
            <a:off x="6851347" y="3089473"/>
            <a:ext cx="1441420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SzPct val="80000"/>
            </a:pP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 Light" panose="020B0502040204020203" pitchFamily="34" charset="-122"/>
              </a:rPr>
              <a:t>选用正确的口罩</a:t>
            </a:r>
            <a:endParaRPr lang="zh-CN" altLang="en-US" sz="14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B4447BA3-E560-47F4-B1B7-959019846CE8}"/>
              </a:ext>
            </a:extLst>
          </p:cNvPr>
          <p:cNvSpPr/>
          <p:nvPr/>
        </p:nvSpPr>
        <p:spPr>
          <a:xfrm>
            <a:off x="6842203" y="2282398"/>
            <a:ext cx="60785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base">
              <a:defRPr/>
            </a:pPr>
            <a:r>
              <a:rPr lang="en-US" altLang="zh-CN" sz="2800" i="1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02</a:t>
            </a:r>
            <a:endParaRPr lang="zh-CN" altLang="en-US" sz="2800" i="1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9C873B01-A038-4C88-A1BA-9E8D08134B51}"/>
              </a:ext>
            </a:extLst>
          </p:cNvPr>
          <p:cNvSpPr txBox="1"/>
          <p:nvPr/>
        </p:nvSpPr>
        <p:spPr>
          <a:xfrm>
            <a:off x="6762750" y="4218861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少进人堆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1C1DE564-279A-4BAC-B0D7-360C700DB7CD}"/>
              </a:ext>
            </a:extLst>
          </p:cNvPr>
          <p:cNvSpPr/>
          <p:nvPr/>
        </p:nvSpPr>
        <p:spPr>
          <a:xfrm>
            <a:off x="6771894" y="4607209"/>
            <a:ext cx="2339102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SzPct val="80000"/>
            </a:pP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 Light" panose="020B0502040204020203" pitchFamily="34" charset="-122"/>
              </a:rPr>
              <a:t>减少外出，不去人群聚集处</a:t>
            </a: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76F41916-4CCF-49D9-AB2B-B1FFE8EBF180}"/>
              </a:ext>
            </a:extLst>
          </p:cNvPr>
          <p:cNvSpPr/>
          <p:nvPr/>
        </p:nvSpPr>
        <p:spPr>
          <a:xfrm>
            <a:off x="6762750" y="3800134"/>
            <a:ext cx="60785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base">
              <a:defRPr/>
            </a:pPr>
            <a:r>
              <a:rPr lang="en-US" altLang="zh-CN" sz="2800" i="1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  <a:endParaRPr lang="zh-CN" altLang="en-US" sz="2800" i="1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6ED04751-6036-4BDB-9F25-F547B07F1844}"/>
              </a:ext>
            </a:extLst>
          </p:cNvPr>
          <p:cNvSpPr txBox="1"/>
          <p:nvPr/>
        </p:nvSpPr>
        <p:spPr>
          <a:xfrm>
            <a:off x="6311656" y="5724178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开窗通风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EED77B84-1C8E-439A-918C-CF1940E60D37}"/>
              </a:ext>
            </a:extLst>
          </p:cNvPr>
          <p:cNvSpPr/>
          <p:nvPr/>
        </p:nvSpPr>
        <p:spPr>
          <a:xfrm>
            <a:off x="6320800" y="6083498"/>
            <a:ext cx="2203680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SzPct val="80000"/>
            </a:pP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 Light" panose="020B0502040204020203" pitchFamily="34" charset="-122"/>
              </a:rPr>
              <a:t>保持通风，注意屋内卫生</a:t>
            </a:r>
            <a:endParaRPr lang="zh-CN" altLang="en-US" sz="14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F844673A-F45F-4DB0-B7B9-337FE6101284}"/>
              </a:ext>
            </a:extLst>
          </p:cNvPr>
          <p:cNvSpPr/>
          <p:nvPr/>
        </p:nvSpPr>
        <p:spPr>
          <a:xfrm>
            <a:off x="6311656" y="5305451"/>
            <a:ext cx="60785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base">
              <a:defRPr/>
            </a:pPr>
            <a:r>
              <a:rPr lang="en-US" altLang="zh-CN" sz="2800" i="1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04</a:t>
            </a:r>
            <a:endParaRPr lang="zh-CN" altLang="en-US" sz="2800" i="1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8F4E885-3D80-49B6-91CF-559DC67107F9}"/>
              </a:ext>
            </a:extLst>
          </p:cNvPr>
          <p:cNvSpPr txBox="1"/>
          <p:nvPr/>
        </p:nvSpPr>
        <p:spPr>
          <a:xfrm>
            <a:off x="9049585" y="1197402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接种疫苗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EE59A265-B3E9-420C-B2D2-31017021B78E}"/>
              </a:ext>
            </a:extLst>
          </p:cNvPr>
          <p:cNvSpPr/>
          <p:nvPr/>
        </p:nvSpPr>
        <p:spPr>
          <a:xfrm>
            <a:off x="9058729" y="1585750"/>
            <a:ext cx="1980029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buSzPct val="80000"/>
            </a:pP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 Light" panose="020B0502040204020203" pitchFamily="34" charset="-122"/>
              </a:rPr>
              <a:t>普通人有条件尽量接种</a:t>
            </a:r>
            <a:endParaRPr lang="zh-CN" altLang="en-US" sz="14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F79126B6-965E-4D3F-9D69-8C59E1021D10}"/>
              </a:ext>
            </a:extLst>
          </p:cNvPr>
          <p:cNvSpPr/>
          <p:nvPr/>
        </p:nvSpPr>
        <p:spPr>
          <a:xfrm>
            <a:off x="9049585" y="840230"/>
            <a:ext cx="55976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400" b="1" i="1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05</a:t>
            </a:r>
            <a:endParaRPr lang="zh-CN" altLang="en-US" sz="2400" b="1" i="1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BD8F9467-AE29-4E3B-B7A2-3E52D613D8E9}"/>
              </a:ext>
            </a:extLst>
          </p:cNvPr>
          <p:cNvSpPr txBox="1"/>
          <p:nvPr/>
        </p:nvSpPr>
        <p:spPr>
          <a:xfrm>
            <a:off x="9619875" y="2680190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遵守政策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691E4CFB-4B39-4097-BEEE-A12BC2B1DA55}"/>
              </a:ext>
            </a:extLst>
          </p:cNvPr>
          <p:cNvSpPr/>
          <p:nvPr/>
        </p:nvSpPr>
        <p:spPr>
          <a:xfrm>
            <a:off x="9629019" y="3068538"/>
            <a:ext cx="1800493" cy="34964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30000"/>
              </a:lnSpc>
              <a:buSzPct val="80000"/>
            </a:pP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 Light" panose="020B0502040204020203" pitchFamily="34" charset="-122"/>
              </a:rPr>
              <a:t>按要求出示健康码等</a:t>
            </a:r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A20549CF-C5F4-4983-8601-24E2584EE22C}"/>
              </a:ext>
            </a:extLst>
          </p:cNvPr>
          <p:cNvSpPr/>
          <p:nvPr/>
        </p:nvSpPr>
        <p:spPr>
          <a:xfrm>
            <a:off x="9619875" y="2261463"/>
            <a:ext cx="60785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base">
              <a:defRPr/>
            </a:pPr>
            <a:r>
              <a:rPr lang="en-US" altLang="zh-CN" sz="2800" i="1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06</a:t>
            </a:r>
            <a:endParaRPr lang="zh-CN" altLang="en-US" sz="2800" i="1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B5055662-6188-4318-B0FC-695600C3F4BB}"/>
              </a:ext>
            </a:extLst>
          </p:cNvPr>
          <p:cNvSpPr txBox="1"/>
          <p:nvPr/>
        </p:nvSpPr>
        <p:spPr>
          <a:xfrm>
            <a:off x="9681258" y="4218523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及时就医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522722C1-FDD2-4F6F-BFBB-7D0F9FF124DE}"/>
              </a:ext>
            </a:extLst>
          </p:cNvPr>
          <p:cNvSpPr/>
          <p:nvPr/>
        </p:nvSpPr>
        <p:spPr>
          <a:xfrm>
            <a:off x="9690402" y="4594171"/>
            <a:ext cx="1947969" cy="3529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30000"/>
              </a:lnSpc>
              <a:buSzPct val="80000"/>
            </a:pP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 Light" panose="020B0502040204020203" pitchFamily="34" charset="-122"/>
              </a:rPr>
              <a:t>有症状带上口罩去医院</a:t>
            </a: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82E2378B-18E7-41C4-AB08-1E468B64C1F1}"/>
              </a:ext>
            </a:extLst>
          </p:cNvPr>
          <p:cNvSpPr/>
          <p:nvPr/>
        </p:nvSpPr>
        <p:spPr>
          <a:xfrm>
            <a:off x="9681258" y="3799796"/>
            <a:ext cx="60785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base">
              <a:defRPr/>
            </a:pPr>
            <a:r>
              <a:rPr lang="en-US" altLang="zh-CN" sz="2800" i="1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07</a:t>
            </a:r>
            <a:endParaRPr lang="zh-CN" altLang="en-US" sz="2800" i="1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87" name="文本框 186">
            <a:extLst>
              <a:ext uri="{FF2B5EF4-FFF2-40B4-BE49-F238E27FC236}">
                <a16:creationId xmlns:a16="http://schemas.microsoft.com/office/drawing/2014/main" id="{06754498-22B3-46EE-AB41-3B36CE63059C}"/>
              </a:ext>
            </a:extLst>
          </p:cNvPr>
          <p:cNvSpPr txBox="1"/>
          <p:nvPr/>
        </p:nvSpPr>
        <p:spPr>
          <a:xfrm>
            <a:off x="9235910" y="5682307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不可恐慌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1285EC5F-B31D-4943-B6D0-1646D4CFE78B}"/>
              </a:ext>
            </a:extLst>
          </p:cNvPr>
          <p:cNvSpPr/>
          <p:nvPr/>
        </p:nvSpPr>
        <p:spPr>
          <a:xfrm>
            <a:off x="9245054" y="6012599"/>
            <a:ext cx="1261884" cy="34964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lnSpc>
                <a:spcPct val="130000"/>
              </a:lnSpc>
              <a:buSzPct val="80000"/>
            </a:pP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微软雅黑 Light" panose="020B0502040204020203" pitchFamily="34" charset="-122"/>
              </a:rPr>
              <a:t>不信谣不传谣</a:t>
            </a:r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3941B69B-546F-483D-BF13-5C8F535C9B88}"/>
              </a:ext>
            </a:extLst>
          </p:cNvPr>
          <p:cNvSpPr/>
          <p:nvPr/>
        </p:nvSpPr>
        <p:spPr>
          <a:xfrm>
            <a:off x="9235910" y="5263580"/>
            <a:ext cx="607859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base">
              <a:defRPr/>
            </a:pPr>
            <a:r>
              <a:rPr lang="en-US" altLang="zh-CN" sz="2800" i="1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08</a:t>
            </a:r>
            <a:endParaRPr lang="zh-CN" altLang="en-US" sz="2800" i="1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01" name="任意多边形: 形状 200">
            <a:extLst>
              <a:ext uri="{FF2B5EF4-FFF2-40B4-BE49-F238E27FC236}">
                <a16:creationId xmlns:a16="http://schemas.microsoft.com/office/drawing/2014/main" id="{5804DC7E-86BA-4F9D-9B9C-5CB22392733A}"/>
              </a:ext>
            </a:extLst>
          </p:cNvPr>
          <p:cNvSpPr/>
          <p:nvPr/>
        </p:nvSpPr>
        <p:spPr>
          <a:xfrm rot="15403201">
            <a:off x="1177270" y="1920403"/>
            <a:ext cx="3928406" cy="3761068"/>
          </a:xfrm>
          <a:custGeom>
            <a:avLst/>
            <a:gdLst>
              <a:gd name="connsiteX0" fmla="*/ 1501278 w 2032841"/>
              <a:gd name="connsiteY0" fmla="*/ 1838676 h 1946247"/>
              <a:gd name="connsiteX1" fmla="*/ 1538953 w 2032841"/>
              <a:gd name="connsiteY1" fmla="*/ 1818227 h 1946247"/>
              <a:gd name="connsiteX2" fmla="*/ 1710774 w 2032841"/>
              <a:gd name="connsiteY2" fmla="*/ 1669432 h 1946247"/>
              <a:gd name="connsiteX3" fmla="*/ 1772778 w 2032841"/>
              <a:gd name="connsiteY3" fmla="*/ 1592436 h 1946247"/>
              <a:gd name="connsiteX4" fmla="*/ 1854778 w 2032841"/>
              <a:gd name="connsiteY4" fmla="*/ 1620592 h 1946247"/>
              <a:gd name="connsiteX5" fmla="*/ 1849735 w 2032841"/>
              <a:gd name="connsiteY5" fmla="*/ 1628674 h 1946247"/>
              <a:gd name="connsiteX6" fmla="*/ 1585254 w 2032841"/>
              <a:gd name="connsiteY6" fmla="*/ 1886895 h 1946247"/>
              <a:gd name="connsiteX7" fmla="*/ 1501278 w 2032841"/>
              <a:gd name="connsiteY7" fmla="*/ 1937912 h 1946247"/>
              <a:gd name="connsiteX8" fmla="*/ 1858386 w 2032841"/>
              <a:gd name="connsiteY8" fmla="*/ 611818 h 1946247"/>
              <a:gd name="connsiteX9" fmla="*/ 1918083 w 2032841"/>
              <a:gd name="connsiteY9" fmla="*/ 545108 h 1946247"/>
              <a:gd name="connsiteX10" fmla="*/ 1958984 w 2032841"/>
              <a:gd name="connsiteY10" fmla="*/ 630014 h 1946247"/>
              <a:gd name="connsiteX11" fmla="*/ 2019090 w 2032841"/>
              <a:gd name="connsiteY11" fmla="*/ 823642 h 1946247"/>
              <a:gd name="connsiteX12" fmla="*/ 2032841 w 2032841"/>
              <a:gd name="connsiteY12" fmla="*/ 960048 h 1946247"/>
              <a:gd name="connsiteX13" fmla="*/ 1947059 w 2032841"/>
              <a:gd name="connsiteY13" fmla="*/ 930594 h 1946247"/>
              <a:gd name="connsiteX14" fmla="*/ 1937959 w 2032841"/>
              <a:gd name="connsiteY14" fmla="*/ 840333 h 1946247"/>
              <a:gd name="connsiteX15" fmla="*/ 1882679 w 2032841"/>
              <a:gd name="connsiteY15" fmla="*/ 662247 h 1946247"/>
              <a:gd name="connsiteX16" fmla="*/ 982776 w 2032841"/>
              <a:gd name="connsiteY16" fmla="*/ 2109 h 1946247"/>
              <a:gd name="connsiteX17" fmla="*/ 1008515 w 2032841"/>
              <a:gd name="connsiteY17" fmla="*/ 0 h 1946247"/>
              <a:gd name="connsiteX18" fmla="*/ 1500204 w 2032841"/>
              <a:gd name="connsiteY18" fmla="*/ 124500 h 1946247"/>
              <a:gd name="connsiteX19" fmla="*/ 1524971 w 2032841"/>
              <a:gd name="connsiteY19" fmla="*/ 139547 h 1946247"/>
              <a:gd name="connsiteX20" fmla="*/ 1468856 w 2032841"/>
              <a:gd name="connsiteY20" fmla="*/ 202254 h 1946247"/>
              <a:gd name="connsiteX21" fmla="*/ 1460730 w 2032841"/>
              <a:gd name="connsiteY21" fmla="*/ 197318 h 1946247"/>
              <a:gd name="connsiteX22" fmla="*/ 1129346 w 2032841"/>
              <a:gd name="connsiteY22" fmla="*/ 90435 h 1946247"/>
              <a:gd name="connsiteX23" fmla="*/ 1014521 w 2032841"/>
              <a:gd name="connsiteY23" fmla="*/ 83191 h 1946247"/>
              <a:gd name="connsiteX24" fmla="*/ 0 w 2032841"/>
              <a:gd name="connsiteY24" fmla="*/ 1247437 h 1946247"/>
              <a:gd name="connsiteX25" fmla="*/ 85420 w 2032841"/>
              <a:gd name="connsiteY25" fmla="*/ 1247436 h 1946247"/>
              <a:gd name="connsiteX26" fmla="*/ 102446 w 2032841"/>
              <a:gd name="connsiteY26" fmla="*/ 1313654 h 1946247"/>
              <a:gd name="connsiteX27" fmla="*/ 440879 w 2032841"/>
              <a:gd name="connsiteY27" fmla="*/ 1791777 h 1946247"/>
              <a:gd name="connsiteX28" fmla="*/ 531995 w 2032841"/>
              <a:gd name="connsiteY28" fmla="*/ 1849398 h 1946247"/>
              <a:gd name="connsiteX29" fmla="*/ 531995 w 2032841"/>
              <a:gd name="connsiteY29" fmla="*/ 1946247 h 1946247"/>
              <a:gd name="connsiteX30" fmla="*/ 527827 w 2032841"/>
              <a:gd name="connsiteY30" fmla="*/ 1944456 h 1946247"/>
              <a:gd name="connsiteX31" fmla="*/ 23358 w 2032841"/>
              <a:gd name="connsiteY31" fmla="*/ 1338279 h 1946247"/>
              <a:gd name="connsiteX32" fmla="*/ 23358 w 2032841"/>
              <a:gd name="connsiteY32" fmla="*/ 724787 h 1946247"/>
              <a:gd name="connsiteX33" fmla="*/ 270413 w 2032841"/>
              <a:gd name="connsiteY33" fmla="*/ 310932 h 1946247"/>
              <a:gd name="connsiteX34" fmla="*/ 380173 w 2032841"/>
              <a:gd name="connsiteY34" fmla="*/ 214711 h 1946247"/>
              <a:gd name="connsiteX35" fmla="*/ 412176 w 2032841"/>
              <a:gd name="connsiteY35" fmla="*/ 296452 h 1946247"/>
              <a:gd name="connsiteX36" fmla="*/ 329668 w 2032841"/>
              <a:gd name="connsiteY36" fmla="*/ 368781 h 1946247"/>
              <a:gd name="connsiteX37" fmla="*/ 102446 w 2032841"/>
              <a:gd name="connsiteY37" fmla="*/ 749412 h 1946247"/>
              <a:gd name="connsiteX38" fmla="*/ 85420 w 2032841"/>
              <a:gd name="connsiteY38" fmla="*/ 815629 h 1946247"/>
              <a:gd name="connsiteX39" fmla="*/ 0 w 2032841"/>
              <a:gd name="connsiteY39" fmla="*/ 815628 h 194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32841" h="1946247">
                <a:moveTo>
                  <a:pt x="1501278" y="1838676"/>
                </a:moveTo>
                <a:lnTo>
                  <a:pt x="1538953" y="1818227"/>
                </a:lnTo>
                <a:cubicBezTo>
                  <a:pt x="1602043" y="1775603"/>
                  <a:pt x="1659731" y="1725591"/>
                  <a:pt x="1710774" y="1669432"/>
                </a:cubicBezTo>
                <a:lnTo>
                  <a:pt x="1772778" y="1592436"/>
                </a:lnTo>
                <a:lnTo>
                  <a:pt x="1854778" y="1620592"/>
                </a:lnTo>
                <a:lnTo>
                  <a:pt x="1849735" y="1628674"/>
                </a:lnTo>
                <a:cubicBezTo>
                  <a:pt x="1777829" y="1729787"/>
                  <a:pt x="1688150" y="1817380"/>
                  <a:pt x="1585254" y="1886895"/>
                </a:cubicBezTo>
                <a:lnTo>
                  <a:pt x="1501278" y="1937912"/>
                </a:lnTo>
                <a:close/>
                <a:moveTo>
                  <a:pt x="1858386" y="611818"/>
                </a:moveTo>
                <a:lnTo>
                  <a:pt x="1918083" y="545108"/>
                </a:lnTo>
                <a:lnTo>
                  <a:pt x="1958984" y="630014"/>
                </a:lnTo>
                <a:cubicBezTo>
                  <a:pt x="1985083" y="691719"/>
                  <a:pt x="2005349" y="756492"/>
                  <a:pt x="2019090" y="823642"/>
                </a:cubicBezTo>
                <a:lnTo>
                  <a:pt x="2032841" y="960048"/>
                </a:lnTo>
                <a:lnTo>
                  <a:pt x="1947059" y="930594"/>
                </a:lnTo>
                <a:lnTo>
                  <a:pt x="1937959" y="840333"/>
                </a:lnTo>
                <a:cubicBezTo>
                  <a:pt x="1925322" y="778573"/>
                  <a:pt x="1906683" y="719000"/>
                  <a:pt x="1882679" y="662247"/>
                </a:cubicBezTo>
                <a:close/>
                <a:moveTo>
                  <a:pt x="982776" y="2109"/>
                </a:moveTo>
                <a:lnTo>
                  <a:pt x="1008515" y="0"/>
                </a:lnTo>
                <a:cubicBezTo>
                  <a:pt x="1186546" y="0"/>
                  <a:pt x="1354043" y="45101"/>
                  <a:pt x="1500204" y="124500"/>
                </a:cubicBezTo>
                <a:lnTo>
                  <a:pt x="1524971" y="139547"/>
                </a:lnTo>
                <a:lnTo>
                  <a:pt x="1468856" y="202254"/>
                </a:lnTo>
                <a:lnTo>
                  <a:pt x="1460730" y="197318"/>
                </a:lnTo>
                <a:cubicBezTo>
                  <a:pt x="1359910" y="142548"/>
                  <a:pt x="1248052" y="105524"/>
                  <a:pt x="1129346" y="90435"/>
                </a:cubicBezTo>
                <a:lnTo>
                  <a:pt x="1014521" y="83191"/>
                </a:lnTo>
                <a:close/>
                <a:moveTo>
                  <a:pt x="0" y="1247437"/>
                </a:moveTo>
                <a:lnTo>
                  <a:pt x="85420" y="1247436"/>
                </a:lnTo>
                <a:lnTo>
                  <a:pt x="102446" y="1313654"/>
                </a:lnTo>
                <a:cubicBezTo>
                  <a:pt x="162506" y="1506751"/>
                  <a:pt x="282592" y="1673401"/>
                  <a:pt x="440879" y="1791777"/>
                </a:cubicBezTo>
                <a:lnTo>
                  <a:pt x="531995" y="1849398"/>
                </a:lnTo>
                <a:lnTo>
                  <a:pt x="531995" y="1946247"/>
                </a:lnTo>
                <a:lnTo>
                  <a:pt x="527827" y="1944456"/>
                </a:lnTo>
                <a:cubicBezTo>
                  <a:pt x="288593" y="1818228"/>
                  <a:pt x="104986" y="1600719"/>
                  <a:pt x="23358" y="1338279"/>
                </a:cubicBezTo>
                <a:close/>
                <a:moveTo>
                  <a:pt x="23358" y="724787"/>
                </a:moveTo>
                <a:cubicBezTo>
                  <a:pt x="72334" y="567322"/>
                  <a:pt x="158024" y="426033"/>
                  <a:pt x="270413" y="310932"/>
                </a:cubicBezTo>
                <a:lnTo>
                  <a:pt x="380173" y="214711"/>
                </a:lnTo>
                <a:lnTo>
                  <a:pt x="412176" y="296452"/>
                </a:lnTo>
                <a:lnTo>
                  <a:pt x="329668" y="368781"/>
                </a:lnTo>
                <a:cubicBezTo>
                  <a:pt x="226301" y="474643"/>
                  <a:pt x="147491" y="604590"/>
                  <a:pt x="102446" y="749412"/>
                </a:cubicBezTo>
                <a:lnTo>
                  <a:pt x="85420" y="815629"/>
                </a:lnTo>
                <a:lnTo>
                  <a:pt x="0" y="815628"/>
                </a:lnTo>
                <a:close/>
              </a:path>
            </a:pathLst>
          </a:custGeom>
          <a:noFill/>
          <a:ln>
            <a:solidFill>
              <a:schemeClr val="accent1">
                <a:lumMod val="75000"/>
                <a:alpha val="28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0" name="图片 189" descr="红色的花&#10;&#10;描述已自动生成">
            <a:extLst>
              <a:ext uri="{FF2B5EF4-FFF2-40B4-BE49-F238E27FC236}">
                <a16:creationId xmlns:a16="http://schemas.microsoft.com/office/drawing/2014/main" id="{19C3E958-92D0-41B8-B338-C9030945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967662"/>
            <a:ext cx="3708400" cy="3708400"/>
          </a:xfrm>
          <a:prstGeom prst="rect">
            <a:avLst/>
          </a:prstGeom>
        </p:spPr>
      </p:pic>
      <p:pic>
        <p:nvPicPr>
          <p:cNvPr id="194" name="图片 193" descr="图片包含 游戏机, 杯子&#10;&#10;描述已自动生成">
            <a:extLst>
              <a:ext uri="{FF2B5EF4-FFF2-40B4-BE49-F238E27FC236}">
                <a16:creationId xmlns:a16="http://schemas.microsoft.com/office/drawing/2014/main" id="{D7308214-291A-4E27-A5B5-FE55DC11D7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213781"/>
            <a:ext cx="3570512" cy="24817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0" name="圆: 空心 199">
            <a:extLst>
              <a:ext uri="{FF2B5EF4-FFF2-40B4-BE49-F238E27FC236}">
                <a16:creationId xmlns:a16="http://schemas.microsoft.com/office/drawing/2014/main" id="{532F140E-1D4D-497B-A729-5FF805F164E8}"/>
              </a:ext>
            </a:extLst>
          </p:cNvPr>
          <p:cNvSpPr/>
          <p:nvPr/>
        </p:nvSpPr>
        <p:spPr>
          <a:xfrm>
            <a:off x="888092" y="1455738"/>
            <a:ext cx="4660900" cy="4660900"/>
          </a:xfrm>
          <a:prstGeom prst="donut">
            <a:avLst>
              <a:gd name="adj" fmla="val 1674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764343">
                <a:alpha val="21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20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0CA1532-C03F-42F8-9E91-0234F0CF23CF}"/>
              </a:ext>
            </a:extLst>
          </p:cNvPr>
          <p:cNvSpPr/>
          <p:nvPr/>
        </p:nvSpPr>
        <p:spPr>
          <a:xfrm>
            <a:off x="4946548" y="4991100"/>
            <a:ext cx="2298904" cy="3065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43A9687-72F3-487F-98C5-27F64E2A55D3}"/>
              </a:ext>
            </a:extLst>
          </p:cNvPr>
          <p:cNvSpPr txBox="1"/>
          <p:nvPr/>
        </p:nvSpPr>
        <p:spPr>
          <a:xfrm>
            <a:off x="958850" y="2206322"/>
            <a:ext cx="10274300" cy="22159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200"/>
            <a:r>
              <a:rPr lang="zh-CN" altLang="en-US" sz="13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感谢观看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E0A182C-B2B5-4BE4-82D7-692F7040E3C1}"/>
              </a:ext>
            </a:extLst>
          </p:cNvPr>
          <p:cNvSpPr txBox="1"/>
          <p:nvPr/>
        </p:nvSpPr>
        <p:spPr>
          <a:xfrm>
            <a:off x="4629150" y="4785177"/>
            <a:ext cx="2933700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200"/>
            <a:r>
              <a:rPr lang="en-US" altLang="zh-CN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20XX</a:t>
            </a:r>
            <a:r>
              <a: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XX</a:t>
            </a:r>
            <a:r>
              <a:rPr lang="zh-CN" altLang="en-US" sz="28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88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/>
              <a:t>中文 阿里巴巴普惠体；阿里巴巴普惠体 </a:t>
            </a:r>
            <a:r>
              <a:rPr kumimoji="1" lang="en-US" altLang="zh-CN"/>
              <a:t>B</a:t>
            </a:r>
          </a:p>
          <a:p>
            <a:r>
              <a:rPr kumimoji="1" lang="zh-CN" altLang="en-US"/>
              <a:t>英文 思源宋体 </a:t>
            </a:r>
            <a:r>
              <a:rPr kumimoji="1" lang="en-US" altLang="zh-CN"/>
              <a:t>CN </a:t>
            </a:r>
            <a:r>
              <a:rPr kumimoji="1" lang="zh-CN" altLang="en-US"/>
              <a:t>；阿里巴巴普惠体 </a:t>
            </a:r>
            <a:r>
              <a:rPr kumimoji="1" lang="en-US" altLang="zh-CN"/>
              <a:t>B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/>
              <a:t>正文 </a:t>
            </a:r>
            <a:r>
              <a:rPr kumimoji="1" lang="en-US" altLang="zh-CN"/>
              <a:t>1.0</a:t>
            </a:r>
            <a:endParaRPr kumimoji="1" lang="en-US" altLang="zh-CN" dirty="0"/>
          </a:p>
          <a:p>
            <a:r>
              <a:rPr kumimoji="1" lang="en-US" altLang="zh-CN"/>
              <a:t>iSlide</a:t>
            </a:r>
          </a:p>
          <a:p>
            <a:endParaRPr kumimoji="1" lang="en-GB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-GB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-GB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-GB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/>
              <a:t>昵晴</a:t>
            </a:r>
            <a:endParaRPr kumimoji="1" lang="en-GB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红色的花&#10;&#10;描述已自动生成">
            <a:extLst>
              <a:ext uri="{FF2B5EF4-FFF2-40B4-BE49-F238E27FC236}">
                <a16:creationId xmlns:a16="http://schemas.microsoft.com/office/drawing/2014/main" id="{E0E5FD5E-22FF-0230-A248-57BEF9A69D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19" t="35040"/>
          <a:stretch/>
        </p:blipFill>
        <p:spPr>
          <a:xfrm>
            <a:off x="-1" y="-1"/>
            <a:ext cx="1548985" cy="1641987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2D8D42-46F3-8574-4AD9-90177DE9D76A}"/>
              </a:ext>
            </a:extLst>
          </p:cNvPr>
          <p:cNvCxnSpPr>
            <a:cxnSpLocks/>
          </p:cNvCxnSpPr>
          <p:nvPr/>
        </p:nvCxnSpPr>
        <p:spPr>
          <a:xfrm>
            <a:off x="882406" y="2691397"/>
            <a:ext cx="560126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C105B5A-5C9F-4AB4-EA64-9E632FE4AB4A}"/>
              </a:ext>
            </a:extLst>
          </p:cNvPr>
          <p:cNvCxnSpPr>
            <a:cxnSpLocks/>
          </p:cNvCxnSpPr>
          <p:nvPr/>
        </p:nvCxnSpPr>
        <p:spPr>
          <a:xfrm>
            <a:off x="882406" y="2705911"/>
            <a:ext cx="538223" cy="0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4" name="张-13-连接符-Line">
            <a:extLst>
              <a:ext uri="{FF2B5EF4-FFF2-40B4-BE49-F238E27FC236}">
                <a16:creationId xmlns:a16="http://schemas.microsoft.com/office/drawing/2014/main" id="{4F5CF7BB-0D5B-1C2C-0FE0-E890001E538C}"/>
              </a:ext>
            </a:extLst>
          </p:cNvPr>
          <p:cNvCxnSpPr>
            <a:cxnSpLocks/>
          </p:cNvCxnSpPr>
          <p:nvPr/>
        </p:nvCxnSpPr>
        <p:spPr>
          <a:xfrm>
            <a:off x="8466946" y="2691397"/>
            <a:ext cx="2545315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pic>
        <p:nvPicPr>
          <p:cNvPr id="15" name="图片 14" descr="红色的花&#10;&#10;描述已自动生成">
            <a:extLst>
              <a:ext uri="{FF2B5EF4-FFF2-40B4-BE49-F238E27FC236}">
                <a16:creationId xmlns:a16="http://schemas.microsoft.com/office/drawing/2014/main" id="{2217434D-156C-F3A9-A2AB-6C3AB91E1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926" b="48401"/>
          <a:stretch/>
        </p:blipFill>
        <p:spPr>
          <a:xfrm>
            <a:off x="8496753" y="3630387"/>
            <a:ext cx="3695247" cy="32276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D4FE022-F988-9596-5EB4-84D88F923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77" b="87485"/>
          <a:stretch/>
        </p:blipFill>
        <p:spPr>
          <a:xfrm>
            <a:off x="-1" y="6086596"/>
            <a:ext cx="3126345" cy="7714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3F20A8-DFF2-58AB-3B6E-DC07EB7905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29" b="86485"/>
          <a:stretch/>
        </p:blipFill>
        <p:spPr>
          <a:xfrm>
            <a:off x="-1" y="5978002"/>
            <a:ext cx="3269751" cy="87999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4FE2C4B-C756-2F3F-20E4-97C7F9EFB9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248" b="49087"/>
          <a:stretch/>
        </p:blipFill>
        <p:spPr>
          <a:xfrm>
            <a:off x="8694058" y="3719907"/>
            <a:ext cx="3497942" cy="31380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36FBD36-D72D-5BB3-539E-A4EF24FC8C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4239" b="50392"/>
          <a:stretch/>
        </p:blipFill>
        <p:spPr>
          <a:xfrm>
            <a:off x="8512893" y="3570516"/>
            <a:ext cx="3695247" cy="32874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CDFE0FE-47F6-7F8C-446E-A90B82CABD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8"/>
          <a:stretch/>
        </p:blipFill>
        <p:spPr>
          <a:xfrm>
            <a:off x="180051" y="0"/>
            <a:ext cx="11831897" cy="1188003"/>
          </a:xfrm>
          <a:prstGeom prst="rect">
            <a:avLst/>
          </a:prstGeom>
        </p:spPr>
      </p:pic>
      <p:pic>
        <p:nvPicPr>
          <p:cNvPr id="2" name="图片 1">
            <a:hlinkClick r:id="rId9"/>
            <a:extLst>
              <a:ext uri="{FF2B5EF4-FFF2-40B4-BE49-F238E27FC236}">
                <a16:creationId xmlns:a16="http://schemas.microsoft.com/office/drawing/2014/main" id="{861CD173-237B-224B-3E21-166A687DB772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46" y="2220380"/>
            <a:ext cx="2545315" cy="33937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6CCCE99-4685-2319-E705-9AB2D34EA32C}"/>
              </a:ext>
            </a:extLst>
          </p:cNvPr>
          <p:cNvSpPr txBox="1"/>
          <p:nvPr/>
        </p:nvSpPr>
        <p:spPr>
          <a:xfrm>
            <a:off x="790966" y="1805987"/>
            <a:ext cx="2877260" cy="70788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>
                <a:solidFill>
                  <a:prstClr val="black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注意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7259FD-6151-CDE6-273A-5F6925BEEF8C}"/>
              </a:ext>
            </a:extLst>
          </p:cNvPr>
          <p:cNvSpPr txBox="1"/>
          <p:nvPr/>
        </p:nvSpPr>
        <p:spPr>
          <a:xfrm>
            <a:off x="790966" y="2967856"/>
            <a:ext cx="8118950" cy="70788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此模板使用时用户需自行下载字体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93564B-BFD6-91BA-DADE-A60BE6AA541A}"/>
              </a:ext>
            </a:extLst>
          </p:cNvPr>
          <p:cNvSpPr txBox="1"/>
          <p:nvPr/>
        </p:nvSpPr>
        <p:spPr>
          <a:xfrm>
            <a:off x="790966" y="3602027"/>
            <a:ext cx="8118950" cy="70788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中文 阿里巴巴普惠体；阿里巴巴普惠体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B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英文 思源宋体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CN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；阿里巴巴普惠体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B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BB0EBF-36FF-21D7-7A72-A32FDA3844FA}"/>
              </a:ext>
            </a:extLst>
          </p:cNvPr>
          <p:cNvSpPr txBox="1"/>
          <p:nvPr/>
        </p:nvSpPr>
        <p:spPr>
          <a:xfrm>
            <a:off x="790966" y="4901993"/>
            <a:ext cx="8118950" cy="70788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defTabSz="457200">
              <a:defRPr/>
            </a:pPr>
            <a:r>
              <a:rPr lang="zh-CN" altLang="en-US" sz="3200">
                <a:solidFill>
                  <a:prstClr val="black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请在网络上自行下载</a:t>
            </a:r>
            <a:endParaRPr lang="en-US" altLang="zh-CN" sz="3200">
              <a:solidFill>
                <a:prstClr val="black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25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F866802-2F66-186F-909E-6F7E810E15AB}"/>
              </a:ext>
            </a:extLst>
          </p:cNvPr>
          <p:cNvSpPr/>
          <p:nvPr/>
        </p:nvSpPr>
        <p:spPr>
          <a:xfrm>
            <a:off x="840000" y="1553700"/>
            <a:ext cx="5251438" cy="98488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fontAlgn="base">
              <a:defRPr/>
            </a:pPr>
            <a:r>
              <a:rPr lang="zh-CN" altLang="en-US" sz="3200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阿里巴巴普惠体 L" panose="00020600040101010101" pitchFamily="18" charset="-122"/>
              </a:rPr>
              <a:t>关于新</a:t>
            </a:r>
            <a:r>
              <a:rPr lang="zh-CN" altLang="en-US" sz="3200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阿里巴巴普惠体 L" panose="00020600040101010101" pitchFamily="18" charset="-122"/>
              </a:rPr>
              <a:t>冠病毒变异株</a:t>
            </a:r>
            <a:endParaRPr lang="en-US" altLang="zh-CN" sz="32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阿里巴巴普惠体 L" panose="00020600040101010101" pitchFamily="18" charset="-122"/>
            </a:endParaRPr>
          </a:p>
          <a:p>
            <a:pPr fontAlgn="base">
              <a:defRPr/>
            </a:pPr>
            <a:r>
              <a:rPr lang="zh-CN" altLang="en-US" sz="3200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阿里巴巴普惠体 L" panose="00020600040101010101" pitchFamily="18" charset="-122"/>
              </a:rPr>
              <a:t>你需要知道的及防控知识手册</a:t>
            </a:r>
          </a:p>
        </p:txBody>
      </p:sp>
      <p:sp>
        <p:nvSpPr>
          <p:cNvPr id="5" name="淘宝网chenying0907出品 14">
            <a:extLst>
              <a:ext uri="{FF2B5EF4-FFF2-40B4-BE49-F238E27FC236}">
                <a16:creationId xmlns:a16="http://schemas.microsoft.com/office/drawing/2014/main" id="{43113918-7F7B-E5E5-531C-2EF23FEA7EF5}"/>
              </a:ext>
            </a:extLst>
          </p:cNvPr>
          <p:cNvSpPr/>
          <p:nvPr/>
        </p:nvSpPr>
        <p:spPr bwMode="auto">
          <a:xfrm>
            <a:off x="1626073" y="3551072"/>
            <a:ext cx="172354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defRPr/>
            </a:pPr>
            <a:r>
              <a:rPr lang="zh-CN" altLang="en-US" sz="2400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病毒的源头</a:t>
            </a:r>
            <a:endParaRPr lang="en-US" altLang="zh-CN" sz="24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6" name="淘宝网chenying0907出品 16">
            <a:extLst>
              <a:ext uri="{FF2B5EF4-FFF2-40B4-BE49-F238E27FC236}">
                <a16:creationId xmlns:a16="http://schemas.microsoft.com/office/drawing/2014/main" id="{3D2E6E44-3F21-3482-3DD8-9C8697B06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04" y="3489518"/>
            <a:ext cx="1039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just">
              <a:defRPr/>
            </a:pPr>
            <a:r>
              <a:rPr lang="en-US" altLang="zh-CN" sz="3200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01</a:t>
            </a:r>
            <a:endParaRPr lang="zh-CN" altLang="en-US" sz="32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7" name="淘宝网chenying0907出品 47">
            <a:extLst>
              <a:ext uri="{FF2B5EF4-FFF2-40B4-BE49-F238E27FC236}">
                <a16:creationId xmlns:a16="http://schemas.microsoft.com/office/drawing/2014/main" id="{8B12110E-47DA-2304-D36C-2123DC640405}"/>
              </a:ext>
            </a:extLst>
          </p:cNvPr>
          <p:cNvCxnSpPr/>
          <p:nvPr/>
        </p:nvCxnSpPr>
        <p:spPr bwMode="auto">
          <a:xfrm flipH="1">
            <a:off x="1180482" y="3803968"/>
            <a:ext cx="240312" cy="231038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8" name="淘宝网chenying0907出品 53">
            <a:extLst>
              <a:ext uri="{FF2B5EF4-FFF2-40B4-BE49-F238E27FC236}">
                <a16:creationId xmlns:a16="http://schemas.microsoft.com/office/drawing/2014/main" id="{193CA142-7343-9344-3B18-5555D44D5C8B}"/>
              </a:ext>
            </a:extLst>
          </p:cNvPr>
          <p:cNvSpPr/>
          <p:nvPr/>
        </p:nvSpPr>
        <p:spPr bwMode="auto">
          <a:xfrm>
            <a:off x="1626073" y="4387355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defRPr/>
            </a:pPr>
            <a:r>
              <a:rPr lang="zh-CN" altLang="en-US" sz="2400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定义病毒</a:t>
            </a:r>
            <a:endParaRPr lang="zh-CN" altLang="en-US" sz="24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9" name="淘宝网chenying0907出品 43">
            <a:extLst>
              <a:ext uri="{FF2B5EF4-FFF2-40B4-BE49-F238E27FC236}">
                <a16:creationId xmlns:a16="http://schemas.microsoft.com/office/drawing/2014/main" id="{053894C3-AF04-F341-2ED7-9D01A767E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04" y="4331943"/>
            <a:ext cx="1039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just">
              <a:defRPr/>
            </a:pPr>
            <a:r>
              <a:rPr lang="en-US" altLang="zh-CN" sz="3200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02</a:t>
            </a:r>
            <a:endParaRPr lang="zh-CN" altLang="en-US" sz="32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10" name="淘宝网chenying0907出品 47">
            <a:extLst>
              <a:ext uri="{FF2B5EF4-FFF2-40B4-BE49-F238E27FC236}">
                <a16:creationId xmlns:a16="http://schemas.microsoft.com/office/drawing/2014/main" id="{4CD4FAB0-D40F-AE41-CC1F-A7604B78C170}"/>
              </a:ext>
            </a:extLst>
          </p:cNvPr>
          <p:cNvCxnSpPr/>
          <p:nvPr/>
        </p:nvCxnSpPr>
        <p:spPr bwMode="auto">
          <a:xfrm flipH="1">
            <a:off x="1180482" y="4641980"/>
            <a:ext cx="240312" cy="231038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1" name="淘宝网chenying0907出品 59">
            <a:extLst>
              <a:ext uri="{FF2B5EF4-FFF2-40B4-BE49-F238E27FC236}">
                <a16:creationId xmlns:a16="http://schemas.microsoft.com/office/drawing/2014/main" id="{52D78349-F6F0-5A3C-D2A7-99356728BF86}"/>
              </a:ext>
            </a:extLst>
          </p:cNvPr>
          <p:cNvSpPr/>
          <p:nvPr/>
        </p:nvSpPr>
        <p:spPr bwMode="auto">
          <a:xfrm>
            <a:off x="1626073" y="5238803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defRPr/>
            </a:pPr>
            <a:r>
              <a:rPr lang="zh-CN" altLang="en-US" sz="2400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研究病毒</a:t>
            </a:r>
            <a:endParaRPr lang="zh-CN" altLang="en-US" sz="24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2" name="淘宝网chenying0907出品 46">
            <a:extLst>
              <a:ext uri="{FF2B5EF4-FFF2-40B4-BE49-F238E27FC236}">
                <a16:creationId xmlns:a16="http://schemas.microsoft.com/office/drawing/2014/main" id="{E214D985-D051-4B68-3489-184BA7A3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04" y="5174369"/>
            <a:ext cx="104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just">
              <a:defRPr/>
            </a:pPr>
            <a:r>
              <a:rPr lang="en-US" altLang="zh-CN" sz="3200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03</a:t>
            </a:r>
            <a:endParaRPr lang="zh-CN" altLang="en-US" sz="32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13" name="淘宝网chenying0907出品 47">
            <a:extLst>
              <a:ext uri="{FF2B5EF4-FFF2-40B4-BE49-F238E27FC236}">
                <a16:creationId xmlns:a16="http://schemas.microsoft.com/office/drawing/2014/main" id="{52B999B0-C492-DB39-8211-9099CB342D9B}"/>
              </a:ext>
            </a:extLst>
          </p:cNvPr>
          <p:cNvCxnSpPr/>
          <p:nvPr/>
        </p:nvCxnSpPr>
        <p:spPr bwMode="auto">
          <a:xfrm flipH="1">
            <a:off x="1180482" y="5479993"/>
            <a:ext cx="240312" cy="231038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4" name="淘宝网chenying0907出品 65">
            <a:extLst>
              <a:ext uri="{FF2B5EF4-FFF2-40B4-BE49-F238E27FC236}">
                <a16:creationId xmlns:a16="http://schemas.microsoft.com/office/drawing/2014/main" id="{D2C2148D-CC7C-FDEE-B175-0D0370E86310}"/>
              </a:ext>
            </a:extLst>
          </p:cNvPr>
          <p:cNvSpPr/>
          <p:nvPr/>
        </p:nvSpPr>
        <p:spPr bwMode="auto">
          <a:xfrm>
            <a:off x="5018230" y="3555392"/>
            <a:ext cx="172354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defRPr/>
            </a:pPr>
            <a:r>
              <a:rPr lang="zh-CN" altLang="en-US" sz="2400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被感染症状</a:t>
            </a:r>
            <a:endParaRPr lang="zh-CN" altLang="en-US" sz="24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5" name="淘宝网chenying0907出品 58">
            <a:extLst>
              <a:ext uri="{FF2B5EF4-FFF2-40B4-BE49-F238E27FC236}">
                <a16:creationId xmlns:a16="http://schemas.microsoft.com/office/drawing/2014/main" id="{D6D9A660-D758-6928-FF3C-FD58808CF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461" y="3489518"/>
            <a:ext cx="1039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just">
              <a:defRPr/>
            </a:pPr>
            <a:r>
              <a:rPr lang="en-US" altLang="zh-CN" sz="3200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04</a:t>
            </a:r>
            <a:endParaRPr lang="zh-CN" altLang="en-US" sz="32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16" name="淘宝网chenying0907出品 47">
            <a:extLst>
              <a:ext uri="{FF2B5EF4-FFF2-40B4-BE49-F238E27FC236}">
                <a16:creationId xmlns:a16="http://schemas.microsoft.com/office/drawing/2014/main" id="{D59E5080-EF6D-646E-45BC-95D14A531CA7}"/>
              </a:ext>
            </a:extLst>
          </p:cNvPr>
          <p:cNvCxnSpPr/>
          <p:nvPr/>
        </p:nvCxnSpPr>
        <p:spPr bwMode="auto">
          <a:xfrm flipH="1">
            <a:off x="4572639" y="3790729"/>
            <a:ext cx="240312" cy="231038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7" name="淘宝网chenying0907出品 65">
            <a:extLst>
              <a:ext uri="{FF2B5EF4-FFF2-40B4-BE49-F238E27FC236}">
                <a16:creationId xmlns:a16="http://schemas.microsoft.com/office/drawing/2014/main" id="{65A35CDF-FCA7-6EB8-7419-2DB1E8E29725}"/>
              </a:ext>
            </a:extLst>
          </p:cNvPr>
          <p:cNvSpPr/>
          <p:nvPr/>
        </p:nvSpPr>
        <p:spPr bwMode="auto">
          <a:xfrm>
            <a:off x="5018229" y="4399257"/>
            <a:ext cx="172354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defRPr/>
            </a:pPr>
            <a:r>
              <a:rPr lang="zh-CN" altLang="en-US" sz="2400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病毒传染力</a:t>
            </a:r>
            <a:endParaRPr lang="zh-CN" altLang="en-US" sz="24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8" name="淘宝网chenying0907出品 58">
            <a:extLst>
              <a:ext uri="{FF2B5EF4-FFF2-40B4-BE49-F238E27FC236}">
                <a16:creationId xmlns:a16="http://schemas.microsoft.com/office/drawing/2014/main" id="{2CDEEE39-B1A0-D014-296D-F805261F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461" y="4331943"/>
            <a:ext cx="1039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just">
              <a:defRPr/>
            </a:pPr>
            <a:r>
              <a:rPr lang="en-US" altLang="zh-CN" sz="3200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05</a:t>
            </a:r>
            <a:endParaRPr lang="zh-CN" altLang="en-US" sz="32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19" name="淘宝网chenying0907出品 47">
            <a:extLst>
              <a:ext uri="{FF2B5EF4-FFF2-40B4-BE49-F238E27FC236}">
                <a16:creationId xmlns:a16="http://schemas.microsoft.com/office/drawing/2014/main" id="{C185328E-ACDE-547D-AC1D-7CA47AC7894C}"/>
              </a:ext>
            </a:extLst>
          </p:cNvPr>
          <p:cNvCxnSpPr/>
          <p:nvPr/>
        </p:nvCxnSpPr>
        <p:spPr bwMode="auto">
          <a:xfrm flipH="1">
            <a:off x="4572639" y="4628741"/>
            <a:ext cx="240312" cy="231038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0" name="淘宝网chenying0907出品 65">
            <a:extLst>
              <a:ext uri="{FF2B5EF4-FFF2-40B4-BE49-F238E27FC236}">
                <a16:creationId xmlns:a16="http://schemas.microsoft.com/office/drawing/2014/main" id="{3636D516-A6B2-15D5-F770-7100E8F5DE3D}"/>
              </a:ext>
            </a:extLst>
          </p:cNvPr>
          <p:cNvSpPr/>
          <p:nvPr/>
        </p:nvSpPr>
        <p:spPr bwMode="auto">
          <a:xfrm>
            <a:off x="5018229" y="5235923"/>
            <a:ext cx="1451038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defRPr/>
            </a:pPr>
            <a:r>
              <a:rPr lang="zh-CN" altLang="en-US" sz="2400" ker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预防病毒</a:t>
            </a:r>
            <a:endParaRPr lang="zh-CN" altLang="en-US" sz="24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1" name="淘宝网chenying0907出品 58">
            <a:extLst>
              <a:ext uri="{FF2B5EF4-FFF2-40B4-BE49-F238E27FC236}">
                <a16:creationId xmlns:a16="http://schemas.microsoft.com/office/drawing/2014/main" id="{DC586E87-7019-0906-7A2A-6037C9F5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461" y="5174369"/>
            <a:ext cx="1039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just">
              <a:defRPr/>
            </a:pPr>
            <a:r>
              <a:rPr lang="en-US" altLang="zh-CN" sz="3200" kern="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06</a:t>
            </a:r>
            <a:endParaRPr lang="zh-CN" altLang="en-US" sz="3200" kern="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22" name="淘宝网chenying0907出品 47">
            <a:extLst>
              <a:ext uri="{FF2B5EF4-FFF2-40B4-BE49-F238E27FC236}">
                <a16:creationId xmlns:a16="http://schemas.microsoft.com/office/drawing/2014/main" id="{D3AF26D2-C272-DE60-AC3E-E803900AF088}"/>
              </a:ext>
            </a:extLst>
          </p:cNvPr>
          <p:cNvCxnSpPr/>
          <p:nvPr/>
        </p:nvCxnSpPr>
        <p:spPr bwMode="auto">
          <a:xfrm flipH="1">
            <a:off x="4572639" y="5466755"/>
            <a:ext cx="240312" cy="231038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9529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E421E-12DC-FABF-5CFA-F4571D57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阿里巴巴普惠体 M"/>
                <a:ea typeface="阿里巴巴普惠体 M"/>
                <a:cs typeface="+mn-cs"/>
              </a:rPr>
              <a:t>病毒</a:t>
            </a:r>
            <a:r>
              <a:rPr kumimoji="0" lang="zh-CN" altLang="en-US" sz="5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M"/>
                <a:ea typeface="阿里巴巴普惠体 M"/>
                <a:cs typeface="+mn-cs"/>
              </a:rPr>
              <a:t>的</a:t>
            </a:r>
            <a:r>
              <a: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</a:rPr>
              <a:t>源头</a:t>
            </a:r>
            <a:endParaRPr lang="en-US" altLang="zh-CN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noFill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8C677B-F164-31CB-D6FF-A79545D22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0" lang="en-US" altLang="zh-CN" sz="6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M"/>
                <a:ea typeface="阿里巴巴普惠体 M"/>
                <a:cs typeface="Arial Unicode MS" panose="020B0604020202020204" pitchFamily="34" charset="-122"/>
              </a:rPr>
              <a:t>PART 01</a:t>
            </a:r>
            <a:endParaRPr kumimoji="0" lang="zh-CN" altLang="en-US" sz="6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阿里巴巴普惠体 M"/>
              <a:ea typeface="阿里巴巴普惠体 M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960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头: 下 7">
            <a:extLst>
              <a:ext uri="{FF2B5EF4-FFF2-40B4-BE49-F238E27FC236}">
                <a16:creationId xmlns:a16="http://schemas.microsoft.com/office/drawing/2014/main" id="{316D7A49-0347-9EC0-ED0A-553BFE197CA4}"/>
              </a:ext>
            </a:extLst>
          </p:cNvPr>
          <p:cNvSpPr/>
          <p:nvPr/>
        </p:nvSpPr>
        <p:spPr>
          <a:xfrm rot="13784395">
            <a:off x="5719649" y="3696089"/>
            <a:ext cx="654774" cy="619005"/>
          </a:xfrm>
          <a:custGeom>
            <a:avLst/>
            <a:gdLst>
              <a:gd name="connsiteX0" fmla="*/ 0 w 1303110"/>
              <a:gd name="connsiteY0" fmla="*/ 974045 h 1625600"/>
              <a:gd name="connsiteX1" fmla="*/ 325778 w 1303110"/>
              <a:gd name="connsiteY1" fmla="*/ 974045 h 1625600"/>
              <a:gd name="connsiteX2" fmla="*/ 325778 w 1303110"/>
              <a:gd name="connsiteY2" fmla="*/ 0 h 1625600"/>
              <a:gd name="connsiteX3" fmla="*/ 977333 w 1303110"/>
              <a:gd name="connsiteY3" fmla="*/ 0 h 1625600"/>
              <a:gd name="connsiteX4" fmla="*/ 977333 w 1303110"/>
              <a:gd name="connsiteY4" fmla="*/ 974045 h 1625600"/>
              <a:gd name="connsiteX5" fmla="*/ 1303110 w 1303110"/>
              <a:gd name="connsiteY5" fmla="*/ 974045 h 1625600"/>
              <a:gd name="connsiteX6" fmla="*/ 651555 w 1303110"/>
              <a:gd name="connsiteY6" fmla="*/ 1625600 h 1625600"/>
              <a:gd name="connsiteX7" fmla="*/ 0 w 1303110"/>
              <a:gd name="connsiteY7" fmla="*/ 974045 h 1625600"/>
              <a:gd name="connsiteX0" fmla="*/ 0 w 1363413"/>
              <a:gd name="connsiteY0" fmla="*/ 1258525 h 1910080"/>
              <a:gd name="connsiteX1" fmla="*/ 325778 w 1363413"/>
              <a:gd name="connsiteY1" fmla="*/ 1258525 h 1910080"/>
              <a:gd name="connsiteX2" fmla="*/ 325778 w 1363413"/>
              <a:gd name="connsiteY2" fmla="*/ 284480 h 1910080"/>
              <a:gd name="connsiteX3" fmla="*/ 1363413 w 1363413"/>
              <a:gd name="connsiteY3" fmla="*/ 0 h 1910080"/>
              <a:gd name="connsiteX4" fmla="*/ 977333 w 1363413"/>
              <a:gd name="connsiteY4" fmla="*/ 1258525 h 1910080"/>
              <a:gd name="connsiteX5" fmla="*/ 1303110 w 1363413"/>
              <a:gd name="connsiteY5" fmla="*/ 1258525 h 1910080"/>
              <a:gd name="connsiteX6" fmla="*/ 651555 w 1363413"/>
              <a:gd name="connsiteY6" fmla="*/ 1910080 h 1910080"/>
              <a:gd name="connsiteX7" fmla="*/ 0 w 1363413"/>
              <a:gd name="connsiteY7" fmla="*/ 1258525 h 1910080"/>
              <a:gd name="connsiteX0" fmla="*/ 0 w 1482266"/>
              <a:gd name="connsiteY0" fmla="*/ 1391552 h 2043107"/>
              <a:gd name="connsiteX1" fmla="*/ 325778 w 1482266"/>
              <a:gd name="connsiteY1" fmla="*/ 1391552 h 2043107"/>
              <a:gd name="connsiteX2" fmla="*/ 325778 w 1482266"/>
              <a:gd name="connsiteY2" fmla="*/ 417507 h 2043107"/>
              <a:gd name="connsiteX3" fmla="*/ 1363413 w 1482266"/>
              <a:gd name="connsiteY3" fmla="*/ 133027 h 2043107"/>
              <a:gd name="connsiteX4" fmla="*/ 977333 w 1482266"/>
              <a:gd name="connsiteY4" fmla="*/ 1391552 h 2043107"/>
              <a:gd name="connsiteX5" fmla="*/ 1303110 w 1482266"/>
              <a:gd name="connsiteY5" fmla="*/ 1391552 h 2043107"/>
              <a:gd name="connsiteX6" fmla="*/ 651555 w 1482266"/>
              <a:gd name="connsiteY6" fmla="*/ 2043107 h 2043107"/>
              <a:gd name="connsiteX7" fmla="*/ 0 w 1482266"/>
              <a:gd name="connsiteY7" fmla="*/ 1391552 h 2043107"/>
              <a:gd name="connsiteX0" fmla="*/ 0 w 1399225"/>
              <a:gd name="connsiteY0" fmla="*/ 1363832 h 2015387"/>
              <a:gd name="connsiteX1" fmla="*/ 325778 w 1399225"/>
              <a:gd name="connsiteY1" fmla="*/ 1363832 h 2015387"/>
              <a:gd name="connsiteX2" fmla="*/ 20978 w 1399225"/>
              <a:gd name="connsiteY2" fmla="*/ 135787 h 2015387"/>
              <a:gd name="connsiteX3" fmla="*/ 1363413 w 1399225"/>
              <a:gd name="connsiteY3" fmla="*/ 105307 h 2015387"/>
              <a:gd name="connsiteX4" fmla="*/ 977333 w 1399225"/>
              <a:gd name="connsiteY4" fmla="*/ 1363832 h 2015387"/>
              <a:gd name="connsiteX5" fmla="*/ 1303110 w 1399225"/>
              <a:gd name="connsiteY5" fmla="*/ 1363832 h 2015387"/>
              <a:gd name="connsiteX6" fmla="*/ 651555 w 1399225"/>
              <a:gd name="connsiteY6" fmla="*/ 2015387 h 2015387"/>
              <a:gd name="connsiteX7" fmla="*/ 0 w 1399225"/>
              <a:gd name="connsiteY7" fmla="*/ 1363832 h 2015387"/>
              <a:gd name="connsiteX0" fmla="*/ 42592 w 1441817"/>
              <a:gd name="connsiteY0" fmla="*/ 1468262 h 2119817"/>
              <a:gd name="connsiteX1" fmla="*/ 368370 w 1441817"/>
              <a:gd name="connsiteY1" fmla="*/ 1468262 h 2119817"/>
              <a:gd name="connsiteX2" fmla="*/ 63570 w 1441817"/>
              <a:gd name="connsiteY2" fmla="*/ 240217 h 2119817"/>
              <a:gd name="connsiteX3" fmla="*/ 1406005 w 1441817"/>
              <a:gd name="connsiteY3" fmla="*/ 209737 h 2119817"/>
              <a:gd name="connsiteX4" fmla="*/ 1019925 w 1441817"/>
              <a:gd name="connsiteY4" fmla="*/ 1468262 h 2119817"/>
              <a:gd name="connsiteX5" fmla="*/ 1345702 w 1441817"/>
              <a:gd name="connsiteY5" fmla="*/ 1468262 h 2119817"/>
              <a:gd name="connsiteX6" fmla="*/ 694147 w 1441817"/>
              <a:gd name="connsiteY6" fmla="*/ 2119817 h 2119817"/>
              <a:gd name="connsiteX7" fmla="*/ 42592 w 1441817"/>
              <a:gd name="connsiteY7" fmla="*/ 1468262 h 2119817"/>
              <a:gd name="connsiteX0" fmla="*/ 42592 w 1441817"/>
              <a:gd name="connsiteY0" fmla="*/ 1468262 h 2119817"/>
              <a:gd name="connsiteX1" fmla="*/ 368370 w 1441817"/>
              <a:gd name="connsiteY1" fmla="*/ 1468262 h 2119817"/>
              <a:gd name="connsiteX2" fmla="*/ 63570 w 1441817"/>
              <a:gd name="connsiteY2" fmla="*/ 240217 h 2119817"/>
              <a:gd name="connsiteX3" fmla="*/ 1406005 w 1441817"/>
              <a:gd name="connsiteY3" fmla="*/ 209737 h 2119817"/>
              <a:gd name="connsiteX4" fmla="*/ 1019925 w 1441817"/>
              <a:gd name="connsiteY4" fmla="*/ 1468262 h 2119817"/>
              <a:gd name="connsiteX5" fmla="*/ 1345702 w 1441817"/>
              <a:gd name="connsiteY5" fmla="*/ 1468262 h 2119817"/>
              <a:gd name="connsiteX6" fmla="*/ 694147 w 1441817"/>
              <a:gd name="connsiteY6" fmla="*/ 2119817 h 2119817"/>
              <a:gd name="connsiteX7" fmla="*/ 42592 w 1441817"/>
              <a:gd name="connsiteY7" fmla="*/ 1468262 h 2119817"/>
              <a:gd name="connsiteX0" fmla="*/ 26862 w 1456381"/>
              <a:gd name="connsiteY0" fmla="*/ 1519308 h 2170863"/>
              <a:gd name="connsiteX1" fmla="*/ 352640 w 1456381"/>
              <a:gd name="connsiteY1" fmla="*/ 1519308 h 2170863"/>
              <a:gd name="connsiteX2" fmla="*/ 47840 w 1456381"/>
              <a:gd name="connsiteY2" fmla="*/ 291263 h 2170863"/>
              <a:gd name="connsiteX3" fmla="*/ 1390275 w 1456381"/>
              <a:gd name="connsiteY3" fmla="*/ 260783 h 2170863"/>
              <a:gd name="connsiteX4" fmla="*/ 1004195 w 1456381"/>
              <a:gd name="connsiteY4" fmla="*/ 1519308 h 2170863"/>
              <a:gd name="connsiteX5" fmla="*/ 1329972 w 1456381"/>
              <a:gd name="connsiteY5" fmla="*/ 1519308 h 2170863"/>
              <a:gd name="connsiteX6" fmla="*/ 678417 w 1456381"/>
              <a:gd name="connsiteY6" fmla="*/ 2170863 h 2170863"/>
              <a:gd name="connsiteX7" fmla="*/ 26862 w 1456381"/>
              <a:gd name="connsiteY7" fmla="*/ 1519308 h 2170863"/>
              <a:gd name="connsiteX0" fmla="*/ 42261 w 1438125"/>
              <a:gd name="connsiteY0" fmla="*/ 1519308 h 2170863"/>
              <a:gd name="connsiteX1" fmla="*/ 368039 w 1438125"/>
              <a:gd name="connsiteY1" fmla="*/ 1519308 h 2170863"/>
              <a:gd name="connsiteX2" fmla="*/ 63239 w 1438125"/>
              <a:gd name="connsiteY2" fmla="*/ 291263 h 2170863"/>
              <a:gd name="connsiteX3" fmla="*/ 1405674 w 1438125"/>
              <a:gd name="connsiteY3" fmla="*/ 260783 h 2170863"/>
              <a:gd name="connsiteX4" fmla="*/ 1019594 w 1438125"/>
              <a:gd name="connsiteY4" fmla="*/ 1519308 h 2170863"/>
              <a:gd name="connsiteX5" fmla="*/ 1345371 w 1438125"/>
              <a:gd name="connsiteY5" fmla="*/ 1519308 h 2170863"/>
              <a:gd name="connsiteX6" fmla="*/ 693816 w 1438125"/>
              <a:gd name="connsiteY6" fmla="*/ 2170863 h 2170863"/>
              <a:gd name="connsiteX7" fmla="*/ 42261 w 1438125"/>
              <a:gd name="connsiteY7" fmla="*/ 1519308 h 2170863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3554 w 1787251"/>
              <a:gd name="connsiteY0" fmla="*/ 1389202 h 2040757"/>
              <a:gd name="connsiteX1" fmla="*/ 349332 w 1787251"/>
              <a:gd name="connsiteY1" fmla="*/ 1389202 h 2040757"/>
              <a:gd name="connsiteX2" fmla="*/ 44532 w 1787251"/>
              <a:gd name="connsiteY2" fmla="*/ 161157 h 2040757"/>
              <a:gd name="connsiteX3" fmla="*/ 1701927 w 1787251"/>
              <a:gd name="connsiteY3" fmla="*/ 262757 h 2040757"/>
              <a:gd name="connsiteX4" fmla="*/ 1000887 w 1787251"/>
              <a:gd name="connsiteY4" fmla="*/ 1389202 h 2040757"/>
              <a:gd name="connsiteX5" fmla="*/ 1326664 w 1787251"/>
              <a:gd name="connsiteY5" fmla="*/ 1389202 h 2040757"/>
              <a:gd name="connsiteX6" fmla="*/ 675109 w 1787251"/>
              <a:gd name="connsiteY6" fmla="*/ 2040757 h 2040757"/>
              <a:gd name="connsiteX7" fmla="*/ 23554 w 1787251"/>
              <a:gd name="connsiteY7" fmla="*/ 1389202 h 2040757"/>
              <a:gd name="connsiteX0" fmla="*/ 385819 w 2096788"/>
              <a:gd name="connsiteY0" fmla="*/ 1378043 h 2029598"/>
              <a:gd name="connsiteX1" fmla="*/ 711597 w 2096788"/>
              <a:gd name="connsiteY1" fmla="*/ 1378043 h 2029598"/>
              <a:gd name="connsiteX2" fmla="*/ 30877 w 2096788"/>
              <a:gd name="connsiteY2" fmla="*/ 89038 h 2029598"/>
              <a:gd name="connsiteX3" fmla="*/ 2064192 w 2096788"/>
              <a:gd name="connsiteY3" fmla="*/ 251598 h 2029598"/>
              <a:gd name="connsiteX4" fmla="*/ 1363152 w 2096788"/>
              <a:gd name="connsiteY4" fmla="*/ 1378043 h 2029598"/>
              <a:gd name="connsiteX5" fmla="*/ 1688929 w 2096788"/>
              <a:gd name="connsiteY5" fmla="*/ 1378043 h 2029598"/>
              <a:gd name="connsiteX6" fmla="*/ 1037374 w 2096788"/>
              <a:gd name="connsiteY6" fmla="*/ 2029598 h 2029598"/>
              <a:gd name="connsiteX7" fmla="*/ 385819 w 2096788"/>
              <a:gd name="connsiteY7" fmla="*/ 1378043 h 2029598"/>
              <a:gd name="connsiteX0" fmla="*/ 447268 w 2158237"/>
              <a:gd name="connsiteY0" fmla="*/ 1387073 h 2038628"/>
              <a:gd name="connsiteX1" fmla="*/ 773046 w 2158237"/>
              <a:gd name="connsiteY1" fmla="*/ 1387073 h 2038628"/>
              <a:gd name="connsiteX2" fmla="*/ 92326 w 2158237"/>
              <a:gd name="connsiteY2" fmla="*/ 98068 h 2038628"/>
              <a:gd name="connsiteX3" fmla="*/ 2125641 w 2158237"/>
              <a:gd name="connsiteY3" fmla="*/ 260628 h 2038628"/>
              <a:gd name="connsiteX4" fmla="*/ 1424601 w 2158237"/>
              <a:gd name="connsiteY4" fmla="*/ 1387073 h 2038628"/>
              <a:gd name="connsiteX5" fmla="*/ 1750378 w 2158237"/>
              <a:gd name="connsiteY5" fmla="*/ 1387073 h 2038628"/>
              <a:gd name="connsiteX6" fmla="*/ 1098823 w 2158237"/>
              <a:gd name="connsiteY6" fmla="*/ 2038628 h 2038628"/>
              <a:gd name="connsiteX7" fmla="*/ 447268 w 2158237"/>
              <a:gd name="connsiteY7" fmla="*/ 1387073 h 2038628"/>
              <a:gd name="connsiteX0" fmla="*/ 388212 w 2158477"/>
              <a:gd name="connsiteY0" fmla="*/ 1487059 h 2138614"/>
              <a:gd name="connsiteX1" fmla="*/ 713990 w 2158477"/>
              <a:gd name="connsiteY1" fmla="*/ 1487059 h 2138614"/>
              <a:gd name="connsiteX2" fmla="*/ 33270 w 2158477"/>
              <a:gd name="connsiteY2" fmla="*/ 198054 h 2138614"/>
              <a:gd name="connsiteX3" fmla="*/ 2127545 w 2158477"/>
              <a:gd name="connsiteY3" fmla="*/ 137094 h 2138614"/>
              <a:gd name="connsiteX4" fmla="*/ 1365545 w 2158477"/>
              <a:gd name="connsiteY4" fmla="*/ 1487059 h 2138614"/>
              <a:gd name="connsiteX5" fmla="*/ 1691322 w 2158477"/>
              <a:gd name="connsiteY5" fmla="*/ 1487059 h 2138614"/>
              <a:gd name="connsiteX6" fmla="*/ 1039767 w 2158477"/>
              <a:gd name="connsiteY6" fmla="*/ 2138614 h 2138614"/>
              <a:gd name="connsiteX7" fmla="*/ 388212 w 2158477"/>
              <a:gd name="connsiteY7" fmla="*/ 1487059 h 2138614"/>
              <a:gd name="connsiteX0" fmla="*/ 388212 w 2150483"/>
              <a:gd name="connsiteY0" fmla="*/ 1482851 h 2134406"/>
              <a:gd name="connsiteX1" fmla="*/ 713990 w 2150483"/>
              <a:gd name="connsiteY1" fmla="*/ 1482851 h 2134406"/>
              <a:gd name="connsiteX2" fmla="*/ 33270 w 2150483"/>
              <a:gd name="connsiteY2" fmla="*/ 193846 h 2134406"/>
              <a:gd name="connsiteX3" fmla="*/ 2127545 w 2150483"/>
              <a:gd name="connsiteY3" fmla="*/ 132886 h 2134406"/>
              <a:gd name="connsiteX4" fmla="*/ 1365545 w 2150483"/>
              <a:gd name="connsiteY4" fmla="*/ 1482851 h 2134406"/>
              <a:gd name="connsiteX5" fmla="*/ 1691322 w 2150483"/>
              <a:gd name="connsiteY5" fmla="*/ 1482851 h 2134406"/>
              <a:gd name="connsiteX6" fmla="*/ 1039767 w 2150483"/>
              <a:gd name="connsiteY6" fmla="*/ 2134406 h 2134406"/>
              <a:gd name="connsiteX7" fmla="*/ 388212 w 2150483"/>
              <a:gd name="connsiteY7" fmla="*/ 1482851 h 2134406"/>
              <a:gd name="connsiteX0" fmla="*/ 457535 w 2230632"/>
              <a:gd name="connsiteY0" fmla="*/ 1513068 h 2164623"/>
              <a:gd name="connsiteX1" fmla="*/ 783313 w 2230632"/>
              <a:gd name="connsiteY1" fmla="*/ 1513068 h 2164623"/>
              <a:gd name="connsiteX2" fmla="*/ 31473 w 2230632"/>
              <a:gd name="connsiteY2" fmla="*/ 173263 h 2164623"/>
              <a:gd name="connsiteX3" fmla="*/ 2196868 w 2230632"/>
              <a:gd name="connsiteY3" fmla="*/ 163103 h 2164623"/>
              <a:gd name="connsiteX4" fmla="*/ 1434868 w 2230632"/>
              <a:gd name="connsiteY4" fmla="*/ 1513068 h 2164623"/>
              <a:gd name="connsiteX5" fmla="*/ 1760645 w 2230632"/>
              <a:gd name="connsiteY5" fmla="*/ 1513068 h 2164623"/>
              <a:gd name="connsiteX6" fmla="*/ 1109090 w 2230632"/>
              <a:gd name="connsiteY6" fmla="*/ 2164623 h 2164623"/>
              <a:gd name="connsiteX7" fmla="*/ 457535 w 2230632"/>
              <a:gd name="connsiteY7" fmla="*/ 1513068 h 2164623"/>
              <a:gd name="connsiteX0" fmla="*/ 461308 w 2234405"/>
              <a:gd name="connsiteY0" fmla="*/ 1472547 h 2124102"/>
              <a:gd name="connsiteX1" fmla="*/ 787086 w 2234405"/>
              <a:gd name="connsiteY1" fmla="*/ 1472547 h 2124102"/>
              <a:gd name="connsiteX2" fmla="*/ 35246 w 2234405"/>
              <a:gd name="connsiteY2" fmla="*/ 132742 h 2124102"/>
              <a:gd name="connsiteX3" fmla="*/ 2200641 w 2234405"/>
              <a:gd name="connsiteY3" fmla="*/ 122582 h 2124102"/>
              <a:gd name="connsiteX4" fmla="*/ 1438641 w 2234405"/>
              <a:gd name="connsiteY4" fmla="*/ 1472547 h 2124102"/>
              <a:gd name="connsiteX5" fmla="*/ 1764418 w 2234405"/>
              <a:gd name="connsiteY5" fmla="*/ 1472547 h 2124102"/>
              <a:gd name="connsiteX6" fmla="*/ 1112863 w 2234405"/>
              <a:gd name="connsiteY6" fmla="*/ 2124102 h 2124102"/>
              <a:gd name="connsiteX7" fmla="*/ 461308 w 2234405"/>
              <a:gd name="connsiteY7" fmla="*/ 1472547 h 2124102"/>
              <a:gd name="connsiteX0" fmla="*/ 454007 w 2237612"/>
              <a:gd name="connsiteY0" fmla="*/ 1463820 h 2115375"/>
              <a:gd name="connsiteX1" fmla="*/ 779785 w 2237612"/>
              <a:gd name="connsiteY1" fmla="*/ 1463820 h 2115375"/>
              <a:gd name="connsiteX2" fmla="*/ 27945 w 2237612"/>
              <a:gd name="connsiteY2" fmla="*/ 124015 h 2115375"/>
              <a:gd name="connsiteX3" fmla="*/ 2193340 w 2237612"/>
              <a:gd name="connsiteY3" fmla="*/ 113855 h 2115375"/>
              <a:gd name="connsiteX4" fmla="*/ 1431340 w 2237612"/>
              <a:gd name="connsiteY4" fmla="*/ 1463820 h 2115375"/>
              <a:gd name="connsiteX5" fmla="*/ 1757117 w 2237612"/>
              <a:gd name="connsiteY5" fmla="*/ 1463820 h 2115375"/>
              <a:gd name="connsiteX6" fmla="*/ 1105562 w 2237612"/>
              <a:gd name="connsiteY6" fmla="*/ 2115375 h 2115375"/>
              <a:gd name="connsiteX7" fmla="*/ 454007 w 2237612"/>
              <a:gd name="connsiteY7" fmla="*/ 1463820 h 2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612" h="2115375">
                <a:moveTo>
                  <a:pt x="454007" y="1463820"/>
                </a:moveTo>
                <a:lnTo>
                  <a:pt x="779785" y="1463820"/>
                </a:lnTo>
                <a:cubicBezTo>
                  <a:pt x="962665" y="1013832"/>
                  <a:pt x="371473" y="227089"/>
                  <a:pt x="27945" y="124015"/>
                </a:cubicBezTo>
                <a:cubicBezTo>
                  <a:pt x="-315583" y="20941"/>
                  <a:pt x="2630001" y="-89126"/>
                  <a:pt x="2193340" y="113855"/>
                </a:cubicBezTo>
                <a:cubicBezTo>
                  <a:pt x="1756679" y="316836"/>
                  <a:pt x="1366993" y="952872"/>
                  <a:pt x="1431340" y="1463820"/>
                </a:cubicBezTo>
                <a:lnTo>
                  <a:pt x="1757117" y="1463820"/>
                </a:lnTo>
                <a:lnTo>
                  <a:pt x="1105562" y="2115375"/>
                </a:lnTo>
                <a:lnTo>
                  <a:pt x="454007" y="1463820"/>
                </a:lnTo>
                <a:close/>
              </a:path>
            </a:pathLst>
          </a:custGeom>
          <a:gradFill>
            <a:gsLst>
              <a:gs pos="34000">
                <a:schemeClr val="accent1">
                  <a:alpha val="0"/>
                  <a:lumMod val="66000"/>
                  <a:lumOff val="34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箭头: 下 7">
            <a:extLst>
              <a:ext uri="{FF2B5EF4-FFF2-40B4-BE49-F238E27FC236}">
                <a16:creationId xmlns:a16="http://schemas.microsoft.com/office/drawing/2014/main" id="{410BAF24-B048-DDDD-532D-A466577160E3}"/>
              </a:ext>
            </a:extLst>
          </p:cNvPr>
          <p:cNvSpPr/>
          <p:nvPr/>
        </p:nvSpPr>
        <p:spPr>
          <a:xfrm rot="16200000">
            <a:off x="5564525" y="4195663"/>
            <a:ext cx="1062953" cy="1004886"/>
          </a:xfrm>
          <a:custGeom>
            <a:avLst/>
            <a:gdLst>
              <a:gd name="connsiteX0" fmla="*/ 0 w 1303110"/>
              <a:gd name="connsiteY0" fmla="*/ 974045 h 1625600"/>
              <a:gd name="connsiteX1" fmla="*/ 325778 w 1303110"/>
              <a:gd name="connsiteY1" fmla="*/ 974045 h 1625600"/>
              <a:gd name="connsiteX2" fmla="*/ 325778 w 1303110"/>
              <a:gd name="connsiteY2" fmla="*/ 0 h 1625600"/>
              <a:gd name="connsiteX3" fmla="*/ 977333 w 1303110"/>
              <a:gd name="connsiteY3" fmla="*/ 0 h 1625600"/>
              <a:gd name="connsiteX4" fmla="*/ 977333 w 1303110"/>
              <a:gd name="connsiteY4" fmla="*/ 974045 h 1625600"/>
              <a:gd name="connsiteX5" fmla="*/ 1303110 w 1303110"/>
              <a:gd name="connsiteY5" fmla="*/ 974045 h 1625600"/>
              <a:gd name="connsiteX6" fmla="*/ 651555 w 1303110"/>
              <a:gd name="connsiteY6" fmla="*/ 1625600 h 1625600"/>
              <a:gd name="connsiteX7" fmla="*/ 0 w 1303110"/>
              <a:gd name="connsiteY7" fmla="*/ 974045 h 1625600"/>
              <a:gd name="connsiteX0" fmla="*/ 0 w 1363413"/>
              <a:gd name="connsiteY0" fmla="*/ 1258525 h 1910080"/>
              <a:gd name="connsiteX1" fmla="*/ 325778 w 1363413"/>
              <a:gd name="connsiteY1" fmla="*/ 1258525 h 1910080"/>
              <a:gd name="connsiteX2" fmla="*/ 325778 w 1363413"/>
              <a:gd name="connsiteY2" fmla="*/ 284480 h 1910080"/>
              <a:gd name="connsiteX3" fmla="*/ 1363413 w 1363413"/>
              <a:gd name="connsiteY3" fmla="*/ 0 h 1910080"/>
              <a:gd name="connsiteX4" fmla="*/ 977333 w 1363413"/>
              <a:gd name="connsiteY4" fmla="*/ 1258525 h 1910080"/>
              <a:gd name="connsiteX5" fmla="*/ 1303110 w 1363413"/>
              <a:gd name="connsiteY5" fmla="*/ 1258525 h 1910080"/>
              <a:gd name="connsiteX6" fmla="*/ 651555 w 1363413"/>
              <a:gd name="connsiteY6" fmla="*/ 1910080 h 1910080"/>
              <a:gd name="connsiteX7" fmla="*/ 0 w 1363413"/>
              <a:gd name="connsiteY7" fmla="*/ 1258525 h 1910080"/>
              <a:gd name="connsiteX0" fmla="*/ 0 w 1482266"/>
              <a:gd name="connsiteY0" fmla="*/ 1391552 h 2043107"/>
              <a:gd name="connsiteX1" fmla="*/ 325778 w 1482266"/>
              <a:gd name="connsiteY1" fmla="*/ 1391552 h 2043107"/>
              <a:gd name="connsiteX2" fmla="*/ 325778 w 1482266"/>
              <a:gd name="connsiteY2" fmla="*/ 417507 h 2043107"/>
              <a:gd name="connsiteX3" fmla="*/ 1363413 w 1482266"/>
              <a:gd name="connsiteY3" fmla="*/ 133027 h 2043107"/>
              <a:gd name="connsiteX4" fmla="*/ 977333 w 1482266"/>
              <a:gd name="connsiteY4" fmla="*/ 1391552 h 2043107"/>
              <a:gd name="connsiteX5" fmla="*/ 1303110 w 1482266"/>
              <a:gd name="connsiteY5" fmla="*/ 1391552 h 2043107"/>
              <a:gd name="connsiteX6" fmla="*/ 651555 w 1482266"/>
              <a:gd name="connsiteY6" fmla="*/ 2043107 h 2043107"/>
              <a:gd name="connsiteX7" fmla="*/ 0 w 1482266"/>
              <a:gd name="connsiteY7" fmla="*/ 1391552 h 2043107"/>
              <a:gd name="connsiteX0" fmla="*/ 0 w 1399225"/>
              <a:gd name="connsiteY0" fmla="*/ 1363832 h 2015387"/>
              <a:gd name="connsiteX1" fmla="*/ 325778 w 1399225"/>
              <a:gd name="connsiteY1" fmla="*/ 1363832 h 2015387"/>
              <a:gd name="connsiteX2" fmla="*/ 20978 w 1399225"/>
              <a:gd name="connsiteY2" fmla="*/ 135787 h 2015387"/>
              <a:gd name="connsiteX3" fmla="*/ 1363413 w 1399225"/>
              <a:gd name="connsiteY3" fmla="*/ 105307 h 2015387"/>
              <a:gd name="connsiteX4" fmla="*/ 977333 w 1399225"/>
              <a:gd name="connsiteY4" fmla="*/ 1363832 h 2015387"/>
              <a:gd name="connsiteX5" fmla="*/ 1303110 w 1399225"/>
              <a:gd name="connsiteY5" fmla="*/ 1363832 h 2015387"/>
              <a:gd name="connsiteX6" fmla="*/ 651555 w 1399225"/>
              <a:gd name="connsiteY6" fmla="*/ 2015387 h 2015387"/>
              <a:gd name="connsiteX7" fmla="*/ 0 w 1399225"/>
              <a:gd name="connsiteY7" fmla="*/ 1363832 h 2015387"/>
              <a:gd name="connsiteX0" fmla="*/ 42592 w 1441817"/>
              <a:gd name="connsiteY0" fmla="*/ 1468262 h 2119817"/>
              <a:gd name="connsiteX1" fmla="*/ 368370 w 1441817"/>
              <a:gd name="connsiteY1" fmla="*/ 1468262 h 2119817"/>
              <a:gd name="connsiteX2" fmla="*/ 63570 w 1441817"/>
              <a:gd name="connsiteY2" fmla="*/ 240217 h 2119817"/>
              <a:gd name="connsiteX3" fmla="*/ 1406005 w 1441817"/>
              <a:gd name="connsiteY3" fmla="*/ 209737 h 2119817"/>
              <a:gd name="connsiteX4" fmla="*/ 1019925 w 1441817"/>
              <a:gd name="connsiteY4" fmla="*/ 1468262 h 2119817"/>
              <a:gd name="connsiteX5" fmla="*/ 1345702 w 1441817"/>
              <a:gd name="connsiteY5" fmla="*/ 1468262 h 2119817"/>
              <a:gd name="connsiteX6" fmla="*/ 694147 w 1441817"/>
              <a:gd name="connsiteY6" fmla="*/ 2119817 h 2119817"/>
              <a:gd name="connsiteX7" fmla="*/ 42592 w 1441817"/>
              <a:gd name="connsiteY7" fmla="*/ 1468262 h 2119817"/>
              <a:gd name="connsiteX0" fmla="*/ 42592 w 1441817"/>
              <a:gd name="connsiteY0" fmla="*/ 1468262 h 2119817"/>
              <a:gd name="connsiteX1" fmla="*/ 368370 w 1441817"/>
              <a:gd name="connsiteY1" fmla="*/ 1468262 h 2119817"/>
              <a:gd name="connsiteX2" fmla="*/ 63570 w 1441817"/>
              <a:gd name="connsiteY2" fmla="*/ 240217 h 2119817"/>
              <a:gd name="connsiteX3" fmla="*/ 1406005 w 1441817"/>
              <a:gd name="connsiteY3" fmla="*/ 209737 h 2119817"/>
              <a:gd name="connsiteX4" fmla="*/ 1019925 w 1441817"/>
              <a:gd name="connsiteY4" fmla="*/ 1468262 h 2119817"/>
              <a:gd name="connsiteX5" fmla="*/ 1345702 w 1441817"/>
              <a:gd name="connsiteY5" fmla="*/ 1468262 h 2119817"/>
              <a:gd name="connsiteX6" fmla="*/ 694147 w 1441817"/>
              <a:gd name="connsiteY6" fmla="*/ 2119817 h 2119817"/>
              <a:gd name="connsiteX7" fmla="*/ 42592 w 1441817"/>
              <a:gd name="connsiteY7" fmla="*/ 1468262 h 2119817"/>
              <a:gd name="connsiteX0" fmla="*/ 26862 w 1456381"/>
              <a:gd name="connsiteY0" fmla="*/ 1519308 h 2170863"/>
              <a:gd name="connsiteX1" fmla="*/ 352640 w 1456381"/>
              <a:gd name="connsiteY1" fmla="*/ 1519308 h 2170863"/>
              <a:gd name="connsiteX2" fmla="*/ 47840 w 1456381"/>
              <a:gd name="connsiteY2" fmla="*/ 291263 h 2170863"/>
              <a:gd name="connsiteX3" fmla="*/ 1390275 w 1456381"/>
              <a:gd name="connsiteY3" fmla="*/ 260783 h 2170863"/>
              <a:gd name="connsiteX4" fmla="*/ 1004195 w 1456381"/>
              <a:gd name="connsiteY4" fmla="*/ 1519308 h 2170863"/>
              <a:gd name="connsiteX5" fmla="*/ 1329972 w 1456381"/>
              <a:gd name="connsiteY5" fmla="*/ 1519308 h 2170863"/>
              <a:gd name="connsiteX6" fmla="*/ 678417 w 1456381"/>
              <a:gd name="connsiteY6" fmla="*/ 2170863 h 2170863"/>
              <a:gd name="connsiteX7" fmla="*/ 26862 w 1456381"/>
              <a:gd name="connsiteY7" fmla="*/ 1519308 h 2170863"/>
              <a:gd name="connsiteX0" fmla="*/ 42261 w 1438125"/>
              <a:gd name="connsiteY0" fmla="*/ 1519308 h 2170863"/>
              <a:gd name="connsiteX1" fmla="*/ 368039 w 1438125"/>
              <a:gd name="connsiteY1" fmla="*/ 1519308 h 2170863"/>
              <a:gd name="connsiteX2" fmla="*/ 63239 w 1438125"/>
              <a:gd name="connsiteY2" fmla="*/ 291263 h 2170863"/>
              <a:gd name="connsiteX3" fmla="*/ 1405674 w 1438125"/>
              <a:gd name="connsiteY3" fmla="*/ 260783 h 2170863"/>
              <a:gd name="connsiteX4" fmla="*/ 1019594 w 1438125"/>
              <a:gd name="connsiteY4" fmla="*/ 1519308 h 2170863"/>
              <a:gd name="connsiteX5" fmla="*/ 1345371 w 1438125"/>
              <a:gd name="connsiteY5" fmla="*/ 1519308 h 2170863"/>
              <a:gd name="connsiteX6" fmla="*/ 693816 w 1438125"/>
              <a:gd name="connsiteY6" fmla="*/ 2170863 h 2170863"/>
              <a:gd name="connsiteX7" fmla="*/ 42261 w 1438125"/>
              <a:gd name="connsiteY7" fmla="*/ 1519308 h 2170863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3554 w 1787251"/>
              <a:gd name="connsiteY0" fmla="*/ 1389202 h 2040757"/>
              <a:gd name="connsiteX1" fmla="*/ 349332 w 1787251"/>
              <a:gd name="connsiteY1" fmla="*/ 1389202 h 2040757"/>
              <a:gd name="connsiteX2" fmla="*/ 44532 w 1787251"/>
              <a:gd name="connsiteY2" fmla="*/ 161157 h 2040757"/>
              <a:gd name="connsiteX3" fmla="*/ 1701927 w 1787251"/>
              <a:gd name="connsiteY3" fmla="*/ 262757 h 2040757"/>
              <a:gd name="connsiteX4" fmla="*/ 1000887 w 1787251"/>
              <a:gd name="connsiteY4" fmla="*/ 1389202 h 2040757"/>
              <a:gd name="connsiteX5" fmla="*/ 1326664 w 1787251"/>
              <a:gd name="connsiteY5" fmla="*/ 1389202 h 2040757"/>
              <a:gd name="connsiteX6" fmla="*/ 675109 w 1787251"/>
              <a:gd name="connsiteY6" fmla="*/ 2040757 h 2040757"/>
              <a:gd name="connsiteX7" fmla="*/ 23554 w 1787251"/>
              <a:gd name="connsiteY7" fmla="*/ 1389202 h 2040757"/>
              <a:gd name="connsiteX0" fmla="*/ 385819 w 2096788"/>
              <a:gd name="connsiteY0" fmla="*/ 1378043 h 2029598"/>
              <a:gd name="connsiteX1" fmla="*/ 711597 w 2096788"/>
              <a:gd name="connsiteY1" fmla="*/ 1378043 h 2029598"/>
              <a:gd name="connsiteX2" fmla="*/ 30877 w 2096788"/>
              <a:gd name="connsiteY2" fmla="*/ 89038 h 2029598"/>
              <a:gd name="connsiteX3" fmla="*/ 2064192 w 2096788"/>
              <a:gd name="connsiteY3" fmla="*/ 251598 h 2029598"/>
              <a:gd name="connsiteX4" fmla="*/ 1363152 w 2096788"/>
              <a:gd name="connsiteY4" fmla="*/ 1378043 h 2029598"/>
              <a:gd name="connsiteX5" fmla="*/ 1688929 w 2096788"/>
              <a:gd name="connsiteY5" fmla="*/ 1378043 h 2029598"/>
              <a:gd name="connsiteX6" fmla="*/ 1037374 w 2096788"/>
              <a:gd name="connsiteY6" fmla="*/ 2029598 h 2029598"/>
              <a:gd name="connsiteX7" fmla="*/ 385819 w 2096788"/>
              <a:gd name="connsiteY7" fmla="*/ 1378043 h 2029598"/>
              <a:gd name="connsiteX0" fmla="*/ 447268 w 2158237"/>
              <a:gd name="connsiteY0" fmla="*/ 1387073 h 2038628"/>
              <a:gd name="connsiteX1" fmla="*/ 773046 w 2158237"/>
              <a:gd name="connsiteY1" fmla="*/ 1387073 h 2038628"/>
              <a:gd name="connsiteX2" fmla="*/ 92326 w 2158237"/>
              <a:gd name="connsiteY2" fmla="*/ 98068 h 2038628"/>
              <a:gd name="connsiteX3" fmla="*/ 2125641 w 2158237"/>
              <a:gd name="connsiteY3" fmla="*/ 260628 h 2038628"/>
              <a:gd name="connsiteX4" fmla="*/ 1424601 w 2158237"/>
              <a:gd name="connsiteY4" fmla="*/ 1387073 h 2038628"/>
              <a:gd name="connsiteX5" fmla="*/ 1750378 w 2158237"/>
              <a:gd name="connsiteY5" fmla="*/ 1387073 h 2038628"/>
              <a:gd name="connsiteX6" fmla="*/ 1098823 w 2158237"/>
              <a:gd name="connsiteY6" fmla="*/ 2038628 h 2038628"/>
              <a:gd name="connsiteX7" fmla="*/ 447268 w 2158237"/>
              <a:gd name="connsiteY7" fmla="*/ 1387073 h 2038628"/>
              <a:gd name="connsiteX0" fmla="*/ 388212 w 2158477"/>
              <a:gd name="connsiteY0" fmla="*/ 1487059 h 2138614"/>
              <a:gd name="connsiteX1" fmla="*/ 713990 w 2158477"/>
              <a:gd name="connsiteY1" fmla="*/ 1487059 h 2138614"/>
              <a:gd name="connsiteX2" fmla="*/ 33270 w 2158477"/>
              <a:gd name="connsiteY2" fmla="*/ 198054 h 2138614"/>
              <a:gd name="connsiteX3" fmla="*/ 2127545 w 2158477"/>
              <a:gd name="connsiteY3" fmla="*/ 137094 h 2138614"/>
              <a:gd name="connsiteX4" fmla="*/ 1365545 w 2158477"/>
              <a:gd name="connsiteY4" fmla="*/ 1487059 h 2138614"/>
              <a:gd name="connsiteX5" fmla="*/ 1691322 w 2158477"/>
              <a:gd name="connsiteY5" fmla="*/ 1487059 h 2138614"/>
              <a:gd name="connsiteX6" fmla="*/ 1039767 w 2158477"/>
              <a:gd name="connsiteY6" fmla="*/ 2138614 h 2138614"/>
              <a:gd name="connsiteX7" fmla="*/ 388212 w 2158477"/>
              <a:gd name="connsiteY7" fmla="*/ 1487059 h 2138614"/>
              <a:gd name="connsiteX0" fmla="*/ 388212 w 2150483"/>
              <a:gd name="connsiteY0" fmla="*/ 1482851 h 2134406"/>
              <a:gd name="connsiteX1" fmla="*/ 713990 w 2150483"/>
              <a:gd name="connsiteY1" fmla="*/ 1482851 h 2134406"/>
              <a:gd name="connsiteX2" fmla="*/ 33270 w 2150483"/>
              <a:gd name="connsiteY2" fmla="*/ 193846 h 2134406"/>
              <a:gd name="connsiteX3" fmla="*/ 2127545 w 2150483"/>
              <a:gd name="connsiteY3" fmla="*/ 132886 h 2134406"/>
              <a:gd name="connsiteX4" fmla="*/ 1365545 w 2150483"/>
              <a:gd name="connsiteY4" fmla="*/ 1482851 h 2134406"/>
              <a:gd name="connsiteX5" fmla="*/ 1691322 w 2150483"/>
              <a:gd name="connsiteY5" fmla="*/ 1482851 h 2134406"/>
              <a:gd name="connsiteX6" fmla="*/ 1039767 w 2150483"/>
              <a:gd name="connsiteY6" fmla="*/ 2134406 h 2134406"/>
              <a:gd name="connsiteX7" fmla="*/ 388212 w 2150483"/>
              <a:gd name="connsiteY7" fmla="*/ 1482851 h 2134406"/>
              <a:gd name="connsiteX0" fmla="*/ 457535 w 2230632"/>
              <a:gd name="connsiteY0" fmla="*/ 1513068 h 2164623"/>
              <a:gd name="connsiteX1" fmla="*/ 783313 w 2230632"/>
              <a:gd name="connsiteY1" fmla="*/ 1513068 h 2164623"/>
              <a:gd name="connsiteX2" fmla="*/ 31473 w 2230632"/>
              <a:gd name="connsiteY2" fmla="*/ 173263 h 2164623"/>
              <a:gd name="connsiteX3" fmla="*/ 2196868 w 2230632"/>
              <a:gd name="connsiteY3" fmla="*/ 163103 h 2164623"/>
              <a:gd name="connsiteX4" fmla="*/ 1434868 w 2230632"/>
              <a:gd name="connsiteY4" fmla="*/ 1513068 h 2164623"/>
              <a:gd name="connsiteX5" fmla="*/ 1760645 w 2230632"/>
              <a:gd name="connsiteY5" fmla="*/ 1513068 h 2164623"/>
              <a:gd name="connsiteX6" fmla="*/ 1109090 w 2230632"/>
              <a:gd name="connsiteY6" fmla="*/ 2164623 h 2164623"/>
              <a:gd name="connsiteX7" fmla="*/ 457535 w 2230632"/>
              <a:gd name="connsiteY7" fmla="*/ 1513068 h 2164623"/>
              <a:gd name="connsiteX0" fmla="*/ 461308 w 2234405"/>
              <a:gd name="connsiteY0" fmla="*/ 1472547 h 2124102"/>
              <a:gd name="connsiteX1" fmla="*/ 787086 w 2234405"/>
              <a:gd name="connsiteY1" fmla="*/ 1472547 h 2124102"/>
              <a:gd name="connsiteX2" fmla="*/ 35246 w 2234405"/>
              <a:gd name="connsiteY2" fmla="*/ 132742 h 2124102"/>
              <a:gd name="connsiteX3" fmla="*/ 2200641 w 2234405"/>
              <a:gd name="connsiteY3" fmla="*/ 122582 h 2124102"/>
              <a:gd name="connsiteX4" fmla="*/ 1438641 w 2234405"/>
              <a:gd name="connsiteY4" fmla="*/ 1472547 h 2124102"/>
              <a:gd name="connsiteX5" fmla="*/ 1764418 w 2234405"/>
              <a:gd name="connsiteY5" fmla="*/ 1472547 h 2124102"/>
              <a:gd name="connsiteX6" fmla="*/ 1112863 w 2234405"/>
              <a:gd name="connsiteY6" fmla="*/ 2124102 h 2124102"/>
              <a:gd name="connsiteX7" fmla="*/ 461308 w 2234405"/>
              <a:gd name="connsiteY7" fmla="*/ 1472547 h 2124102"/>
              <a:gd name="connsiteX0" fmla="*/ 454007 w 2237612"/>
              <a:gd name="connsiteY0" fmla="*/ 1463820 h 2115375"/>
              <a:gd name="connsiteX1" fmla="*/ 779785 w 2237612"/>
              <a:gd name="connsiteY1" fmla="*/ 1463820 h 2115375"/>
              <a:gd name="connsiteX2" fmla="*/ 27945 w 2237612"/>
              <a:gd name="connsiteY2" fmla="*/ 124015 h 2115375"/>
              <a:gd name="connsiteX3" fmla="*/ 2193340 w 2237612"/>
              <a:gd name="connsiteY3" fmla="*/ 113855 h 2115375"/>
              <a:gd name="connsiteX4" fmla="*/ 1431340 w 2237612"/>
              <a:gd name="connsiteY4" fmla="*/ 1463820 h 2115375"/>
              <a:gd name="connsiteX5" fmla="*/ 1757117 w 2237612"/>
              <a:gd name="connsiteY5" fmla="*/ 1463820 h 2115375"/>
              <a:gd name="connsiteX6" fmla="*/ 1105562 w 2237612"/>
              <a:gd name="connsiteY6" fmla="*/ 2115375 h 2115375"/>
              <a:gd name="connsiteX7" fmla="*/ 454007 w 2237612"/>
              <a:gd name="connsiteY7" fmla="*/ 1463820 h 2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612" h="2115375">
                <a:moveTo>
                  <a:pt x="454007" y="1463820"/>
                </a:moveTo>
                <a:lnTo>
                  <a:pt x="779785" y="1463820"/>
                </a:lnTo>
                <a:cubicBezTo>
                  <a:pt x="962665" y="1013832"/>
                  <a:pt x="371473" y="227089"/>
                  <a:pt x="27945" y="124015"/>
                </a:cubicBezTo>
                <a:cubicBezTo>
                  <a:pt x="-315583" y="20941"/>
                  <a:pt x="2630001" y="-89126"/>
                  <a:pt x="2193340" y="113855"/>
                </a:cubicBezTo>
                <a:cubicBezTo>
                  <a:pt x="1756679" y="316836"/>
                  <a:pt x="1366993" y="952872"/>
                  <a:pt x="1431340" y="1463820"/>
                </a:cubicBezTo>
                <a:lnTo>
                  <a:pt x="1757117" y="1463820"/>
                </a:lnTo>
                <a:lnTo>
                  <a:pt x="1105562" y="2115375"/>
                </a:lnTo>
                <a:lnTo>
                  <a:pt x="454007" y="1463820"/>
                </a:lnTo>
                <a:close/>
              </a:path>
            </a:pathLst>
          </a:custGeom>
          <a:gradFill>
            <a:gsLst>
              <a:gs pos="34000">
                <a:schemeClr val="accent1">
                  <a:alpha val="0"/>
                  <a:lumMod val="66000"/>
                  <a:lumOff val="34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7F887B81-12D3-475D-6C22-607662F70CC3}"/>
              </a:ext>
            </a:extLst>
          </p:cNvPr>
          <p:cNvSpPr/>
          <p:nvPr/>
        </p:nvSpPr>
        <p:spPr>
          <a:xfrm rot="18615605" flipH="1">
            <a:off x="5719651" y="5022594"/>
            <a:ext cx="654774" cy="619005"/>
          </a:xfrm>
          <a:custGeom>
            <a:avLst/>
            <a:gdLst>
              <a:gd name="connsiteX0" fmla="*/ 0 w 1303110"/>
              <a:gd name="connsiteY0" fmla="*/ 974045 h 1625600"/>
              <a:gd name="connsiteX1" fmla="*/ 325778 w 1303110"/>
              <a:gd name="connsiteY1" fmla="*/ 974045 h 1625600"/>
              <a:gd name="connsiteX2" fmla="*/ 325778 w 1303110"/>
              <a:gd name="connsiteY2" fmla="*/ 0 h 1625600"/>
              <a:gd name="connsiteX3" fmla="*/ 977333 w 1303110"/>
              <a:gd name="connsiteY3" fmla="*/ 0 h 1625600"/>
              <a:gd name="connsiteX4" fmla="*/ 977333 w 1303110"/>
              <a:gd name="connsiteY4" fmla="*/ 974045 h 1625600"/>
              <a:gd name="connsiteX5" fmla="*/ 1303110 w 1303110"/>
              <a:gd name="connsiteY5" fmla="*/ 974045 h 1625600"/>
              <a:gd name="connsiteX6" fmla="*/ 651555 w 1303110"/>
              <a:gd name="connsiteY6" fmla="*/ 1625600 h 1625600"/>
              <a:gd name="connsiteX7" fmla="*/ 0 w 1303110"/>
              <a:gd name="connsiteY7" fmla="*/ 974045 h 1625600"/>
              <a:gd name="connsiteX0" fmla="*/ 0 w 1363413"/>
              <a:gd name="connsiteY0" fmla="*/ 1258525 h 1910080"/>
              <a:gd name="connsiteX1" fmla="*/ 325778 w 1363413"/>
              <a:gd name="connsiteY1" fmla="*/ 1258525 h 1910080"/>
              <a:gd name="connsiteX2" fmla="*/ 325778 w 1363413"/>
              <a:gd name="connsiteY2" fmla="*/ 284480 h 1910080"/>
              <a:gd name="connsiteX3" fmla="*/ 1363413 w 1363413"/>
              <a:gd name="connsiteY3" fmla="*/ 0 h 1910080"/>
              <a:gd name="connsiteX4" fmla="*/ 977333 w 1363413"/>
              <a:gd name="connsiteY4" fmla="*/ 1258525 h 1910080"/>
              <a:gd name="connsiteX5" fmla="*/ 1303110 w 1363413"/>
              <a:gd name="connsiteY5" fmla="*/ 1258525 h 1910080"/>
              <a:gd name="connsiteX6" fmla="*/ 651555 w 1363413"/>
              <a:gd name="connsiteY6" fmla="*/ 1910080 h 1910080"/>
              <a:gd name="connsiteX7" fmla="*/ 0 w 1363413"/>
              <a:gd name="connsiteY7" fmla="*/ 1258525 h 1910080"/>
              <a:gd name="connsiteX0" fmla="*/ 0 w 1482266"/>
              <a:gd name="connsiteY0" fmla="*/ 1391552 h 2043107"/>
              <a:gd name="connsiteX1" fmla="*/ 325778 w 1482266"/>
              <a:gd name="connsiteY1" fmla="*/ 1391552 h 2043107"/>
              <a:gd name="connsiteX2" fmla="*/ 325778 w 1482266"/>
              <a:gd name="connsiteY2" fmla="*/ 417507 h 2043107"/>
              <a:gd name="connsiteX3" fmla="*/ 1363413 w 1482266"/>
              <a:gd name="connsiteY3" fmla="*/ 133027 h 2043107"/>
              <a:gd name="connsiteX4" fmla="*/ 977333 w 1482266"/>
              <a:gd name="connsiteY4" fmla="*/ 1391552 h 2043107"/>
              <a:gd name="connsiteX5" fmla="*/ 1303110 w 1482266"/>
              <a:gd name="connsiteY5" fmla="*/ 1391552 h 2043107"/>
              <a:gd name="connsiteX6" fmla="*/ 651555 w 1482266"/>
              <a:gd name="connsiteY6" fmla="*/ 2043107 h 2043107"/>
              <a:gd name="connsiteX7" fmla="*/ 0 w 1482266"/>
              <a:gd name="connsiteY7" fmla="*/ 1391552 h 2043107"/>
              <a:gd name="connsiteX0" fmla="*/ 0 w 1399225"/>
              <a:gd name="connsiteY0" fmla="*/ 1363832 h 2015387"/>
              <a:gd name="connsiteX1" fmla="*/ 325778 w 1399225"/>
              <a:gd name="connsiteY1" fmla="*/ 1363832 h 2015387"/>
              <a:gd name="connsiteX2" fmla="*/ 20978 w 1399225"/>
              <a:gd name="connsiteY2" fmla="*/ 135787 h 2015387"/>
              <a:gd name="connsiteX3" fmla="*/ 1363413 w 1399225"/>
              <a:gd name="connsiteY3" fmla="*/ 105307 h 2015387"/>
              <a:gd name="connsiteX4" fmla="*/ 977333 w 1399225"/>
              <a:gd name="connsiteY4" fmla="*/ 1363832 h 2015387"/>
              <a:gd name="connsiteX5" fmla="*/ 1303110 w 1399225"/>
              <a:gd name="connsiteY5" fmla="*/ 1363832 h 2015387"/>
              <a:gd name="connsiteX6" fmla="*/ 651555 w 1399225"/>
              <a:gd name="connsiteY6" fmla="*/ 2015387 h 2015387"/>
              <a:gd name="connsiteX7" fmla="*/ 0 w 1399225"/>
              <a:gd name="connsiteY7" fmla="*/ 1363832 h 2015387"/>
              <a:gd name="connsiteX0" fmla="*/ 42592 w 1441817"/>
              <a:gd name="connsiteY0" fmla="*/ 1468262 h 2119817"/>
              <a:gd name="connsiteX1" fmla="*/ 368370 w 1441817"/>
              <a:gd name="connsiteY1" fmla="*/ 1468262 h 2119817"/>
              <a:gd name="connsiteX2" fmla="*/ 63570 w 1441817"/>
              <a:gd name="connsiteY2" fmla="*/ 240217 h 2119817"/>
              <a:gd name="connsiteX3" fmla="*/ 1406005 w 1441817"/>
              <a:gd name="connsiteY3" fmla="*/ 209737 h 2119817"/>
              <a:gd name="connsiteX4" fmla="*/ 1019925 w 1441817"/>
              <a:gd name="connsiteY4" fmla="*/ 1468262 h 2119817"/>
              <a:gd name="connsiteX5" fmla="*/ 1345702 w 1441817"/>
              <a:gd name="connsiteY5" fmla="*/ 1468262 h 2119817"/>
              <a:gd name="connsiteX6" fmla="*/ 694147 w 1441817"/>
              <a:gd name="connsiteY6" fmla="*/ 2119817 h 2119817"/>
              <a:gd name="connsiteX7" fmla="*/ 42592 w 1441817"/>
              <a:gd name="connsiteY7" fmla="*/ 1468262 h 2119817"/>
              <a:gd name="connsiteX0" fmla="*/ 42592 w 1441817"/>
              <a:gd name="connsiteY0" fmla="*/ 1468262 h 2119817"/>
              <a:gd name="connsiteX1" fmla="*/ 368370 w 1441817"/>
              <a:gd name="connsiteY1" fmla="*/ 1468262 h 2119817"/>
              <a:gd name="connsiteX2" fmla="*/ 63570 w 1441817"/>
              <a:gd name="connsiteY2" fmla="*/ 240217 h 2119817"/>
              <a:gd name="connsiteX3" fmla="*/ 1406005 w 1441817"/>
              <a:gd name="connsiteY3" fmla="*/ 209737 h 2119817"/>
              <a:gd name="connsiteX4" fmla="*/ 1019925 w 1441817"/>
              <a:gd name="connsiteY4" fmla="*/ 1468262 h 2119817"/>
              <a:gd name="connsiteX5" fmla="*/ 1345702 w 1441817"/>
              <a:gd name="connsiteY5" fmla="*/ 1468262 h 2119817"/>
              <a:gd name="connsiteX6" fmla="*/ 694147 w 1441817"/>
              <a:gd name="connsiteY6" fmla="*/ 2119817 h 2119817"/>
              <a:gd name="connsiteX7" fmla="*/ 42592 w 1441817"/>
              <a:gd name="connsiteY7" fmla="*/ 1468262 h 2119817"/>
              <a:gd name="connsiteX0" fmla="*/ 26862 w 1456381"/>
              <a:gd name="connsiteY0" fmla="*/ 1519308 h 2170863"/>
              <a:gd name="connsiteX1" fmla="*/ 352640 w 1456381"/>
              <a:gd name="connsiteY1" fmla="*/ 1519308 h 2170863"/>
              <a:gd name="connsiteX2" fmla="*/ 47840 w 1456381"/>
              <a:gd name="connsiteY2" fmla="*/ 291263 h 2170863"/>
              <a:gd name="connsiteX3" fmla="*/ 1390275 w 1456381"/>
              <a:gd name="connsiteY3" fmla="*/ 260783 h 2170863"/>
              <a:gd name="connsiteX4" fmla="*/ 1004195 w 1456381"/>
              <a:gd name="connsiteY4" fmla="*/ 1519308 h 2170863"/>
              <a:gd name="connsiteX5" fmla="*/ 1329972 w 1456381"/>
              <a:gd name="connsiteY5" fmla="*/ 1519308 h 2170863"/>
              <a:gd name="connsiteX6" fmla="*/ 678417 w 1456381"/>
              <a:gd name="connsiteY6" fmla="*/ 2170863 h 2170863"/>
              <a:gd name="connsiteX7" fmla="*/ 26862 w 1456381"/>
              <a:gd name="connsiteY7" fmla="*/ 1519308 h 2170863"/>
              <a:gd name="connsiteX0" fmla="*/ 42261 w 1438125"/>
              <a:gd name="connsiteY0" fmla="*/ 1519308 h 2170863"/>
              <a:gd name="connsiteX1" fmla="*/ 368039 w 1438125"/>
              <a:gd name="connsiteY1" fmla="*/ 1519308 h 2170863"/>
              <a:gd name="connsiteX2" fmla="*/ 63239 w 1438125"/>
              <a:gd name="connsiteY2" fmla="*/ 291263 h 2170863"/>
              <a:gd name="connsiteX3" fmla="*/ 1405674 w 1438125"/>
              <a:gd name="connsiteY3" fmla="*/ 260783 h 2170863"/>
              <a:gd name="connsiteX4" fmla="*/ 1019594 w 1438125"/>
              <a:gd name="connsiteY4" fmla="*/ 1519308 h 2170863"/>
              <a:gd name="connsiteX5" fmla="*/ 1345371 w 1438125"/>
              <a:gd name="connsiteY5" fmla="*/ 1519308 h 2170863"/>
              <a:gd name="connsiteX6" fmla="*/ 693816 w 1438125"/>
              <a:gd name="connsiteY6" fmla="*/ 2170863 h 2170863"/>
              <a:gd name="connsiteX7" fmla="*/ 42261 w 1438125"/>
              <a:gd name="connsiteY7" fmla="*/ 1519308 h 2170863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6103 w 1465500"/>
              <a:gd name="connsiteY0" fmla="*/ 1530990 h 2182545"/>
              <a:gd name="connsiteX1" fmla="*/ 351881 w 1465500"/>
              <a:gd name="connsiteY1" fmla="*/ 1530990 h 2182545"/>
              <a:gd name="connsiteX2" fmla="*/ 47081 w 1465500"/>
              <a:gd name="connsiteY2" fmla="*/ 302945 h 2182545"/>
              <a:gd name="connsiteX3" fmla="*/ 1389516 w 1465500"/>
              <a:gd name="connsiteY3" fmla="*/ 272465 h 2182545"/>
              <a:gd name="connsiteX4" fmla="*/ 1003436 w 1465500"/>
              <a:gd name="connsiteY4" fmla="*/ 1530990 h 2182545"/>
              <a:gd name="connsiteX5" fmla="*/ 1329213 w 1465500"/>
              <a:gd name="connsiteY5" fmla="*/ 1530990 h 2182545"/>
              <a:gd name="connsiteX6" fmla="*/ 677658 w 1465500"/>
              <a:gd name="connsiteY6" fmla="*/ 2182545 h 2182545"/>
              <a:gd name="connsiteX7" fmla="*/ 26103 w 1465500"/>
              <a:gd name="connsiteY7" fmla="*/ 1530990 h 2182545"/>
              <a:gd name="connsiteX0" fmla="*/ 23554 w 1787251"/>
              <a:gd name="connsiteY0" fmla="*/ 1389202 h 2040757"/>
              <a:gd name="connsiteX1" fmla="*/ 349332 w 1787251"/>
              <a:gd name="connsiteY1" fmla="*/ 1389202 h 2040757"/>
              <a:gd name="connsiteX2" fmla="*/ 44532 w 1787251"/>
              <a:gd name="connsiteY2" fmla="*/ 161157 h 2040757"/>
              <a:gd name="connsiteX3" fmla="*/ 1701927 w 1787251"/>
              <a:gd name="connsiteY3" fmla="*/ 262757 h 2040757"/>
              <a:gd name="connsiteX4" fmla="*/ 1000887 w 1787251"/>
              <a:gd name="connsiteY4" fmla="*/ 1389202 h 2040757"/>
              <a:gd name="connsiteX5" fmla="*/ 1326664 w 1787251"/>
              <a:gd name="connsiteY5" fmla="*/ 1389202 h 2040757"/>
              <a:gd name="connsiteX6" fmla="*/ 675109 w 1787251"/>
              <a:gd name="connsiteY6" fmla="*/ 2040757 h 2040757"/>
              <a:gd name="connsiteX7" fmla="*/ 23554 w 1787251"/>
              <a:gd name="connsiteY7" fmla="*/ 1389202 h 2040757"/>
              <a:gd name="connsiteX0" fmla="*/ 385819 w 2096788"/>
              <a:gd name="connsiteY0" fmla="*/ 1378043 h 2029598"/>
              <a:gd name="connsiteX1" fmla="*/ 711597 w 2096788"/>
              <a:gd name="connsiteY1" fmla="*/ 1378043 h 2029598"/>
              <a:gd name="connsiteX2" fmla="*/ 30877 w 2096788"/>
              <a:gd name="connsiteY2" fmla="*/ 89038 h 2029598"/>
              <a:gd name="connsiteX3" fmla="*/ 2064192 w 2096788"/>
              <a:gd name="connsiteY3" fmla="*/ 251598 h 2029598"/>
              <a:gd name="connsiteX4" fmla="*/ 1363152 w 2096788"/>
              <a:gd name="connsiteY4" fmla="*/ 1378043 h 2029598"/>
              <a:gd name="connsiteX5" fmla="*/ 1688929 w 2096788"/>
              <a:gd name="connsiteY5" fmla="*/ 1378043 h 2029598"/>
              <a:gd name="connsiteX6" fmla="*/ 1037374 w 2096788"/>
              <a:gd name="connsiteY6" fmla="*/ 2029598 h 2029598"/>
              <a:gd name="connsiteX7" fmla="*/ 385819 w 2096788"/>
              <a:gd name="connsiteY7" fmla="*/ 1378043 h 2029598"/>
              <a:gd name="connsiteX0" fmla="*/ 447268 w 2158237"/>
              <a:gd name="connsiteY0" fmla="*/ 1387073 h 2038628"/>
              <a:gd name="connsiteX1" fmla="*/ 773046 w 2158237"/>
              <a:gd name="connsiteY1" fmla="*/ 1387073 h 2038628"/>
              <a:gd name="connsiteX2" fmla="*/ 92326 w 2158237"/>
              <a:gd name="connsiteY2" fmla="*/ 98068 h 2038628"/>
              <a:gd name="connsiteX3" fmla="*/ 2125641 w 2158237"/>
              <a:gd name="connsiteY3" fmla="*/ 260628 h 2038628"/>
              <a:gd name="connsiteX4" fmla="*/ 1424601 w 2158237"/>
              <a:gd name="connsiteY4" fmla="*/ 1387073 h 2038628"/>
              <a:gd name="connsiteX5" fmla="*/ 1750378 w 2158237"/>
              <a:gd name="connsiteY5" fmla="*/ 1387073 h 2038628"/>
              <a:gd name="connsiteX6" fmla="*/ 1098823 w 2158237"/>
              <a:gd name="connsiteY6" fmla="*/ 2038628 h 2038628"/>
              <a:gd name="connsiteX7" fmla="*/ 447268 w 2158237"/>
              <a:gd name="connsiteY7" fmla="*/ 1387073 h 2038628"/>
              <a:gd name="connsiteX0" fmla="*/ 388212 w 2158477"/>
              <a:gd name="connsiteY0" fmla="*/ 1487059 h 2138614"/>
              <a:gd name="connsiteX1" fmla="*/ 713990 w 2158477"/>
              <a:gd name="connsiteY1" fmla="*/ 1487059 h 2138614"/>
              <a:gd name="connsiteX2" fmla="*/ 33270 w 2158477"/>
              <a:gd name="connsiteY2" fmla="*/ 198054 h 2138614"/>
              <a:gd name="connsiteX3" fmla="*/ 2127545 w 2158477"/>
              <a:gd name="connsiteY3" fmla="*/ 137094 h 2138614"/>
              <a:gd name="connsiteX4" fmla="*/ 1365545 w 2158477"/>
              <a:gd name="connsiteY4" fmla="*/ 1487059 h 2138614"/>
              <a:gd name="connsiteX5" fmla="*/ 1691322 w 2158477"/>
              <a:gd name="connsiteY5" fmla="*/ 1487059 h 2138614"/>
              <a:gd name="connsiteX6" fmla="*/ 1039767 w 2158477"/>
              <a:gd name="connsiteY6" fmla="*/ 2138614 h 2138614"/>
              <a:gd name="connsiteX7" fmla="*/ 388212 w 2158477"/>
              <a:gd name="connsiteY7" fmla="*/ 1487059 h 2138614"/>
              <a:gd name="connsiteX0" fmla="*/ 388212 w 2150483"/>
              <a:gd name="connsiteY0" fmla="*/ 1482851 h 2134406"/>
              <a:gd name="connsiteX1" fmla="*/ 713990 w 2150483"/>
              <a:gd name="connsiteY1" fmla="*/ 1482851 h 2134406"/>
              <a:gd name="connsiteX2" fmla="*/ 33270 w 2150483"/>
              <a:gd name="connsiteY2" fmla="*/ 193846 h 2134406"/>
              <a:gd name="connsiteX3" fmla="*/ 2127545 w 2150483"/>
              <a:gd name="connsiteY3" fmla="*/ 132886 h 2134406"/>
              <a:gd name="connsiteX4" fmla="*/ 1365545 w 2150483"/>
              <a:gd name="connsiteY4" fmla="*/ 1482851 h 2134406"/>
              <a:gd name="connsiteX5" fmla="*/ 1691322 w 2150483"/>
              <a:gd name="connsiteY5" fmla="*/ 1482851 h 2134406"/>
              <a:gd name="connsiteX6" fmla="*/ 1039767 w 2150483"/>
              <a:gd name="connsiteY6" fmla="*/ 2134406 h 2134406"/>
              <a:gd name="connsiteX7" fmla="*/ 388212 w 2150483"/>
              <a:gd name="connsiteY7" fmla="*/ 1482851 h 2134406"/>
              <a:gd name="connsiteX0" fmla="*/ 457535 w 2230632"/>
              <a:gd name="connsiteY0" fmla="*/ 1513068 h 2164623"/>
              <a:gd name="connsiteX1" fmla="*/ 783313 w 2230632"/>
              <a:gd name="connsiteY1" fmla="*/ 1513068 h 2164623"/>
              <a:gd name="connsiteX2" fmla="*/ 31473 w 2230632"/>
              <a:gd name="connsiteY2" fmla="*/ 173263 h 2164623"/>
              <a:gd name="connsiteX3" fmla="*/ 2196868 w 2230632"/>
              <a:gd name="connsiteY3" fmla="*/ 163103 h 2164623"/>
              <a:gd name="connsiteX4" fmla="*/ 1434868 w 2230632"/>
              <a:gd name="connsiteY4" fmla="*/ 1513068 h 2164623"/>
              <a:gd name="connsiteX5" fmla="*/ 1760645 w 2230632"/>
              <a:gd name="connsiteY5" fmla="*/ 1513068 h 2164623"/>
              <a:gd name="connsiteX6" fmla="*/ 1109090 w 2230632"/>
              <a:gd name="connsiteY6" fmla="*/ 2164623 h 2164623"/>
              <a:gd name="connsiteX7" fmla="*/ 457535 w 2230632"/>
              <a:gd name="connsiteY7" fmla="*/ 1513068 h 2164623"/>
              <a:gd name="connsiteX0" fmla="*/ 461308 w 2234405"/>
              <a:gd name="connsiteY0" fmla="*/ 1472547 h 2124102"/>
              <a:gd name="connsiteX1" fmla="*/ 787086 w 2234405"/>
              <a:gd name="connsiteY1" fmla="*/ 1472547 h 2124102"/>
              <a:gd name="connsiteX2" fmla="*/ 35246 w 2234405"/>
              <a:gd name="connsiteY2" fmla="*/ 132742 h 2124102"/>
              <a:gd name="connsiteX3" fmla="*/ 2200641 w 2234405"/>
              <a:gd name="connsiteY3" fmla="*/ 122582 h 2124102"/>
              <a:gd name="connsiteX4" fmla="*/ 1438641 w 2234405"/>
              <a:gd name="connsiteY4" fmla="*/ 1472547 h 2124102"/>
              <a:gd name="connsiteX5" fmla="*/ 1764418 w 2234405"/>
              <a:gd name="connsiteY5" fmla="*/ 1472547 h 2124102"/>
              <a:gd name="connsiteX6" fmla="*/ 1112863 w 2234405"/>
              <a:gd name="connsiteY6" fmla="*/ 2124102 h 2124102"/>
              <a:gd name="connsiteX7" fmla="*/ 461308 w 2234405"/>
              <a:gd name="connsiteY7" fmla="*/ 1472547 h 2124102"/>
              <a:gd name="connsiteX0" fmla="*/ 454007 w 2237612"/>
              <a:gd name="connsiteY0" fmla="*/ 1463820 h 2115375"/>
              <a:gd name="connsiteX1" fmla="*/ 779785 w 2237612"/>
              <a:gd name="connsiteY1" fmla="*/ 1463820 h 2115375"/>
              <a:gd name="connsiteX2" fmla="*/ 27945 w 2237612"/>
              <a:gd name="connsiteY2" fmla="*/ 124015 h 2115375"/>
              <a:gd name="connsiteX3" fmla="*/ 2193340 w 2237612"/>
              <a:gd name="connsiteY3" fmla="*/ 113855 h 2115375"/>
              <a:gd name="connsiteX4" fmla="*/ 1431340 w 2237612"/>
              <a:gd name="connsiteY4" fmla="*/ 1463820 h 2115375"/>
              <a:gd name="connsiteX5" fmla="*/ 1757117 w 2237612"/>
              <a:gd name="connsiteY5" fmla="*/ 1463820 h 2115375"/>
              <a:gd name="connsiteX6" fmla="*/ 1105562 w 2237612"/>
              <a:gd name="connsiteY6" fmla="*/ 2115375 h 2115375"/>
              <a:gd name="connsiteX7" fmla="*/ 454007 w 2237612"/>
              <a:gd name="connsiteY7" fmla="*/ 1463820 h 2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612" h="2115375">
                <a:moveTo>
                  <a:pt x="454007" y="1463820"/>
                </a:moveTo>
                <a:lnTo>
                  <a:pt x="779785" y="1463820"/>
                </a:lnTo>
                <a:cubicBezTo>
                  <a:pt x="962665" y="1013832"/>
                  <a:pt x="371473" y="227089"/>
                  <a:pt x="27945" y="124015"/>
                </a:cubicBezTo>
                <a:cubicBezTo>
                  <a:pt x="-315583" y="20941"/>
                  <a:pt x="2630001" y="-89126"/>
                  <a:pt x="2193340" y="113855"/>
                </a:cubicBezTo>
                <a:cubicBezTo>
                  <a:pt x="1756679" y="316836"/>
                  <a:pt x="1366993" y="952872"/>
                  <a:pt x="1431340" y="1463820"/>
                </a:cubicBezTo>
                <a:lnTo>
                  <a:pt x="1757117" y="1463820"/>
                </a:lnTo>
                <a:lnTo>
                  <a:pt x="1105562" y="2115375"/>
                </a:lnTo>
                <a:lnTo>
                  <a:pt x="454007" y="1463820"/>
                </a:lnTo>
                <a:close/>
              </a:path>
            </a:pathLst>
          </a:custGeom>
          <a:gradFill>
            <a:gsLst>
              <a:gs pos="34000">
                <a:schemeClr val="accent1">
                  <a:alpha val="0"/>
                  <a:lumMod val="66000"/>
                  <a:lumOff val="34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0260226-B5B3-E85B-2051-A6E3FBBF2109}"/>
              </a:ext>
            </a:extLst>
          </p:cNvPr>
          <p:cNvSpPr/>
          <p:nvPr/>
        </p:nvSpPr>
        <p:spPr>
          <a:xfrm flipV="1">
            <a:off x="6735537" y="4266066"/>
            <a:ext cx="4711700" cy="76676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15000"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accent1">
                <a:lumMod val="50000"/>
                <a:alpha val="31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A93F1EB-296B-F48C-4494-21227DFE6929}"/>
              </a:ext>
            </a:extLst>
          </p:cNvPr>
          <p:cNvSpPr/>
          <p:nvPr/>
        </p:nvSpPr>
        <p:spPr>
          <a:xfrm flipV="1">
            <a:off x="6336395" y="5262563"/>
            <a:ext cx="5283200" cy="76676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15000"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accent1">
                <a:lumMod val="50000"/>
                <a:alpha val="31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405D03F-4D6A-09C4-1AEB-3BE52A5FF791}"/>
              </a:ext>
            </a:extLst>
          </p:cNvPr>
          <p:cNvSpPr/>
          <p:nvPr/>
        </p:nvSpPr>
        <p:spPr>
          <a:xfrm flipV="1">
            <a:off x="6325510" y="3319008"/>
            <a:ext cx="5410199" cy="76676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15000"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accent1">
                <a:lumMod val="50000"/>
                <a:alpha val="31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59E0E7-9453-4544-89E7-ED2B5F3D82A6}"/>
              </a:ext>
            </a:extLst>
          </p:cNvPr>
          <p:cNvSpPr txBox="1"/>
          <p:nvPr/>
        </p:nvSpPr>
        <p:spPr>
          <a:xfrm>
            <a:off x="692150" y="1613484"/>
            <a:ext cx="1341159" cy="7694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400" spc="10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“</a:t>
            </a:r>
            <a:endParaRPr lang="en-US" altLang="zh-CN" sz="4400" spc="1000" dirty="0">
              <a:solidFill>
                <a:schemeClr val="accent1">
                  <a:lumMod val="7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5F3E16-9D6F-C605-4A66-443A1EA11579}"/>
              </a:ext>
            </a:extLst>
          </p:cNvPr>
          <p:cNvSpPr txBox="1"/>
          <p:nvPr/>
        </p:nvSpPr>
        <p:spPr>
          <a:xfrm rot="10800000">
            <a:off x="10238520" y="1165900"/>
            <a:ext cx="1341159" cy="7694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400" spc="10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“</a:t>
            </a:r>
            <a:endParaRPr lang="en-US" altLang="zh-CN" sz="4400" spc="1000" dirty="0">
              <a:solidFill>
                <a:schemeClr val="accent1">
                  <a:lumMod val="7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706559-DD02-5BF9-4AC8-4B0609E9F39A}"/>
              </a:ext>
            </a:extLst>
          </p:cNvPr>
          <p:cNvSpPr txBox="1"/>
          <p:nvPr/>
        </p:nvSpPr>
        <p:spPr>
          <a:xfrm>
            <a:off x="1251744" y="1552829"/>
            <a:ext cx="5436903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6000" kern="100" spc="-300">
                <a:solidFill>
                  <a:schemeClr val="bg2">
                    <a:lumMod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2</a:t>
            </a:r>
            <a:r>
              <a:rPr lang="en-US" altLang="zh-CN" sz="1000" kern="100" spc="-300">
                <a:solidFill>
                  <a:schemeClr val="bg2">
                    <a:lumMod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en-US" altLang="zh-CN" sz="6000" kern="100" spc="-300">
                <a:solidFill>
                  <a:schemeClr val="bg2">
                    <a:lumMod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021</a:t>
            </a:r>
            <a:r>
              <a:rPr lang="zh-CN" altLang="en-US" sz="6000" kern="100" spc="-300">
                <a:solidFill>
                  <a:schemeClr val="bg2">
                    <a:lumMod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6000" kern="100" spc="-3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11</a:t>
            </a:r>
            <a:r>
              <a:rPr lang="en-US" altLang="zh-CN" sz="1000" kern="100" spc="-3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sz="6000" kern="100" spc="-300">
                <a:solidFill>
                  <a:schemeClr val="bg2">
                    <a:lumMod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6000" kern="100" spc="-3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9</a:t>
            </a:r>
            <a:r>
              <a:rPr lang="zh-CN" altLang="en-US" sz="6000" kern="100" spc="-300">
                <a:solidFill>
                  <a:schemeClr val="bg2">
                    <a:lumMod val="2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日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9F8BDC-11BC-03E4-A1B7-14FBFC0978CC}"/>
              </a:ext>
            </a:extLst>
          </p:cNvPr>
          <p:cNvSpPr/>
          <p:nvPr/>
        </p:nvSpPr>
        <p:spPr>
          <a:xfrm>
            <a:off x="6378512" y="1720632"/>
            <a:ext cx="1387419" cy="456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C593CBA-7913-1D39-D4F6-90A6EFE012E5}"/>
              </a:ext>
            </a:extLst>
          </p:cNvPr>
          <p:cNvSpPr/>
          <p:nvPr/>
        </p:nvSpPr>
        <p:spPr>
          <a:xfrm>
            <a:off x="6328174" y="1595636"/>
            <a:ext cx="4624784" cy="6511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最早在</a:t>
            </a:r>
            <a:r>
              <a:rPr lang="zh-CN" altLang="en-US" sz="3200" b="1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南非首次检查到</a:t>
            </a:r>
            <a:endParaRPr lang="zh-CN" altLang="en-US" sz="3200" b="1" i="0" dirty="0"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31CDE05-F487-2AC1-EF3B-D4D347EBFC0C}"/>
              </a:ext>
            </a:extLst>
          </p:cNvPr>
          <p:cNvSpPr/>
          <p:nvPr/>
        </p:nvSpPr>
        <p:spPr>
          <a:xfrm>
            <a:off x="6288573" y="2164050"/>
            <a:ext cx="4664385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sz="1400">
                <a:latin typeface="思源宋体 CN" panose="02020400000000000000" pitchFamily="18" charset="-122"/>
                <a:ea typeface="思源宋体 CN" panose="02020400000000000000" pitchFamily="18" charset="-122"/>
                <a:cs typeface="阿里巴巴普惠体 B" panose="00020600040101010101" pitchFamily="18" charset="-122"/>
                <a:sym typeface="思源黑体 CN Light" panose="020B0300000000000000" pitchFamily="34" charset="-122"/>
              </a:rPr>
              <a:t>First detected in South Africa</a:t>
            </a:r>
            <a:endParaRPr lang="zh-CN" altLang="en-US" sz="1400" dirty="0">
              <a:latin typeface="思源宋体 CN" panose="02020400000000000000" pitchFamily="18" charset="-122"/>
              <a:ea typeface="思源宋体 CN" panose="02020400000000000000" pitchFamily="18" charset="-122"/>
              <a:cs typeface="阿里巴巴普惠体 B" panose="00020600040101010101" pitchFamily="18" charset="-122"/>
              <a:sym typeface="思源黑体 CN Light" panose="020B0300000000000000" pitchFamily="34" charset="-122"/>
            </a:endParaRPr>
          </a:p>
        </p:txBody>
      </p:sp>
      <p:sp>
        <p:nvSpPr>
          <p:cNvPr id="19" name="图形 11">
            <a:extLst>
              <a:ext uri="{FF2B5EF4-FFF2-40B4-BE49-F238E27FC236}">
                <a16:creationId xmlns:a16="http://schemas.microsoft.com/office/drawing/2014/main" id="{0E61BD64-AD8F-C41C-A287-9A325E9B633B}"/>
              </a:ext>
            </a:extLst>
          </p:cNvPr>
          <p:cNvSpPr/>
          <p:nvPr/>
        </p:nvSpPr>
        <p:spPr>
          <a:xfrm>
            <a:off x="108267" y="101600"/>
            <a:ext cx="463716" cy="462594"/>
          </a:xfrm>
          <a:custGeom>
            <a:avLst/>
            <a:gdLst>
              <a:gd name="connsiteX0" fmla="*/ 127232 w 250913"/>
              <a:gd name="connsiteY0" fmla="*/ 109486 h 250306"/>
              <a:gd name="connsiteX1" fmla="*/ 92870 w 250913"/>
              <a:gd name="connsiteY1" fmla="*/ 143844 h 250306"/>
              <a:gd name="connsiteX2" fmla="*/ 58508 w 250913"/>
              <a:gd name="connsiteY2" fmla="*/ 109486 h 250306"/>
              <a:gd name="connsiteX3" fmla="*/ 92870 w 250913"/>
              <a:gd name="connsiteY3" fmla="*/ 75128 h 250306"/>
              <a:gd name="connsiteX4" fmla="*/ 127232 w 250913"/>
              <a:gd name="connsiteY4" fmla="*/ 109486 h 250306"/>
              <a:gd name="connsiteX5" fmla="*/ 176478 w 250913"/>
              <a:gd name="connsiteY5" fmla="*/ 107905 h 250306"/>
              <a:gd name="connsiteX6" fmla="*/ 158731 w 250913"/>
              <a:gd name="connsiteY6" fmla="*/ 125948 h 250306"/>
              <a:gd name="connsiteX7" fmla="*/ 176776 w 250913"/>
              <a:gd name="connsiteY7" fmla="*/ 143693 h 250306"/>
              <a:gd name="connsiteX8" fmla="*/ 194524 w 250913"/>
              <a:gd name="connsiteY8" fmla="*/ 125800 h 250306"/>
              <a:gd name="connsiteX9" fmla="*/ 176478 w 250913"/>
              <a:gd name="connsiteY9" fmla="*/ 107905 h 250306"/>
              <a:gd name="connsiteX10" fmla="*/ 132601 w 250913"/>
              <a:gd name="connsiteY10" fmla="*/ 157145 h 250306"/>
              <a:gd name="connsiteX11" fmla="*/ 110350 w 250913"/>
              <a:gd name="connsiteY11" fmla="*/ 179096 h 250306"/>
              <a:gd name="connsiteX12" fmla="*/ 132302 w 250913"/>
              <a:gd name="connsiteY12" fmla="*/ 201344 h 250306"/>
              <a:gd name="connsiteX13" fmla="*/ 154554 w 250913"/>
              <a:gd name="connsiteY13" fmla="*/ 179394 h 250306"/>
              <a:gd name="connsiteX14" fmla="*/ 154554 w 250913"/>
              <a:gd name="connsiteY14" fmla="*/ 179246 h 250306"/>
              <a:gd name="connsiteX15" fmla="*/ 132511 w 250913"/>
              <a:gd name="connsiteY15" fmla="*/ 157145 h 250306"/>
              <a:gd name="connsiteX16" fmla="*/ 132481 w 250913"/>
              <a:gd name="connsiteY16" fmla="*/ 157145 h 250306"/>
              <a:gd name="connsiteX17" fmla="*/ 160818 w 250913"/>
              <a:gd name="connsiteY17" fmla="*/ 78259 h 250306"/>
              <a:gd name="connsiteX18" fmla="*/ 154672 w 250913"/>
              <a:gd name="connsiteY18" fmla="*/ 72117 h 250306"/>
              <a:gd name="connsiteX19" fmla="*/ 148529 w 250913"/>
              <a:gd name="connsiteY19" fmla="*/ 78262 h 250306"/>
              <a:gd name="connsiteX20" fmla="*/ 154554 w 250913"/>
              <a:gd name="connsiteY20" fmla="*/ 84403 h 250306"/>
              <a:gd name="connsiteX21" fmla="*/ 160699 w 250913"/>
              <a:gd name="connsiteY21" fmla="*/ 78259 h 250306"/>
              <a:gd name="connsiteX22" fmla="*/ 80730 w 250913"/>
              <a:gd name="connsiteY22" fmla="*/ 175577 h 250306"/>
              <a:gd name="connsiteX23" fmla="*/ 73363 w 250913"/>
              <a:gd name="connsiteY23" fmla="*/ 182884 h 250306"/>
              <a:gd name="connsiteX24" fmla="*/ 80670 w 250913"/>
              <a:gd name="connsiteY24" fmla="*/ 190251 h 250306"/>
              <a:gd name="connsiteX25" fmla="*/ 88038 w 250913"/>
              <a:gd name="connsiteY25" fmla="*/ 182944 h 250306"/>
              <a:gd name="connsiteX26" fmla="*/ 88038 w 250913"/>
              <a:gd name="connsiteY26" fmla="*/ 182884 h 250306"/>
              <a:gd name="connsiteX27" fmla="*/ 80910 w 250913"/>
              <a:gd name="connsiteY27" fmla="*/ 175577 h 250306"/>
              <a:gd name="connsiteX28" fmla="*/ 80730 w 250913"/>
              <a:gd name="connsiteY28" fmla="*/ 175577 h 250306"/>
              <a:gd name="connsiteX29" fmla="*/ 105935 w 250913"/>
              <a:gd name="connsiteY29" fmla="*/ 54609 h 250306"/>
              <a:gd name="connsiteX30" fmla="*/ 110826 w 250913"/>
              <a:gd name="connsiteY30" fmla="*/ 49539 h 250306"/>
              <a:gd name="connsiteX31" fmla="*/ 105756 w 250913"/>
              <a:gd name="connsiteY31" fmla="*/ 44649 h 250306"/>
              <a:gd name="connsiteX32" fmla="*/ 100864 w 250913"/>
              <a:gd name="connsiteY32" fmla="*/ 49658 h 250306"/>
              <a:gd name="connsiteX33" fmla="*/ 105815 w 250913"/>
              <a:gd name="connsiteY33" fmla="*/ 54609 h 250306"/>
              <a:gd name="connsiteX34" fmla="*/ 105845 w 250913"/>
              <a:gd name="connsiteY34" fmla="*/ 54609 h 250306"/>
              <a:gd name="connsiteX35" fmla="*/ 240160 w 250913"/>
              <a:gd name="connsiteY35" fmla="*/ 115630 h 250306"/>
              <a:gd name="connsiteX36" fmla="*/ 250898 w 250913"/>
              <a:gd name="connsiteY36" fmla="*/ 125263 h 250306"/>
              <a:gd name="connsiteX37" fmla="*/ 241263 w 250913"/>
              <a:gd name="connsiteY37" fmla="*/ 136000 h 250306"/>
              <a:gd name="connsiteX38" fmla="*/ 240160 w 250913"/>
              <a:gd name="connsiteY38" fmla="*/ 136000 h 250306"/>
              <a:gd name="connsiteX39" fmla="*/ 229392 w 250913"/>
              <a:gd name="connsiteY39" fmla="*/ 136000 h 250306"/>
              <a:gd name="connsiteX40" fmla="*/ 221816 w 250913"/>
              <a:gd name="connsiteY40" fmla="*/ 166182 h 250306"/>
              <a:gd name="connsiteX41" fmla="*/ 234105 w 250913"/>
              <a:gd name="connsiteY41" fmla="*/ 173221 h 250306"/>
              <a:gd name="connsiteX42" fmla="*/ 234374 w 250913"/>
              <a:gd name="connsiteY42" fmla="*/ 173370 h 250306"/>
              <a:gd name="connsiteX43" fmla="*/ 237427 w 250913"/>
              <a:gd name="connsiteY43" fmla="*/ 187382 h 250306"/>
              <a:gd name="connsiteX44" fmla="*/ 224173 w 250913"/>
              <a:gd name="connsiteY44" fmla="*/ 190877 h 250306"/>
              <a:gd name="connsiteX45" fmla="*/ 223904 w 250913"/>
              <a:gd name="connsiteY45" fmla="*/ 190877 h 250306"/>
              <a:gd name="connsiteX46" fmla="*/ 212152 w 250913"/>
              <a:gd name="connsiteY46" fmla="*/ 184077 h 250306"/>
              <a:gd name="connsiteX47" fmla="*/ 190348 w 250913"/>
              <a:gd name="connsiteY47" fmla="*/ 207579 h 250306"/>
              <a:gd name="connsiteX48" fmla="*/ 198043 w 250913"/>
              <a:gd name="connsiteY48" fmla="*/ 220701 h 250306"/>
              <a:gd name="connsiteX49" fmla="*/ 194374 w 250913"/>
              <a:gd name="connsiteY49" fmla="*/ 234540 h 250306"/>
              <a:gd name="connsiteX50" fmla="*/ 180534 w 250913"/>
              <a:gd name="connsiteY50" fmla="*/ 230872 h 250306"/>
              <a:gd name="connsiteX51" fmla="*/ 173495 w 250913"/>
              <a:gd name="connsiteY51" fmla="*/ 218614 h 250306"/>
              <a:gd name="connsiteX52" fmla="*/ 134271 w 250913"/>
              <a:gd name="connsiteY52" fmla="*/ 230066 h 250306"/>
              <a:gd name="connsiteX53" fmla="*/ 134271 w 250913"/>
              <a:gd name="connsiteY53" fmla="*/ 240773 h 250306"/>
              <a:gd name="connsiteX54" fmla="*/ 123656 w 250913"/>
              <a:gd name="connsiteY54" fmla="*/ 250291 h 250306"/>
              <a:gd name="connsiteX55" fmla="*/ 114137 w 250913"/>
              <a:gd name="connsiteY55" fmla="*/ 240773 h 250306"/>
              <a:gd name="connsiteX56" fmla="*/ 114286 w 250913"/>
              <a:gd name="connsiteY56" fmla="*/ 240773 h 250306"/>
              <a:gd name="connsiteX57" fmla="*/ 114286 w 250913"/>
              <a:gd name="connsiteY57" fmla="*/ 229917 h 250306"/>
              <a:gd name="connsiteX58" fmla="*/ 76256 w 250913"/>
              <a:gd name="connsiteY58" fmla="*/ 218286 h 250306"/>
              <a:gd name="connsiteX59" fmla="*/ 68948 w 250913"/>
              <a:gd name="connsiteY59" fmla="*/ 230961 h 250306"/>
              <a:gd name="connsiteX60" fmla="*/ 55003 w 250913"/>
              <a:gd name="connsiteY60" fmla="*/ 234645 h 250306"/>
              <a:gd name="connsiteX61" fmla="*/ 51320 w 250913"/>
              <a:gd name="connsiteY61" fmla="*/ 220701 h 250306"/>
              <a:gd name="connsiteX62" fmla="*/ 59284 w 250913"/>
              <a:gd name="connsiteY62" fmla="*/ 206833 h 250306"/>
              <a:gd name="connsiteX63" fmla="*/ 37867 w 250913"/>
              <a:gd name="connsiteY63" fmla="*/ 182973 h 250306"/>
              <a:gd name="connsiteX64" fmla="*/ 26115 w 250913"/>
              <a:gd name="connsiteY64" fmla="*/ 189952 h 250306"/>
              <a:gd name="connsiteX65" fmla="*/ 12102 w 250913"/>
              <a:gd name="connsiteY65" fmla="*/ 186899 h 250306"/>
              <a:gd name="connsiteX66" fmla="*/ 15155 w 250913"/>
              <a:gd name="connsiteY66" fmla="*/ 172888 h 250306"/>
              <a:gd name="connsiteX67" fmla="*/ 15914 w 250913"/>
              <a:gd name="connsiteY67" fmla="*/ 172445 h 250306"/>
              <a:gd name="connsiteX68" fmla="*/ 28322 w 250913"/>
              <a:gd name="connsiteY68" fmla="*/ 165258 h 250306"/>
              <a:gd name="connsiteX69" fmla="*/ 21134 w 250913"/>
              <a:gd name="connsiteY69" fmla="*/ 135731 h 250306"/>
              <a:gd name="connsiteX70" fmla="*/ 9650 w 250913"/>
              <a:gd name="connsiteY70" fmla="*/ 135731 h 250306"/>
              <a:gd name="connsiteX71" fmla="*/ 15 w 250913"/>
              <a:gd name="connsiteY71" fmla="*/ 124995 h 250306"/>
              <a:gd name="connsiteX72" fmla="*/ 9650 w 250913"/>
              <a:gd name="connsiteY72" fmla="*/ 115361 h 250306"/>
              <a:gd name="connsiteX73" fmla="*/ 21014 w 250913"/>
              <a:gd name="connsiteY73" fmla="*/ 115361 h 250306"/>
              <a:gd name="connsiteX74" fmla="*/ 29635 w 250913"/>
              <a:gd name="connsiteY74" fmla="*/ 83091 h 250306"/>
              <a:gd name="connsiteX75" fmla="*/ 18390 w 250913"/>
              <a:gd name="connsiteY75" fmla="*/ 76560 h 250306"/>
              <a:gd name="connsiteX76" fmla="*/ 14135 w 250913"/>
              <a:gd name="connsiteY76" fmla="*/ 62864 h 250306"/>
              <a:gd name="connsiteX77" fmla="*/ 27832 w 250913"/>
              <a:gd name="connsiteY77" fmla="*/ 58610 h 250306"/>
              <a:gd name="connsiteX78" fmla="*/ 28591 w 250913"/>
              <a:gd name="connsiteY78" fmla="*/ 59053 h 250306"/>
              <a:gd name="connsiteX79" fmla="*/ 39687 w 250913"/>
              <a:gd name="connsiteY79" fmla="*/ 65614 h 250306"/>
              <a:gd name="connsiteX80" fmla="*/ 64772 w 250913"/>
              <a:gd name="connsiteY80" fmla="*/ 40531 h 250306"/>
              <a:gd name="connsiteX81" fmla="*/ 57971 w 250913"/>
              <a:gd name="connsiteY81" fmla="*/ 28900 h 250306"/>
              <a:gd name="connsiteX82" fmla="*/ 61025 w 250913"/>
              <a:gd name="connsiteY82" fmla="*/ 14888 h 250306"/>
              <a:gd name="connsiteX83" fmla="*/ 75038 w 250913"/>
              <a:gd name="connsiteY83" fmla="*/ 17941 h 250306"/>
              <a:gd name="connsiteX84" fmla="*/ 75480 w 250913"/>
              <a:gd name="connsiteY84" fmla="*/ 18700 h 250306"/>
              <a:gd name="connsiteX85" fmla="*/ 82281 w 250913"/>
              <a:gd name="connsiteY85" fmla="*/ 30451 h 250306"/>
              <a:gd name="connsiteX86" fmla="*/ 114018 w 250913"/>
              <a:gd name="connsiteY86" fmla="*/ 21682 h 250306"/>
              <a:gd name="connsiteX87" fmla="*/ 114018 w 250913"/>
              <a:gd name="connsiteY87" fmla="*/ 10200 h 250306"/>
              <a:gd name="connsiteX88" fmla="*/ 124219 w 250913"/>
              <a:gd name="connsiteY88" fmla="*/ 0 h 250306"/>
              <a:gd name="connsiteX89" fmla="*/ 134420 w 250913"/>
              <a:gd name="connsiteY89" fmla="*/ 10200 h 250306"/>
              <a:gd name="connsiteX90" fmla="*/ 134420 w 250913"/>
              <a:gd name="connsiteY90" fmla="*/ 21563 h 250306"/>
              <a:gd name="connsiteX91" fmla="*/ 168394 w 250913"/>
              <a:gd name="connsiteY91" fmla="*/ 30510 h 250306"/>
              <a:gd name="connsiteX92" fmla="*/ 175046 w 250913"/>
              <a:gd name="connsiteY92" fmla="*/ 18879 h 250306"/>
              <a:gd name="connsiteX93" fmla="*/ 175046 w 250913"/>
              <a:gd name="connsiteY93" fmla="*/ 18610 h 250306"/>
              <a:gd name="connsiteX94" fmla="*/ 188743 w 250913"/>
              <a:gd name="connsiteY94" fmla="*/ 14357 h 250306"/>
              <a:gd name="connsiteX95" fmla="*/ 192997 w 250913"/>
              <a:gd name="connsiteY95" fmla="*/ 28052 h 250306"/>
              <a:gd name="connsiteX96" fmla="*/ 192555 w 250913"/>
              <a:gd name="connsiteY96" fmla="*/ 28811 h 250306"/>
              <a:gd name="connsiteX97" fmla="*/ 185784 w 250913"/>
              <a:gd name="connsiteY97" fmla="*/ 40561 h 250306"/>
              <a:gd name="connsiteX98" fmla="*/ 211257 w 250913"/>
              <a:gd name="connsiteY98" fmla="*/ 66419 h 250306"/>
              <a:gd name="connsiteX99" fmla="*/ 224053 w 250913"/>
              <a:gd name="connsiteY99" fmla="*/ 59053 h 250306"/>
              <a:gd name="connsiteX100" fmla="*/ 224292 w 250913"/>
              <a:gd name="connsiteY100" fmla="*/ 59053 h 250306"/>
              <a:gd name="connsiteX101" fmla="*/ 238132 w 250913"/>
              <a:gd name="connsiteY101" fmla="*/ 62691 h 250306"/>
              <a:gd name="connsiteX102" fmla="*/ 234493 w 250913"/>
              <a:gd name="connsiteY102" fmla="*/ 76530 h 250306"/>
              <a:gd name="connsiteX103" fmla="*/ 234225 w 250913"/>
              <a:gd name="connsiteY103" fmla="*/ 76679 h 250306"/>
              <a:gd name="connsiteX104" fmla="*/ 221160 w 250913"/>
              <a:gd name="connsiteY104" fmla="*/ 84254 h 250306"/>
              <a:gd name="connsiteX105" fmla="*/ 229273 w 250913"/>
              <a:gd name="connsiteY105" fmla="*/ 115600 h 250306"/>
              <a:gd name="connsiteX106" fmla="*/ 125263 w 250913"/>
              <a:gd name="connsiteY106" fmla="*/ 218703 h 250306"/>
              <a:gd name="connsiteX107" fmla="*/ 218142 w 250913"/>
              <a:gd name="connsiteY107" fmla="*/ 125884 h 250306"/>
              <a:gd name="connsiteX108" fmla="*/ 125312 w 250913"/>
              <a:gd name="connsiteY108" fmla="*/ 33016 h 250306"/>
              <a:gd name="connsiteX109" fmla="*/ 48576 w 250913"/>
              <a:gd name="connsiteY109" fmla="*/ 73547 h 250306"/>
              <a:gd name="connsiteX110" fmla="*/ 41506 w 250913"/>
              <a:gd name="connsiteY110" fmla="*/ 85835 h 250306"/>
              <a:gd name="connsiteX111" fmla="*/ 85568 w 250913"/>
              <a:gd name="connsiteY111" fmla="*/ 209703 h 250306"/>
              <a:gd name="connsiteX112" fmla="*/ 125263 w 250913"/>
              <a:gd name="connsiteY112" fmla="*/ 218703 h 25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50913" h="250306">
                <a:moveTo>
                  <a:pt x="127232" y="109486"/>
                </a:moveTo>
                <a:cubicBezTo>
                  <a:pt x="127232" y="128461"/>
                  <a:pt x="111847" y="143844"/>
                  <a:pt x="92870" y="143844"/>
                </a:cubicBezTo>
                <a:cubicBezTo>
                  <a:pt x="73892" y="143844"/>
                  <a:pt x="58508" y="128461"/>
                  <a:pt x="58508" y="109486"/>
                </a:cubicBezTo>
                <a:cubicBezTo>
                  <a:pt x="58508" y="90511"/>
                  <a:pt x="73892" y="75128"/>
                  <a:pt x="92870" y="75128"/>
                </a:cubicBezTo>
                <a:cubicBezTo>
                  <a:pt x="111834" y="75161"/>
                  <a:pt x="127199" y="90524"/>
                  <a:pt x="127232" y="109486"/>
                </a:cubicBezTo>
                <a:close/>
                <a:moveTo>
                  <a:pt x="176478" y="107905"/>
                </a:moveTo>
                <a:cubicBezTo>
                  <a:pt x="166594" y="107987"/>
                  <a:pt x="158648" y="116066"/>
                  <a:pt x="158731" y="125948"/>
                </a:cubicBezTo>
                <a:cubicBezTo>
                  <a:pt x="158813" y="135831"/>
                  <a:pt x="166892" y="143776"/>
                  <a:pt x="176776" y="143693"/>
                </a:cubicBezTo>
                <a:cubicBezTo>
                  <a:pt x="186601" y="143611"/>
                  <a:pt x="194523" y="135625"/>
                  <a:pt x="194524" y="125800"/>
                </a:cubicBezTo>
                <a:cubicBezTo>
                  <a:pt x="194426" y="115900"/>
                  <a:pt x="186380" y="107921"/>
                  <a:pt x="176478" y="107905"/>
                </a:cubicBezTo>
                <a:close/>
                <a:moveTo>
                  <a:pt x="132601" y="157145"/>
                </a:moveTo>
                <a:cubicBezTo>
                  <a:pt x="120394" y="157063"/>
                  <a:pt x="110432" y="166891"/>
                  <a:pt x="110350" y="179096"/>
                </a:cubicBezTo>
                <a:cubicBezTo>
                  <a:pt x="110267" y="191301"/>
                  <a:pt x="120096" y="201262"/>
                  <a:pt x="132302" y="201344"/>
                </a:cubicBezTo>
                <a:cubicBezTo>
                  <a:pt x="144509" y="201427"/>
                  <a:pt x="154471" y="191599"/>
                  <a:pt x="154554" y="179394"/>
                </a:cubicBezTo>
                <a:cubicBezTo>
                  <a:pt x="154554" y="179345"/>
                  <a:pt x="154554" y="179295"/>
                  <a:pt x="154554" y="179246"/>
                </a:cubicBezTo>
                <a:cubicBezTo>
                  <a:pt x="154571" y="167057"/>
                  <a:pt x="144702" y="157162"/>
                  <a:pt x="132511" y="157145"/>
                </a:cubicBezTo>
                <a:cubicBezTo>
                  <a:pt x="132501" y="157145"/>
                  <a:pt x="132491" y="157145"/>
                  <a:pt x="132481" y="157145"/>
                </a:cubicBezTo>
                <a:close/>
                <a:moveTo>
                  <a:pt x="160818" y="78259"/>
                </a:moveTo>
                <a:cubicBezTo>
                  <a:pt x="160817" y="74866"/>
                  <a:pt x="158066" y="72116"/>
                  <a:pt x="154672" y="72117"/>
                </a:cubicBezTo>
                <a:cubicBezTo>
                  <a:pt x="151279" y="72117"/>
                  <a:pt x="148528" y="74869"/>
                  <a:pt x="148529" y="78262"/>
                </a:cubicBezTo>
                <a:cubicBezTo>
                  <a:pt x="148530" y="81608"/>
                  <a:pt x="151208" y="84338"/>
                  <a:pt x="154554" y="84403"/>
                </a:cubicBezTo>
                <a:cubicBezTo>
                  <a:pt x="157948" y="84403"/>
                  <a:pt x="160699" y="81653"/>
                  <a:pt x="160699" y="78259"/>
                </a:cubicBezTo>
                <a:close/>
                <a:moveTo>
                  <a:pt x="80730" y="175577"/>
                </a:moveTo>
                <a:cubicBezTo>
                  <a:pt x="76678" y="175561"/>
                  <a:pt x="73379" y="178832"/>
                  <a:pt x="73363" y="182884"/>
                </a:cubicBezTo>
                <a:cubicBezTo>
                  <a:pt x="73346" y="186936"/>
                  <a:pt x="76618" y="190234"/>
                  <a:pt x="80670" y="190251"/>
                </a:cubicBezTo>
                <a:cubicBezTo>
                  <a:pt x="84723" y="190267"/>
                  <a:pt x="88021" y="186995"/>
                  <a:pt x="88038" y="182944"/>
                </a:cubicBezTo>
                <a:cubicBezTo>
                  <a:pt x="88038" y="182924"/>
                  <a:pt x="88038" y="182904"/>
                  <a:pt x="88038" y="182884"/>
                </a:cubicBezTo>
                <a:cubicBezTo>
                  <a:pt x="88088" y="178898"/>
                  <a:pt x="84896" y="175627"/>
                  <a:pt x="80910" y="175577"/>
                </a:cubicBezTo>
                <a:cubicBezTo>
                  <a:pt x="80850" y="175576"/>
                  <a:pt x="80790" y="175576"/>
                  <a:pt x="80730" y="175577"/>
                </a:cubicBezTo>
                <a:close/>
                <a:moveTo>
                  <a:pt x="105935" y="54609"/>
                </a:moveTo>
                <a:cubicBezTo>
                  <a:pt x="108685" y="54559"/>
                  <a:pt x="110875" y="52290"/>
                  <a:pt x="110826" y="49539"/>
                </a:cubicBezTo>
                <a:cubicBezTo>
                  <a:pt x="110776" y="46789"/>
                  <a:pt x="108506" y="44599"/>
                  <a:pt x="105756" y="44649"/>
                </a:cubicBezTo>
                <a:cubicBezTo>
                  <a:pt x="103028" y="44698"/>
                  <a:pt x="100848" y="46931"/>
                  <a:pt x="100864" y="49658"/>
                </a:cubicBezTo>
                <a:cubicBezTo>
                  <a:pt x="100864" y="52392"/>
                  <a:pt x="103081" y="54609"/>
                  <a:pt x="105815" y="54609"/>
                </a:cubicBezTo>
                <a:cubicBezTo>
                  <a:pt x="105825" y="54609"/>
                  <a:pt x="105835" y="54609"/>
                  <a:pt x="105845" y="54609"/>
                </a:cubicBezTo>
                <a:close/>
                <a:moveTo>
                  <a:pt x="240160" y="115630"/>
                </a:moveTo>
                <a:cubicBezTo>
                  <a:pt x="245786" y="115325"/>
                  <a:pt x="250593" y="119638"/>
                  <a:pt x="250898" y="125263"/>
                </a:cubicBezTo>
                <a:cubicBezTo>
                  <a:pt x="251201" y="130889"/>
                  <a:pt x="246889" y="135695"/>
                  <a:pt x="241263" y="136000"/>
                </a:cubicBezTo>
                <a:cubicBezTo>
                  <a:pt x="240896" y="136020"/>
                  <a:pt x="240528" y="136020"/>
                  <a:pt x="240160" y="136000"/>
                </a:cubicBezTo>
                <a:lnTo>
                  <a:pt x="229392" y="136000"/>
                </a:lnTo>
                <a:cubicBezTo>
                  <a:pt x="228422" y="146388"/>
                  <a:pt x="225867" y="156567"/>
                  <a:pt x="221816" y="166182"/>
                </a:cubicBezTo>
                <a:lnTo>
                  <a:pt x="234105" y="173221"/>
                </a:lnTo>
                <a:lnTo>
                  <a:pt x="234374" y="173370"/>
                </a:lnTo>
                <a:cubicBezTo>
                  <a:pt x="239087" y="176396"/>
                  <a:pt x="240454" y="182670"/>
                  <a:pt x="237427" y="187382"/>
                </a:cubicBezTo>
                <a:cubicBezTo>
                  <a:pt x="234584" y="191808"/>
                  <a:pt x="228829" y="193326"/>
                  <a:pt x="224173" y="190877"/>
                </a:cubicBezTo>
                <a:lnTo>
                  <a:pt x="223904" y="190877"/>
                </a:lnTo>
                <a:lnTo>
                  <a:pt x="212152" y="184077"/>
                </a:lnTo>
                <a:cubicBezTo>
                  <a:pt x="206154" y="193000"/>
                  <a:pt x="198797" y="200929"/>
                  <a:pt x="190348" y="207579"/>
                </a:cubicBezTo>
                <a:lnTo>
                  <a:pt x="198043" y="220701"/>
                </a:lnTo>
                <a:cubicBezTo>
                  <a:pt x="200852" y="225536"/>
                  <a:pt x="199210" y="231732"/>
                  <a:pt x="194374" y="234540"/>
                </a:cubicBezTo>
                <a:cubicBezTo>
                  <a:pt x="189539" y="237349"/>
                  <a:pt x="183343" y="235706"/>
                  <a:pt x="180534" y="230872"/>
                </a:cubicBezTo>
                <a:lnTo>
                  <a:pt x="173495" y="218614"/>
                </a:lnTo>
                <a:cubicBezTo>
                  <a:pt x="161324" y="225032"/>
                  <a:pt x="147983" y="228927"/>
                  <a:pt x="134271" y="230066"/>
                </a:cubicBezTo>
                <a:lnTo>
                  <a:pt x="134271" y="240773"/>
                </a:lnTo>
                <a:cubicBezTo>
                  <a:pt x="133968" y="246331"/>
                  <a:pt x="129216" y="250594"/>
                  <a:pt x="123656" y="250291"/>
                </a:cubicBezTo>
                <a:cubicBezTo>
                  <a:pt x="118519" y="250010"/>
                  <a:pt x="114417" y="245909"/>
                  <a:pt x="114137" y="240773"/>
                </a:cubicBezTo>
                <a:lnTo>
                  <a:pt x="114286" y="240773"/>
                </a:lnTo>
                <a:lnTo>
                  <a:pt x="114286" y="229917"/>
                </a:lnTo>
                <a:cubicBezTo>
                  <a:pt x="100979" y="228523"/>
                  <a:pt x="88066" y="224573"/>
                  <a:pt x="76256" y="218286"/>
                </a:cubicBezTo>
                <a:lnTo>
                  <a:pt x="68948" y="230961"/>
                </a:lnTo>
                <a:cubicBezTo>
                  <a:pt x="66115" y="235829"/>
                  <a:pt x="59871" y="237478"/>
                  <a:pt x="55003" y="234645"/>
                </a:cubicBezTo>
                <a:cubicBezTo>
                  <a:pt x="50136" y="231811"/>
                  <a:pt x="48486" y="225569"/>
                  <a:pt x="51320" y="220701"/>
                </a:cubicBezTo>
                <a:lnTo>
                  <a:pt x="59284" y="206833"/>
                </a:lnTo>
                <a:cubicBezTo>
                  <a:pt x="50973" y="200015"/>
                  <a:pt x="43751" y="191970"/>
                  <a:pt x="37867" y="182973"/>
                </a:cubicBezTo>
                <a:lnTo>
                  <a:pt x="26115" y="189952"/>
                </a:lnTo>
                <a:cubicBezTo>
                  <a:pt x="21402" y="192979"/>
                  <a:pt x="15128" y="191612"/>
                  <a:pt x="12102" y="186899"/>
                </a:cubicBezTo>
                <a:cubicBezTo>
                  <a:pt x="9075" y="182187"/>
                  <a:pt x="10442" y="175914"/>
                  <a:pt x="15155" y="172888"/>
                </a:cubicBezTo>
                <a:cubicBezTo>
                  <a:pt x="15401" y="172729"/>
                  <a:pt x="15655" y="172582"/>
                  <a:pt x="15914" y="172445"/>
                </a:cubicBezTo>
                <a:lnTo>
                  <a:pt x="28322" y="165258"/>
                </a:lnTo>
                <a:cubicBezTo>
                  <a:pt x="24451" y="155834"/>
                  <a:pt x="22027" y="145880"/>
                  <a:pt x="21134" y="135731"/>
                </a:cubicBezTo>
                <a:lnTo>
                  <a:pt x="9650" y="135731"/>
                </a:lnTo>
                <a:cubicBezTo>
                  <a:pt x="4024" y="135427"/>
                  <a:pt x="-289" y="130620"/>
                  <a:pt x="15" y="124995"/>
                </a:cubicBezTo>
                <a:cubicBezTo>
                  <a:pt x="297" y="119795"/>
                  <a:pt x="4450" y="115643"/>
                  <a:pt x="9650" y="115361"/>
                </a:cubicBezTo>
                <a:lnTo>
                  <a:pt x="21014" y="115361"/>
                </a:lnTo>
                <a:cubicBezTo>
                  <a:pt x="22103" y="104206"/>
                  <a:pt x="25015" y="93304"/>
                  <a:pt x="29635" y="83091"/>
                </a:cubicBezTo>
                <a:lnTo>
                  <a:pt x="18390" y="76560"/>
                </a:lnTo>
                <a:cubicBezTo>
                  <a:pt x="13433" y="73952"/>
                  <a:pt x="11528" y="67821"/>
                  <a:pt x="14135" y="62864"/>
                </a:cubicBezTo>
                <a:cubicBezTo>
                  <a:pt x="16743" y="57908"/>
                  <a:pt x="22875" y="56003"/>
                  <a:pt x="27832" y="58610"/>
                </a:cubicBezTo>
                <a:cubicBezTo>
                  <a:pt x="28091" y="58747"/>
                  <a:pt x="28344" y="58894"/>
                  <a:pt x="28591" y="59053"/>
                </a:cubicBezTo>
                <a:lnTo>
                  <a:pt x="39687" y="65614"/>
                </a:lnTo>
                <a:cubicBezTo>
                  <a:pt x="46547" y="55876"/>
                  <a:pt x="55033" y="47391"/>
                  <a:pt x="64772" y="40531"/>
                </a:cubicBezTo>
                <a:lnTo>
                  <a:pt x="57971" y="28900"/>
                </a:lnTo>
                <a:cubicBezTo>
                  <a:pt x="54945" y="24188"/>
                  <a:pt x="56312" y="17914"/>
                  <a:pt x="61025" y="14888"/>
                </a:cubicBezTo>
                <a:cubicBezTo>
                  <a:pt x="65738" y="11862"/>
                  <a:pt x="72012" y="13229"/>
                  <a:pt x="75038" y="17941"/>
                </a:cubicBezTo>
                <a:cubicBezTo>
                  <a:pt x="75196" y="18188"/>
                  <a:pt x="75344" y="18441"/>
                  <a:pt x="75480" y="18700"/>
                </a:cubicBezTo>
                <a:lnTo>
                  <a:pt x="82281" y="30451"/>
                </a:lnTo>
                <a:cubicBezTo>
                  <a:pt x="92324" y="25853"/>
                  <a:pt x="103039" y="22893"/>
                  <a:pt x="114018" y="21682"/>
                </a:cubicBezTo>
                <a:lnTo>
                  <a:pt x="114018" y="10200"/>
                </a:lnTo>
                <a:cubicBezTo>
                  <a:pt x="114018" y="4567"/>
                  <a:pt x="118585" y="0"/>
                  <a:pt x="124219" y="0"/>
                </a:cubicBezTo>
                <a:cubicBezTo>
                  <a:pt x="129853" y="0"/>
                  <a:pt x="134420" y="4567"/>
                  <a:pt x="134420" y="10200"/>
                </a:cubicBezTo>
                <a:lnTo>
                  <a:pt x="134420" y="21563"/>
                </a:lnTo>
                <a:cubicBezTo>
                  <a:pt x="146175" y="22575"/>
                  <a:pt x="157667" y="25601"/>
                  <a:pt x="168394" y="30510"/>
                </a:cubicBezTo>
                <a:lnTo>
                  <a:pt x="175046" y="18879"/>
                </a:lnTo>
                <a:cubicBezTo>
                  <a:pt x="175016" y="18792"/>
                  <a:pt x="175016" y="18698"/>
                  <a:pt x="175046" y="18610"/>
                </a:cubicBezTo>
                <a:cubicBezTo>
                  <a:pt x="177653" y="13654"/>
                  <a:pt x="183786" y="11749"/>
                  <a:pt x="188743" y="14357"/>
                </a:cubicBezTo>
                <a:cubicBezTo>
                  <a:pt x="193700" y="16964"/>
                  <a:pt x="195605" y="23095"/>
                  <a:pt x="192997" y="28052"/>
                </a:cubicBezTo>
                <a:cubicBezTo>
                  <a:pt x="192861" y="28311"/>
                  <a:pt x="192713" y="28564"/>
                  <a:pt x="192555" y="28811"/>
                </a:cubicBezTo>
                <a:lnTo>
                  <a:pt x="185784" y="40561"/>
                </a:lnTo>
                <a:cubicBezTo>
                  <a:pt x="195727" y="47619"/>
                  <a:pt x="204349" y="56372"/>
                  <a:pt x="211257" y="66419"/>
                </a:cubicBezTo>
                <a:lnTo>
                  <a:pt x="224053" y="59053"/>
                </a:lnTo>
                <a:cubicBezTo>
                  <a:pt x="224131" y="59029"/>
                  <a:pt x="224214" y="59029"/>
                  <a:pt x="224292" y="59053"/>
                </a:cubicBezTo>
                <a:cubicBezTo>
                  <a:pt x="229119" y="56236"/>
                  <a:pt x="235315" y="57865"/>
                  <a:pt x="238132" y="62691"/>
                </a:cubicBezTo>
                <a:cubicBezTo>
                  <a:pt x="240949" y="67517"/>
                  <a:pt x="239320" y="73713"/>
                  <a:pt x="234493" y="76530"/>
                </a:cubicBezTo>
                <a:lnTo>
                  <a:pt x="234225" y="76679"/>
                </a:lnTo>
                <a:lnTo>
                  <a:pt x="221160" y="84254"/>
                </a:lnTo>
                <a:cubicBezTo>
                  <a:pt x="225489" y="94214"/>
                  <a:pt x="228226" y="104791"/>
                  <a:pt x="229273" y="115600"/>
                </a:cubicBezTo>
                <a:close/>
                <a:moveTo>
                  <a:pt x="125263" y="218703"/>
                </a:moveTo>
                <a:cubicBezTo>
                  <a:pt x="176545" y="218717"/>
                  <a:pt x="218128" y="177160"/>
                  <a:pt x="218142" y="125884"/>
                </a:cubicBezTo>
                <a:cubicBezTo>
                  <a:pt x="218156" y="74608"/>
                  <a:pt x="176594" y="33029"/>
                  <a:pt x="125312" y="33016"/>
                </a:cubicBezTo>
                <a:cubicBezTo>
                  <a:pt x="94604" y="33008"/>
                  <a:pt x="65878" y="48180"/>
                  <a:pt x="48576" y="73547"/>
                </a:cubicBezTo>
                <a:lnTo>
                  <a:pt x="41506" y="85835"/>
                </a:lnTo>
                <a:cubicBezTo>
                  <a:pt x="19465" y="132206"/>
                  <a:pt x="39192" y="187664"/>
                  <a:pt x="85568" y="209703"/>
                </a:cubicBezTo>
                <a:cubicBezTo>
                  <a:pt x="97973" y="215598"/>
                  <a:pt x="111529" y="218671"/>
                  <a:pt x="125263" y="218703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20" name="图形 11">
            <a:extLst>
              <a:ext uri="{FF2B5EF4-FFF2-40B4-BE49-F238E27FC236}">
                <a16:creationId xmlns:a16="http://schemas.microsoft.com/office/drawing/2014/main" id="{25FF7F0E-D37A-7376-7D02-4477ECB749DA}"/>
              </a:ext>
            </a:extLst>
          </p:cNvPr>
          <p:cNvSpPr/>
          <p:nvPr/>
        </p:nvSpPr>
        <p:spPr>
          <a:xfrm>
            <a:off x="2003652" y="591207"/>
            <a:ext cx="226878" cy="226329"/>
          </a:xfrm>
          <a:custGeom>
            <a:avLst/>
            <a:gdLst>
              <a:gd name="connsiteX0" fmla="*/ 127232 w 250913"/>
              <a:gd name="connsiteY0" fmla="*/ 109486 h 250306"/>
              <a:gd name="connsiteX1" fmla="*/ 92870 w 250913"/>
              <a:gd name="connsiteY1" fmla="*/ 143844 h 250306"/>
              <a:gd name="connsiteX2" fmla="*/ 58508 w 250913"/>
              <a:gd name="connsiteY2" fmla="*/ 109486 h 250306"/>
              <a:gd name="connsiteX3" fmla="*/ 92870 w 250913"/>
              <a:gd name="connsiteY3" fmla="*/ 75128 h 250306"/>
              <a:gd name="connsiteX4" fmla="*/ 127232 w 250913"/>
              <a:gd name="connsiteY4" fmla="*/ 109486 h 250306"/>
              <a:gd name="connsiteX5" fmla="*/ 176478 w 250913"/>
              <a:gd name="connsiteY5" fmla="*/ 107905 h 250306"/>
              <a:gd name="connsiteX6" fmla="*/ 158731 w 250913"/>
              <a:gd name="connsiteY6" fmla="*/ 125948 h 250306"/>
              <a:gd name="connsiteX7" fmla="*/ 176776 w 250913"/>
              <a:gd name="connsiteY7" fmla="*/ 143693 h 250306"/>
              <a:gd name="connsiteX8" fmla="*/ 194524 w 250913"/>
              <a:gd name="connsiteY8" fmla="*/ 125800 h 250306"/>
              <a:gd name="connsiteX9" fmla="*/ 176478 w 250913"/>
              <a:gd name="connsiteY9" fmla="*/ 107905 h 250306"/>
              <a:gd name="connsiteX10" fmla="*/ 132601 w 250913"/>
              <a:gd name="connsiteY10" fmla="*/ 157145 h 250306"/>
              <a:gd name="connsiteX11" fmla="*/ 110350 w 250913"/>
              <a:gd name="connsiteY11" fmla="*/ 179096 h 250306"/>
              <a:gd name="connsiteX12" fmla="*/ 132302 w 250913"/>
              <a:gd name="connsiteY12" fmla="*/ 201344 h 250306"/>
              <a:gd name="connsiteX13" fmla="*/ 154554 w 250913"/>
              <a:gd name="connsiteY13" fmla="*/ 179394 h 250306"/>
              <a:gd name="connsiteX14" fmla="*/ 154554 w 250913"/>
              <a:gd name="connsiteY14" fmla="*/ 179246 h 250306"/>
              <a:gd name="connsiteX15" fmla="*/ 132511 w 250913"/>
              <a:gd name="connsiteY15" fmla="*/ 157145 h 250306"/>
              <a:gd name="connsiteX16" fmla="*/ 132481 w 250913"/>
              <a:gd name="connsiteY16" fmla="*/ 157145 h 250306"/>
              <a:gd name="connsiteX17" fmla="*/ 160818 w 250913"/>
              <a:gd name="connsiteY17" fmla="*/ 78259 h 250306"/>
              <a:gd name="connsiteX18" fmla="*/ 154672 w 250913"/>
              <a:gd name="connsiteY18" fmla="*/ 72117 h 250306"/>
              <a:gd name="connsiteX19" fmla="*/ 148529 w 250913"/>
              <a:gd name="connsiteY19" fmla="*/ 78262 h 250306"/>
              <a:gd name="connsiteX20" fmla="*/ 154554 w 250913"/>
              <a:gd name="connsiteY20" fmla="*/ 84403 h 250306"/>
              <a:gd name="connsiteX21" fmla="*/ 160699 w 250913"/>
              <a:gd name="connsiteY21" fmla="*/ 78259 h 250306"/>
              <a:gd name="connsiteX22" fmla="*/ 80730 w 250913"/>
              <a:gd name="connsiteY22" fmla="*/ 175577 h 250306"/>
              <a:gd name="connsiteX23" fmla="*/ 73363 w 250913"/>
              <a:gd name="connsiteY23" fmla="*/ 182884 h 250306"/>
              <a:gd name="connsiteX24" fmla="*/ 80670 w 250913"/>
              <a:gd name="connsiteY24" fmla="*/ 190251 h 250306"/>
              <a:gd name="connsiteX25" fmla="*/ 88038 w 250913"/>
              <a:gd name="connsiteY25" fmla="*/ 182944 h 250306"/>
              <a:gd name="connsiteX26" fmla="*/ 88038 w 250913"/>
              <a:gd name="connsiteY26" fmla="*/ 182884 h 250306"/>
              <a:gd name="connsiteX27" fmla="*/ 80910 w 250913"/>
              <a:gd name="connsiteY27" fmla="*/ 175577 h 250306"/>
              <a:gd name="connsiteX28" fmla="*/ 80730 w 250913"/>
              <a:gd name="connsiteY28" fmla="*/ 175577 h 250306"/>
              <a:gd name="connsiteX29" fmla="*/ 105935 w 250913"/>
              <a:gd name="connsiteY29" fmla="*/ 54609 h 250306"/>
              <a:gd name="connsiteX30" fmla="*/ 110826 w 250913"/>
              <a:gd name="connsiteY30" fmla="*/ 49539 h 250306"/>
              <a:gd name="connsiteX31" fmla="*/ 105756 w 250913"/>
              <a:gd name="connsiteY31" fmla="*/ 44649 h 250306"/>
              <a:gd name="connsiteX32" fmla="*/ 100864 w 250913"/>
              <a:gd name="connsiteY32" fmla="*/ 49658 h 250306"/>
              <a:gd name="connsiteX33" fmla="*/ 105815 w 250913"/>
              <a:gd name="connsiteY33" fmla="*/ 54609 h 250306"/>
              <a:gd name="connsiteX34" fmla="*/ 105845 w 250913"/>
              <a:gd name="connsiteY34" fmla="*/ 54609 h 250306"/>
              <a:gd name="connsiteX35" fmla="*/ 240160 w 250913"/>
              <a:gd name="connsiteY35" fmla="*/ 115630 h 250306"/>
              <a:gd name="connsiteX36" fmla="*/ 250898 w 250913"/>
              <a:gd name="connsiteY36" fmla="*/ 125263 h 250306"/>
              <a:gd name="connsiteX37" fmla="*/ 241263 w 250913"/>
              <a:gd name="connsiteY37" fmla="*/ 136000 h 250306"/>
              <a:gd name="connsiteX38" fmla="*/ 240160 w 250913"/>
              <a:gd name="connsiteY38" fmla="*/ 136000 h 250306"/>
              <a:gd name="connsiteX39" fmla="*/ 229392 w 250913"/>
              <a:gd name="connsiteY39" fmla="*/ 136000 h 250306"/>
              <a:gd name="connsiteX40" fmla="*/ 221816 w 250913"/>
              <a:gd name="connsiteY40" fmla="*/ 166182 h 250306"/>
              <a:gd name="connsiteX41" fmla="*/ 234105 w 250913"/>
              <a:gd name="connsiteY41" fmla="*/ 173221 h 250306"/>
              <a:gd name="connsiteX42" fmla="*/ 234374 w 250913"/>
              <a:gd name="connsiteY42" fmla="*/ 173370 h 250306"/>
              <a:gd name="connsiteX43" fmla="*/ 237427 w 250913"/>
              <a:gd name="connsiteY43" fmla="*/ 187382 h 250306"/>
              <a:gd name="connsiteX44" fmla="*/ 224173 w 250913"/>
              <a:gd name="connsiteY44" fmla="*/ 190877 h 250306"/>
              <a:gd name="connsiteX45" fmla="*/ 223904 w 250913"/>
              <a:gd name="connsiteY45" fmla="*/ 190877 h 250306"/>
              <a:gd name="connsiteX46" fmla="*/ 212152 w 250913"/>
              <a:gd name="connsiteY46" fmla="*/ 184077 h 250306"/>
              <a:gd name="connsiteX47" fmla="*/ 190348 w 250913"/>
              <a:gd name="connsiteY47" fmla="*/ 207579 h 250306"/>
              <a:gd name="connsiteX48" fmla="*/ 198043 w 250913"/>
              <a:gd name="connsiteY48" fmla="*/ 220701 h 250306"/>
              <a:gd name="connsiteX49" fmla="*/ 194374 w 250913"/>
              <a:gd name="connsiteY49" fmla="*/ 234540 h 250306"/>
              <a:gd name="connsiteX50" fmla="*/ 180534 w 250913"/>
              <a:gd name="connsiteY50" fmla="*/ 230872 h 250306"/>
              <a:gd name="connsiteX51" fmla="*/ 173495 w 250913"/>
              <a:gd name="connsiteY51" fmla="*/ 218614 h 250306"/>
              <a:gd name="connsiteX52" fmla="*/ 134271 w 250913"/>
              <a:gd name="connsiteY52" fmla="*/ 230066 h 250306"/>
              <a:gd name="connsiteX53" fmla="*/ 134271 w 250913"/>
              <a:gd name="connsiteY53" fmla="*/ 240773 h 250306"/>
              <a:gd name="connsiteX54" fmla="*/ 123656 w 250913"/>
              <a:gd name="connsiteY54" fmla="*/ 250291 h 250306"/>
              <a:gd name="connsiteX55" fmla="*/ 114137 w 250913"/>
              <a:gd name="connsiteY55" fmla="*/ 240773 h 250306"/>
              <a:gd name="connsiteX56" fmla="*/ 114286 w 250913"/>
              <a:gd name="connsiteY56" fmla="*/ 240773 h 250306"/>
              <a:gd name="connsiteX57" fmla="*/ 114286 w 250913"/>
              <a:gd name="connsiteY57" fmla="*/ 229917 h 250306"/>
              <a:gd name="connsiteX58" fmla="*/ 76256 w 250913"/>
              <a:gd name="connsiteY58" fmla="*/ 218286 h 250306"/>
              <a:gd name="connsiteX59" fmla="*/ 68948 w 250913"/>
              <a:gd name="connsiteY59" fmla="*/ 230961 h 250306"/>
              <a:gd name="connsiteX60" fmla="*/ 55003 w 250913"/>
              <a:gd name="connsiteY60" fmla="*/ 234645 h 250306"/>
              <a:gd name="connsiteX61" fmla="*/ 51320 w 250913"/>
              <a:gd name="connsiteY61" fmla="*/ 220701 h 250306"/>
              <a:gd name="connsiteX62" fmla="*/ 59284 w 250913"/>
              <a:gd name="connsiteY62" fmla="*/ 206833 h 250306"/>
              <a:gd name="connsiteX63" fmla="*/ 37867 w 250913"/>
              <a:gd name="connsiteY63" fmla="*/ 182973 h 250306"/>
              <a:gd name="connsiteX64" fmla="*/ 26115 w 250913"/>
              <a:gd name="connsiteY64" fmla="*/ 189952 h 250306"/>
              <a:gd name="connsiteX65" fmla="*/ 12102 w 250913"/>
              <a:gd name="connsiteY65" fmla="*/ 186899 h 250306"/>
              <a:gd name="connsiteX66" fmla="*/ 15155 w 250913"/>
              <a:gd name="connsiteY66" fmla="*/ 172888 h 250306"/>
              <a:gd name="connsiteX67" fmla="*/ 15914 w 250913"/>
              <a:gd name="connsiteY67" fmla="*/ 172445 h 250306"/>
              <a:gd name="connsiteX68" fmla="*/ 28322 w 250913"/>
              <a:gd name="connsiteY68" fmla="*/ 165258 h 250306"/>
              <a:gd name="connsiteX69" fmla="*/ 21134 w 250913"/>
              <a:gd name="connsiteY69" fmla="*/ 135731 h 250306"/>
              <a:gd name="connsiteX70" fmla="*/ 9650 w 250913"/>
              <a:gd name="connsiteY70" fmla="*/ 135731 h 250306"/>
              <a:gd name="connsiteX71" fmla="*/ 15 w 250913"/>
              <a:gd name="connsiteY71" fmla="*/ 124995 h 250306"/>
              <a:gd name="connsiteX72" fmla="*/ 9650 w 250913"/>
              <a:gd name="connsiteY72" fmla="*/ 115361 h 250306"/>
              <a:gd name="connsiteX73" fmla="*/ 21014 w 250913"/>
              <a:gd name="connsiteY73" fmla="*/ 115361 h 250306"/>
              <a:gd name="connsiteX74" fmla="*/ 29635 w 250913"/>
              <a:gd name="connsiteY74" fmla="*/ 83091 h 250306"/>
              <a:gd name="connsiteX75" fmla="*/ 18390 w 250913"/>
              <a:gd name="connsiteY75" fmla="*/ 76560 h 250306"/>
              <a:gd name="connsiteX76" fmla="*/ 14135 w 250913"/>
              <a:gd name="connsiteY76" fmla="*/ 62864 h 250306"/>
              <a:gd name="connsiteX77" fmla="*/ 27832 w 250913"/>
              <a:gd name="connsiteY77" fmla="*/ 58610 h 250306"/>
              <a:gd name="connsiteX78" fmla="*/ 28591 w 250913"/>
              <a:gd name="connsiteY78" fmla="*/ 59053 h 250306"/>
              <a:gd name="connsiteX79" fmla="*/ 39687 w 250913"/>
              <a:gd name="connsiteY79" fmla="*/ 65614 h 250306"/>
              <a:gd name="connsiteX80" fmla="*/ 64772 w 250913"/>
              <a:gd name="connsiteY80" fmla="*/ 40531 h 250306"/>
              <a:gd name="connsiteX81" fmla="*/ 57971 w 250913"/>
              <a:gd name="connsiteY81" fmla="*/ 28900 h 250306"/>
              <a:gd name="connsiteX82" fmla="*/ 61025 w 250913"/>
              <a:gd name="connsiteY82" fmla="*/ 14888 h 250306"/>
              <a:gd name="connsiteX83" fmla="*/ 75038 w 250913"/>
              <a:gd name="connsiteY83" fmla="*/ 17941 h 250306"/>
              <a:gd name="connsiteX84" fmla="*/ 75480 w 250913"/>
              <a:gd name="connsiteY84" fmla="*/ 18700 h 250306"/>
              <a:gd name="connsiteX85" fmla="*/ 82281 w 250913"/>
              <a:gd name="connsiteY85" fmla="*/ 30451 h 250306"/>
              <a:gd name="connsiteX86" fmla="*/ 114018 w 250913"/>
              <a:gd name="connsiteY86" fmla="*/ 21682 h 250306"/>
              <a:gd name="connsiteX87" fmla="*/ 114018 w 250913"/>
              <a:gd name="connsiteY87" fmla="*/ 10200 h 250306"/>
              <a:gd name="connsiteX88" fmla="*/ 124219 w 250913"/>
              <a:gd name="connsiteY88" fmla="*/ 0 h 250306"/>
              <a:gd name="connsiteX89" fmla="*/ 134420 w 250913"/>
              <a:gd name="connsiteY89" fmla="*/ 10200 h 250306"/>
              <a:gd name="connsiteX90" fmla="*/ 134420 w 250913"/>
              <a:gd name="connsiteY90" fmla="*/ 21563 h 250306"/>
              <a:gd name="connsiteX91" fmla="*/ 168394 w 250913"/>
              <a:gd name="connsiteY91" fmla="*/ 30510 h 250306"/>
              <a:gd name="connsiteX92" fmla="*/ 175046 w 250913"/>
              <a:gd name="connsiteY92" fmla="*/ 18879 h 250306"/>
              <a:gd name="connsiteX93" fmla="*/ 175046 w 250913"/>
              <a:gd name="connsiteY93" fmla="*/ 18610 h 250306"/>
              <a:gd name="connsiteX94" fmla="*/ 188743 w 250913"/>
              <a:gd name="connsiteY94" fmla="*/ 14357 h 250306"/>
              <a:gd name="connsiteX95" fmla="*/ 192997 w 250913"/>
              <a:gd name="connsiteY95" fmla="*/ 28052 h 250306"/>
              <a:gd name="connsiteX96" fmla="*/ 192555 w 250913"/>
              <a:gd name="connsiteY96" fmla="*/ 28811 h 250306"/>
              <a:gd name="connsiteX97" fmla="*/ 185784 w 250913"/>
              <a:gd name="connsiteY97" fmla="*/ 40561 h 250306"/>
              <a:gd name="connsiteX98" fmla="*/ 211257 w 250913"/>
              <a:gd name="connsiteY98" fmla="*/ 66419 h 250306"/>
              <a:gd name="connsiteX99" fmla="*/ 224053 w 250913"/>
              <a:gd name="connsiteY99" fmla="*/ 59053 h 250306"/>
              <a:gd name="connsiteX100" fmla="*/ 224292 w 250913"/>
              <a:gd name="connsiteY100" fmla="*/ 59053 h 250306"/>
              <a:gd name="connsiteX101" fmla="*/ 238132 w 250913"/>
              <a:gd name="connsiteY101" fmla="*/ 62691 h 250306"/>
              <a:gd name="connsiteX102" fmla="*/ 234493 w 250913"/>
              <a:gd name="connsiteY102" fmla="*/ 76530 h 250306"/>
              <a:gd name="connsiteX103" fmla="*/ 234225 w 250913"/>
              <a:gd name="connsiteY103" fmla="*/ 76679 h 250306"/>
              <a:gd name="connsiteX104" fmla="*/ 221160 w 250913"/>
              <a:gd name="connsiteY104" fmla="*/ 84254 h 250306"/>
              <a:gd name="connsiteX105" fmla="*/ 229273 w 250913"/>
              <a:gd name="connsiteY105" fmla="*/ 115600 h 250306"/>
              <a:gd name="connsiteX106" fmla="*/ 125263 w 250913"/>
              <a:gd name="connsiteY106" fmla="*/ 218703 h 250306"/>
              <a:gd name="connsiteX107" fmla="*/ 218142 w 250913"/>
              <a:gd name="connsiteY107" fmla="*/ 125884 h 250306"/>
              <a:gd name="connsiteX108" fmla="*/ 125312 w 250913"/>
              <a:gd name="connsiteY108" fmla="*/ 33016 h 250306"/>
              <a:gd name="connsiteX109" fmla="*/ 48576 w 250913"/>
              <a:gd name="connsiteY109" fmla="*/ 73547 h 250306"/>
              <a:gd name="connsiteX110" fmla="*/ 41506 w 250913"/>
              <a:gd name="connsiteY110" fmla="*/ 85835 h 250306"/>
              <a:gd name="connsiteX111" fmla="*/ 85568 w 250913"/>
              <a:gd name="connsiteY111" fmla="*/ 209703 h 250306"/>
              <a:gd name="connsiteX112" fmla="*/ 125263 w 250913"/>
              <a:gd name="connsiteY112" fmla="*/ 218703 h 25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50913" h="250306">
                <a:moveTo>
                  <a:pt x="127232" y="109486"/>
                </a:moveTo>
                <a:cubicBezTo>
                  <a:pt x="127232" y="128461"/>
                  <a:pt x="111847" y="143844"/>
                  <a:pt x="92870" y="143844"/>
                </a:cubicBezTo>
                <a:cubicBezTo>
                  <a:pt x="73892" y="143844"/>
                  <a:pt x="58508" y="128461"/>
                  <a:pt x="58508" y="109486"/>
                </a:cubicBezTo>
                <a:cubicBezTo>
                  <a:pt x="58508" y="90511"/>
                  <a:pt x="73892" y="75128"/>
                  <a:pt x="92870" y="75128"/>
                </a:cubicBezTo>
                <a:cubicBezTo>
                  <a:pt x="111834" y="75161"/>
                  <a:pt x="127199" y="90524"/>
                  <a:pt x="127232" y="109486"/>
                </a:cubicBezTo>
                <a:close/>
                <a:moveTo>
                  <a:pt x="176478" y="107905"/>
                </a:moveTo>
                <a:cubicBezTo>
                  <a:pt x="166594" y="107987"/>
                  <a:pt x="158648" y="116066"/>
                  <a:pt x="158731" y="125948"/>
                </a:cubicBezTo>
                <a:cubicBezTo>
                  <a:pt x="158813" y="135831"/>
                  <a:pt x="166892" y="143776"/>
                  <a:pt x="176776" y="143693"/>
                </a:cubicBezTo>
                <a:cubicBezTo>
                  <a:pt x="186601" y="143611"/>
                  <a:pt x="194523" y="135625"/>
                  <a:pt x="194524" y="125800"/>
                </a:cubicBezTo>
                <a:cubicBezTo>
                  <a:pt x="194426" y="115900"/>
                  <a:pt x="186380" y="107921"/>
                  <a:pt x="176478" y="107905"/>
                </a:cubicBezTo>
                <a:close/>
                <a:moveTo>
                  <a:pt x="132601" y="157145"/>
                </a:moveTo>
                <a:cubicBezTo>
                  <a:pt x="120394" y="157063"/>
                  <a:pt x="110432" y="166891"/>
                  <a:pt x="110350" y="179096"/>
                </a:cubicBezTo>
                <a:cubicBezTo>
                  <a:pt x="110267" y="191301"/>
                  <a:pt x="120096" y="201262"/>
                  <a:pt x="132302" y="201344"/>
                </a:cubicBezTo>
                <a:cubicBezTo>
                  <a:pt x="144509" y="201427"/>
                  <a:pt x="154471" y="191599"/>
                  <a:pt x="154554" y="179394"/>
                </a:cubicBezTo>
                <a:cubicBezTo>
                  <a:pt x="154554" y="179345"/>
                  <a:pt x="154554" y="179295"/>
                  <a:pt x="154554" y="179246"/>
                </a:cubicBezTo>
                <a:cubicBezTo>
                  <a:pt x="154571" y="167057"/>
                  <a:pt x="144702" y="157162"/>
                  <a:pt x="132511" y="157145"/>
                </a:cubicBezTo>
                <a:cubicBezTo>
                  <a:pt x="132501" y="157145"/>
                  <a:pt x="132491" y="157145"/>
                  <a:pt x="132481" y="157145"/>
                </a:cubicBezTo>
                <a:close/>
                <a:moveTo>
                  <a:pt x="160818" y="78259"/>
                </a:moveTo>
                <a:cubicBezTo>
                  <a:pt x="160817" y="74866"/>
                  <a:pt x="158066" y="72116"/>
                  <a:pt x="154672" y="72117"/>
                </a:cubicBezTo>
                <a:cubicBezTo>
                  <a:pt x="151279" y="72117"/>
                  <a:pt x="148528" y="74869"/>
                  <a:pt x="148529" y="78262"/>
                </a:cubicBezTo>
                <a:cubicBezTo>
                  <a:pt x="148530" y="81608"/>
                  <a:pt x="151208" y="84338"/>
                  <a:pt x="154554" y="84403"/>
                </a:cubicBezTo>
                <a:cubicBezTo>
                  <a:pt x="157948" y="84403"/>
                  <a:pt x="160699" y="81653"/>
                  <a:pt x="160699" y="78259"/>
                </a:cubicBezTo>
                <a:close/>
                <a:moveTo>
                  <a:pt x="80730" y="175577"/>
                </a:moveTo>
                <a:cubicBezTo>
                  <a:pt x="76678" y="175561"/>
                  <a:pt x="73379" y="178832"/>
                  <a:pt x="73363" y="182884"/>
                </a:cubicBezTo>
                <a:cubicBezTo>
                  <a:pt x="73346" y="186936"/>
                  <a:pt x="76618" y="190234"/>
                  <a:pt x="80670" y="190251"/>
                </a:cubicBezTo>
                <a:cubicBezTo>
                  <a:pt x="84723" y="190267"/>
                  <a:pt x="88021" y="186995"/>
                  <a:pt x="88038" y="182944"/>
                </a:cubicBezTo>
                <a:cubicBezTo>
                  <a:pt x="88038" y="182924"/>
                  <a:pt x="88038" y="182904"/>
                  <a:pt x="88038" y="182884"/>
                </a:cubicBezTo>
                <a:cubicBezTo>
                  <a:pt x="88088" y="178898"/>
                  <a:pt x="84896" y="175627"/>
                  <a:pt x="80910" y="175577"/>
                </a:cubicBezTo>
                <a:cubicBezTo>
                  <a:pt x="80850" y="175576"/>
                  <a:pt x="80790" y="175576"/>
                  <a:pt x="80730" y="175577"/>
                </a:cubicBezTo>
                <a:close/>
                <a:moveTo>
                  <a:pt x="105935" y="54609"/>
                </a:moveTo>
                <a:cubicBezTo>
                  <a:pt x="108685" y="54559"/>
                  <a:pt x="110875" y="52290"/>
                  <a:pt x="110826" y="49539"/>
                </a:cubicBezTo>
                <a:cubicBezTo>
                  <a:pt x="110776" y="46789"/>
                  <a:pt x="108506" y="44599"/>
                  <a:pt x="105756" y="44649"/>
                </a:cubicBezTo>
                <a:cubicBezTo>
                  <a:pt x="103028" y="44698"/>
                  <a:pt x="100848" y="46931"/>
                  <a:pt x="100864" y="49658"/>
                </a:cubicBezTo>
                <a:cubicBezTo>
                  <a:pt x="100864" y="52392"/>
                  <a:pt x="103081" y="54609"/>
                  <a:pt x="105815" y="54609"/>
                </a:cubicBezTo>
                <a:cubicBezTo>
                  <a:pt x="105825" y="54609"/>
                  <a:pt x="105835" y="54609"/>
                  <a:pt x="105845" y="54609"/>
                </a:cubicBezTo>
                <a:close/>
                <a:moveTo>
                  <a:pt x="240160" y="115630"/>
                </a:moveTo>
                <a:cubicBezTo>
                  <a:pt x="245786" y="115325"/>
                  <a:pt x="250593" y="119638"/>
                  <a:pt x="250898" y="125263"/>
                </a:cubicBezTo>
                <a:cubicBezTo>
                  <a:pt x="251201" y="130889"/>
                  <a:pt x="246889" y="135695"/>
                  <a:pt x="241263" y="136000"/>
                </a:cubicBezTo>
                <a:cubicBezTo>
                  <a:pt x="240896" y="136020"/>
                  <a:pt x="240528" y="136020"/>
                  <a:pt x="240160" y="136000"/>
                </a:cubicBezTo>
                <a:lnTo>
                  <a:pt x="229392" y="136000"/>
                </a:lnTo>
                <a:cubicBezTo>
                  <a:pt x="228422" y="146388"/>
                  <a:pt x="225867" y="156567"/>
                  <a:pt x="221816" y="166182"/>
                </a:cubicBezTo>
                <a:lnTo>
                  <a:pt x="234105" y="173221"/>
                </a:lnTo>
                <a:lnTo>
                  <a:pt x="234374" y="173370"/>
                </a:lnTo>
                <a:cubicBezTo>
                  <a:pt x="239087" y="176396"/>
                  <a:pt x="240454" y="182670"/>
                  <a:pt x="237427" y="187382"/>
                </a:cubicBezTo>
                <a:cubicBezTo>
                  <a:pt x="234584" y="191808"/>
                  <a:pt x="228829" y="193326"/>
                  <a:pt x="224173" y="190877"/>
                </a:cubicBezTo>
                <a:lnTo>
                  <a:pt x="223904" y="190877"/>
                </a:lnTo>
                <a:lnTo>
                  <a:pt x="212152" y="184077"/>
                </a:lnTo>
                <a:cubicBezTo>
                  <a:pt x="206154" y="193000"/>
                  <a:pt x="198797" y="200929"/>
                  <a:pt x="190348" y="207579"/>
                </a:cubicBezTo>
                <a:lnTo>
                  <a:pt x="198043" y="220701"/>
                </a:lnTo>
                <a:cubicBezTo>
                  <a:pt x="200852" y="225536"/>
                  <a:pt x="199210" y="231732"/>
                  <a:pt x="194374" y="234540"/>
                </a:cubicBezTo>
                <a:cubicBezTo>
                  <a:pt x="189539" y="237349"/>
                  <a:pt x="183343" y="235706"/>
                  <a:pt x="180534" y="230872"/>
                </a:cubicBezTo>
                <a:lnTo>
                  <a:pt x="173495" y="218614"/>
                </a:lnTo>
                <a:cubicBezTo>
                  <a:pt x="161324" y="225032"/>
                  <a:pt x="147983" y="228927"/>
                  <a:pt x="134271" y="230066"/>
                </a:cubicBezTo>
                <a:lnTo>
                  <a:pt x="134271" y="240773"/>
                </a:lnTo>
                <a:cubicBezTo>
                  <a:pt x="133968" y="246331"/>
                  <a:pt x="129216" y="250594"/>
                  <a:pt x="123656" y="250291"/>
                </a:cubicBezTo>
                <a:cubicBezTo>
                  <a:pt x="118519" y="250010"/>
                  <a:pt x="114417" y="245909"/>
                  <a:pt x="114137" y="240773"/>
                </a:cubicBezTo>
                <a:lnTo>
                  <a:pt x="114286" y="240773"/>
                </a:lnTo>
                <a:lnTo>
                  <a:pt x="114286" y="229917"/>
                </a:lnTo>
                <a:cubicBezTo>
                  <a:pt x="100979" y="228523"/>
                  <a:pt x="88066" y="224573"/>
                  <a:pt x="76256" y="218286"/>
                </a:cubicBezTo>
                <a:lnTo>
                  <a:pt x="68948" y="230961"/>
                </a:lnTo>
                <a:cubicBezTo>
                  <a:pt x="66115" y="235829"/>
                  <a:pt x="59871" y="237478"/>
                  <a:pt x="55003" y="234645"/>
                </a:cubicBezTo>
                <a:cubicBezTo>
                  <a:pt x="50136" y="231811"/>
                  <a:pt x="48486" y="225569"/>
                  <a:pt x="51320" y="220701"/>
                </a:cubicBezTo>
                <a:lnTo>
                  <a:pt x="59284" y="206833"/>
                </a:lnTo>
                <a:cubicBezTo>
                  <a:pt x="50973" y="200015"/>
                  <a:pt x="43751" y="191970"/>
                  <a:pt x="37867" y="182973"/>
                </a:cubicBezTo>
                <a:lnTo>
                  <a:pt x="26115" y="189952"/>
                </a:lnTo>
                <a:cubicBezTo>
                  <a:pt x="21402" y="192979"/>
                  <a:pt x="15128" y="191612"/>
                  <a:pt x="12102" y="186899"/>
                </a:cubicBezTo>
                <a:cubicBezTo>
                  <a:pt x="9075" y="182187"/>
                  <a:pt x="10442" y="175914"/>
                  <a:pt x="15155" y="172888"/>
                </a:cubicBezTo>
                <a:cubicBezTo>
                  <a:pt x="15401" y="172729"/>
                  <a:pt x="15655" y="172582"/>
                  <a:pt x="15914" y="172445"/>
                </a:cubicBezTo>
                <a:lnTo>
                  <a:pt x="28322" y="165258"/>
                </a:lnTo>
                <a:cubicBezTo>
                  <a:pt x="24451" y="155834"/>
                  <a:pt x="22027" y="145880"/>
                  <a:pt x="21134" y="135731"/>
                </a:cubicBezTo>
                <a:lnTo>
                  <a:pt x="9650" y="135731"/>
                </a:lnTo>
                <a:cubicBezTo>
                  <a:pt x="4024" y="135427"/>
                  <a:pt x="-289" y="130620"/>
                  <a:pt x="15" y="124995"/>
                </a:cubicBezTo>
                <a:cubicBezTo>
                  <a:pt x="297" y="119795"/>
                  <a:pt x="4450" y="115643"/>
                  <a:pt x="9650" y="115361"/>
                </a:cubicBezTo>
                <a:lnTo>
                  <a:pt x="21014" y="115361"/>
                </a:lnTo>
                <a:cubicBezTo>
                  <a:pt x="22103" y="104206"/>
                  <a:pt x="25015" y="93304"/>
                  <a:pt x="29635" y="83091"/>
                </a:cubicBezTo>
                <a:lnTo>
                  <a:pt x="18390" y="76560"/>
                </a:lnTo>
                <a:cubicBezTo>
                  <a:pt x="13433" y="73952"/>
                  <a:pt x="11528" y="67821"/>
                  <a:pt x="14135" y="62864"/>
                </a:cubicBezTo>
                <a:cubicBezTo>
                  <a:pt x="16743" y="57908"/>
                  <a:pt x="22875" y="56003"/>
                  <a:pt x="27832" y="58610"/>
                </a:cubicBezTo>
                <a:cubicBezTo>
                  <a:pt x="28091" y="58747"/>
                  <a:pt x="28344" y="58894"/>
                  <a:pt x="28591" y="59053"/>
                </a:cubicBezTo>
                <a:lnTo>
                  <a:pt x="39687" y="65614"/>
                </a:lnTo>
                <a:cubicBezTo>
                  <a:pt x="46547" y="55876"/>
                  <a:pt x="55033" y="47391"/>
                  <a:pt x="64772" y="40531"/>
                </a:cubicBezTo>
                <a:lnTo>
                  <a:pt x="57971" y="28900"/>
                </a:lnTo>
                <a:cubicBezTo>
                  <a:pt x="54945" y="24188"/>
                  <a:pt x="56312" y="17914"/>
                  <a:pt x="61025" y="14888"/>
                </a:cubicBezTo>
                <a:cubicBezTo>
                  <a:pt x="65738" y="11862"/>
                  <a:pt x="72012" y="13229"/>
                  <a:pt x="75038" y="17941"/>
                </a:cubicBezTo>
                <a:cubicBezTo>
                  <a:pt x="75196" y="18188"/>
                  <a:pt x="75344" y="18441"/>
                  <a:pt x="75480" y="18700"/>
                </a:cubicBezTo>
                <a:lnTo>
                  <a:pt x="82281" y="30451"/>
                </a:lnTo>
                <a:cubicBezTo>
                  <a:pt x="92324" y="25853"/>
                  <a:pt x="103039" y="22893"/>
                  <a:pt x="114018" y="21682"/>
                </a:cubicBezTo>
                <a:lnTo>
                  <a:pt x="114018" y="10200"/>
                </a:lnTo>
                <a:cubicBezTo>
                  <a:pt x="114018" y="4567"/>
                  <a:pt x="118585" y="0"/>
                  <a:pt x="124219" y="0"/>
                </a:cubicBezTo>
                <a:cubicBezTo>
                  <a:pt x="129853" y="0"/>
                  <a:pt x="134420" y="4567"/>
                  <a:pt x="134420" y="10200"/>
                </a:cubicBezTo>
                <a:lnTo>
                  <a:pt x="134420" y="21563"/>
                </a:lnTo>
                <a:cubicBezTo>
                  <a:pt x="146175" y="22575"/>
                  <a:pt x="157667" y="25601"/>
                  <a:pt x="168394" y="30510"/>
                </a:cubicBezTo>
                <a:lnTo>
                  <a:pt x="175046" y="18879"/>
                </a:lnTo>
                <a:cubicBezTo>
                  <a:pt x="175016" y="18792"/>
                  <a:pt x="175016" y="18698"/>
                  <a:pt x="175046" y="18610"/>
                </a:cubicBezTo>
                <a:cubicBezTo>
                  <a:pt x="177653" y="13654"/>
                  <a:pt x="183786" y="11749"/>
                  <a:pt x="188743" y="14357"/>
                </a:cubicBezTo>
                <a:cubicBezTo>
                  <a:pt x="193700" y="16964"/>
                  <a:pt x="195605" y="23095"/>
                  <a:pt x="192997" y="28052"/>
                </a:cubicBezTo>
                <a:cubicBezTo>
                  <a:pt x="192861" y="28311"/>
                  <a:pt x="192713" y="28564"/>
                  <a:pt x="192555" y="28811"/>
                </a:cubicBezTo>
                <a:lnTo>
                  <a:pt x="185784" y="40561"/>
                </a:lnTo>
                <a:cubicBezTo>
                  <a:pt x="195727" y="47619"/>
                  <a:pt x="204349" y="56372"/>
                  <a:pt x="211257" y="66419"/>
                </a:cubicBezTo>
                <a:lnTo>
                  <a:pt x="224053" y="59053"/>
                </a:lnTo>
                <a:cubicBezTo>
                  <a:pt x="224131" y="59029"/>
                  <a:pt x="224214" y="59029"/>
                  <a:pt x="224292" y="59053"/>
                </a:cubicBezTo>
                <a:cubicBezTo>
                  <a:pt x="229119" y="56236"/>
                  <a:pt x="235315" y="57865"/>
                  <a:pt x="238132" y="62691"/>
                </a:cubicBezTo>
                <a:cubicBezTo>
                  <a:pt x="240949" y="67517"/>
                  <a:pt x="239320" y="73713"/>
                  <a:pt x="234493" y="76530"/>
                </a:cubicBezTo>
                <a:lnTo>
                  <a:pt x="234225" y="76679"/>
                </a:lnTo>
                <a:lnTo>
                  <a:pt x="221160" y="84254"/>
                </a:lnTo>
                <a:cubicBezTo>
                  <a:pt x="225489" y="94214"/>
                  <a:pt x="228226" y="104791"/>
                  <a:pt x="229273" y="115600"/>
                </a:cubicBezTo>
                <a:close/>
                <a:moveTo>
                  <a:pt x="125263" y="218703"/>
                </a:moveTo>
                <a:cubicBezTo>
                  <a:pt x="176545" y="218717"/>
                  <a:pt x="218128" y="177160"/>
                  <a:pt x="218142" y="125884"/>
                </a:cubicBezTo>
                <a:cubicBezTo>
                  <a:pt x="218156" y="74608"/>
                  <a:pt x="176594" y="33029"/>
                  <a:pt x="125312" y="33016"/>
                </a:cubicBezTo>
                <a:cubicBezTo>
                  <a:pt x="94604" y="33008"/>
                  <a:pt x="65878" y="48180"/>
                  <a:pt x="48576" y="73547"/>
                </a:cubicBezTo>
                <a:lnTo>
                  <a:pt x="41506" y="85835"/>
                </a:lnTo>
                <a:cubicBezTo>
                  <a:pt x="19465" y="132206"/>
                  <a:pt x="39192" y="187664"/>
                  <a:pt x="85568" y="209703"/>
                </a:cubicBezTo>
                <a:cubicBezTo>
                  <a:pt x="97973" y="215598"/>
                  <a:pt x="111529" y="218671"/>
                  <a:pt x="125263" y="218703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0000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DFD67A-3DD1-A0C3-91EB-0E78C41EE61E}"/>
              </a:ext>
            </a:extLst>
          </p:cNvPr>
          <p:cNvSpPr txBox="1"/>
          <p:nvPr/>
        </p:nvSpPr>
        <p:spPr>
          <a:xfrm>
            <a:off x="241300" y="290325"/>
            <a:ext cx="1951175" cy="484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病</a:t>
            </a:r>
            <a:r>
              <a:rPr lang="zh-CN" altLang="en-US" sz="1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毒的源头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3E06BB7-9F26-4D0A-CF37-6F75C6A306D2}"/>
              </a:ext>
            </a:extLst>
          </p:cNvPr>
          <p:cNvSpPr/>
          <p:nvPr/>
        </p:nvSpPr>
        <p:spPr>
          <a:xfrm>
            <a:off x="255168" y="658892"/>
            <a:ext cx="1685077" cy="2539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050">
                <a:latin typeface="思源宋体 CN" panose="02020400000000000000" pitchFamily="18" charset="-122"/>
                <a:ea typeface="思源宋体 CN" panose="02020400000000000000" pitchFamily="18" charset="-122"/>
              </a:rPr>
              <a:t>The s</a:t>
            </a:r>
            <a:r>
              <a:rPr lang="en-US" altLang="zh-CN" sz="100">
                <a:latin typeface="思源宋体 CN" panose="02020400000000000000" pitchFamily="18" charset="-122"/>
                <a:ea typeface="思源宋体 CN" panose="02020400000000000000" pitchFamily="18" charset="-122"/>
              </a:rPr>
              <a:t> </a:t>
            </a:r>
            <a:r>
              <a:rPr lang="en-US" altLang="zh-CN" sz="1050">
                <a:latin typeface="思源宋体 CN" panose="02020400000000000000" pitchFamily="18" charset="-122"/>
                <a:ea typeface="思源宋体 CN" panose="02020400000000000000" pitchFamily="18" charset="-122"/>
              </a:rPr>
              <a:t>ourc</a:t>
            </a:r>
            <a:r>
              <a:rPr lang="en-US" altLang="zh-CN" sz="100">
                <a:latin typeface="思源宋体 CN" panose="02020400000000000000" pitchFamily="18" charset="-122"/>
                <a:ea typeface="思源宋体 CN" panose="02020400000000000000" pitchFamily="18" charset="-122"/>
              </a:rPr>
              <a:t> </a:t>
            </a:r>
            <a:r>
              <a:rPr lang="en-US" altLang="zh-CN" sz="1050">
                <a:latin typeface="思源宋体 CN" panose="02020400000000000000" pitchFamily="18" charset="-122"/>
                <a:ea typeface="思源宋体 CN" panose="02020400000000000000" pitchFamily="18" charset="-122"/>
              </a:rPr>
              <a:t>e of the virus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EF9CBAD-1326-1BBF-58EA-CEB40042471C}"/>
              </a:ext>
            </a:extLst>
          </p:cNvPr>
          <p:cNvSpPr/>
          <p:nvPr/>
        </p:nvSpPr>
        <p:spPr>
          <a:xfrm>
            <a:off x="420913" y="3406789"/>
            <a:ext cx="5521307" cy="25608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15000"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accent1">
                <a:lumMod val="50000"/>
                <a:alpha val="31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pic>
        <p:nvPicPr>
          <p:cNvPr id="25" name="图片 24" descr="红色的花&#10;&#10;描述已自动生成">
            <a:extLst>
              <a:ext uri="{FF2B5EF4-FFF2-40B4-BE49-F238E27FC236}">
                <a16:creationId xmlns:a16="http://schemas.microsoft.com/office/drawing/2014/main" id="{C01CC78D-FF4A-D524-D36E-BCFDFB70BD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797" y="3520487"/>
            <a:ext cx="2346541" cy="2346538"/>
          </a:xfrm>
          <a:prstGeom prst="roundRect">
            <a:avLst>
              <a:gd name="adj" fmla="val 50000"/>
            </a:avLst>
          </a:prstGeom>
          <a:ln>
            <a:solidFill>
              <a:schemeClr val="accent1">
                <a:lumMod val="50000"/>
                <a:alpha val="68000"/>
              </a:schemeClr>
            </a:solidFill>
            <a:prstDash val="lgDash"/>
          </a:ln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AB39E5F8-A132-612B-297A-838DF78E63E3}"/>
              </a:ext>
            </a:extLst>
          </p:cNvPr>
          <p:cNvSpPr/>
          <p:nvPr/>
        </p:nvSpPr>
        <p:spPr>
          <a:xfrm>
            <a:off x="371475" y="3917886"/>
            <a:ext cx="3500129" cy="12926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 font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思源黑体 CN Heavy" panose="020B0A00000000000000" pitchFamily="34" charset="-122"/>
              </a:rPr>
              <a:t>病毒</a:t>
            </a:r>
            <a:r>
              <a:rPr lang="zh-CN" altLang="en-US" sz="400" b="1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思源黑体 CN Heavy" panose="020B0A00000000000000" pitchFamily="34" charset="-122"/>
              </a:rPr>
              <a:t> </a:t>
            </a:r>
            <a:r>
              <a:rPr lang="zh-CN" altLang="en-US" sz="40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思源黑体 CN Heavy" panose="020B0A00000000000000" pitchFamily="34" charset="-122"/>
              </a:rPr>
              <a:t>成因</a:t>
            </a:r>
            <a:endParaRPr lang="en-US" altLang="zh-CN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思源黑体 CN Heavy" panose="020B0A00000000000000" pitchFamily="34" charset="-122"/>
            </a:endParaRPr>
          </a:p>
          <a:p>
            <a:pPr lvl="0" algn="ctr" font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思源黑体 CN Light" panose="020B0300000000000000" pitchFamily="34" charset="-122"/>
              </a:rPr>
              <a:t>仅专家推测暂不明确</a:t>
            </a:r>
            <a:r>
              <a:rPr lang="zh-CN" altLang="zh-CN" sz="20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思源黑体 CN Light" panose="020B0300000000000000" pitchFamily="34" charset="-122"/>
              </a:rPr>
              <a:t> </a:t>
            </a:r>
            <a:endParaRPr lang="zh-CN" altLang="zh-CN" sz="36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思源黑体 CN Light" panose="020B0300000000000000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967A54F-D80D-119E-FADB-581556A93C11}"/>
              </a:ext>
            </a:extLst>
          </p:cNvPr>
          <p:cNvSpPr/>
          <p:nvPr/>
        </p:nvSpPr>
        <p:spPr>
          <a:xfrm>
            <a:off x="7074247" y="3480298"/>
            <a:ext cx="4834718" cy="4415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在艾</a:t>
            </a:r>
            <a:r>
              <a:rPr lang="zh-CN" altLang="en-US" sz="1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滋病</a:t>
            </a:r>
            <a:r>
              <a:rPr lang="zh-CN" altLang="en-US" sz="1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患者体内进化，与艾滋病结合。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0" name="awareness-ribbon_63681">
            <a:extLst>
              <a:ext uri="{FF2B5EF4-FFF2-40B4-BE49-F238E27FC236}">
                <a16:creationId xmlns:a16="http://schemas.microsoft.com/office/drawing/2014/main" id="{5FAAF7F3-6224-AA79-7985-2152CAED08D7}"/>
              </a:ext>
            </a:extLst>
          </p:cNvPr>
          <p:cNvSpPr>
            <a:spLocks noChangeAspect="1"/>
          </p:cNvSpPr>
          <p:nvPr/>
        </p:nvSpPr>
        <p:spPr bwMode="auto">
          <a:xfrm>
            <a:off x="6550243" y="3480298"/>
            <a:ext cx="374730" cy="474946"/>
          </a:xfrm>
          <a:custGeom>
            <a:avLst/>
            <a:gdLst>
              <a:gd name="connsiteX0" fmla="*/ 331206 w 479282"/>
              <a:gd name="connsiteY0" fmla="*/ 318391 h 607460"/>
              <a:gd name="connsiteX1" fmla="*/ 474732 w 479282"/>
              <a:gd name="connsiteY1" fmla="*/ 493654 h 607460"/>
              <a:gd name="connsiteX2" fmla="*/ 473900 w 479282"/>
              <a:gd name="connsiteY2" fmla="*/ 520518 h 607460"/>
              <a:gd name="connsiteX3" fmla="*/ 401564 w 479282"/>
              <a:gd name="connsiteY3" fmla="*/ 600641 h 607460"/>
              <a:gd name="connsiteX4" fmla="*/ 369091 w 479282"/>
              <a:gd name="connsiteY4" fmla="*/ 598615 h 607460"/>
              <a:gd name="connsiteX5" fmla="*/ 254707 w 479282"/>
              <a:gd name="connsiteY5" fmla="*/ 434055 h 607460"/>
              <a:gd name="connsiteX6" fmla="*/ 239637 w 479282"/>
              <a:gd name="connsiteY6" fmla="*/ 0 h 607460"/>
              <a:gd name="connsiteX7" fmla="*/ 323099 w 479282"/>
              <a:gd name="connsiteY7" fmla="*/ 28424 h 607460"/>
              <a:gd name="connsiteX8" fmla="*/ 329655 w 479282"/>
              <a:gd name="connsiteY8" fmla="*/ 36738 h 607460"/>
              <a:gd name="connsiteX9" fmla="*/ 364778 w 479282"/>
              <a:gd name="connsiteY9" fmla="*/ 218297 h 607460"/>
              <a:gd name="connsiteX10" fmla="*/ 361396 w 479282"/>
              <a:gd name="connsiteY10" fmla="*/ 231184 h 607460"/>
              <a:gd name="connsiteX11" fmla="*/ 110178 w 479282"/>
              <a:gd name="connsiteY11" fmla="*/ 598562 h 607460"/>
              <a:gd name="connsiteX12" fmla="*/ 77709 w 479282"/>
              <a:gd name="connsiteY12" fmla="*/ 600537 h 607460"/>
              <a:gd name="connsiteX13" fmla="*/ 5383 w 479282"/>
              <a:gd name="connsiteY13" fmla="*/ 520514 h 607460"/>
              <a:gd name="connsiteX14" fmla="*/ 4550 w 479282"/>
              <a:gd name="connsiteY14" fmla="*/ 493649 h 607460"/>
              <a:gd name="connsiteX15" fmla="*/ 241979 w 479282"/>
              <a:gd name="connsiteY15" fmla="*/ 188314 h 607460"/>
              <a:gd name="connsiteX16" fmla="*/ 286363 w 479282"/>
              <a:gd name="connsiteY16" fmla="*/ 131207 h 607460"/>
              <a:gd name="connsiteX17" fmla="*/ 278818 w 479282"/>
              <a:gd name="connsiteY17" fmla="*/ 109278 h 607460"/>
              <a:gd name="connsiteX18" fmla="*/ 239637 w 479282"/>
              <a:gd name="connsiteY18" fmla="*/ 105017 h 607460"/>
              <a:gd name="connsiteX19" fmla="*/ 199363 w 479282"/>
              <a:gd name="connsiteY19" fmla="*/ 109538 h 607460"/>
              <a:gd name="connsiteX20" fmla="*/ 191662 w 479282"/>
              <a:gd name="connsiteY20" fmla="*/ 130947 h 607460"/>
              <a:gd name="connsiteX21" fmla="*/ 220385 w 479282"/>
              <a:gd name="connsiteY21" fmla="*/ 171322 h 607460"/>
              <a:gd name="connsiteX22" fmla="*/ 144416 w 479282"/>
              <a:gd name="connsiteY22" fmla="*/ 270883 h 607460"/>
              <a:gd name="connsiteX23" fmla="*/ 117931 w 479282"/>
              <a:gd name="connsiteY23" fmla="*/ 231288 h 607460"/>
              <a:gd name="connsiteX24" fmla="*/ 114445 w 479282"/>
              <a:gd name="connsiteY24" fmla="*/ 218297 h 607460"/>
              <a:gd name="connsiteX25" fmla="*/ 149567 w 479282"/>
              <a:gd name="connsiteY25" fmla="*/ 36738 h 607460"/>
              <a:gd name="connsiteX26" fmla="*/ 156176 w 479282"/>
              <a:gd name="connsiteY26" fmla="*/ 28424 h 607460"/>
              <a:gd name="connsiteX27" fmla="*/ 239637 w 479282"/>
              <a:gd name="connsiteY27" fmla="*/ 0 h 60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282" h="607460">
                <a:moveTo>
                  <a:pt x="331206" y="318391"/>
                </a:moveTo>
                <a:lnTo>
                  <a:pt x="474732" y="493654"/>
                </a:lnTo>
                <a:cubicBezTo>
                  <a:pt x="481081" y="501552"/>
                  <a:pt x="480769" y="512984"/>
                  <a:pt x="473900" y="520518"/>
                </a:cubicBezTo>
                <a:lnTo>
                  <a:pt x="401564" y="600641"/>
                </a:lnTo>
                <a:cubicBezTo>
                  <a:pt x="392613" y="610462"/>
                  <a:pt x="376793" y="609579"/>
                  <a:pt x="369091" y="598615"/>
                </a:cubicBezTo>
                <a:lnTo>
                  <a:pt x="254707" y="434055"/>
                </a:lnTo>
                <a:close/>
                <a:moveTo>
                  <a:pt x="239637" y="0"/>
                </a:moveTo>
                <a:cubicBezTo>
                  <a:pt x="280640" y="0"/>
                  <a:pt x="311964" y="20162"/>
                  <a:pt x="323099" y="28424"/>
                </a:cubicBezTo>
                <a:cubicBezTo>
                  <a:pt x="325909" y="30554"/>
                  <a:pt x="328198" y="33412"/>
                  <a:pt x="329655" y="36738"/>
                </a:cubicBezTo>
                <a:cubicBezTo>
                  <a:pt x="354787" y="93585"/>
                  <a:pt x="362957" y="191276"/>
                  <a:pt x="364778" y="218297"/>
                </a:cubicBezTo>
                <a:cubicBezTo>
                  <a:pt x="365142" y="222870"/>
                  <a:pt x="363893" y="227390"/>
                  <a:pt x="361396" y="231184"/>
                </a:cubicBezTo>
                <a:lnTo>
                  <a:pt x="110178" y="598562"/>
                </a:lnTo>
                <a:cubicBezTo>
                  <a:pt x="102477" y="609475"/>
                  <a:pt x="86659" y="610462"/>
                  <a:pt x="77709" y="600537"/>
                </a:cubicBezTo>
                <a:lnTo>
                  <a:pt x="5383" y="520514"/>
                </a:lnTo>
                <a:cubicBezTo>
                  <a:pt x="-1486" y="512979"/>
                  <a:pt x="-1798" y="501599"/>
                  <a:pt x="4550" y="493649"/>
                </a:cubicBezTo>
                <a:lnTo>
                  <a:pt x="241979" y="188314"/>
                </a:lnTo>
                <a:lnTo>
                  <a:pt x="286363" y="131207"/>
                </a:lnTo>
                <a:cubicBezTo>
                  <a:pt x="292555" y="123308"/>
                  <a:pt x="288549" y="111773"/>
                  <a:pt x="278818" y="109278"/>
                </a:cubicBezTo>
                <a:cubicBezTo>
                  <a:pt x="259410" y="104186"/>
                  <a:pt x="239637" y="105017"/>
                  <a:pt x="239637" y="105017"/>
                </a:cubicBezTo>
                <a:cubicBezTo>
                  <a:pt x="239637" y="105017"/>
                  <a:pt x="219084" y="104186"/>
                  <a:pt x="199363" y="109538"/>
                </a:cubicBezTo>
                <a:cubicBezTo>
                  <a:pt x="189997" y="112032"/>
                  <a:pt x="186147" y="123100"/>
                  <a:pt x="191662" y="130947"/>
                </a:cubicBezTo>
                <a:lnTo>
                  <a:pt x="220385" y="171322"/>
                </a:lnTo>
                <a:lnTo>
                  <a:pt x="144416" y="270883"/>
                </a:lnTo>
                <a:lnTo>
                  <a:pt x="117931" y="231288"/>
                </a:lnTo>
                <a:cubicBezTo>
                  <a:pt x="115381" y="227442"/>
                  <a:pt x="114185" y="222870"/>
                  <a:pt x="114445" y="218297"/>
                </a:cubicBezTo>
                <a:cubicBezTo>
                  <a:pt x="116318" y="191380"/>
                  <a:pt x="124539" y="93689"/>
                  <a:pt x="149567" y="36738"/>
                </a:cubicBezTo>
                <a:cubicBezTo>
                  <a:pt x="151024" y="33464"/>
                  <a:pt x="153262" y="30554"/>
                  <a:pt x="156176" y="28424"/>
                </a:cubicBezTo>
                <a:cubicBezTo>
                  <a:pt x="167259" y="20162"/>
                  <a:pt x="198635" y="0"/>
                  <a:pt x="23963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09192E2-7004-B7C2-B270-25E753ECB63A}"/>
              </a:ext>
            </a:extLst>
          </p:cNvPr>
          <p:cNvSpPr/>
          <p:nvPr/>
        </p:nvSpPr>
        <p:spPr>
          <a:xfrm>
            <a:off x="6409273" y="3395208"/>
            <a:ext cx="637540" cy="637540"/>
          </a:xfrm>
          <a:prstGeom prst="ellipse">
            <a:avLst/>
          </a:prstGeom>
          <a:noFill/>
          <a:ln>
            <a:solidFill>
              <a:schemeClr val="accent1">
                <a:lumMod val="50000"/>
                <a:alpha val="68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5DD8A35-4CFF-BF19-000F-3236B0B6121D}"/>
              </a:ext>
            </a:extLst>
          </p:cNvPr>
          <p:cNvSpPr/>
          <p:nvPr/>
        </p:nvSpPr>
        <p:spPr>
          <a:xfrm>
            <a:off x="7470417" y="4431949"/>
            <a:ext cx="3972965" cy="4415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某种动物感染，传播过程中进化。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5" name="feline-paw_28338">
            <a:extLst>
              <a:ext uri="{FF2B5EF4-FFF2-40B4-BE49-F238E27FC236}">
                <a16:creationId xmlns:a16="http://schemas.microsoft.com/office/drawing/2014/main" id="{67745341-AF7B-F717-EEA8-B0CED0DF1366}"/>
              </a:ext>
            </a:extLst>
          </p:cNvPr>
          <p:cNvSpPr>
            <a:spLocks noChangeAspect="1"/>
          </p:cNvSpPr>
          <p:nvPr/>
        </p:nvSpPr>
        <p:spPr bwMode="auto">
          <a:xfrm>
            <a:off x="6923953" y="4487393"/>
            <a:ext cx="455824" cy="377562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9474202E-4E7A-437C-581C-10C1733FAFBE}"/>
              </a:ext>
            </a:extLst>
          </p:cNvPr>
          <p:cNvSpPr/>
          <p:nvPr/>
        </p:nvSpPr>
        <p:spPr>
          <a:xfrm>
            <a:off x="6814553" y="4339547"/>
            <a:ext cx="637540" cy="637540"/>
          </a:xfrm>
          <a:prstGeom prst="ellipse">
            <a:avLst/>
          </a:prstGeom>
          <a:noFill/>
          <a:ln>
            <a:solidFill>
              <a:schemeClr val="accent1">
                <a:lumMod val="50000"/>
                <a:alpha val="68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75EEFCA-D08D-E615-9088-166916C37DAF}"/>
              </a:ext>
            </a:extLst>
          </p:cNvPr>
          <p:cNvSpPr/>
          <p:nvPr/>
        </p:nvSpPr>
        <p:spPr>
          <a:xfrm>
            <a:off x="7099144" y="5476239"/>
            <a:ext cx="4344238" cy="4415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落后国家监测能力不足，未及时发现。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40" name="x-mark_1766">
            <a:extLst>
              <a:ext uri="{FF2B5EF4-FFF2-40B4-BE49-F238E27FC236}">
                <a16:creationId xmlns:a16="http://schemas.microsoft.com/office/drawing/2014/main" id="{CC1118B6-C4EF-9FC5-9A17-2F09692BA733}"/>
              </a:ext>
            </a:extLst>
          </p:cNvPr>
          <p:cNvSpPr>
            <a:spLocks noChangeAspect="1"/>
          </p:cNvSpPr>
          <p:nvPr/>
        </p:nvSpPr>
        <p:spPr bwMode="auto">
          <a:xfrm>
            <a:off x="6567893" y="5478516"/>
            <a:ext cx="371190" cy="370552"/>
          </a:xfrm>
          <a:custGeom>
            <a:avLst/>
            <a:gdLst>
              <a:gd name="T0" fmla="*/ 373 w 373"/>
              <a:gd name="T1" fmla="*/ 299 h 373"/>
              <a:gd name="T2" fmla="*/ 261 w 373"/>
              <a:gd name="T3" fmla="*/ 187 h 373"/>
              <a:gd name="T4" fmla="*/ 373 w 373"/>
              <a:gd name="T5" fmla="*/ 75 h 373"/>
              <a:gd name="T6" fmla="*/ 299 w 373"/>
              <a:gd name="T7" fmla="*/ 0 h 373"/>
              <a:gd name="T8" fmla="*/ 187 w 373"/>
              <a:gd name="T9" fmla="*/ 112 h 373"/>
              <a:gd name="T10" fmla="*/ 75 w 373"/>
              <a:gd name="T11" fmla="*/ 0 h 373"/>
              <a:gd name="T12" fmla="*/ 0 w 373"/>
              <a:gd name="T13" fmla="*/ 75 h 373"/>
              <a:gd name="T14" fmla="*/ 112 w 373"/>
              <a:gd name="T15" fmla="*/ 187 h 373"/>
              <a:gd name="T16" fmla="*/ 0 w 373"/>
              <a:gd name="T17" fmla="*/ 299 h 373"/>
              <a:gd name="T18" fmla="*/ 75 w 373"/>
              <a:gd name="T19" fmla="*/ 373 h 373"/>
              <a:gd name="T20" fmla="*/ 187 w 373"/>
              <a:gd name="T21" fmla="*/ 261 h 373"/>
              <a:gd name="T22" fmla="*/ 299 w 373"/>
              <a:gd name="T23" fmla="*/ 373 h 373"/>
              <a:gd name="T24" fmla="*/ 373 w 373"/>
              <a:gd name="T25" fmla="*/ 299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3" h="373">
                <a:moveTo>
                  <a:pt x="373" y="299"/>
                </a:moveTo>
                <a:lnTo>
                  <a:pt x="261" y="187"/>
                </a:lnTo>
                <a:lnTo>
                  <a:pt x="373" y="75"/>
                </a:lnTo>
                <a:lnTo>
                  <a:pt x="299" y="0"/>
                </a:lnTo>
                <a:lnTo>
                  <a:pt x="187" y="112"/>
                </a:lnTo>
                <a:lnTo>
                  <a:pt x="75" y="0"/>
                </a:lnTo>
                <a:lnTo>
                  <a:pt x="0" y="75"/>
                </a:lnTo>
                <a:lnTo>
                  <a:pt x="112" y="187"/>
                </a:lnTo>
                <a:lnTo>
                  <a:pt x="0" y="299"/>
                </a:lnTo>
                <a:lnTo>
                  <a:pt x="75" y="373"/>
                </a:lnTo>
                <a:lnTo>
                  <a:pt x="187" y="261"/>
                </a:lnTo>
                <a:lnTo>
                  <a:pt x="299" y="373"/>
                </a:lnTo>
                <a:lnTo>
                  <a:pt x="373" y="2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EB5191F-F877-D2AB-DF45-A04F12666E28}"/>
              </a:ext>
            </a:extLst>
          </p:cNvPr>
          <p:cNvSpPr/>
          <p:nvPr/>
        </p:nvSpPr>
        <p:spPr>
          <a:xfrm>
            <a:off x="6427970" y="5330326"/>
            <a:ext cx="637540" cy="637540"/>
          </a:xfrm>
          <a:prstGeom prst="ellipse">
            <a:avLst/>
          </a:prstGeom>
          <a:noFill/>
          <a:ln>
            <a:solidFill>
              <a:schemeClr val="accent1">
                <a:lumMod val="50000"/>
                <a:alpha val="68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EFA2C0D3-D567-31B6-E90C-AF3B35EE237E}"/>
              </a:ext>
            </a:extLst>
          </p:cNvPr>
          <p:cNvSpPr/>
          <p:nvPr/>
        </p:nvSpPr>
        <p:spPr>
          <a:xfrm rot="18389171">
            <a:off x="1002528" y="4072726"/>
            <a:ext cx="306894" cy="306888"/>
          </a:xfrm>
          <a:custGeom>
            <a:avLst/>
            <a:gdLst>
              <a:gd name="connsiteX0" fmla="*/ 891418 w 1787310"/>
              <a:gd name="connsiteY0" fmla="*/ 1333886 h 1787272"/>
              <a:gd name="connsiteX1" fmla="*/ 891505 w 1787310"/>
              <a:gd name="connsiteY1" fmla="*/ 1333886 h 1787272"/>
              <a:gd name="connsiteX2" fmla="*/ 935190 w 1787310"/>
              <a:gd name="connsiteY2" fmla="*/ 1377658 h 1787272"/>
              <a:gd name="connsiteX3" fmla="*/ 891418 w 1787310"/>
              <a:gd name="connsiteY3" fmla="*/ 1421343 h 1787272"/>
              <a:gd name="connsiteX4" fmla="*/ 847733 w 1787310"/>
              <a:gd name="connsiteY4" fmla="*/ 1377571 h 1787272"/>
              <a:gd name="connsiteX5" fmla="*/ 847733 w 1787310"/>
              <a:gd name="connsiteY5" fmla="*/ 1377484 h 1787272"/>
              <a:gd name="connsiteX6" fmla="*/ 891418 w 1787310"/>
              <a:gd name="connsiteY6" fmla="*/ 1333886 h 1787272"/>
              <a:gd name="connsiteX7" fmla="*/ 1104232 w 1787310"/>
              <a:gd name="connsiteY7" fmla="*/ 1036977 h 1787272"/>
              <a:gd name="connsiteX8" fmla="*/ 1187299 w 1787310"/>
              <a:gd name="connsiteY8" fmla="*/ 1088752 h 1787272"/>
              <a:gd name="connsiteX9" fmla="*/ 1157878 w 1787310"/>
              <a:gd name="connsiteY9" fmla="*/ 1268144 h 1787272"/>
              <a:gd name="connsiteX10" fmla="*/ 978486 w 1787310"/>
              <a:gd name="connsiteY10" fmla="*/ 1238723 h 1787272"/>
              <a:gd name="connsiteX11" fmla="*/ 978226 w 1787310"/>
              <a:gd name="connsiteY11" fmla="*/ 1238290 h 1787272"/>
              <a:gd name="connsiteX12" fmla="*/ 978209 w 1787310"/>
              <a:gd name="connsiteY12" fmla="*/ 1238266 h 1787272"/>
              <a:gd name="connsiteX13" fmla="*/ 1007883 w 1787310"/>
              <a:gd name="connsiteY13" fmla="*/ 1059349 h 1787272"/>
              <a:gd name="connsiteX14" fmla="*/ 1008706 w 1787310"/>
              <a:gd name="connsiteY14" fmla="*/ 1058743 h 1787272"/>
              <a:gd name="connsiteX15" fmla="*/ 1008792 w 1787310"/>
              <a:gd name="connsiteY15" fmla="*/ 1058700 h 1787272"/>
              <a:gd name="connsiteX16" fmla="*/ 1104232 w 1787310"/>
              <a:gd name="connsiteY16" fmla="*/ 1036977 h 1787272"/>
              <a:gd name="connsiteX17" fmla="*/ 615663 w 1787310"/>
              <a:gd name="connsiteY17" fmla="*/ 976253 h 1787272"/>
              <a:gd name="connsiteX18" fmla="*/ 718405 w 1787310"/>
              <a:gd name="connsiteY18" fmla="*/ 1039888 h 1787272"/>
              <a:gd name="connsiteX19" fmla="*/ 682483 w 1787310"/>
              <a:gd name="connsiteY19" fmla="*/ 1260530 h 1787272"/>
              <a:gd name="connsiteX20" fmla="*/ 461840 w 1787310"/>
              <a:gd name="connsiteY20" fmla="*/ 1224607 h 1787272"/>
              <a:gd name="connsiteX21" fmla="*/ 461624 w 1787310"/>
              <a:gd name="connsiteY21" fmla="*/ 1224348 h 1787272"/>
              <a:gd name="connsiteX22" fmla="*/ 461604 w 1787310"/>
              <a:gd name="connsiteY22" fmla="*/ 1224320 h 1787272"/>
              <a:gd name="connsiteX23" fmla="*/ 497819 w 1787310"/>
              <a:gd name="connsiteY23" fmla="*/ 1003974 h 1787272"/>
              <a:gd name="connsiteX24" fmla="*/ 497992 w 1787310"/>
              <a:gd name="connsiteY24" fmla="*/ 1003801 h 1787272"/>
              <a:gd name="connsiteX25" fmla="*/ 615663 w 1787310"/>
              <a:gd name="connsiteY25" fmla="*/ 976253 h 1787272"/>
              <a:gd name="connsiteX26" fmla="*/ 359247 w 1787310"/>
              <a:gd name="connsiteY26" fmla="*/ 792480 h 1787272"/>
              <a:gd name="connsiteX27" fmla="*/ 392440 w 1787310"/>
              <a:gd name="connsiteY27" fmla="*/ 809830 h 1787272"/>
              <a:gd name="connsiteX28" fmla="*/ 386386 w 1787310"/>
              <a:gd name="connsiteY28" fmla="*/ 879061 h 1787272"/>
              <a:gd name="connsiteX29" fmla="*/ 317155 w 1787310"/>
              <a:gd name="connsiteY29" fmla="*/ 873007 h 1787272"/>
              <a:gd name="connsiteX30" fmla="*/ 323209 w 1787310"/>
              <a:gd name="connsiteY30" fmla="*/ 803776 h 1787272"/>
              <a:gd name="connsiteX31" fmla="*/ 323469 w 1787310"/>
              <a:gd name="connsiteY31" fmla="*/ 803560 h 1787272"/>
              <a:gd name="connsiteX32" fmla="*/ 359247 w 1787310"/>
              <a:gd name="connsiteY32" fmla="*/ 792480 h 1787272"/>
              <a:gd name="connsiteX33" fmla="*/ 1277983 w 1787310"/>
              <a:gd name="connsiteY33" fmla="*/ 777849 h 1787272"/>
              <a:gd name="connsiteX34" fmla="*/ 1319394 w 1787310"/>
              <a:gd name="connsiteY34" fmla="*/ 802348 h 1787272"/>
              <a:gd name="connsiteX35" fmla="*/ 1319264 w 1787310"/>
              <a:gd name="connsiteY35" fmla="*/ 802434 h 1787272"/>
              <a:gd name="connsiteX36" fmla="*/ 1319307 w 1787310"/>
              <a:gd name="connsiteY36" fmla="*/ 802494 h 1787272"/>
              <a:gd name="connsiteX37" fmla="*/ 1304803 w 1787310"/>
              <a:gd name="connsiteY37" fmla="*/ 890021 h 1787272"/>
              <a:gd name="connsiteX38" fmla="*/ 1304744 w 1787310"/>
              <a:gd name="connsiteY38" fmla="*/ 890064 h 1787272"/>
              <a:gd name="connsiteX39" fmla="*/ 1217217 w 1787310"/>
              <a:gd name="connsiteY39" fmla="*/ 875560 h 1787272"/>
              <a:gd name="connsiteX40" fmla="*/ 1231378 w 1787310"/>
              <a:gd name="connsiteY40" fmla="*/ 789808 h 1787272"/>
              <a:gd name="connsiteX41" fmla="*/ 1277983 w 1787310"/>
              <a:gd name="connsiteY41" fmla="*/ 777849 h 1787272"/>
              <a:gd name="connsiteX42" fmla="*/ 1236088 w 1787310"/>
              <a:gd name="connsiteY42" fmla="*/ 401876 h 1787272"/>
              <a:gd name="connsiteX43" fmla="*/ 1259559 w 1787310"/>
              <a:gd name="connsiteY43" fmla="*/ 415633 h 1787272"/>
              <a:gd name="connsiteX44" fmla="*/ 1260393 w 1787310"/>
              <a:gd name="connsiteY44" fmla="*/ 416787 h 1787272"/>
              <a:gd name="connsiteX45" fmla="*/ 1251389 w 1787310"/>
              <a:gd name="connsiteY45" fmla="*/ 466244 h 1787272"/>
              <a:gd name="connsiteX46" fmla="*/ 1201933 w 1787310"/>
              <a:gd name="connsiteY46" fmla="*/ 457240 h 1787272"/>
              <a:gd name="connsiteX47" fmla="*/ 1201673 w 1787310"/>
              <a:gd name="connsiteY47" fmla="*/ 456850 h 1787272"/>
              <a:gd name="connsiteX48" fmla="*/ 1209764 w 1787310"/>
              <a:gd name="connsiteY48" fmla="*/ 408744 h 1787272"/>
              <a:gd name="connsiteX49" fmla="*/ 1236088 w 1787310"/>
              <a:gd name="connsiteY49" fmla="*/ 401876 h 1787272"/>
              <a:gd name="connsiteX50" fmla="*/ 821907 w 1787310"/>
              <a:gd name="connsiteY50" fmla="*/ 365748 h 1787272"/>
              <a:gd name="connsiteX51" fmla="*/ 868827 w 1787310"/>
              <a:gd name="connsiteY51" fmla="*/ 368923 h 1787272"/>
              <a:gd name="connsiteX52" fmla="*/ 1028189 w 1787310"/>
              <a:gd name="connsiteY52" fmla="*/ 467889 h 1787272"/>
              <a:gd name="connsiteX53" fmla="*/ 1028449 w 1787310"/>
              <a:gd name="connsiteY53" fmla="*/ 467197 h 1787272"/>
              <a:gd name="connsiteX54" fmla="*/ 1029779 w 1787310"/>
              <a:gd name="connsiteY54" fmla="*/ 469046 h 1787272"/>
              <a:gd name="connsiteX55" fmla="*/ 972251 w 1787310"/>
              <a:gd name="connsiteY55" fmla="*/ 811167 h 1787272"/>
              <a:gd name="connsiteX56" fmla="*/ 630130 w 1787310"/>
              <a:gd name="connsiteY56" fmla="*/ 753640 h 1787272"/>
              <a:gd name="connsiteX57" fmla="*/ 686155 w 1787310"/>
              <a:gd name="connsiteY57" fmla="*/ 411605 h 1787272"/>
              <a:gd name="connsiteX58" fmla="*/ 821907 w 1787310"/>
              <a:gd name="connsiteY58" fmla="*/ 365748 h 1787272"/>
              <a:gd name="connsiteX59" fmla="*/ 899026 w 1787310"/>
              <a:gd name="connsiteY59" fmla="*/ 253047 h 1787272"/>
              <a:gd name="connsiteX60" fmla="*/ 361093 w 1787310"/>
              <a:gd name="connsiteY60" fmla="*/ 535084 h 1787272"/>
              <a:gd name="connsiteX61" fmla="*/ 311259 w 1787310"/>
              <a:gd name="connsiteY61" fmla="*/ 620982 h 1787272"/>
              <a:gd name="connsiteX62" fmla="*/ 248100 w 1787310"/>
              <a:gd name="connsiteY62" fmla="*/ 899710 h 1787272"/>
              <a:gd name="connsiteX63" fmla="*/ 894882 w 1787310"/>
              <a:gd name="connsiteY63" fmla="*/ 1546596 h 1787272"/>
              <a:gd name="connsiteX64" fmla="*/ 894926 w 1787310"/>
              <a:gd name="connsiteY64" fmla="*/ 1546596 h 1787272"/>
              <a:gd name="connsiteX65" fmla="*/ 1429230 w 1787310"/>
              <a:gd name="connsiteY65" fmla="*/ 1264613 h 1787272"/>
              <a:gd name="connsiteX66" fmla="*/ 1259926 w 1787310"/>
              <a:gd name="connsiteY66" fmla="*/ 365780 h 1787272"/>
              <a:gd name="connsiteX67" fmla="*/ 899026 w 1787310"/>
              <a:gd name="connsiteY67" fmla="*/ 253047 h 1787272"/>
              <a:gd name="connsiteX68" fmla="*/ 889574 w 1787310"/>
              <a:gd name="connsiteY68" fmla="*/ 22 h 1787272"/>
              <a:gd name="connsiteX69" fmla="*/ 960172 w 1787310"/>
              <a:gd name="connsiteY69" fmla="*/ 74161 h 1787272"/>
              <a:gd name="connsiteX70" fmla="*/ 960172 w 1787310"/>
              <a:gd name="connsiteY70" fmla="*/ 155426 h 1787272"/>
              <a:gd name="connsiteX71" fmla="*/ 1202626 w 1787310"/>
              <a:gd name="connsiteY71" fmla="*/ 218811 h 1787272"/>
              <a:gd name="connsiteX72" fmla="*/ 1250554 w 1787310"/>
              <a:gd name="connsiteY72" fmla="*/ 135554 h 1787272"/>
              <a:gd name="connsiteX73" fmla="*/ 1251291 w 1787310"/>
              <a:gd name="connsiteY73" fmla="*/ 134125 h 1787272"/>
              <a:gd name="connsiteX74" fmla="*/ 1350221 w 1787310"/>
              <a:gd name="connsiteY74" fmla="*/ 107541 h 1787272"/>
              <a:gd name="connsiteX75" fmla="*/ 1350322 w 1787310"/>
              <a:gd name="connsiteY75" fmla="*/ 107600 h 1787272"/>
              <a:gd name="connsiteX76" fmla="*/ 1376674 w 1787310"/>
              <a:gd name="connsiteY76" fmla="*/ 206082 h 1787272"/>
              <a:gd name="connsiteX77" fmla="*/ 1377020 w 1787310"/>
              <a:gd name="connsiteY77" fmla="*/ 206082 h 1787272"/>
              <a:gd name="connsiteX78" fmla="*/ 1328443 w 1787310"/>
              <a:gd name="connsiteY78" fmla="*/ 290335 h 1787272"/>
              <a:gd name="connsiteX79" fmla="*/ 1510630 w 1787310"/>
              <a:gd name="connsiteY79" fmla="*/ 475336 h 1787272"/>
              <a:gd name="connsiteX80" fmla="*/ 1601551 w 1787310"/>
              <a:gd name="connsiteY80" fmla="*/ 422906 h 1787272"/>
              <a:gd name="connsiteX81" fmla="*/ 1602979 w 1787310"/>
              <a:gd name="connsiteY81" fmla="*/ 421780 h 1787272"/>
              <a:gd name="connsiteX82" fmla="*/ 1700199 w 1787310"/>
              <a:gd name="connsiteY82" fmla="*/ 447892 h 1787272"/>
              <a:gd name="connsiteX83" fmla="*/ 1675369 w 1787310"/>
              <a:gd name="connsiteY83" fmla="*/ 547337 h 1787272"/>
              <a:gd name="connsiteX84" fmla="*/ 1673594 w 1787310"/>
              <a:gd name="connsiteY84" fmla="*/ 548073 h 1787272"/>
              <a:gd name="connsiteX85" fmla="*/ 1673594 w 1787310"/>
              <a:gd name="connsiteY85" fmla="*/ 548419 h 1787272"/>
              <a:gd name="connsiteX86" fmla="*/ 1580596 w 1787310"/>
              <a:gd name="connsiteY86" fmla="*/ 602235 h 1787272"/>
              <a:gd name="connsiteX87" fmla="*/ 1638612 w 1787310"/>
              <a:gd name="connsiteY87" fmla="*/ 826030 h 1787272"/>
              <a:gd name="connsiteX88" fmla="*/ 1715504 w 1787310"/>
              <a:gd name="connsiteY88" fmla="*/ 826376 h 1787272"/>
              <a:gd name="connsiteX89" fmla="*/ 1715288 w 1787310"/>
              <a:gd name="connsiteY89" fmla="*/ 826203 h 1787272"/>
              <a:gd name="connsiteX90" fmla="*/ 1787310 w 1787310"/>
              <a:gd name="connsiteY90" fmla="*/ 898225 h 1787272"/>
              <a:gd name="connsiteX91" fmla="*/ 1715288 w 1787310"/>
              <a:gd name="connsiteY91" fmla="*/ 970247 h 1787272"/>
              <a:gd name="connsiteX92" fmla="*/ 1638309 w 1787310"/>
              <a:gd name="connsiteY92" fmla="*/ 970247 h 1787272"/>
              <a:gd name="connsiteX93" fmla="*/ 1584449 w 1787310"/>
              <a:gd name="connsiteY93" fmla="*/ 1185642 h 1787272"/>
              <a:gd name="connsiteX94" fmla="*/ 1672512 w 1787310"/>
              <a:gd name="connsiteY94" fmla="*/ 1236297 h 1787272"/>
              <a:gd name="connsiteX95" fmla="*/ 1672512 w 1787310"/>
              <a:gd name="connsiteY95" fmla="*/ 1236687 h 1787272"/>
              <a:gd name="connsiteX96" fmla="*/ 1674287 w 1787310"/>
              <a:gd name="connsiteY96" fmla="*/ 1237423 h 1787272"/>
              <a:gd name="connsiteX97" fmla="*/ 1699761 w 1787310"/>
              <a:gd name="connsiteY97" fmla="*/ 1332167 h 1787272"/>
              <a:gd name="connsiteX98" fmla="*/ 1601940 w 1787310"/>
              <a:gd name="connsiteY98" fmla="*/ 1362980 h 1787272"/>
              <a:gd name="connsiteX99" fmla="*/ 1600555 w 1787310"/>
              <a:gd name="connsiteY99" fmla="*/ 1361984 h 1787272"/>
              <a:gd name="connsiteX100" fmla="*/ 1600555 w 1787310"/>
              <a:gd name="connsiteY100" fmla="*/ 1362374 h 1787272"/>
              <a:gd name="connsiteX101" fmla="*/ 1516648 w 1787310"/>
              <a:gd name="connsiteY101" fmla="*/ 1314099 h 1787272"/>
              <a:gd name="connsiteX102" fmla="*/ 1361391 w 1787310"/>
              <a:gd name="connsiteY102" fmla="*/ 1482951 h 1787272"/>
              <a:gd name="connsiteX103" fmla="*/ 1415640 w 1787310"/>
              <a:gd name="connsiteY103" fmla="*/ 1577379 h 1787272"/>
              <a:gd name="connsiteX104" fmla="*/ 1389901 w 1787310"/>
              <a:gd name="connsiteY104" fmla="*/ 1673406 h 1787272"/>
              <a:gd name="connsiteX105" fmla="*/ 1290083 w 1787310"/>
              <a:gd name="connsiteY105" fmla="*/ 1649855 h 1787272"/>
              <a:gd name="connsiteX106" fmla="*/ 1239774 w 1787310"/>
              <a:gd name="connsiteY106" fmla="*/ 1562355 h 1787272"/>
              <a:gd name="connsiteX107" fmla="*/ 959696 w 1787310"/>
              <a:gd name="connsiteY107" fmla="*/ 1643837 h 1787272"/>
              <a:gd name="connsiteX108" fmla="*/ 959696 w 1787310"/>
              <a:gd name="connsiteY108" fmla="*/ 1720427 h 1787272"/>
              <a:gd name="connsiteX109" fmla="*/ 958960 w 1787310"/>
              <a:gd name="connsiteY109" fmla="*/ 1720427 h 1787272"/>
              <a:gd name="connsiteX110" fmla="*/ 892290 w 1787310"/>
              <a:gd name="connsiteY110" fmla="*/ 1787096 h 1787272"/>
              <a:gd name="connsiteX111" fmla="*/ 815652 w 1787310"/>
              <a:gd name="connsiteY111" fmla="*/ 1720427 h 1787272"/>
              <a:gd name="connsiteX112" fmla="*/ 814829 w 1787310"/>
              <a:gd name="connsiteY112" fmla="*/ 1720427 h 1787272"/>
              <a:gd name="connsiteX113" fmla="*/ 814829 w 1787310"/>
              <a:gd name="connsiteY113" fmla="*/ 1642842 h 1787272"/>
              <a:gd name="connsiteX114" fmla="*/ 543583 w 1787310"/>
              <a:gd name="connsiteY114" fmla="*/ 1559584 h 1787272"/>
              <a:gd name="connsiteX115" fmla="*/ 491628 w 1787310"/>
              <a:gd name="connsiteY115" fmla="*/ 1650202 h 1787272"/>
              <a:gd name="connsiteX116" fmla="*/ 396500 w 1787310"/>
              <a:gd name="connsiteY116" fmla="*/ 1675752 h 1787272"/>
              <a:gd name="connsiteX117" fmla="*/ 366072 w 1787310"/>
              <a:gd name="connsiteY117" fmla="*/ 1577812 h 1787272"/>
              <a:gd name="connsiteX118" fmla="*/ 423092 w 1787310"/>
              <a:gd name="connsiteY118" fmla="*/ 1479098 h 1787272"/>
              <a:gd name="connsiteX119" fmla="*/ 270259 w 1787310"/>
              <a:gd name="connsiteY119" fmla="*/ 1309597 h 1787272"/>
              <a:gd name="connsiteX120" fmla="*/ 187001 w 1787310"/>
              <a:gd name="connsiteY120" fmla="*/ 1358217 h 1787272"/>
              <a:gd name="connsiteX121" fmla="*/ 91058 w 1787310"/>
              <a:gd name="connsiteY121" fmla="*/ 1332394 h 1787272"/>
              <a:gd name="connsiteX122" fmla="*/ 114698 w 1787310"/>
              <a:gd name="connsiteY122" fmla="*/ 1232661 h 1787272"/>
              <a:gd name="connsiteX123" fmla="*/ 203151 w 1787310"/>
              <a:gd name="connsiteY123" fmla="*/ 1181615 h 1787272"/>
              <a:gd name="connsiteX124" fmla="*/ 151196 w 1787310"/>
              <a:gd name="connsiteY124" fmla="*/ 971156 h 1787272"/>
              <a:gd name="connsiteX125" fmla="*/ 78417 w 1787310"/>
              <a:gd name="connsiteY125" fmla="*/ 971156 h 1787272"/>
              <a:gd name="connsiteX126" fmla="*/ 69757 w 1787310"/>
              <a:gd name="connsiteY126" fmla="*/ 971762 h 1787272"/>
              <a:gd name="connsiteX127" fmla="*/ 81 w 1787310"/>
              <a:gd name="connsiteY127" fmla="*/ 902791 h 1787272"/>
              <a:gd name="connsiteX128" fmla="*/ 69021 w 1787310"/>
              <a:gd name="connsiteY128" fmla="*/ 827025 h 1787272"/>
              <a:gd name="connsiteX129" fmla="*/ 69021 w 1787310"/>
              <a:gd name="connsiteY129" fmla="*/ 825986 h 1787272"/>
              <a:gd name="connsiteX130" fmla="*/ 150936 w 1787310"/>
              <a:gd name="connsiteY130" fmla="*/ 825986 h 1787272"/>
              <a:gd name="connsiteX131" fmla="*/ 212546 w 1787310"/>
              <a:gd name="connsiteY131" fmla="*/ 595351 h 1787272"/>
              <a:gd name="connsiteX132" fmla="*/ 131973 w 1787310"/>
              <a:gd name="connsiteY132" fmla="*/ 548809 h 1787272"/>
              <a:gd name="connsiteX133" fmla="*/ 106111 w 1787310"/>
              <a:gd name="connsiteY133" fmla="*/ 452222 h 1787272"/>
              <a:gd name="connsiteX134" fmla="*/ 204493 w 1787310"/>
              <a:gd name="connsiteY134" fmla="*/ 423252 h 1787272"/>
              <a:gd name="connsiteX135" fmla="*/ 284243 w 1787310"/>
              <a:gd name="connsiteY135" fmla="*/ 469405 h 1787272"/>
              <a:gd name="connsiteX136" fmla="*/ 463270 w 1787310"/>
              <a:gd name="connsiteY136" fmla="*/ 289989 h 1787272"/>
              <a:gd name="connsiteX137" fmla="*/ 414952 w 1787310"/>
              <a:gd name="connsiteY137" fmla="*/ 206472 h 1787272"/>
              <a:gd name="connsiteX138" fmla="*/ 413669 w 1787310"/>
              <a:gd name="connsiteY138" fmla="*/ 204246 h 1787272"/>
              <a:gd name="connsiteX139" fmla="*/ 442007 w 1787310"/>
              <a:gd name="connsiteY139" fmla="*/ 105744 h 1787272"/>
              <a:gd name="connsiteX140" fmla="*/ 540509 w 1787310"/>
              <a:gd name="connsiteY140" fmla="*/ 134082 h 1787272"/>
              <a:gd name="connsiteX141" fmla="*/ 588783 w 1787310"/>
              <a:gd name="connsiteY141" fmla="*/ 218031 h 1787272"/>
              <a:gd name="connsiteX142" fmla="*/ 815435 w 1787310"/>
              <a:gd name="connsiteY142" fmla="*/ 156422 h 1787272"/>
              <a:gd name="connsiteX143" fmla="*/ 815435 w 1787310"/>
              <a:gd name="connsiteY143" fmla="*/ 74161 h 1787272"/>
              <a:gd name="connsiteX144" fmla="*/ 815435 w 1787310"/>
              <a:gd name="connsiteY144" fmla="*/ 70620 h 1787272"/>
              <a:gd name="connsiteX145" fmla="*/ 889574 w 1787310"/>
              <a:gd name="connsiteY145" fmla="*/ 22 h 17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787310" h="1787272">
                <a:moveTo>
                  <a:pt x="891418" y="1333886"/>
                </a:moveTo>
                <a:lnTo>
                  <a:pt x="891505" y="1333886"/>
                </a:lnTo>
                <a:cubicBezTo>
                  <a:pt x="915655" y="1333910"/>
                  <a:pt x="935214" y="1353507"/>
                  <a:pt x="935190" y="1377658"/>
                </a:cubicBezTo>
                <a:cubicBezTo>
                  <a:pt x="935166" y="1401808"/>
                  <a:pt x="915569" y="1421367"/>
                  <a:pt x="891418" y="1421343"/>
                </a:cubicBezTo>
                <a:cubicBezTo>
                  <a:pt x="867268" y="1421319"/>
                  <a:pt x="847709" y="1401722"/>
                  <a:pt x="847733" y="1377571"/>
                </a:cubicBezTo>
                <a:cubicBezTo>
                  <a:pt x="847733" y="1377542"/>
                  <a:pt x="847733" y="1377513"/>
                  <a:pt x="847733" y="1377484"/>
                </a:cubicBezTo>
                <a:cubicBezTo>
                  <a:pt x="847757" y="1353382"/>
                  <a:pt x="867315" y="1333862"/>
                  <a:pt x="891418" y="1333886"/>
                </a:cubicBezTo>
                <a:close/>
                <a:moveTo>
                  <a:pt x="1104232" y="1036977"/>
                </a:moveTo>
                <a:cubicBezTo>
                  <a:pt x="1136505" y="1042410"/>
                  <a:pt x="1166716" y="1060093"/>
                  <a:pt x="1187299" y="1088752"/>
                </a:cubicBezTo>
                <a:cubicBezTo>
                  <a:pt x="1228713" y="1146414"/>
                  <a:pt x="1215540" y="1226731"/>
                  <a:pt x="1157878" y="1268144"/>
                </a:cubicBezTo>
                <a:cubicBezTo>
                  <a:pt x="1100216" y="1309557"/>
                  <a:pt x="1019899" y="1296385"/>
                  <a:pt x="978486" y="1238723"/>
                </a:cubicBezTo>
                <a:lnTo>
                  <a:pt x="978226" y="1238290"/>
                </a:lnTo>
                <a:cubicBezTo>
                  <a:pt x="978220" y="1238282"/>
                  <a:pt x="978214" y="1238274"/>
                  <a:pt x="978209" y="1238266"/>
                </a:cubicBezTo>
                <a:cubicBezTo>
                  <a:pt x="936997" y="1180665"/>
                  <a:pt x="950282" y="1100561"/>
                  <a:pt x="1007883" y="1059349"/>
                </a:cubicBezTo>
                <a:lnTo>
                  <a:pt x="1008706" y="1058743"/>
                </a:lnTo>
                <a:lnTo>
                  <a:pt x="1008792" y="1058700"/>
                </a:lnTo>
                <a:cubicBezTo>
                  <a:pt x="1037624" y="1038360"/>
                  <a:pt x="1071959" y="1031543"/>
                  <a:pt x="1104232" y="1036977"/>
                </a:cubicBezTo>
                <a:close/>
                <a:moveTo>
                  <a:pt x="615663" y="976253"/>
                </a:moveTo>
                <a:cubicBezTo>
                  <a:pt x="655542" y="982782"/>
                  <a:pt x="692933" y="1004508"/>
                  <a:pt x="718405" y="1039888"/>
                </a:cubicBezTo>
                <a:cubicBezTo>
                  <a:pt x="769414" y="1110736"/>
                  <a:pt x="753331" y="1209521"/>
                  <a:pt x="682483" y="1260530"/>
                </a:cubicBezTo>
                <a:cubicBezTo>
                  <a:pt x="611634" y="1311539"/>
                  <a:pt x="512849" y="1295456"/>
                  <a:pt x="461840" y="1224607"/>
                </a:cubicBezTo>
                <a:lnTo>
                  <a:pt x="461624" y="1224348"/>
                </a:lnTo>
                <a:cubicBezTo>
                  <a:pt x="461617" y="1224338"/>
                  <a:pt x="461611" y="1224329"/>
                  <a:pt x="461604" y="1224320"/>
                </a:cubicBezTo>
                <a:cubicBezTo>
                  <a:pt x="410758" y="1153472"/>
                  <a:pt x="426972" y="1054820"/>
                  <a:pt x="497819" y="1003974"/>
                </a:cubicBezTo>
                <a:lnTo>
                  <a:pt x="497992" y="1003801"/>
                </a:lnTo>
                <a:cubicBezTo>
                  <a:pt x="533417" y="978392"/>
                  <a:pt x="575784" y="969724"/>
                  <a:pt x="615663" y="976253"/>
                </a:cubicBezTo>
                <a:close/>
                <a:moveTo>
                  <a:pt x="359247" y="792480"/>
                </a:moveTo>
                <a:cubicBezTo>
                  <a:pt x="371719" y="793614"/>
                  <a:pt x="383760" y="799486"/>
                  <a:pt x="392440" y="809830"/>
                </a:cubicBezTo>
                <a:cubicBezTo>
                  <a:pt x="409886" y="830619"/>
                  <a:pt x="407175" y="861615"/>
                  <a:pt x="386386" y="879061"/>
                </a:cubicBezTo>
                <a:cubicBezTo>
                  <a:pt x="365597" y="896507"/>
                  <a:pt x="334601" y="893796"/>
                  <a:pt x="317155" y="873007"/>
                </a:cubicBezTo>
                <a:cubicBezTo>
                  <a:pt x="299709" y="852218"/>
                  <a:pt x="302420" y="821222"/>
                  <a:pt x="323209" y="803776"/>
                </a:cubicBezTo>
                <a:lnTo>
                  <a:pt x="323469" y="803560"/>
                </a:lnTo>
                <a:cubicBezTo>
                  <a:pt x="333873" y="794951"/>
                  <a:pt x="346775" y="791347"/>
                  <a:pt x="359247" y="792480"/>
                </a:cubicBezTo>
                <a:close/>
                <a:moveTo>
                  <a:pt x="1277983" y="777849"/>
                </a:moveTo>
                <a:cubicBezTo>
                  <a:pt x="1293911" y="780118"/>
                  <a:pt x="1308973" y="788464"/>
                  <a:pt x="1319394" y="802348"/>
                </a:cubicBezTo>
                <a:lnTo>
                  <a:pt x="1319264" y="802434"/>
                </a:lnTo>
                <a:cubicBezTo>
                  <a:pt x="1319278" y="802454"/>
                  <a:pt x="1319293" y="802474"/>
                  <a:pt x="1319307" y="802494"/>
                </a:cubicBezTo>
                <a:cubicBezTo>
                  <a:pt x="1339472" y="830669"/>
                  <a:pt x="1332978" y="869856"/>
                  <a:pt x="1304803" y="890021"/>
                </a:cubicBezTo>
                <a:cubicBezTo>
                  <a:pt x="1304784" y="890035"/>
                  <a:pt x="1304764" y="890049"/>
                  <a:pt x="1304744" y="890064"/>
                </a:cubicBezTo>
                <a:cubicBezTo>
                  <a:pt x="1276569" y="910229"/>
                  <a:pt x="1237382" y="903735"/>
                  <a:pt x="1217217" y="875560"/>
                </a:cubicBezTo>
                <a:cubicBezTo>
                  <a:pt x="1198235" y="847791"/>
                  <a:pt x="1204476" y="810000"/>
                  <a:pt x="1231378" y="789808"/>
                </a:cubicBezTo>
                <a:cubicBezTo>
                  <a:pt x="1245262" y="779387"/>
                  <a:pt x="1262056" y="775580"/>
                  <a:pt x="1277983" y="777849"/>
                </a:cubicBezTo>
                <a:close/>
                <a:moveTo>
                  <a:pt x="1236088" y="401876"/>
                </a:moveTo>
                <a:cubicBezTo>
                  <a:pt x="1245100" y="403122"/>
                  <a:pt x="1253635" y="407806"/>
                  <a:pt x="1259559" y="415633"/>
                </a:cubicBezTo>
                <a:cubicBezTo>
                  <a:pt x="1259845" y="416012"/>
                  <a:pt x="1260123" y="416397"/>
                  <a:pt x="1260393" y="416787"/>
                </a:cubicBezTo>
                <a:cubicBezTo>
                  <a:pt x="1271563" y="432931"/>
                  <a:pt x="1267532" y="455073"/>
                  <a:pt x="1251389" y="466244"/>
                </a:cubicBezTo>
                <a:cubicBezTo>
                  <a:pt x="1235246" y="477414"/>
                  <a:pt x="1213103" y="473383"/>
                  <a:pt x="1201933" y="457240"/>
                </a:cubicBezTo>
                <a:lnTo>
                  <a:pt x="1201673" y="456850"/>
                </a:lnTo>
                <a:cubicBezTo>
                  <a:pt x="1191205" y="441202"/>
                  <a:pt x="1194753" y="420106"/>
                  <a:pt x="1209764" y="408744"/>
                </a:cubicBezTo>
                <a:cubicBezTo>
                  <a:pt x="1217591" y="402820"/>
                  <a:pt x="1227077" y="400629"/>
                  <a:pt x="1236088" y="401876"/>
                </a:cubicBezTo>
                <a:close/>
                <a:moveTo>
                  <a:pt x="821907" y="365748"/>
                </a:moveTo>
                <a:cubicBezTo>
                  <a:pt x="837637" y="365306"/>
                  <a:pt x="853354" y="366376"/>
                  <a:pt x="868827" y="368923"/>
                </a:cubicBezTo>
                <a:cubicBezTo>
                  <a:pt x="930721" y="379108"/>
                  <a:pt x="988730" y="412901"/>
                  <a:pt x="1028189" y="467889"/>
                </a:cubicBezTo>
                <a:lnTo>
                  <a:pt x="1028449" y="467197"/>
                </a:lnTo>
                <a:cubicBezTo>
                  <a:pt x="1028895" y="467811"/>
                  <a:pt x="1029338" y="468428"/>
                  <a:pt x="1029779" y="469046"/>
                </a:cubicBezTo>
                <a:cubicBezTo>
                  <a:pt x="1108367" y="579406"/>
                  <a:pt x="1082611" y="732579"/>
                  <a:pt x="972251" y="811167"/>
                </a:cubicBezTo>
                <a:cubicBezTo>
                  <a:pt x="861891" y="889755"/>
                  <a:pt x="708719" y="863999"/>
                  <a:pt x="630130" y="753640"/>
                </a:cubicBezTo>
                <a:cubicBezTo>
                  <a:pt x="551212" y="643704"/>
                  <a:pt x="576287" y="490618"/>
                  <a:pt x="686155" y="411605"/>
                </a:cubicBezTo>
                <a:cubicBezTo>
                  <a:pt x="727404" y="382022"/>
                  <a:pt x="774717" y="367075"/>
                  <a:pt x="821907" y="365748"/>
                </a:cubicBezTo>
                <a:close/>
                <a:moveTo>
                  <a:pt x="899026" y="253047"/>
                </a:moveTo>
                <a:cubicBezTo>
                  <a:pt x="691412" y="251995"/>
                  <a:pt x="487001" y="350735"/>
                  <a:pt x="361093" y="535084"/>
                </a:cubicBezTo>
                <a:lnTo>
                  <a:pt x="311259" y="620982"/>
                </a:lnTo>
                <a:cubicBezTo>
                  <a:pt x="269688" y="708020"/>
                  <a:pt x="248108" y="803253"/>
                  <a:pt x="248100" y="899710"/>
                </a:cubicBezTo>
                <a:cubicBezTo>
                  <a:pt x="248071" y="1256946"/>
                  <a:pt x="537646" y="1546567"/>
                  <a:pt x="894882" y="1546596"/>
                </a:cubicBezTo>
                <a:lnTo>
                  <a:pt x="894926" y="1546596"/>
                </a:lnTo>
                <a:cubicBezTo>
                  <a:pt x="1108683" y="1546674"/>
                  <a:pt x="1308671" y="1441128"/>
                  <a:pt x="1429230" y="1264613"/>
                </a:cubicBezTo>
                <a:cubicBezTo>
                  <a:pt x="1630684" y="969655"/>
                  <a:pt x="1554884" y="567233"/>
                  <a:pt x="1259926" y="365780"/>
                </a:cubicBezTo>
                <a:cubicBezTo>
                  <a:pt x="1149316" y="290235"/>
                  <a:pt x="1023595" y="253678"/>
                  <a:pt x="899026" y="253047"/>
                </a:cubicBezTo>
                <a:close/>
                <a:moveTo>
                  <a:pt x="889574" y="22"/>
                </a:moveTo>
                <a:cubicBezTo>
                  <a:pt x="929542" y="1000"/>
                  <a:pt x="961149" y="34193"/>
                  <a:pt x="960172" y="74161"/>
                </a:cubicBezTo>
                <a:lnTo>
                  <a:pt x="960172" y="155426"/>
                </a:lnTo>
                <a:cubicBezTo>
                  <a:pt x="1043999" y="162653"/>
                  <a:pt x="1125987" y="184087"/>
                  <a:pt x="1202626" y="218811"/>
                </a:cubicBezTo>
                <a:lnTo>
                  <a:pt x="1250554" y="135554"/>
                </a:lnTo>
                <a:cubicBezTo>
                  <a:pt x="1250901" y="135251"/>
                  <a:pt x="1250901" y="134515"/>
                  <a:pt x="1251291" y="134125"/>
                </a:cubicBezTo>
                <a:cubicBezTo>
                  <a:pt x="1271299" y="99505"/>
                  <a:pt x="1315555" y="87613"/>
                  <a:pt x="1350221" y="107541"/>
                </a:cubicBezTo>
                <a:cubicBezTo>
                  <a:pt x="1350255" y="107561"/>
                  <a:pt x="1350289" y="107581"/>
                  <a:pt x="1350322" y="107600"/>
                </a:cubicBezTo>
                <a:cubicBezTo>
                  <a:pt x="1384794" y="127518"/>
                  <a:pt x="1396592" y="171610"/>
                  <a:pt x="1376674" y="206082"/>
                </a:cubicBezTo>
                <a:lnTo>
                  <a:pt x="1377020" y="206082"/>
                </a:lnTo>
                <a:lnTo>
                  <a:pt x="1328443" y="290335"/>
                </a:lnTo>
                <a:cubicBezTo>
                  <a:pt x="1399298" y="341138"/>
                  <a:pt x="1460919" y="403711"/>
                  <a:pt x="1510630" y="475336"/>
                </a:cubicBezTo>
                <a:lnTo>
                  <a:pt x="1601551" y="422906"/>
                </a:lnTo>
                <a:cubicBezTo>
                  <a:pt x="1601960" y="422452"/>
                  <a:pt x="1602443" y="422072"/>
                  <a:pt x="1602979" y="421780"/>
                </a:cubicBezTo>
                <a:cubicBezTo>
                  <a:pt x="1637131" y="402888"/>
                  <a:pt x="1680109" y="414432"/>
                  <a:pt x="1700199" y="447892"/>
                </a:cubicBezTo>
                <a:cubicBezTo>
                  <a:pt x="1720803" y="482209"/>
                  <a:pt x="1709687" y="526732"/>
                  <a:pt x="1675369" y="547337"/>
                </a:cubicBezTo>
                <a:cubicBezTo>
                  <a:pt x="1674713" y="547380"/>
                  <a:pt x="1674089" y="547639"/>
                  <a:pt x="1673594" y="548073"/>
                </a:cubicBezTo>
                <a:lnTo>
                  <a:pt x="1673594" y="548419"/>
                </a:lnTo>
                <a:lnTo>
                  <a:pt x="1580596" y="602235"/>
                </a:lnTo>
                <a:cubicBezTo>
                  <a:pt x="1611549" y="673330"/>
                  <a:pt x="1631127" y="748851"/>
                  <a:pt x="1638612" y="826030"/>
                </a:cubicBezTo>
                <a:lnTo>
                  <a:pt x="1715504" y="826376"/>
                </a:lnTo>
                <a:lnTo>
                  <a:pt x="1715288" y="826203"/>
                </a:lnTo>
                <a:cubicBezTo>
                  <a:pt x="1755064" y="826203"/>
                  <a:pt x="1787310" y="858448"/>
                  <a:pt x="1787310" y="898225"/>
                </a:cubicBezTo>
                <a:cubicBezTo>
                  <a:pt x="1787310" y="938001"/>
                  <a:pt x="1755064" y="970247"/>
                  <a:pt x="1715288" y="970247"/>
                </a:cubicBezTo>
                <a:lnTo>
                  <a:pt x="1638309" y="970247"/>
                </a:lnTo>
                <a:cubicBezTo>
                  <a:pt x="1631316" y="1044350"/>
                  <a:pt x="1613157" y="1116969"/>
                  <a:pt x="1584449" y="1185642"/>
                </a:cubicBezTo>
                <a:lnTo>
                  <a:pt x="1672512" y="1236297"/>
                </a:lnTo>
                <a:lnTo>
                  <a:pt x="1672512" y="1236687"/>
                </a:lnTo>
                <a:cubicBezTo>
                  <a:pt x="1673124" y="1236879"/>
                  <a:pt x="1673718" y="1237125"/>
                  <a:pt x="1674287" y="1237423"/>
                </a:cubicBezTo>
                <a:cubicBezTo>
                  <a:pt x="1706093" y="1257597"/>
                  <a:pt x="1717162" y="1298762"/>
                  <a:pt x="1699761" y="1332167"/>
                </a:cubicBezTo>
                <a:cubicBezTo>
                  <a:pt x="1681257" y="1367688"/>
                  <a:pt x="1637461" y="1381483"/>
                  <a:pt x="1601940" y="1362980"/>
                </a:cubicBezTo>
                <a:cubicBezTo>
                  <a:pt x="1601291" y="1362720"/>
                  <a:pt x="1601291" y="1362374"/>
                  <a:pt x="1600555" y="1361984"/>
                </a:cubicBezTo>
                <a:lnTo>
                  <a:pt x="1600555" y="1362374"/>
                </a:lnTo>
                <a:lnTo>
                  <a:pt x="1516648" y="1314099"/>
                </a:lnTo>
                <a:cubicBezTo>
                  <a:pt x="1473838" y="1377994"/>
                  <a:pt x="1421476" y="1434941"/>
                  <a:pt x="1361391" y="1482951"/>
                </a:cubicBezTo>
                <a:lnTo>
                  <a:pt x="1415640" y="1577379"/>
                </a:lnTo>
                <a:cubicBezTo>
                  <a:pt x="1433802" y="1611158"/>
                  <a:pt x="1422523" y="1653238"/>
                  <a:pt x="1389901" y="1673406"/>
                </a:cubicBezTo>
                <a:cubicBezTo>
                  <a:pt x="1355834" y="1694466"/>
                  <a:pt x="1311144" y="1683923"/>
                  <a:pt x="1290083" y="1649855"/>
                </a:cubicBezTo>
                <a:lnTo>
                  <a:pt x="1239774" y="1562355"/>
                </a:lnTo>
                <a:cubicBezTo>
                  <a:pt x="1152727" y="1607785"/>
                  <a:pt x="1057528" y="1635481"/>
                  <a:pt x="959696" y="1643837"/>
                </a:cubicBezTo>
                <a:lnTo>
                  <a:pt x="959696" y="1720427"/>
                </a:lnTo>
                <a:lnTo>
                  <a:pt x="958960" y="1720427"/>
                </a:lnTo>
                <a:cubicBezTo>
                  <a:pt x="956473" y="1756167"/>
                  <a:pt x="928030" y="1784610"/>
                  <a:pt x="892290" y="1787096"/>
                </a:cubicBezTo>
                <a:cubicBezTo>
                  <a:pt x="852717" y="1789849"/>
                  <a:pt x="818405" y="1760000"/>
                  <a:pt x="815652" y="1720427"/>
                </a:cubicBezTo>
                <a:lnTo>
                  <a:pt x="814829" y="1720427"/>
                </a:lnTo>
                <a:lnTo>
                  <a:pt x="814829" y="1642842"/>
                </a:lnTo>
                <a:cubicBezTo>
                  <a:pt x="719862" y="1632980"/>
                  <a:pt x="627728" y="1604701"/>
                  <a:pt x="543583" y="1559584"/>
                </a:cubicBezTo>
                <a:lnTo>
                  <a:pt x="491628" y="1650202"/>
                </a:lnTo>
                <a:cubicBezTo>
                  <a:pt x="471454" y="1682250"/>
                  <a:pt x="430017" y="1693379"/>
                  <a:pt x="396500" y="1675752"/>
                </a:cubicBezTo>
                <a:cubicBezTo>
                  <a:pt x="361052" y="1657110"/>
                  <a:pt x="347429" y="1613260"/>
                  <a:pt x="366072" y="1577812"/>
                </a:cubicBezTo>
                <a:lnTo>
                  <a:pt x="423092" y="1479098"/>
                </a:lnTo>
                <a:cubicBezTo>
                  <a:pt x="363895" y="1430624"/>
                  <a:pt x="312369" y="1373477"/>
                  <a:pt x="270259" y="1309597"/>
                </a:cubicBezTo>
                <a:lnTo>
                  <a:pt x="187001" y="1358217"/>
                </a:lnTo>
                <a:cubicBezTo>
                  <a:pt x="153223" y="1376334"/>
                  <a:pt x="111179" y="1365018"/>
                  <a:pt x="91058" y="1332394"/>
                </a:cubicBezTo>
                <a:cubicBezTo>
                  <a:pt x="70045" y="1298325"/>
                  <a:pt x="80629" y="1253673"/>
                  <a:pt x="114698" y="1232661"/>
                </a:cubicBezTo>
                <a:lnTo>
                  <a:pt x="203151" y="1181615"/>
                </a:lnTo>
                <a:cubicBezTo>
                  <a:pt x="175631" y="1114381"/>
                  <a:pt x="158126" y="1043473"/>
                  <a:pt x="151196" y="971156"/>
                </a:cubicBezTo>
                <a:lnTo>
                  <a:pt x="78417" y="971156"/>
                </a:lnTo>
                <a:cubicBezTo>
                  <a:pt x="75543" y="971508"/>
                  <a:pt x="72652" y="971710"/>
                  <a:pt x="69757" y="971762"/>
                </a:cubicBezTo>
                <a:cubicBezTo>
                  <a:pt x="32138" y="970371"/>
                  <a:pt x="1854" y="940394"/>
                  <a:pt x="81" y="902791"/>
                </a:cubicBezTo>
                <a:cubicBezTo>
                  <a:pt x="-1804" y="862831"/>
                  <a:pt x="29062" y="828910"/>
                  <a:pt x="69021" y="827025"/>
                </a:cubicBezTo>
                <a:lnTo>
                  <a:pt x="69021" y="825986"/>
                </a:lnTo>
                <a:lnTo>
                  <a:pt x="150936" y="825986"/>
                </a:lnTo>
                <a:cubicBezTo>
                  <a:pt x="158970" y="746301"/>
                  <a:pt x="179772" y="668428"/>
                  <a:pt x="212546" y="595351"/>
                </a:cubicBezTo>
                <a:lnTo>
                  <a:pt x="131973" y="548809"/>
                </a:lnTo>
                <a:cubicBezTo>
                  <a:pt x="98988" y="528652"/>
                  <a:pt x="87611" y="486165"/>
                  <a:pt x="106111" y="452222"/>
                </a:cubicBezTo>
                <a:cubicBezTo>
                  <a:pt x="125278" y="417055"/>
                  <a:pt x="169325" y="404085"/>
                  <a:pt x="204493" y="423252"/>
                </a:cubicBezTo>
                <a:lnTo>
                  <a:pt x="284243" y="469405"/>
                </a:lnTo>
                <a:cubicBezTo>
                  <a:pt x="333363" y="399922"/>
                  <a:pt x="393894" y="339259"/>
                  <a:pt x="463270" y="289989"/>
                </a:cubicBezTo>
                <a:lnTo>
                  <a:pt x="414952" y="206472"/>
                </a:lnTo>
                <a:cubicBezTo>
                  <a:pt x="414511" y="205737"/>
                  <a:pt x="414084" y="204996"/>
                  <a:pt x="413669" y="204246"/>
                </a:cubicBezTo>
                <a:cubicBezTo>
                  <a:pt x="394294" y="169220"/>
                  <a:pt x="406981" y="125120"/>
                  <a:pt x="442007" y="105744"/>
                </a:cubicBezTo>
                <a:cubicBezTo>
                  <a:pt x="477032" y="86369"/>
                  <a:pt x="521133" y="99056"/>
                  <a:pt x="540509" y="134082"/>
                </a:cubicBezTo>
                <a:lnTo>
                  <a:pt x="588783" y="218031"/>
                </a:lnTo>
                <a:cubicBezTo>
                  <a:pt x="660542" y="185476"/>
                  <a:pt x="737070" y="164674"/>
                  <a:pt x="815435" y="156422"/>
                </a:cubicBezTo>
                <a:lnTo>
                  <a:pt x="815435" y="74161"/>
                </a:lnTo>
                <a:cubicBezTo>
                  <a:pt x="815406" y="72981"/>
                  <a:pt x="815406" y="71800"/>
                  <a:pt x="815435" y="70620"/>
                </a:cubicBezTo>
                <a:cubicBezTo>
                  <a:pt x="816413" y="30652"/>
                  <a:pt x="849606" y="-956"/>
                  <a:pt x="889574" y="22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18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8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E421E-12DC-FABF-5CFA-F4571D57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</a:rPr>
              <a:t>定义</a:t>
            </a:r>
            <a:r>
              <a:rPr lang="zh-CN" altLang="en-US" dirty="0"/>
              <a:t>病毒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8C677B-F164-31CB-D6FF-A79545D22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>
                <a:cs typeface="Arial Unicode MS" panose="020B0604020202020204" pitchFamily="34" charset="-122"/>
              </a:rPr>
              <a:t>PART 02</a:t>
            </a:r>
            <a:endParaRPr lang="zh-CN" altLang="en-US"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1EBB36-84C0-006C-B78E-785302393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342"/>
          <a:stretch/>
        </p:blipFill>
        <p:spPr>
          <a:xfrm flipV="1">
            <a:off x="3222171" y="3427186"/>
            <a:ext cx="5747658" cy="343081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3597331-1578-FBAD-DDE2-DF57CD8D52AE}"/>
              </a:ext>
            </a:extLst>
          </p:cNvPr>
          <p:cNvSpPr/>
          <p:nvPr/>
        </p:nvSpPr>
        <p:spPr>
          <a:xfrm>
            <a:off x="124528" y="134372"/>
            <a:ext cx="436923" cy="422613"/>
          </a:xfrm>
          <a:custGeom>
            <a:avLst/>
            <a:gdLst>
              <a:gd name="connsiteX0" fmla="*/ 622202 w 852034"/>
              <a:gd name="connsiteY0" fmla="*/ 454083 h 812570"/>
              <a:gd name="connsiteX1" fmla="*/ 502548 w 852034"/>
              <a:gd name="connsiteY1" fmla="*/ 573578 h 812570"/>
              <a:gd name="connsiteX2" fmla="*/ 622202 w 852034"/>
              <a:gd name="connsiteY2" fmla="*/ 693074 h 812570"/>
              <a:gd name="connsiteX3" fmla="*/ 741857 w 852034"/>
              <a:gd name="connsiteY3" fmla="*/ 573578 h 812570"/>
              <a:gd name="connsiteX4" fmla="*/ 622202 w 852034"/>
              <a:gd name="connsiteY4" fmla="*/ 454083 h 812570"/>
              <a:gd name="connsiteX5" fmla="*/ 143585 w 852034"/>
              <a:gd name="connsiteY5" fmla="*/ 430183 h 812570"/>
              <a:gd name="connsiteX6" fmla="*/ 382894 w 852034"/>
              <a:gd name="connsiteY6" fmla="*/ 430183 h 812570"/>
              <a:gd name="connsiteX7" fmla="*/ 382894 w 852034"/>
              <a:gd name="connsiteY7" fmla="*/ 477982 h 812570"/>
              <a:gd name="connsiteX8" fmla="*/ 143585 w 852034"/>
              <a:gd name="connsiteY8" fmla="*/ 477982 h 812570"/>
              <a:gd name="connsiteX9" fmla="*/ 622202 w 852034"/>
              <a:gd name="connsiteY9" fmla="*/ 406284 h 812570"/>
              <a:gd name="connsiteX10" fmla="*/ 789718 w 852034"/>
              <a:gd name="connsiteY10" fmla="*/ 573578 h 812570"/>
              <a:gd name="connsiteX11" fmla="*/ 776332 w 852034"/>
              <a:gd name="connsiteY11" fmla="*/ 638031 h 812570"/>
              <a:gd name="connsiteX12" fmla="*/ 753024 w 852034"/>
              <a:gd name="connsiteY12" fmla="*/ 672250 h 812570"/>
              <a:gd name="connsiteX13" fmla="*/ 852034 w 852034"/>
              <a:gd name="connsiteY13" fmla="*/ 771129 h 812570"/>
              <a:gd name="connsiteX14" fmla="*/ 818244 w 852034"/>
              <a:gd name="connsiteY14" fmla="*/ 804970 h 812570"/>
              <a:gd name="connsiteX15" fmla="*/ 718812 w 852034"/>
              <a:gd name="connsiteY15" fmla="*/ 705717 h 812570"/>
              <a:gd name="connsiteX16" fmla="*/ 686741 w 852034"/>
              <a:gd name="connsiteY16" fmla="*/ 727504 h 812570"/>
              <a:gd name="connsiteX17" fmla="*/ 622202 w 852034"/>
              <a:gd name="connsiteY17" fmla="*/ 740872 h 812570"/>
              <a:gd name="connsiteX18" fmla="*/ 454686 w 852034"/>
              <a:gd name="connsiteY18" fmla="*/ 573578 h 812570"/>
              <a:gd name="connsiteX19" fmla="*/ 622202 w 852034"/>
              <a:gd name="connsiteY19" fmla="*/ 406284 h 812570"/>
              <a:gd name="connsiteX20" fmla="*/ 143585 w 852034"/>
              <a:gd name="connsiteY20" fmla="*/ 286789 h 812570"/>
              <a:gd name="connsiteX21" fmla="*/ 382894 w 852034"/>
              <a:gd name="connsiteY21" fmla="*/ 286789 h 812570"/>
              <a:gd name="connsiteX22" fmla="*/ 382894 w 852034"/>
              <a:gd name="connsiteY22" fmla="*/ 334587 h 812570"/>
              <a:gd name="connsiteX23" fmla="*/ 143585 w 852034"/>
              <a:gd name="connsiteY23" fmla="*/ 334587 h 812570"/>
              <a:gd name="connsiteX24" fmla="*/ 143585 w 852034"/>
              <a:gd name="connsiteY24" fmla="*/ 143394 h 812570"/>
              <a:gd name="connsiteX25" fmla="*/ 531265 w 852034"/>
              <a:gd name="connsiteY25" fmla="*/ 143394 h 812570"/>
              <a:gd name="connsiteX26" fmla="*/ 531265 w 852034"/>
              <a:gd name="connsiteY26" fmla="*/ 191192 h 812570"/>
              <a:gd name="connsiteX27" fmla="*/ 143585 w 852034"/>
              <a:gd name="connsiteY27" fmla="*/ 191192 h 812570"/>
              <a:gd name="connsiteX28" fmla="*/ 95723 w 852034"/>
              <a:gd name="connsiteY28" fmla="*/ 0 h 812570"/>
              <a:gd name="connsiteX29" fmla="*/ 717926 w 852034"/>
              <a:gd name="connsiteY29" fmla="*/ 0 h 812570"/>
              <a:gd name="connsiteX30" fmla="*/ 813649 w 852034"/>
              <a:gd name="connsiteY30" fmla="*/ 95596 h 812570"/>
              <a:gd name="connsiteX31" fmla="*/ 813649 w 852034"/>
              <a:gd name="connsiteY31" fmla="*/ 430184 h 812570"/>
              <a:gd name="connsiteX32" fmla="*/ 765788 w 852034"/>
              <a:gd name="connsiteY32" fmla="*/ 430184 h 812570"/>
              <a:gd name="connsiteX33" fmla="*/ 765788 w 852034"/>
              <a:gd name="connsiteY33" fmla="*/ 95596 h 812570"/>
              <a:gd name="connsiteX34" fmla="*/ 717926 w 852034"/>
              <a:gd name="connsiteY34" fmla="*/ 47798 h 812570"/>
              <a:gd name="connsiteX35" fmla="*/ 95723 w 852034"/>
              <a:gd name="connsiteY35" fmla="*/ 47798 h 812570"/>
              <a:gd name="connsiteX36" fmla="*/ 47862 w 852034"/>
              <a:gd name="connsiteY36" fmla="*/ 95596 h 812570"/>
              <a:gd name="connsiteX37" fmla="*/ 47862 w 852034"/>
              <a:gd name="connsiteY37" fmla="*/ 716974 h 812570"/>
              <a:gd name="connsiteX38" fmla="*/ 95723 w 852034"/>
              <a:gd name="connsiteY38" fmla="*/ 764772 h 812570"/>
              <a:gd name="connsiteX39" fmla="*/ 526479 w 852034"/>
              <a:gd name="connsiteY39" fmla="*/ 764772 h 812570"/>
              <a:gd name="connsiteX40" fmla="*/ 526479 w 852034"/>
              <a:gd name="connsiteY40" fmla="*/ 812570 h 812570"/>
              <a:gd name="connsiteX41" fmla="*/ 95723 w 852034"/>
              <a:gd name="connsiteY41" fmla="*/ 812570 h 812570"/>
              <a:gd name="connsiteX42" fmla="*/ 0 w 852034"/>
              <a:gd name="connsiteY42" fmla="*/ 716974 h 812570"/>
              <a:gd name="connsiteX43" fmla="*/ 0 w 852034"/>
              <a:gd name="connsiteY43" fmla="*/ 95596 h 812570"/>
              <a:gd name="connsiteX44" fmla="*/ 95723 w 852034"/>
              <a:gd name="connsiteY44" fmla="*/ 0 h 8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52034" h="812570">
                <a:moveTo>
                  <a:pt x="622202" y="454083"/>
                </a:moveTo>
                <a:cubicBezTo>
                  <a:pt x="555196" y="454083"/>
                  <a:pt x="502548" y="506661"/>
                  <a:pt x="502548" y="573578"/>
                </a:cubicBezTo>
                <a:cubicBezTo>
                  <a:pt x="502548" y="640496"/>
                  <a:pt x="555196" y="693074"/>
                  <a:pt x="622202" y="693074"/>
                </a:cubicBezTo>
                <a:cubicBezTo>
                  <a:pt x="689209" y="693074"/>
                  <a:pt x="741857" y="640496"/>
                  <a:pt x="741857" y="573578"/>
                </a:cubicBezTo>
                <a:cubicBezTo>
                  <a:pt x="741857" y="506661"/>
                  <a:pt x="689209" y="454083"/>
                  <a:pt x="622202" y="454083"/>
                </a:cubicBezTo>
                <a:close/>
                <a:moveTo>
                  <a:pt x="143585" y="430183"/>
                </a:moveTo>
                <a:lnTo>
                  <a:pt x="382894" y="430183"/>
                </a:lnTo>
                <a:lnTo>
                  <a:pt x="382894" y="477982"/>
                </a:lnTo>
                <a:lnTo>
                  <a:pt x="143585" y="477982"/>
                </a:lnTo>
                <a:close/>
                <a:moveTo>
                  <a:pt x="622202" y="406284"/>
                </a:moveTo>
                <a:cubicBezTo>
                  <a:pt x="713139" y="406284"/>
                  <a:pt x="789718" y="482761"/>
                  <a:pt x="789718" y="573578"/>
                </a:cubicBezTo>
                <a:cubicBezTo>
                  <a:pt x="789718" y="596282"/>
                  <a:pt x="784932" y="618090"/>
                  <a:pt x="776332" y="638031"/>
                </a:cubicBezTo>
                <a:lnTo>
                  <a:pt x="753024" y="672250"/>
                </a:lnTo>
                <a:lnTo>
                  <a:pt x="852034" y="771129"/>
                </a:lnTo>
                <a:lnTo>
                  <a:pt x="818244" y="804970"/>
                </a:lnTo>
                <a:lnTo>
                  <a:pt x="718812" y="705717"/>
                </a:lnTo>
                <a:lnTo>
                  <a:pt x="686741" y="727504"/>
                </a:lnTo>
                <a:cubicBezTo>
                  <a:pt x="666773" y="736092"/>
                  <a:pt x="644937" y="740872"/>
                  <a:pt x="622202" y="740872"/>
                </a:cubicBezTo>
                <a:cubicBezTo>
                  <a:pt x="531265" y="740872"/>
                  <a:pt x="454686" y="664395"/>
                  <a:pt x="454686" y="573578"/>
                </a:cubicBezTo>
                <a:cubicBezTo>
                  <a:pt x="454686" y="482761"/>
                  <a:pt x="531265" y="406284"/>
                  <a:pt x="622202" y="406284"/>
                </a:cubicBezTo>
                <a:close/>
                <a:moveTo>
                  <a:pt x="143585" y="286789"/>
                </a:moveTo>
                <a:lnTo>
                  <a:pt x="382894" y="286789"/>
                </a:lnTo>
                <a:lnTo>
                  <a:pt x="382894" y="334587"/>
                </a:lnTo>
                <a:lnTo>
                  <a:pt x="143585" y="334587"/>
                </a:lnTo>
                <a:close/>
                <a:moveTo>
                  <a:pt x="143585" y="143394"/>
                </a:moveTo>
                <a:lnTo>
                  <a:pt x="531265" y="143394"/>
                </a:lnTo>
                <a:lnTo>
                  <a:pt x="531265" y="191192"/>
                </a:lnTo>
                <a:lnTo>
                  <a:pt x="143585" y="191192"/>
                </a:lnTo>
                <a:close/>
                <a:moveTo>
                  <a:pt x="95723" y="0"/>
                </a:moveTo>
                <a:lnTo>
                  <a:pt x="717926" y="0"/>
                </a:lnTo>
                <a:cubicBezTo>
                  <a:pt x="770574" y="0"/>
                  <a:pt x="813649" y="43018"/>
                  <a:pt x="813649" y="95596"/>
                </a:cubicBezTo>
                <a:lnTo>
                  <a:pt x="813649" y="430184"/>
                </a:lnTo>
                <a:lnTo>
                  <a:pt x="765788" y="430184"/>
                </a:lnTo>
                <a:lnTo>
                  <a:pt x="765788" y="95596"/>
                </a:lnTo>
                <a:cubicBezTo>
                  <a:pt x="765788" y="66918"/>
                  <a:pt x="746643" y="47798"/>
                  <a:pt x="717926" y="47798"/>
                </a:cubicBezTo>
                <a:lnTo>
                  <a:pt x="95723" y="47798"/>
                </a:lnTo>
                <a:cubicBezTo>
                  <a:pt x="67006" y="47798"/>
                  <a:pt x="47862" y="66918"/>
                  <a:pt x="47862" y="95596"/>
                </a:cubicBezTo>
                <a:lnTo>
                  <a:pt x="47862" y="716974"/>
                </a:lnTo>
                <a:cubicBezTo>
                  <a:pt x="47862" y="745653"/>
                  <a:pt x="67006" y="764772"/>
                  <a:pt x="95723" y="764772"/>
                </a:cubicBezTo>
                <a:lnTo>
                  <a:pt x="526479" y="764772"/>
                </a:lnTo>
                <a:lnTo>
                  <a:pt x="526479" y="812570"/>
                </a:lnTo>
                <a:lnTo>
                  <a:pt x="95723" y="812570"/>
                </a:lnTo>
                <a:cubicBezTo>
                  <a:pt x="43076" y="812570"/>
                  <a:pt x="0" y="769552"/>
                  <a:pt x="0" y="716974"/>
                </a:cubicBezTo>
                <a:lnTo>
                  <a:pt x="0" y="95596"/>
                </a:lnTo>
                <a:cubicBezTo>
                  <a:pt x="0" y="43018"/>
                  <a:pt x="43076" y="0"/>
                  <a:pt x="957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D319EA-9AE2-4DA9-6E19-C860D48EEEFE}"/>
              </a:ext>
            </a:extLst>
          </p:cNvPr>
          <p:cNvSpPr txBox="1"/>
          <p:nvPr/>
        </p:nvSpPr>
        <p:spPr>
          <a:xfrm>
            <a:off x="195946" y="288510"/>
            <a:ext cx="1595309" cy="484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定义病毒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D597DF-83E1-67A2-08E3-E42679C314C1}"/>
              </a:ext>
            </a:extLst>
          </p:cNvPr>
          <p:cNvSpPr/>
          <p:nvPr/>
        </p:nvSpPr>
        <p:spPr>
          <a:xfrm>
            <a:off x="209814" y="657077"/>
            <a:ext cx="1051891" cy="2539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050">
                <a:latin typeface="思源宋体 CN" panose="02020400000000000000" pitchFamily="18" charset="-122"/>
                <a:ea typeface="思源宋体 CN" panose="02020400000000000000" pitchFamily="18" charset="-122"/>
              </a:rPr>
              <a:t>Define  virus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07C46E7-131C-44EB-48CA-587EB265602B}"/>
              </a:ext>
            </a:extLst>
          </p:cNvPr>
          <p:cNvSpPr>
            <a:spLocks/>
          </p:cNvSpPr>
          <p:nvPr/>
        </p:nvSpPr>
        <p:spPr>
          <a:xfrm>
            <a:off x="1585028" y="629672"/>
            <a:ext cx="226878" cy="226329"/>
          </a:xfrm>
          <a:custGeom>
            <a:avLst/>
            <a:gdLst>
              <a:gd name="connsiteX0" fmla="*/ 622202 w 852034"/>
              <a:gd name="connsiteY0" fmla="*/ 454083 h 812570"/>
              <a:gd name="connsiteX1" fmla="*/ 502548 w 852034"/>
              <a:gd name="connsiteY1" fmla="*/ 573578 h 812570"/>
              <a:gd name="connsiteX2" fmla="*/ 622202 w 852034"/>
              <a:gd name="connsiteY2" fmla="*/ 693074 h 812570"/>
              <a:gd name="connsiteX3" fmla="*/ 741857 w 852034"/>
              <a:gd name="connsiteY3" fmla="*/ 573578 h 812570"/>
              <a:gd name="connsiteX4" fmla="*/ 622202 w 852034"/>
              <a:gd name="connsiteY4" fmla="*/ 454083 h 812570"/>
              <a:gd name="connsiteX5" fmla="*/ 143585 w 852034"/>
              <a:gd name="connsiteY5" fmla="*/ 430183 h 812570"/>
              <a:gd name="connsiteX6" fmla="*/ 382894 w 852034"/>
              <a:gd name="connsiteY6" fmla="*/ 430183 h 812570"/>
              <a:gd name="connsiteX7" fmla="*/ 382894 w 852034"/>
              <a:gd name="connsiteY7" fmla="*/ 477982 h 812570"/>
              <a:gd name="connsiteX8" fmla="*/ 143585 w 852034"/>
              <a:gd name="connsiteY8" fmla="*/ 477982 h 812570"/>
              <a:gd name="connsiteX9" fmla="*/ 622202 w 852034"/>
              <a:gd name="connsiteY9" fmla="*/ 406284 h 812570"/>
              <a:gd name="connsiteX10" fmla="*/ 789718 w 852034"/>
              <a:gd name="connsiteY10" fmla="*/ 573578 h 812570"/>
              <a:gd name="connsiteX11" fmla="*/ 776332 w 852034"/>
              <a:gd name="connsiteY11" fmla="*/ 638031 h 812570"/>
              <a:gd name="connsiteX12" fmla="*/ 753024 w 852034"/>
              <a:gd name="connsiteY12" fmla="*/ 672250 h 812570"/>
              <a:gd name="connsiteX13" fmla="*/ 852034 w 852034"/>
              <a:gd name="connsiteY13" fmla="*/ 771129 h 812570"/>
              <a:gd name="connsiteX14" fmla="*/ 818244 w 852034"/>
              <a:gd name="connsiteY14" fmla="*/ 804970 h 812570"/>
              <a:gd name="connsiteX15" fmla="*/ 718812 w 852034"/>
              <a:gd name="connsiteY15" fmla="*/ 705717 h 812570"/>
              <a:gd name="connsiteX16" fmla="*/ 686741 w 852034"/>
              <a:gd name="connsiteY16" fmla="*/ 727504 h 812570"/>
              <a:gd name="connsiteX17" fmla="*/ 622202 w 852034"/>
              <a:gd name="connsiteY17" fmla="*/ 740872 h 812570"/>
              <a:gd name="connsiteX18" fmla="*/ 454686 w 852034"/>
              <a:gd name="connsiteY18" fmla="*/ 573578 h 812570"/>
              <a:gd name="connsiteX19" fmla="*/ 622202 w 852034"/>
              <a:gd name="connsiteY19" fmla="*/ 406284 h 812570"/>
              <a:gd name="connsiteX20" fmla="*/ 143585 w 852034"/>
              <a:gd name="connsiteY20" fmla="*/ 286789 h 812570"/>
              <a:gd name="connsiteX21" fmla="*/ 382894 w 852034"/>
              <a:gd name="connsiteY21" fmla="*/ 286789 h 812570"/>
              <a:gd name="connsiteX22" fmla="*/ 382894 w 852034"/>
              <a:gd name="connsiteY22" fmla="*/ 334587 h 812570"/>
              <a:gd name="connsiteX23" fmla="*/ 143585 w 852034"/>
              <a:gd name="connsiteY23" fmla="*/ 334587 h 812570"/>
              <a:gd name="connsiteX24" fmla="*/ 143585 w 852034"/>
              <a:gd name="connsiteY24" fmla="*/ 143394 h 812570"/>
              <a:gd name="connsiteX25" fmla="*/ 531265 w 852034"/>
              <a:gd name="connsiteY25" fmla="*/ 143394 h 812570"/>
              <a:gd name="connsiteX26" fmla="*/ 531265 w 852034"/>
              <a:gd name="connsiteY26" fmla="*/ 191192 h 812570"/>
              <a:gd name="connsiteX27" fmla="*/ 143585 w 852034"/>
              <a:gd name="connsiteY27" fmla="*/ 191192 h 812570"/>
              <a:gd name="connsiteX28" fmla="*/ 95723 w 852034"/>
              <a:gd name="connsiteY28" fmla="*/ 0 h 812570"/>
              <a:gd name="connsiteX29" fmla="*/ 717926 w 852034"/>
              <a:gd name="connsiteY29" fmla="*/ 0 h 812570"/>
              <a:gd name="connsiteX30" fmla="*/ 813649 w 852034"/>
              <a:gd name="connsiteY30" fmla="*/ 95596 h 812570"/>
              <a:gd name="connsiteX31" fmla="*/ 813649 w 852034"/>
              <a:gd name="connsiteY31" fmla="*/ 430184 h 812570"/>
              <a:gd name="connsiteX32" fmla="*/ 765788 w 852034"/>
              <a:gd name="connsiteY32" fmla="*/ 430184 h 812570"/>
              <a:gd name="connsiteX33" fmla="*/ 765788 w 852034"/>
              <a:gd name="connsiteY33" fmla="*/ 95596 h 812570"/>
              <a:gd name="connsiteX34" fmla="*/ 717926 w 852034"/>
              <a:gd name="connsiteY34" fmla="*/ 47798 h 812570"/>
              <a:gd name="connsiteX35" fmla="*/ 95723 w 852034"/>
              <a:gd name="connsiteY35" fmla="*/ 47798 h 812570"/>
              <a:gd name="connsiteX36" fmla="*/ 47862 w 852034"/>
              <a:gd name="connsiteY36" fmla="*/ 95596 h 812570"/>
              <a:gd name="connsiteX37" fmla="*/ 47862 w 852034"/>
              <a:gd name="connsiteY37" fmla="*/ 716974 h 812570"/>
              <a:gd name="connsiteX38" fmla="*/ 95723 w 852034"/>
              <a:gd name="connsiteY38" fmla="*/ 764772 h 812570"/>
              <a:gd name="connsiteX39" fmla="*/ 526479 w 852034"/>
              <a:gd name="connsiteY39" fmla="*/ 764772 h 812570"/>
              <a:gd name="connsiteX40" fmla="*/ 526479 w 852034"/>
              <a:gd name="connsiteY40" fmla="*/ 812570 h 812570"/>
              <a:gd name="connsiteX41" fmla="*/ 95723 w 852034"/>
              <a:gd name="connsiteY41" fmla="*/ 812570 h 812570"/>
              <a:gd name="connsiteX42" fmla="*/ 0 w 852034"/>
              <a:gd name="connsiteY42" fmla="*/ 716974 h 812570"/>
              <a:gd name="connsiteX43" fmla="*/ 0 w 852034"/>
              <a:gd name="connsiteY43" fmla="*/ 95596 h 812570"/>
              <a:gd name="connsiteX44" fmla="*/ 95723 w 852034"/>
              <a:gd name="connsiteY44" fmla="*/ 0 h 8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52034" h="812570">
                <a:moveTo>
                  <a:pt x="622202" y="454083"/>
                </a:moveTo>
                <a:cubicBezTo>
                  <a:pt x="555196" y="454083"/>
                  <a:pt x="502548" y="506661"/>
                  <a:pt x="502548" y="573578"/>
                </a:cubicBezTo>
                <a:cubicBezTo>
                  <a:pt x="502548" y="640496"/>
                  <a:pt x="555196" y="693074"/>
                  <a:pt x="622202" y="693074"/>
                </a:cubicBezTo>
                <a:cubicBezTo>
                  <a:pt x="689209" y="693074"/>
                  <a:pt x="741857" y="640496"/>
                  <a:pt x="741857" y="573578"/>
                </a:cubicBezTo>
                <a:cubicBezTo>
                  <a:pt x="741857" y="506661"/>
                  <a:pt x="689209" y="454083"/>
                  <a:pt x="622202" y="454083"/>
                </a:cubicBezTo>
                <a:close/>
                <a:moveTo>
                  <a:pt x="143585" y="430183"/>
                </a:moveTo>
                <a:lnTo>
                  <a:pt x="382894" y="430183"/>
                </a:lnTo>
                <a:lnTo>
                  <a:pt x="382894" y="477982"/>
                </a:lnTo>
                <a:lnTo>
                  <a:pt x="143585" y="477982"/>
                </a:lnTo>
                <a:close/>
                <a:moveTo>
                  <a:pt x="622202" y="406284"/>
                </a:moveTo>
                <a:cubicBezTo>
                  <a:pt x="713139" y="406284"/>
                  <a:pt x="789718" y="482761"/>
                  <a:pt x="789718" y="573578"/>
                </a:cubicBezTo>
                <a:cubicBezTo>
                  <a:pt x="789718" y="596282"/>
                  <a:pt x="784932" y="618090"/>
                  <a:pt x="776332" y="638031"/>
                </a:cubicBezTo>
                <a:lnTo>
                  <a:pt x="753024" y="672250"/>
                </a:lnTo>
                <a:lnTo>
                  <a:pt x="852034" y="771129"/>
                </a:lnTo>
                <a:lnTo>
                  <a:pt x="818244" y="804970"/>
                </a:lnTo>
                <a:lnTo>
                  <a:pt x="718812" y="705717"/>
                </a:lnTo>
                <a:lnTo>
                  <a:pt x="686741" y="727504"/>
                </a:lnTo>
                <a:cubicBezTo>
                  <a:pt x="666773" y="736092"/>
                  <a:pt x="644937" y="740872"/>
                  <a:pt x="622202" y="740872"/>
                </a:cubicBezTo>
                <a:cubicBezTo>
                  <a:pt x="531265" y="740872"/>
                  <a:pt x="454686" y="664395"/>
                  <a:pt x="454686" y="573578"/>
                </a:cubicBezTo>
                <a:cubicBezTo>
                  <a:pt x="454686" y="482761"/>
                  <a:pt x="531265" y="406284"/>
                  <a:pt x="622202" y="406284"/>
                </a:cubicBezTo>
                <a:close/>
                <a:moveTo>
                  <a:pt x="143585" y="286789"/>
                </a:moveTo>
                <a:lnTo>
                  <a:pt x="382894" y="286789"/>
                </a:lnTo>
                <a:lnTo>
                  <a:pt x="382894" y="334587"/>
                </a:lnTo>
                <a:lnTo>
                  <a:pt x="143585" y="334587"/>
                </a:lnTo>
                <a:close/>
                <a:moveTo>
                  <a:pt x="143585" y="143394"/>
                </a:moveTo>
                <a:lnTo>
                  <a:pt x="531265" y="143394"/>
                </a:lnTo>
                <a:lnTo>
                  <a:pt x="531265" y="191192"/>
                </a:lnTo>
                <a:lnTo>
                  <a:pt x="143585" y="191192"/>
                </a:lnTo>
                <a:close/>
                <a:moveTo>
                  <a:pt x="95723" y="0"/>
                </a:moveTo>
                <a:lnTo>
                  <a:pt x="717926" y="0"/>
                </a:lnTo>
                <a:cubicBezTo>
                  <a:pt x="770574" y="0"/>
                  <a:pt x="813649" y="43018"/>
                  <a:pt x="813649" y="95596"/>
                </a:cubicBezTo>
                <a:lnTo>
                  <a:pt x="813649" y="430184"/>
                </a:lnTo>
                <a:lnTo>
                  <a:pt x="765788" y="430184"/>
                </a:lnTo>
                <a:lnTo>
                  <a:pt x="765788" y="95596"/>
                </a:lnTo>
                <a:cubicBezTo>
                  <a:pt x="765788" y="66918"/>
                  <a:pt x="746643" y="47798"/>
                  <a:pt x="717926" y="47798"/>
                </a:cubicBezTo>
                <a:lnTo>
                  <a:pt x="95723" y="47798"/>
                </a:lnTo>
                <a:cubicBezTo>
                  <a:pt x="67006" y="47798"/>
                  <a:pt x="47862" y="66918"/>
                  <a:pt x="47862" y="95596"/>
                </a:cubicBezTo>
                <a:lnTo>
                  <a:pt x="47862" y="716974"/>
                </a:lnTo>
                <a:cubicBezTo>
                  <a:pt x="47862" y="745653"/>
                  <a:pt x="67006" y="764772"/>
                  <a:pt x="95723" y="764772"/>
                </a:cubicBezTo>
                <a:lnTo>
                  <a:pt x="526479" y="764772"/>
                </a:lnTo>
                <a:lnTo>
                  <a:pt x="526479" y="812570"/>
                </a:lnTo>
                <a:lnTo>
                  <a:pt x="95723" y="812570"/>
                </a:lnTo>
                <a:cubicBezTo>
                  <a:pt x="43076" y="812570"/>
                  <a:pt x="0" y="769552"/>
                  <a:pt x="0" y="716974"/>
                </a:cubicBezTo>
                <a:lnTo>
                  <a:pt x="0" y="95596"/>
                </a:lnTo>
                <a:cubicBezTo>
                  <a:pt x="0" y="43018"/>
                  <a:pt x="43076" y="0"/>
                  <a:pt x="9572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pic>
        <p:nvPicPr>
          <p:cNvPr id="9" name="图片 8" descr="红色的花&#10;&#10;描述已自动生成">
            <a:extLst>
              <a:ext uri="{FF2B5EF4-FFF2-40B4-BE49-F238E27FC236}">
                <a16:creationId xmlns:a16="http://schemas.microsoft.com/office/drawing/2014/main" id="{69D3D4A3-D20E-1577-5C1A-8033CEECA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673" y="2238829"/>
            <a:ext cx="4292600" cy="42926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F259462-9B40-990C-A4AA-2F13E5FBABFB}"/>
              </a:ext>
            </a:extLst>
          </p:cNvPr>
          <p:cNvSpPr/>
          <p:nvPr/>
        </p:nvSpPr>
        <p:spPr>
          <a:xfrm>
            <a:off x="374293" y="3525795"/>
            <a:ext cx="2572107" cy="4620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D8DD99-7E4D-CF3E-C0CD-556ECDEE695A}"/>
              </a:ext>
            </a:extLst>
          </p:cNvPr>
          <p:cNvSpPr/>
          <p:nvPr/>
        </p:nvSpPr>
        <p:spPr>
          <a:xfrm>
            <a:off x="373063" y="5384801"/>
            <a:ext cx="1849437" cy="486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8C7E16-D6A1-C4D5-E0D7-0CCB46FD8557}"/>
              </a:ext>
            </a:extLst>
          </p:cNvPr>
          <p:cNvSpPr txBox="1"/>
          <p:nvPr/>
        </p:nvSpPr>
        <p:spPr>
          <a:xfrm>
            <a:off x="334964" y="1350198"/>
            <a:ext cx="3061380" cy="83099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4400" i="0" kern="100" spc="-300">
                <a:solidFill>
                  <a:schemeClr val="bg2">
                    <a:lumMod val="25000"/>
                  </a:schemeClr>
                </a:soli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于</a:t>
            </a:r>
            <a:r>
              <a:rPr lang="en-US" altLang="zh-CN" sz="4800" i="0" kern="100" spc="-300">
                <a:solidFill>
                  <a:schemeClr val="bg2">
                    <a:lumMod val="25000"/>
                  </a:schemeClr>
                </a:soli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11</a:t>
            </a:r>
            <a:r>
              <a:rPr lang="en-US" altLang="zh-CN" sz="100" i="0" kern="100" spc="-300">
                <a:solidFill>
                  <a:schemeClr val="bg2">
                    <a:lumMod val="25000"/>
                  </a:schemeClr>
                </a:soli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zh-CN" altLang="en-US" sz="4400" i="0" kern="100" spc="-300">
                <a:solidFill>
                  <a:schemeClr val="bg2">
                    <a:lumMod val="25000"/>
                  </a:schemeClr>
                </a:soli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4800" i="0" kern="100" spc="-300">
                <a:solidFill>
                  <a:schemeClr val="bg2">
                    <a:lumMod val="25000"/>
                  </a:schemeClr>
                </a:soli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26</a:t>
            </a:r>
            <a:r>
              <a:rPr lang="zh-CN" altLang="en-US" sz="4400" i="0" kern="100" spc="-300">
                <a:solidFill>
                  <a:schemeClr val="bg2">
                    <a:lumMod val="25000"/>
                  </a:schemeClr>
                </a:solidFill>
                <a:effectLst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日</a:t>
            </a:r>
            <a:endParaRPr lang="zh-CN" altLang="en-US" sz="3200" kern="100" spc="-300">
              <a:solidFill>
                <a:schemeClr val="bg2">
                  <a:lumMod val="25000"/>
                </a:schemeClr>
              </a:solidFill>
              <a:effectLst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9BB8602-A61C-AFAF-837D-C33C7A363579}"/>
              </a:ext>
            </a:extLst>
          </p:cNvPr>
          <p:cNvSpPr/>
          <p:nvPr/>
        </p:nvSpPr>
        <p:spPr>
          <a:xfrm flipH="1">
            <a:off x="378504" y="1386117"/>
            <a:ext cx="2945268" cy="698728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62000">
                  <a:schemeClr val="bg1">
                    <a:alpha val="0"/>
                  </a:schemeClr>
                </a:gs>
                <a:gs pos="38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4DC16E-2C9A-0589-405E-3E578B5E7F51}"/>
              </a:ext>
            </a:extLst>
          </p:cNvPr>
          <p:cNvSpPr txBox="1"/>
          <p:nvPr/>
        </p:nvSpPr>
        <p:spPr>
          <a:xfrm>
            <a:off x="7788127" y="1367974"/>
            <a:ext cx="1331686" cy="7694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4400" kern="100" spc="-3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编</a:t>
            </a:r>
            <a:r>
              <a:rPr lang="zh-CN" altLang="en-US" sz="100" kern="100" spc="-3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zh-CN" altLang="en-US" sz="4400" kern="100" spc="-3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号</a:t>
            </a:r>
            <a:endParaRPr lang="zh-CN" altLang="en-US" sz="4800" kern="100" spc="-300">
              <a:solidFill>
                <a:schemeClr val="accent1">
                  <a:lumMod val="7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1AC788-2CA4-E348-A458-924C1B57B416}"/>
              </a:ext>
            </a:extLst>
          </p:cNvPr>
          <p:cNvSpPr txBox="1"/>
          <p:nvPr/>
        </p:nvSpPr>
        <p:spPr>
          <a:xfrm>
            <a:off x="276906" y="2701372"/>
            <a:ext cx="377379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kumimoji="0" lang="zh-CN" altLang="en-US" sz="20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世界卫生组织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sz="20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sz="20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其定义为第五种</a:t>
            </a:r>
            <a:endParaRPr lang="zh-CN" altLang="en-US" sz="2000" kern="1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E35E85C-8019-7502-A1B0-674AD8CF1403}"/>
              </a:ext>
            </a:extLst>
          </p:cNvPr>
          <p:cNvSpPr txBox="1"/>
          <p:nvPr/>
        </p:nvSpPr>
        <p:spPr>
          <a:xfrm>
            <a:off x="146277" y="3483661"/>
            <a:ext cx="3075895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zh-CN" altLang="en-US" sz="32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“关切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kumimoji="0" lang="zh-CN" altLang="en-US" sz="32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变异株”</a:t>
            </a:r>
            <a:endParaRPr lang="zh-CN" altLang="en-US" sz="3200" kern="1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D889588-AEB1-241F-82DD-D4A068F83479}"/>
              </a:ext>
            </a:extLst>
          </p:cNvPr>
          <p:cNvSpPr txBox="1"/>
          <p:nvPr/>
        </p:nvSpPr>
        <p:spPr>
          <a:xfrm>
            <a:off x="288167" y="4752974"/>
            <a:ext cx="244971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2000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变异株取名希腊字母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4307AD3-979B-8CB5-1810-6C39A592178F}"/>
              </a:ext>
            </a:extLst>
          </p:cNvPr>
          <p:cNvSpPr txBox="1"/>
          <p:nvPr/>
        </p:nvSpPr>
        <p:spPr>
          <a:xfrm>
            <a:off x="357110" y="5370191"/>
            <a:ext cx="1885453" cy="58477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altLang="zh-CN" sz="3200" kern="100">
                <a:solidFill>
                  <a:prstClr val="whit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Om</a:t>
            </a:r>
            <a:r>
              <a:rPr lang="en-US" altLang="zh-CN" sz="100" kern="100">
                <a:solidFill>
                  <a:prstClr val="whit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en-US" altLang="zh-CN" sz="3200" kern="100">
                <a:solidFill>
                  <a:prstClr val="whit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i</a:t>
            </a:r>
            <a:r>
              <a:rPr lang="en-US" altLang="zh-CN" sz="100" kern="100">
                <a:solidFill>
                  <a:prstClr val="whit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en-US" altLang="zh-CN" sz="3200" kern="100">
                <a:solidFill>
                  <a:prstClr val="white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cron</a:t>
            </a:r>
            <a:endParaRPr lang="zh-CN" altLang="en-US" sz="3200" kern="100">
              <a:solidFill>
                <a:prstClr val="white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88D9A96-F625-E930-F8A1-DAAA2E561ABF}"/>
              </a:ext>
            </a:extLst>
          </p:cNvPr>
          <p:cNvSpPr txBox="1"/>
          <p:nvPr/>
        </p:nvSpPr>
        <p:spPr>
          <a:xfrm>
            <a:off x="9263771" y="2933872"/>
            <a:ext cx="2520242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/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在武汉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取样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到的病毒株</a:t>
            </a:r>
            <a:endParaRPr lang="zh-CN" altLang="en-US" kern="1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336B491-EB58-E1A8-1A85-A1A37D04FB99}"/>
              </a:ext>
            </a:extLst>
          </p:cNvPr>
          <p:cNvSpPr/>
          <p:nvPr/>
        </p:nvSpPr>
        <p:spPr>
          <a:xfrm>
            <a:off x="11381792" y="2517052"/>
            <a:ext cx="350311" cy="418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17FA70-304F-EBDC-8ADF-D3687B91B263}"/>
              </a:ext>
            </a:extLst>
          </p:cNvPr>
          <p:cNvSpPr txBox="1"/>
          <p:nvPr/>
        </p:nvSpPr>
        <p:spPr>
          <a:xfrm>
            <a:off x="11335204" y="2489432"/>
            <a:ext cx="448809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28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B</a:t>
            </a:r>
            <a:endParaRPr lang="zh-CN" altLang="en-US" sz="2800" kern="10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E88A363-5ED5-BE9A-E114-19198D89C9E3}"/>
              </a:ext>
            </a:extLst>
          </p:cNvPr>
          <p:cNvSpPr txBox="1"/>
          <p:nvPr/>
        </p:nvSpPr>
        <p:spPr>
          <a:xfrm>
            <a:off x="9036145" y="3912377"/>
            <a:ext cx="2747868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/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在意大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利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取样到的病毒株</a:t>
            </a:r>
            <a:endParaRPr lang="zh-CN" altLang="en-US" kern="1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DFEAEAE-B326-28FE-02C2-DDB274156BAC}"/>
              </a:ext>
            </a:extLst>
          </p:cNvPr>
          <p:cNvSpPr/>
          <p:nvPr/>
        </p:nvSpPr>
        <p:spPr>
          <a:xfrm>
            <a:off x="11095135" y="3491231"/>
            <a:ext cx="643446" cy="418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0E1F820-A4A8-E81C-C3C6-048866D22175}"/>
              </a:ext>
            </a:extLst>
          </p:cNvPr>
          <p:cNvSpPr txBox="1"/>
          <p:nvPr/>
        </p:nvSpPr>
        <p:spPr>
          <a:xfrm>
            <a:off x="11048547" y="3463611"/>
            <a:ext cx="824366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28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B</a:t>
            </a:r>
            <a:r>
              <a:rPr lang="en-US" altLang="zh-CN" sz="1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en-US" altLang="zh-CN" sz="28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.1</a:t>
            </a:r>
            <a:endParaRPr lang="zh-CN" altLang="en-US" sz="2800" kern="10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8B4AB38-71B4-DD08-5E71-10CF2B6B4FD0}"/>
              </a:ext>
            </a:extLst>
          </p:cNvPr>
          <p:cNvSpPr txBox="1"/>
          <p:nvPr/>
        </p:nvSpPr>
        <p:spPr>
          <a:xfrm>
            <a:off x="8855006" y="4907092"/>
            <a:ext cx="2929007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/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英国取样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到</a:t>
            </a:r>
            <a:r>
              <a:rPr kumimoji="0" lang="zh-CN" altLang="en-US" sz="1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kumimoji="0" lang="en-US" altLang="zh-CN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alpha</a:t>
            </a:r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病毒株</a:t>
            </a:r>
            <a:endParaRPr lang="zh-CN" altLang="en-US" kern="1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AEDE6DB-9DC8-1B64-B434-845FD7EA341A}"/>
              </a:ext>
            </a:extLst>
          </p:cNvPr>
          <p:cNvSpPr/>
          <p:nvPr/>
        </p:nvSpPr>
        <p:spPr>
          <a:xfrm>
            <a:off x="10399809" y="4469736"/>
            <a:ext cx="1337341" cy="418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1F30738-38D8-426B-D6DE-70353146E9E8}"/>
              </a:ext>
            </a:extLst>
          </p:cNvPr>
          <p:cNvSpPr txBox="1"/>
          <p:nvPr/>
        </p:nvSpPr>
        <p:spPr>
          <a:xfrm>
            <a:off x="10353222" y="4442116"/>
            <a:ext cx="1713366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28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B.</a:t>
            </a:r>
            <a:r>
              <a:rPr lang="en-US" altLang="zh-CN" sz="1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en-US" altLang="zh-CN" sz="28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1</a:t>
            </a:r>
            <a:r>
              <a:rPr lang="en-US" altLang="zh-CN" sz="1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en-US" altLang="zh-CN" sz="28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.1.7</a:t>
            </a:r>
            <a:endParaRPr lang="zh-CN" altLang="en-US" sz="2800" kern="10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2DEF6CE-8E83-58FA-7F03-78C63C11D2CF}"/>
              </a:ext>
            </a:extLst>
          </p:cNvPr>
          <p:cNvSpPr txBox="1"/>
          <p:nvPr/>
        </p:nvSpPr>
        <p:spPr>
          <a:xfrm>
            <a:off x="10220765" y="5881734"/>
            <a:ext cx="1563248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/>
            <a:r>
              <a:rPr kumimoji="0" lang="en-US" altLang="zh-CN" b="0" i="0" u="none" strike="noStrike" kern="1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al</a:t>
            </a:r>
            <a:r>
              <a:rPr kumimoji="0" lang="en-US" altLang="zh-CN" sz="100" b="0" i="0" u="none" strike="noStrike" kern="1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b="0" i="0" u="none" strike="noStrike" kern="1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</a:t>
            </a:r>
            <a:r>
              <a:rPr kumimoji="0" lang="en-US" altLang="zh-CN" sz="100" b="0" i="0" u="none" strike="noStrike" kern="1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kumimoji="0" lang="en-US" altLang="zh-CN" b="0" i="0" u="none" strike="noStrike" kern="1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ha</a:t>
            </a:r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的近亲</a:t>
            </a:r>
            <a:endParaRPr lang="zh-CN" altLang="en-US" kern="100">
              <a:solidFill>
                <a:srgbClr val="333333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1C0FCAA-9692-B38F-4F65-62654762BDBC}"/>
              </a:ext>
            </a:extLst>
          </p:cNvPr>
          <p:cNvSpPr/>
          <p:nvPr/>
        </p:nvSpPr>
        <p:spPr>
          <a:xfrm>
            <a:off x="9980710" y="5464452"/>
            <a:ext cx="1753678" cy="418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803D73A-320F-8A39-BD4D-FF5EC24EE258}"/>
              </a:ext>
            </a:extLst>
          </p:cNvPr>
          <p:cNvSpPr txBox="1"/>
          <p:nvPr/>
        </p:nvSpPr>
        <p:spPr>
          <a:xfrm>
            <a:off x="9934121" y="5422318"/>
            <a:ext cx="184989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28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B.1</a:t>
            </a:r>
            <a:r>
              <a:rPr lang="en-US" altLang="zh-CN" sz="1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en-US" altLang="zh-CN" sz="28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.1.529</a:t>
            </a:r>
            <a:endParaRPr lang="zh-CN" altLang="en-US" sz="2800" kern="10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05072E6-35A5-653D-9D91-5B3C47A30C99}"/>
              </a:ext>
            </a:extLst>
          </p:cNvPr>
          <p:cNvSpPr/>
          <p:nvPr/>
        </p:nvSpPr>
        <p:spPr>
          <a:xfrm>
            <a:off x="8998309" y="1426067"/>
            <a:ext cx="2754647" cy="615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115F298-54FD-742B-A2F2-A89F60702BF2}"/>
              </a:ext>
            </a:extLst>
          </p:cNvPr>
          <p:cNvSpPr txBox="1"/>
          <p:nvPr/>
        </p:nvSpPr>
        <p:spPr>
          <a:xfrm>
            <a:off x="9005414" y="1402667"/>
            <a:ext cx="3038247" cy="76944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4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B.1</a:t>
            </a:r>
            <a:r>
              <a:rPr lang="en-US" altLang="zh-CN" sz="1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en-US" altLang="zh-CN" sz="4400" kern="10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.1.529</a:t>
            </a:r>
            <a:endParaRPr lang="zh-CN" altLang="en-US" sz="4400" kern="10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725600D-DA05-0500-F2E8-C296BA7139E4}"/>
              </a:ext>
            </a:extLst>
          </p:cNvPr>
          <p:cNvCxnSpPr/>
          <p:nvPr/>
        </p:nvCxnSpPr>
        <p:spPr>
          <a:xfrm>
            <a:off x="371475" y="3036933"/>
            <a:ext cx="39154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9D47E7BD-A236-D9AB-58F9-8D0974DF3839}"/>
              </a:ext>
            </a:extLst>
          </p:cNvPr>
          <p:cNvCxnSpPr>
            <a:cxnSpLocks/>
          </p:cNvCxnSpPr>
          <p:nvPr/>
        </p:nvCxnSpPr>
        <p:spPr>
          <a:xfrm>
            <a:off x="371475" y="5094333"/>
            <a:ext cx="25368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B70867D-0C65-0113-D538-9E1459205B39}"/>
              </a:ext>
            </a:extLst>
          </p:cNvPr>
          <p:cNvCxnSpPr>
            <a:cxnSpLocks/>
          </p:cNvCxnSpPr>
          <p:nvPr/>
        </p:nvCxnSpPr>
        <p:spPr>
          <a:xfrm>
            <a:off x="9199563" y="3265533"/>
            <a:ext cx="25368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0939FF48-2E49-B19E-1921-E5F335224FF1}"/>
              </a:ext>
            </a:extLst>
          </p:cNvPr>
          <p:cNvCxnSpPr>
            <a:cxnSpLocks/>
          </p:cNvCxnSpPr>
          <p:nvPr/>
        </p:nvCxnSpPr>
        <p:spPr>
          <a:xfrm>
            <a:off x="9067800" y="4268833"/>
            <a:ext cx="26812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C7C60CA0-97AA-D764-37E3-6AD54248D694}"/>
              </a:ext>
            </a:extLst>
          </p:cNvPr>
          <p:cNvCxnSpPr>
            <a:cxnSpLocks/>
          </p:cNvCxnSpPr>
          <p:nvPr/>
        </p:nvCxnSpPr>
        <p:spPr>
          <a:xfrm>
            <a:off x="8890000" y="5272133"/>
            <a:ext cx="28940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AAB10E7-7E52-084E-EEE6-EF90E5C50B1D}"/>
              </a:ext>
            </a:extLst>
          </p:cNvPr>
          <p:cNvCxnSpPr>
            <a:cxnSpLocks/>
          </p:cNvCxnSpPr>
          <p:nvPr/>
        </p:nvCxnSpPr>
        <p:spPr>
          <a:xfrm>
            <a:off x="10198100" y="6237333"/>
            <a:ext cx="15859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6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E421E-12DC-FABF-5CFA-F4571D57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</a:rPr>
              <a:t>研究</a:t>
            </a:r>
            <a:r>
              <a:rPr lang="zh-CN" altLang="en-US" dirty="0"/>
              <a:t>病毒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8C677B-F164-31CB-D6FF-A79545D22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>
                <a:cs typeface="Arial Unicode MS" panose="020B0604020202020204" pitchFamily="34" charset="-122"/>
              </a:rPr>
              <a:t>PART 03</a:t>
            </a:r>
            <a:endParaRPr lang="zh-CN" altLang="en-US"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565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E34CD22E-986A-A548-B729-8EE1F671B49B}"/>
              </a:ext>
            </a:extLst>
          </p:cNvPr>
          <p:cNvSpPr/>
          <p:nvPr/>
        </p:nvSpPr>
        <p:spPr>
          <a:xfrm>
            <a:off x="8558076" y="2780192"/>
            <a:ext cx="1589102" cy="390616"/>
          </a:xfrm>
          <a:prstGeom prst="roundRect">
            <a:avLst/>
          </a:prstGeom>
          <a:solidFill>
            <a:srgbClr val="FB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04D9DA79-B5D4-3BA9-435D-C26C6FC60CFC}"/>
              </a:ext>
            </a:extLst>
          </p:cNvPr>
          <p:cNvSpPr/>
          <p:nvPr/>
        </p:nvSpPr>
        <p:spPr>
          <a:xfrm>
            <a:off x="8558076" y="4209499"/>
            <a:ext cx="1589102" cy="390616"/>
          </a:xfrm>
          <a:prstGeom prst="roundRect">
            <a:avLst/>
          </a:prstGeom>
          <a:solidFill>
            <a:srgbClr val="FB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602887EA-26EC-6D75-29A8-4B722336AE16}"/>
              </a:ext>
            </a:extLst>
          </p:cNvPr>
          <p:cNvSpPr/>
          <p:nvPr/>
        </p:nvSpPr>
        <p:spPr>
          <a:xfrm>
            <a:off x="8558076" y="5585536"/>
            <a:ext cx="1589102" cy="390616"/>
          </a:xfrm>
          <a:prstGeom prst="roundRect">
            <a:avLst/>
          </a:prstGeom>
          <a:solidFill>
            <a:srgbClr val="FB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A135AE87-B165-DA81-2284-39F5A2E366FF}"/>
              </a:ext>
            </a:extLst>
          </p:cNvPr>
          <p:cNvSpPr/>
          <p:nvPr/>
        </p:nvSpPr>
        <p:spPr>
          <a:xfrm>
            <a:off x="8558076" y="1340531"/>
            <a:ext cx="1589102" cy="390616"/>
          </a:xfrm>
          <a:prstGeom prst="roundRect">
            <a:avLst/>
          </a:prstGeom>
          <a:solidFill>
            <a:srgbClr val="FB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CBB3D951-4C97-7B21-5284-809DF0921C3D}"/>
              </a:ext>
            </a:extLst>
          </p:cNvPr>
          <p:cNvSpPr/>
          <p:nvPr/>
        </p:nvSpPr>
        <p:spPr>
          <a:xfrm>
            <a:off x="4376002" y="1790700"/>
            <a:ext cx="1002448" cy="25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6DB4B210-01D9-AE47-3219-E7032E06F874}"/>
              </a:ext>
            </a:extLst>
          </p:cNvPr>
          <p:cNvSpPr/>
          <p:nvPr/>
        </p:nvSpPr>
        <p:spPr>
          <a:xfrm>
            <a:off x="4388701" y="1422400"/>
            <a:ext cx="754799" cy="27264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2B652B18-8A97-DB8F-EBC6-F81A38035198}"/>
              </a:ext>
            </a:extLst>
          </p:cNvPr>
          <p:cNvSpPr>
            <a:spLocks/>
          </p:cNvSpPr>
          <p:nvPr/>
        </p:nvSpPr>
        <p:spPr>
          <a:xfrm>
            <a:off x="1655450" y="609601"/>
            <a:ext cx="226878" cy="226329"/>
          </a:xfrm>
          <a:custGeom>
            <a:avLst/>
            <a:gdLst>
              <a:gd name="connsiteX0" fmla="*/ 1428750 w 1785938"/>
              <a:gd name="connsiteY0" fmla="*/ 1075372 h 1789589"/>
              <a:gd name="connsiteX1" fmla="*/ 1190625 w 1785938"/>
              <a:gd name="connsiteY1" fmla="*/ 1161971 h 1789589"/>
              <a:gd name="connsiteX2" fmla="*/ 1190625 w 1785938"/>
              <a:gd name="connsiteY2" fmla="*/ 1434147 h 1789589"/>
              <a:gd name="connsiteX3" fmla="*/ 1313021 w 1785938"/>
              <a:gd name="connsiteY3" fmla="*/ 1600716 h 1789589"/>
              <a:gd name="connsiteX4" fmla="*/ 1407081 w 1785938"/>
              <a:gd name="connsiteY4" fmla="*/ 1652865 h 1789589"/>
              <a:gd name="connsiteX5" fmla="*/ 1428750 w 1785938"/>
              <a:gd name="connsiteY5" fmla="*/ 1662430 h 1789589"/>
              <a:gd name="connsiteX6" fmla="*/ 1450380 w 1785938"/>
              <a:gd name="connsiteY6" fmla="*/ 1652905 h 1789589"/>
              <a:gd name="connsiteX7" fmla="*/ 1450380 w 1785938"/>
              <a:gd name="connsiteY7" fmla="*/ 1652865 h 1789589"/>
              <a:gd name="connsiteX8" fmla="*/ 1544479 w 1785938"/>
              <a:gd name="connsiteY8" fmla="*/ 1600716 h 1789589"/>
              <a:gd name="connsiteX9" fmla="*/ 1666875 w 1785938"/>
              <a:gd name="connsiteY9" fmla="*/ 1434147 h 1789589"/>
              <a:gd name="connsiteX10" fmla="*/ 1666875 w 1785938"/>
              <a:gd name="connsiteY10" fmla="*/ 1161971 h 1789589"/>
              <a:gd name="connsiteX11" fmla="*/ 807244 w 1785938"/>
              <a:gd name="connsiteY11" fmla="*/ 952500 h 1789589"/>
              <a:gd name="connsiteX12" fmla="*/ 960398 w 1785938"/>
              <a:gd name="connsiteY12" fmla="*/ 966430 h 1789589"/>
              <a:gd name="connsiteX13" fmla="*/ 938847 w 1785938"/>
              <a:gd name="connsiteY13" fmla="*/ 1083508 h 1789589"/>
              <a:gd name="connsiteX14" fmla="*/ 807244 w 1785938"/>
              <a:gd name="connsiteY14" fmla="*/ 1071562 h 1789589"/>
              <a:gd name="connsiteX15" fmla="*/ 121841 w 1785938"/>
              <a:gd name="connsiteY15" fmla="*/ 1666875 h 1789589"/>
              <a:gd name="connsiteX16" fmla="*/ 1012031 w 1785938"/>
              <a:gd name="connsiteY16" fmla="*/ 1666875 h 1789589"/>
              <a:gd name="connsiteX17" fmla="*/ 1012031 w 1785938"/>
              <a:gd name="connsiteY17" fmla="*/ 1785937 h 1789589"/>
              <a:gd name="connsiteX18" fmla="*/ 0 w 1785938"/>
              <a:gd name="connsiteY18" fmla="*/ 1785937 h 1789589"/>
              <a:gd name="connsiteX19" fmla="*/ 0 w 1785938"/>
              <a:gd name="connsiteY19" fmla="*/ 1726406 h 1789589"/>
              <a:gd name="connsiteX20" fmla="*/ 807244 w 1785938"/>
              <a:gd name="connsiteY20" fmla="*/ 952500 h 1789589"/>
              <a:gd name="connsiteX21" fmla="*/ 1428750 w 1785938"/>
              <a:gd name="connsiteY21" fmla="*/ 948690 h 1789589"/>
              <a:gd name="connsiteX22" fmla="*/ 1785938 w 1785938"/>
              <a:gd name="connsiteY22" fmla="*/ 1078587 h 1789589"/>
              <a:gd name="connsiteX23" fmla="*/ 1785938 w 1785938"/>
              <a:gd name="connsiteY23" fmla="*/ 1434187 h 1789589"/>
              <a:gd name="connsiteX24" fmla="*/ 1610678 w 1785938"/>
              <a:gd name="connsiteY24" fmla="*/ 1699696 h 1789589"/>
              <a:gd name="connsiteX25" fmla="*/ 1500148 w 1785938"/>
              <a:gd name="connsiteY25" fmla="*/ 1761053 h 1789589"/>
              <a:gd name="connsiteX26" fmla="*/ 1448673 w 1785938"/>
              <a:gd name="connsiteY26" fmla="*/ 1782485 h 1789589"/>
              <a:gd name="connsiteX27" fmla="*/ 1428750 w 1785938"/>
              <a:gd name="connsiteY27" fmla="*/ 1789589 h 1789589"/>
              <a:gd name="connsiteX28" fmla="*/ 1408827 w 1785938"/>
              <a:gd name="connsiteY28" fmla="*/ 1782485 h 1789589"/>
              <a:gd name="connsiteX29" fmla="*/ 1357352 w 1785938"/>
              <a:gd name="connsiteY29" fmla="*/ 1761053 h 1789589"/>
              <a:gd name="connsiteX30" fmla="*/ 1246823 w 1785938"/>
              <a:gd name="connsiteY30" fmla="*/ 1699696 h 1789589"/>
              <a:gd name="connsiteX31" fmla="*/ 1071563 w 1785938"/>
              <a:gd name="connsiteY31" fmla="*/ 1434187 h 1789589"/>
              <a:gd name="connsiteX32" fmla="*/ 1071563 w 1785938"/>
              <a:gd name="connsiteY32" fmla="*/ 1078587 h 1789589"/>
              <a:gd name="connsiteX33" fmla="*/ 1488280 w 1785938"/>
              <a:gd name="connsiteY33" fmla="*/ 416719 h 1789589"/>
              <a:gd name="connsiteX34" fmla="*/ 1726405 w 1785938"/>
              <a:gd name="connsiteY34" fmla="*/ 416719 h 1789589"/>
              <a:gd name="connsiteX35" fmla="*/ 1726405 w 1785938"/>
              <a:gd name="connsiteY35" fmla="*/ 535782 h 1789589"/>
              <a:gd name="connsiteX36" fmla="*/ 1488280 w 1785938"/>
              <a:gd name="connsiteY36" fmla="*/ 535782 h 1789589"/>
              <a:gd name="connsiteX37" fmla="*/ 1488280 w 1785938"/>
              <a:gd name="connsiteY37" fmla="*/ 178594 h 1789589"/>
              <a:gd name="connsiteX38" fmla="*/ 1726405 w 1785938"/>
              <a:gd name="connsiteY38" fmla="*/ 178594 h 1789589"/>
              <a:gd name="connsiteX39" fmla="*/ 1726405 w 1785938"/>
              <a:gd name="connsiteY39" fmla="*/ 297657 h 1789589"/>
              <a:gd name="connsiteX40" fmla="*/ 1488280 w 1785938"/>
              <a:gd name="connsiteY40" fmla="*/ 297657 h 1789589"/>
              <a:gd name="connsiteX41" fmla="*/ 892968 w 1785938"/>
              <a:gd name="connsiteY41" fmla="*/ 119063 h 1789589"/>
              <a:gd name="connsiteX42" fmla="*/ 595312 w 1785938"/>
              <a:gd name="connsiteY42" fmla="*/ 416719 h 1789589"/>
              <a:gd name="connsiteX43" fmla="*/ 892968 w 1785938"/>
              <a:gd name="connsiteY43" fmla="*/ 714375 h 1789589"/>
              <a:gd name="connsiteX44" fmla="*/ 1190624 w 1785938"/>
              <a:gd name="connsiteY44" fmla="*/ 416719 h 1789589"/>
              <a:gd name="connsiteX45" fmla="*/ 892968 w 1785938"/>
              <a:gd name="connsiteY45" fmla="*/ 119063 h 1789589"/>
              <a:gd name="connsiteX46" fmla="*/ 892968 w 1785938"/>
              <a:gd name="connsiteY46" fmla="*/ 0 h 1789589"/>
              <a:gd name="connsiteX47" fmla="*/ 1309687 w 1785938"/>
              <a:gd name="connsiteY47" fmla="*/ 416719 h 1789589"/>
              <a:gd name="connsiteX48" fmla="*/ 892968 w 1785938"/>
              <a:gd name="connsiteY48" fmla="*/ 833438 h 1789589"/>
              <a:gd name="connsiteX49" fmla="*/ 476249 w 1785938"/>
              <a:gd name="connsiteY49" fmla="*/ 416719 h 1789589"/>
              <a:gd name="connsiteX50" fmla="*/ 892968 w 1785938"/>
              <a:gd name="connsiteY50" fmla="*/ 0 h 178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85938" h="1789589">
                <a:moveTo>
                  <a:pt x="1428750" y="1075372"/>
                </a:moveTo>
                <a:lnTo>
                  <a:pt x="1190625" y="1161971"/>
                </a:lnTo>
                <a:lnTo>
                  <a:pt x="1190625" y="1434147"/>
                </a:lnTo>
                <a:cubicBezTo>
                  <a:pt x="1190625" y="1491178"/>
                  <a:pt x="1234837" y="1548447"/>
                  <a:pt x="1313021" y="1600716"/>
                </a:cubicBezTo>
                <a:cubicBezTo>
                  <a:pt x="1342708" y="1620560"/>
                  <a:pt x="1374934" y="1638062"/>
                  <a:pt x="1407081" y="1652865"/>
                </a:cubicBezTo>
                <a:cubicBezTo>
                  <a:pt x="1415177" y="1656596"/>
                  <a:pt x="1422479" y="1659771"/>
                  <a:pt x="1428750" y="1662430"/>
                </a:cubicBezTo>
                <a:cubicBezTo>
                  <a:pt x="1435021" y="1659771"/>
                  <a:pt x="1442323" y="1656596"/>
                  <a:pt x="1450380" y="1652905"/>
                </a:cubicBezTo>
                <a:lnTo>
                  <a:pt x="1450380" y="1652865"/>
                </a:lnTo>
                <a:cubicBezTo>
                  <a:pt x="1483062" y="1637971"/>
                  <a:pt x="1514525" y="1620534"/>
                  <a:pt x="1544479" y="1600716"/>
                </a:cubicBezTo>
                <a:cubicBezTo>
                  <a:pt x="1622663" y="1548447"/>
                  <a:pt x="1666875" y="1491178"/>
                  <a:pt x="1666875" y="1434147"/>
                </a:cubicBezTo>
                <a:lnTo>
                  <a:pt x="1666875" y="1161971"/>
                </a:lnTo>
                <a:close/>
                <a:moveTo>
                  <a:pt x="807244" y="952500"/>
                </a:moveTo>
                <a:cubicBezTo>
                  <a:pt x="858612" y="952479"/>
                  <a:pt x="909876" y="957142"/>
                  <a:pt x="960398" y="966430"/>
                </a:cubicBezTo>
                <a:lnTo>
                  <a:pt x="938847" y="1083508"/>
                </a:lnTo>
                <a:cubicBezTo>
                  <a:pt x="895826" y="1075571"/>
                  <a:pt x="851813" y="1071562"/>
                  <a:pt x="807244" y="1071562"/>
                </a:cubicBezTo>
                <a:cubicBezTo>
                  <a:pt x="447754" y="1071562"/>
                  <a:pt x="153472" y="1333619"/>
                  <a:pt x="121841" y="1666875"/>
                </a:cubicBezTo>
                <a:lnTo>
                  <a:pt x="1012031" y="1666875"/>
                </a:lnTo>
                <a:lnTo>
                  <a:pt x="1012031" y="1785937"/>
                </a:lnTo>
                <a:lnTo>
                  <a:pt x="0" y="1785937"/>
                </a:lnTo>
                <a:lnTo>
                  <a:pt x="0" y="1726406"/>
                </a:lnTo>
                <a:cubicBezTo>
                  <a:pt x="0" y="1298376"/>
                  <a:pt x="362029" y="952500"/>
                  <a:pt x="807244" y="952500"/>
                </a:cubicBezTo>
                <a:close/>
                <a:moveTo>
                  <a:pt x="1428750" y="948690"/>
                </a:moveTo>
                <a:lnTo>
                  <a:pt x="1785938" y="1078587"/>
                </a:lnTo>
                <a:lnTo>
                  <a:pt x="1785938" y="1434187"/>
                </a:lnTo>
                <a:cubicBezTo>
                  <a:pt x="1785938" y="1540272"/>
                  <a:pt x="1718508" y="1627545"/>
                  <a:pt x="1610678" y="1699696"/>
                </a:cubicBezTo>
                <a:cubicBezTo>
                  <a:pt x="1575503" y="1723020"/>
                  <a:pt x="1538546" y="1743536"/>
                  <a:pt x="1500148" y="1761053"/>
                </a:cubicBezTo>
                <a:cubicBezTo>
                  <a:pt x="1483298" y="1768917"/>
                  <a:pt x="1466125" y="1776067"/>
                  <a:pt x="1448673" y="1782485"/>
                </a:cubicBezTo>
                <a:lnTo>
                  <a:pt x="1428750" y="1789589"/>
                </a:lnTo>
                <a:lnTo>
                  <a:pt x="1408827" y="1782485"/>
                </a:lnTo>
                <a:cubicBezTo>
                  <a:pt x="1391375" y="1776067"/>
                  <a:pt x="1374202" y="1768917"/>
                  <a:pt x="1357352" y="1761053"/>
                </a:cubicBezTo>
                <a:cubicBezTo>
                  <a:pt x="1318955" y="1743536"/>
                  <a:pt x="1281997" y="1723020"/>
                  <a:pt x="1246823" y="1699696"/>
                </a:cubicBezTo>
                <a:cubicBezTo>
                  <a:pt x="1139031" y="1627545"/>
                  <a:pt x="1071563" y="1540272"/>
                  <a:pt x="1071563" y="1434187"/>
                </a:cubicBezTo>
                <a:lnTo>
                  <a:pt x="1071563" y="1078587"/>
                </a:lnTo>
                <a:close/>
                <a:moveTo>
                  <a:pt x="1488280" y="416719"/>
                </a:moveTo>
                <a:lnTo>
                  <a:pt x="1726405" y="416719"/>
                </a:lnTo>
                <a:lnTo>
                  <a:pt x="1726405" y="535782"/>
                </a:lnTo>
                <a:lnTo>
                  <a:pt x="1488280" y="535782"/>
                </a:lnTo>
                <a:close/>
                <a:moveTo>
                  <a:pt x="1488280" y="178594"/>
                </a:moveTo>
                <a:lnTo>
                  <a:pt x="1726405" y="178594"/>
                </a:lnTo>
                <a:lnTo>
                  <a:pt x="1726405" y="297657"/>
                </a:lnTo>
                <a:lnTo>
                  <a:pt x="1488280" y="297657"/>
                </a:lnTo>
                <a:close/>
                <a:moveTo>
                  <a:pt x="892968" y="119063"/>
                </a:moveTo>
                <a:cubicBezTo>
                  <a:pt x="728577" y="119063"/>
                  <a:pt x="595312" y="252328"/>
                  <a:pt x="595312" y="416719"/>
                </a:cubicBezTo>
                <a:cubicBezTo>
                  <a:pt x="595312" y="581110"/>
                  <a:pt x="728577" y="714375"/>
                  <a:pt x="892968" y="714375"/>
                </a:cubicBezTo>
                <a:cubicBezTo>
                  <a:pt x="1057359" y="714375"/>
                  <a:pt x="1190624" y="581110"/>
                  <a:pt x="1190624" y="416719"/>
                </a:cubicBezTo>
                <a:cubicBezTo>
                  <a:pt x="1190624" y="252328"/>
                  <a:pt x="1057359" y="119063"/>
                  <a:pt x="892968" y="119063"/>
                </a:cubicBezTo>
                <a:close/>
                <a:moveTo>
                  <a:pt x="892968" y="0"/>
                </a:moveTo>
                <a:cubicBezTo>
                  <a:pt x="1123116" y="0"/>
                  <a:pt x="1309687" y="186571"/>
                  <a:pt x="1309687" y="416719"/>
                </a:cubicBezTo>
                <a:cubicBezTo>
                  <a:pt x="1309687" y="646867"/>
                  <a:pt x="1123116" y="833438"/>
                  <a:pt x="892968" y="833438"/>
                </a:cubicBezTo>
                <a:cubicBezTo>
                  <a:pt x="662820" y="833438"/>
                  <a:pt x="476249" y="646867"/>
                  <a:pt x="476249" y="416719"/>
                </a:cubicBezTo>
                <a:cubicBezTo>
                  <a:pt x="476249" y="186571"/>
                  <a:pt x="662820" y="0"/>
                  <a:pt x="89296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246BC585-999B-8638-D545-0311672C3BEB}"/>
              </a:ext>
            </a:extLst>
          </p:cNvPr>
          <p:cNvSpPr/>
          <p:nvPr/>
        </p:nvSpPr>
        <p:spPr>
          <a:xfrm>
            <a:off x="131450" y="114300"/>
            <a:ext cx="376599" cy="406512"/>
          </a:xfrm>
          <a:custGeom>
            <a:avLst/>
            <a:gdLst>
              <a:gd name="connsiteX0" fmla="*/ 1428750 w 1785938"/>
              <a:gd name="connsiteY0" fmla="*/ 1075372 h 1789589"/>
              <a:gd name="connsiteX1" fmla="*/ 1190625 w 1785938"/>
              <a:gd name="connsiteY1" fmla="*/ 1161971 h 1789589"/>
              <a:gd name="connsiteX2" fmla="*/ 1190625 w 1785938"/>
              <a:gd name="connsiteY2" fmla="*/ 1434147 h 1789589"/>
              <a:gd name="connsiteX3" fmla="*/ 1313021 w 1785938"/>
              <a:gd name="connsiteY3" fmla="*/ 1600716 h 1789589"/>
              <a:gd name="connsiteX4" fmla="*/ 1407081 w 1785938"/>
              <a:gd name="connsiteY4" fmla="*/ 1652865 h 1789589"/>
              <a:gd name="connsiteX5" fmla="*/ 1428750 w 1785938"/>
              <a:gd name="connsiteY5" fmla="*/ 1662430 h 1789589"/>
              <a:gd name="connsiteX6" fmla="*/ 1450380 w 1785938"/>
              <a:gd name="connsiteY6" fmla="*/ 1652905 h 1789589"/>
              <a:gd name="connsiteX7" fmla="*/ 1450380 w 1785938"/>
              <a:gd name="connsiteY7" fmla="*/ 1652865 h 1789589"/>
              <a:gd name="connsiteX8" fmla="*/ 1544479 w 1785938"/>
              <a:gd name="connsiteY8" fmla="*/ 1600716 h 1789589"/>
              <a:gd name="connsiteX9" fmla="*/ 1666875 w 1785938"/>
              <a:gd name="connsiteY9" fmla="*/ 1434147 h 1789589"/>
              <a:gd name="connsiteX10" fmla="*/ 1666875 w 1785938"/>
              <a:gd name="connsiteY10" fmla="*/ 1161971 h 1789589"/>
              <a:gd name="connsiteX11" fmla="*/ 807244 w 1785938"/>
              <a:gd name="connsiteY11" fmla="*/ 952500 h 1789589"/>
              <a:gd name="connsiteX12" fmla="*/ 960398 w 1785938"/>
              <a:gd name="connsiteY12" fmla="*/ 966430 h 1789589"/>
              <a:gd name="connsiteX13" fmla="*/ 938847 w 1785938"/>
              <a:gd name="connsiteY13" fmla="*/ 1083508 h 1789589"/>
              <a:gd name="connsiteX14" fmla="*/ 807244 w 1785938"/>
              <a:gd name="connsiteY14" fmla="*/ 1071562 h 1789589"/>
              <a:gd name="connsiteX15" fmla="*/ 121841 w 1785938"/>
              <a:gd name="connsiteY15" fmla="*/ 1666875 h 1789589"/>
              <a:gd name="connsiteX16" fmla="*/ 1012031 w 1785938"/>
              <a:gd name="connsiteY16" fmla="*/ 1666875 h 1789589"/>
              <a:gd name="connsiteX17" fmla="*/ 1012031 w 1785938"/>
              <a:gd name="connsiteY17" fmla="*/ 1785937 h 1789589"/>
              <a:gd name="connsiteX18" fmla="*/ 0 w 1785938"/>
              <a:gd name="connsiteY18" fmla="*/ 1785937 h 1789589"/>
              <a:gd name="connsiteX19" fmla="*/ 0 w 1785938"/>
              <a:gd name="connsiteY19" fmla="*/ 1726406 h 1789589"/>
              <a:gd name="connsiteX20" fmla="*/ 807244 w 1785938"/>
              <a:gd name="connsiteY20" fmla="*/ 952500 h 1789589"/>
              <a:gd name="connsiteX21" fmla="*/ 1428750 w 1785938"/>
              <a:gd name="connsiteY21" fmla="*/ 948690 h 1789589"/>
              <a:gd name="connsiteX22" fmla="*/ 1785938 w 1785938"/>
              <a:gd name="connsiteY22" fmla="*/ 1078587 h 1789589"/>
              <a:gd name="connsiteX23" fmla="*/ 1785938 w 1785938"/>
              <a:gd name="connsiteY23" fmla="*/ 1434187 h 1789589"/>
              <a:gd name="connsiteX24" fmla="*/ 1610678 w 1785938"/>
              <a:gd name="connsiteY24" fmla="*/ 1699696 h 1789589"/>
              <a:gd name="connsiteX25" fmla="*/ 1500148 w 1785938"/>
              <a:gd name="connsiteY25" fmla="*/ 1761053 h 1789589"/>
              <a:gd name="connsiteX26" fmla="*/ 1448673 w 1785938"/>
              <a:gd name="connsiteY26" fmla="*/ 1782485 h 1789589"/>
              <a:gd name="connsiteX27" fmla="*/ 1428750 w 1785938"/>
              <a:gd name="connsiteY27" fmla="*/ 1789589 h 1789589"/>
              <a:gd name="connsiteX28" fmla="*/ 1408827 w 1785938"/>
              <a:gd name="connsiteY28" fmla="*/ 1782485 h 1789589"/>
              <a:gd name="connsiteX29" fmla="*/ 1357352 w 1785938"/>
              <a:gd name="connsiteY29" fmla="*/ 1761053 h 1789589"/>
              <a:gd name="connsiteX30" fmla="*/ 1246823 w 1785938"/>
              <a:gd name="connsiteY30" fmla="*/ 1699696 h 1789589"/>
              <a:gd name="connsiteX31" fmla="*/ 1071563 w 1785938"/>
              <a:gd name="connsiteY31" fmla="*/ 1434187 h 1789589"/>
              <a:gd name="connsiteX32" fmla="*/ 1071563 w 1785938"/>
              <a:gd name="connsiteY32" fmla="*/ 1078587 h 1789589"/>
              <a:gd name="connsiteX33" fmla="*/ 1488280 w 1785938"/>
              <a:gd name="connsiteY33" fmla="*/ 416719 h 1789589"/>
              <a:gd name="connsiteX34" fmla="*/ 1726405 w 1785938"/>
              <a:gd name="connsiteY34" fmla="*/ 416719 h 1789589"/>
              <a:gd name="connsiteX35" fmla="*/ 1726405 w 1785938"/>
              <a:gd name="connsiteY35" fmla="*/ 535782 h 1789589"/>
              <a:gd name="connsiteX36" fmla="*/ 1488280 w 1785938"/>
              <a:gd name="connsiteY36" fmla="*/ 535782 h 1789589"/>
              <a:gd name="connsiteX37" fmla="*/ 1488280 w 1785938"/>
              <a:gd name="connsiteY37" fmla="*/ 178594 h 1789589"/>
              <a:gd name="connsiteX38" fmla="*/ 1726405 w 1785938"/>
              <a:gd name="connsiteY38" fmla="*/ 178594 h 1789589"/>
              <a:gd name="connsiteX39" fmla="*/ 1726405 w 1785938"/>
              <a:gd name="connsiteY39" fmla="*/ 297657 h 1789589"/>
              <a:gd name="connsiteX40" fmla="*/ 1488280 w 1785938"/>
              <a:gd name="connsiteY40" fmla="*/ 297657 h 1789589"/>
              <a:gd name="connsiteX41" fmla="*/ 892968 w 1785938"/>
              <a:gd name="connsiteY41" fmla="*/ 119063 h 1789589"/>
              <a:gd name="connsiteX42" fmla="*/ 595312 w 1785938"/>
              <a:gd name="connsiteY42" fmla="*/ 416719 h 1789589"/>
              <a:gd name="connsiteX43" fmla="*/ 892968 w 1785938"/>
              <a:gd name="connsiteY43" fmla="*/ 714375 h 1789589"/>
              <a:gd name="connsiteX44" fmla="*/ 1190624 w 1785938"/>
              <a:gd name="connsiteY44" fmla="*/ 416719 h 1789589"/>
              <a:gd name="connsiteX45" fmla="*/ 892968 w 1785938"/>
              <a:gd name="connsiteY45" fmla="*/ 119063 h 1789589"/>
              <a:gd name="connsiteX46" fmla="*/ 892968 w 1785938"/>
              <a:gd name="connsiteY46" fmla="*/ 0 h 1789589"/>
              <a:gd name="connsiteX47" fmla="*/ 1309687 w 1785938"/>
              <a:gd name="connsiteY47" fmla="*/ 416719 h 1789589"/>
              <a:gd name="connsiteX48" fmla="*/ 892968 w 1785938"/>
              <a:gd name="connsiteY48" fmla="*/ 833438 h 1789589"/>
              <a:gd name="connsiteX49" fmla="*/ 476249 w 1785938"/>
              <a:gd name="connsiteY49" fmla="*/ 416719 h 1789589"/>
              <a:gd name="connsiteX50" fmla="*/ 892968 w 1785938"/>
              <a:gd name="connsiteY50" fmla="*/ 0 h 178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85938" h="1789589">
                <a:moveTo>
                  <a:pt x="1428750" y="1075372"/>
                </a:moveTo>
                <a:lnTo>
                  <a:pt x="1190625" y="1161971"/>
                </a:lnTo>
                <a:lnTo>
                  <a:pt x="1190625" y="1434147"/>
                </a:lnTo>
                <a:cubicBezTo>
                  <a:pt x="1190625" y="1491178"/>
                  <a:pt x="1234837" y="1548447"/>
                  <a:pt x="1313021" y="1600716"/>
                </a:cubicBezTo>
                <a:cubicBezTo>
                  <a:pt x="1342708" y="1620560"/>
                  <a:pt x="1374934" y="1638062"/>
                  <a:pt x="1407081" y="1652865"/>
                </a:cubicBezTo>
                <a:cubicBezTo>
                  <a:pt x="1415177" y="1656596"/>
                  <a:pt x="1422479" y="1659771"/>
                  <a:pt x="1428750" y="1662430"/>
                </a:cubicBezTo>
                <a:cubicBezTo>
                  <a:pt x="1435021" y="1659771"/>
                  <a:pt x="1442323" y="1656596"/>
                  <a:pt x="1450380" y="1652905"/>
                </a:cubicBezTo>
                <a:lnTo>
                  <a:pt x="1450380" y="1652865"/>
                </a:lnTo>
                <a:cubicBezTo>
                  <a:pt x="1483062" y="1637971"/>
                  <a:pt x="1514525" y="1620534"/>
                  <a:pt x="1544479" y="1600716"/>
                </a:cubicBezTo>
                <a:cubicBezTo>
                  <a:pt x="1622663" y="1548447"/>
                  <a:pt x="1666875" y="1491178"/>
                  <a:pt x="1666875" y="1434147"/>
                </a:cubicBezTo>
                <a:lnTo>
                  <a:pt x="1666875" y="1161971"/>
                </a:lnTo>
                <a:close/>
                <a:moveTo>
                  <a:pt x="807244" y="952500"/>
                </a:moveTo>
                <a:cubicBezTo>
                  <a:pt x="858612" y="952479"/>
                  <a:pt x="909876" y="957142"/>
                  <a:pt x="960398" y="966430"/>
                </a:cubicBezTo>
                <a:lnTo>
                  <a:pt x="938847" y="1083508"/>
                </a:lnTo>
                <a:cubicBezTo>
                  <a:pt x="895826" y="1075571"/>
                  <a:pt x="851813" y="1071562"/>
                  <a:pt x="807244" y="1071562"/>
                </a:cubicBezTo>
                <a:cubicBezTo>
                  <a:pt x="447754" y="1071562"/>
                  <a:pt x="153472" y="1333619"/>
                  <a:pt x="121841" y="1666875"/>
                </a:cubicBezTo>
                <a:lnTo>
                  <a:pt x="1012031" y="1666875"/>
                </a:lnTo>
                <a:lnTo>
                  <a:pt x="1012031" y="1785937"/>
                </a:lnTo>
                <a:lnTo>
                  <a:pt x="0" y="1785937"/>
                </a:lnTo>
                <a:lnTo>
                  <a:pt x="0" y="1726406"/>
                </a:lnTo>
                <a:cubicBezTo>
                  <a:pt x="0" y="1298376"/>
                  <a:pt x="362029" y="952500"/>
                  <a:pt x="807244" y="952500"/>
                </a:cubicBezTo>
                <a:close/>
                <a:moveTo>
                  <a:pt x="1428750" y="948690"/>
                </a:moveTo>
                <a:lnTo>
                  <a:pt x="1785938" y="1078587"/>
                </a:lnTo>
                <a:lnTo>
                  <a:pt x="1785938" y="1434187"/>
                </a:lnTo>
                <a:cubicBezTo>
                  <a:pt x="1785938" y="1540272"/>
                  <a:pt x="1718508" y="1627545"/>
                  <a:pt x="1610678" y="1699696"/>
                </a:cubicBezTo>
                <a:cubicBezTo>
                  <a:pt x="1575503" y="1723020"/>
                  <a:pt x="1538546" y="1743536"/>
                  <a:pt x="1500148" y="1761053"/>
                </a:cubicBezTo>
                <a:cubicBezTo>
                  <a:pt x="1483298" y="1768917"/>
                  <a:pt x="1466125" y="1776067"/>
                  <a:pt x="1448673" y="1782485"/>
                </a:cubicBezTo>
                <a:lnTo>
                  <a:pt x="1428750" y="1789589"/>
                </a:lnTo>
                <a:lnTo>
                  <a:pt x="1408827" y="1782485"/>
                </a:lnTo>
                <a:cubicBezTo>
                  <a:pt x="1391375" y="1776067"/>
                  <a:pt x="1374202" y="1768917"/>
                  <a:pt x="1357352" y="1761053"/>
                </a:cubicBezTo>
                <a:cubicBezTo>
                  <a:pt x="1318955" y="1743536"/>
                  <a:pt x="1281997" y="1723020"/>
                  <a:pt x="1246823" y="1699696"/>
                </a:cubicBezTo>
                <a:cubicBezTo>
                  <a:pt x="1139031" y="1627545"/>
                  <a:pt x="1071563" y="1540272"/>
                  <a:pt x="1071563" y="1434187"/>
                </a:cubicBezTo>
                <a:lnTo>
                  <a:pt x="1071563" y="1078587"/>
                </a:lnTo>
                <a:close/>
                <a:moveTo>
                  <a:pt x="1488280" y="416719"/>
                </a:moveTo>
                <a:lnTo>
                  <a:pt x="1726405" y="416719"/>
                </a:lnTo>
                <a:lnTo>
                  <a:pt x="1726405" y="535782"/>
                </a:lnTo>
                <a:lnTo>
                  <a:pt x="1488280" y="535782"/>
                </a:lnTo>
                <a:close/>
                <a:moveTo>
                  <a:pt x="1488280" y="178594"/>
                </a:moveTo>
                <a:lnTo>
                  <a:pt x="1726405" y="178594"/>
                </a:lnTo>
                <a:lnTo>
                  <a:pt x="1726405" y="297657"/>
                </a:lnTo>
                <a:lnTo>
                  <a:pt x="1488280" y="297657"/>
                </a:lnTo>
                <a:close/>
                <a:moveTo>
                  <a:pt x="892968" y="119063"/>
                </a:moveTo>
                <a:cubicBezTo>
                  <a:pt x="728577" y="119063"/>
                  <a:pt x="595312" y="252328"/>
                  <a:pt x="595312" y="416719"/>
                </a:cubicBezTo>
                <a:cubicBezTo>
                  <a:pt x="595312" y="581110"/>
                  <a:pt x="728577" y="714375"/>
                  <a:pt x="892968" y="714375"/>
                </a:cubicBezTo>
                <a:cubicBezTo>
                  <a:pt x="1057359" y="714375"/>
                  <a:pt x="1190624" y="581110"/>
                  <a:pt x="1190624" y="416719"/>
                </a:cubicBezTo>
                <a:cubicBezTo>
                  <a:pt x="1190624" y="252328"/>
                  <a:pt x="1057359" y="119063"/>
                  <a:pt x="892968" y="119063"/>
                </a:cubicBezTo>
                <a:close/>
                <a:moveTo>
                  <a:pt x="892968" y="0"/>
                </a:moveTo>
                <a:cubicBezTo>
                  <a:pt x="1123116" y="0"/>
                  <a:pt x="1309687" y="186571"/>
                  <a:pt x="1309687" y="416719"/>
                </a:cubicBezTo>
                <a:cubicBezTo>
                  <a:pt x="1309687" y="646867"/>
                  <a:pt x="1123116" y="833438"/>
                  <a:pt x="892968" y="833438"/>
                </a:cubicBezTo>
                <a:cubicBezTo>
                  <a:pt x="662820" y="833438"/>
                  <a:pt x="476249" y="646867"/>
                  <a:pt x="476249" y="416719"/>
                </a:cubicBezTo>
                <a:cubicBezTo>
                  <a:pt x="476249" y="186571"/>
                  <a:pt x="662820" y="0"/>
                  <a:pt x="89296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580814F0-4C1F-DD94-DCAF-9374071B5C43}"/>
              </a:ext>
            </a:extLst>
          </p:cNvPr>
          <p:cNvSpPr txBox="1"/>
          <p:nvPr/>
        </p:nvSpPr>
        <p:spPr>
          <a:xfrm>
            <a:off x="239490" y="303025"/>
            <a:ext cx="1601721" cy="484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研</a:t>
            </a:r>
            <a:r>
              <a:rPr lang="zh-CN" altLang="en-US" sz="1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究病毒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D02DB35E-77DC-0F9E-7EBF-88282136BC1D}"/>
              </a:ext>
            </a:extLst>
          </p:cNvPr>
          <p:cNvSpPr/>
          <p:nvPr/>
        </p:nvSpPr>
        <p:spPr>
          <a:xfrm>
            <a:off x="253358" y="671592"/>
            <a:ext cx="1144865" cy="2539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050">
                <a:latin typeface="思源宋体 CN" panose="02020400000000000000" pitchFamily="18" charset="-122"/>
                <a:ea typeface="思源宋体 CN" panose="02020400000000000000" pitchFamily="18" charset="-122"/>
              </a:rPr>
              <a:t>Researchvirus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D0F865C-989A-A422-0F09-3117043EC024}"/>
              </a:ext>
            </a:extLst>
          </p:cNvPr>
          <p:cNvSpPr txBox="1"/>
          <p:nvPr/>
        </p:nvSpPr>
        <p:spPr>
          <a:xfrm>
            <a:off x="334963" y="5914571"/>
            <a:ext cx="6787436" cy="61555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/>
            <a:r>
              <a:rPr lang="zh-CN" altLang="en-US" sz="2000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新冠病毒表面的冠状物（刺突蛋白）变异产生新病毒</a:t>
            </a:r>
            <a:endParaRPr lang="en-US" altLang="zh-CN" sz="2000" kern="1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just"/>
            <a:r>
              <a:rPr lang="zh-CN" altLang="en-US" sz="100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400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刺突蛋白：病毒用来和人类细胞</a:t>
            </a:r>
            <a:r>
              <a:rPr lang="zh-CN" altLang="en-US" sz="100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400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结合，疫苗和人体免疫功能大多针对刺突蛋白产生。</a:t>
            </a:r>
          </a:p>
        </p:txBody>
      </p:sp>
      <p:pic>
        <p:nvPicPr>
          <p:cNvPr id="81" name="图片 80" descr="红色的花&#10;&#10;描述已自动生成">
            <a:extLst>
              <a:ext uri="{FF2B5EF4-FFF2-40B4-BE49-F238E27FC236}">
                <a16:creationId xmlns:a16="http://schemas.microsoft.com/office/drawing/2014/main" id="{2E8C7F79-EBE7-6CD9-8771-2CCA926AB9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95" y="2941542"/>
            <a:ext cx="2249134" cy="2249134"/>
          </a:xfrm>
          <a:prstGeom prst="rect">
            <a:avLst/>
          </a:prstGeom>
        </p:spPr>
      </p:pic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D1007E6E-9266-33BE-8D13-528166247992}"/>
              </a:ext>
            </a:extLst>
          </p:cNvPr>
          <p:cNvSpPr/>
          <p:nvPr/>
        </p:nvSpPr>
        <p:spPr>
          <a:xfrm flipV="1">
            <a:off x="358631" y="2153317"/>
            <a:ext cx="6388172" cy="202209"/>
          </a:xfrm>
          <a:custGeom>
            <a:avLst/>
            <a:gdLst>
              <a:gd name="connsiteX0" fmla="*/ 0 w 6415214"/>
              <a:gd name="connsiteY0" fmla="*/ 171407 h 171407"/>
              <a:gd name="connsiteX1" fmla="*/ 6415214 w 6415214"/>
              <a:gd name="connsiteY1" fmla="*/ 171407 h 171407"/>
              <a:gd name="connsiteX2" fmla="*/ 6415214 w 6415214"/>
              <a:gd name="connsiteY2" fmla="*/ 100390 h 171407"/>
              <a:gd name="connsiteX3" fmla="*/ 511261 w 6415214"/>
              <a:gd name="connsiteY3" fmla="*/ 100390 h 171407"/>
              <a:gd name="connsiteX4" fmla="*/ 229919 w 6415214"/>
              <a:gd name="connsiteY4" fmla="*/ 0 h 171407"/>
              <a:gd name="connsiteX5" fmla="*/ 229919 w 6415214"/>
              <a:gd name="connsiteY5" fmla="*/ 100390 h 171407"/>
              <a:gd name="connsiteX6" fmla="*/ 0 w 6415214"/>
              <a:gd name="connsiteY6" fmla="*/ 100390 h 171407"/>
              <a:gd name="connsiteX0" fmla="*/ 0 w 6415214"/>
              <a:gd name="connsiteY0" fmla="*/ 171407 h 262847"/>
              <a:gd name="connsiteX1" fmla="*/ 6415214 w 6415214"/>
              <a:gd name="connsiteY1" fmla="*/ 171407 h 262847"/>
              <a:gd name="connsiteX2" fmla="*/ 6415214 w 6415214"/>
              <a:gd name="connsiteY2" fmla="*/ 100390 h 262847"/>
              <a:gd name="connsiteX3" fmla="*/ 511261 w 6415214"/>
              <a:gd name="connsiteY3" fmla="*/ 100390 h 262847"/>
              <a:gd name="connsiteX4" fmla="*/ 229919 w 6415214"/>
              <a:gd name="connsiteY4" fmla="*/ 0 h 262847"/>
              <a:gd name="connsiteX5" fmla="*/ 229919 w 6415214"/>
              <a:gd name="connsiteY5" fmla="*/ 100390 h 262847"/>
              <a:gd name="connsiteX6" fmla="*/ 0 w 6415214"/>
              <a:gd name="connsiteY6" fmla="*/ 100390 h 262847"/>
              <a:gd name="connsiteX7" fmla="*/ 91440 w 6415214"/>
              <a:gd name="connsiteY7" fmla="*/ 262847 h 262847"/>
              <a:gd name="connsiteX0" fmla="*/ 0 w 6415214"/>
              <a:gd name="connsiteY0" fmla="*/ 171407 h 171407"/>
              <a:gd name="connsiteX1" fmla="*/ 6415214 w 6415214"/>
              <a:gd name="connsiteY1" fmla="*/ 171407 h 171407"/>
              <a:gd name="connsiteX2" fmla="*/ 6415214 w 6415214"/>
              <a:gd name="connsiteY2" fmla="*/ 100390 h 171407"/>
              <a:gd name="connsiteX3" fmla="*/ 511261 w 6415214"/>
              <a:gd name="connsiteY3" fmla="*/ 100390 h 171407"/>
              <a:gd name="connsiteX4" fmla="*/ 229919 w 6415214"/>
              <a:gd name="connsiteY4" fmla="*/ 0 h 171407"/>
              <a:gd name="connsiteX5" fmla="*/ 229919 w 6415214"/>
              <a:gd name="connsiteY5" fmla="*/ 100390 h 171407"/>
              <a:gd name="connsiteX6" fmla="*/ 0 w 6415214"/>
              <a:gd name="connsiteY6" fmla="*/ 100390 h 171407"/>
              <a:gd name="connsiteX0" fmla="*/ 0 w 6415214"/>
              <a:gd name="connsiteY0" fmla="*/ 171407 h 171407"/>
              <a:gd name="connsiteX1" fmla="*/ 6415214 w 6415214"/>
              <a:gd name="connsiteY1" fmla="*/ 100390 h 171407"/>
              <a:gd name="connsiteX2" fmla="*/ 511261 w 6415214"/>
              <a:gd name="connsiteY2" fmla="*/ 100390 h 171407"/>
              <a:gd name="connsiteX3" fmla="*/ 229919 w 6415214"/>
              <a:gd name="connsiteY3" fmla="*/ 0 h 171407"/>
              <a:gd name="connsiteX4" fmla="*/ 229919 w 6415214"/>
              <a:gd name="connsiteY4" fmla="*/ 100390 h 171407"/>
              <a:gd name="connsiteX5" fmla="*/ 0 w 6415214"/>
              <a:gd name="connsiteY5" fmla="*/ 100390 h 171407"/>
              <a:gd name="connsiteX0" fmla="*/ 6415214 w 6415214"/>
              <a:gd name="connsiteY0" fmla="*/ 100390 h 100390"/>
              <a:gd name="connsiteX1" fmla="*/ 511261 w 6415214"/>
              <a:gd name="connsiteY1" fmla="*/ 100390 h 100390"/>
              <a:gd name="connsiteX2" fmla="*/ 229919 w 6415214"/>
              <a:gd name="connsiteY2" fmla="*/ 0 h 100390"/>
              <a:gd name="connsiteX3" fmla="*/ 229919 w 6415214"/>
              <a:gd name="connsiteY3" fmla="*/ 100390 h 100390"/>
              <a:gd name="connsiteX4" fmla="*/ 0 w 6415214"/>
              <a:gd name="connsiteY4" fmla="*/ 100390 h 100390"/>
              <a:gd name="connsiteX0" fmla="*/ 6415214 w 6415214"/>
              <a:gd name="connsiteY0" fmla="*/ 195640 h 195640"/>
              <a:gd name="connsiteX1" fmla="*/ 511261 w 6415214"/>
              <a:gd name="connsiteY1" fmla="*/ 195640 h 195640"/>
              <a:gd name="connsiteX2" fmla="*/ 227538 w 6415214"/>
              <a:gd name="connsiteY2" fmla="*/ 0 h 195640"/>
              <a:gd name="connsiteX3" fmla="*/ 229919 w 6415214"/>
              <a:gd name="connsiteY3" fmla="*/ 195640 h 195640"/>
              <a:gd name="connsiteX4" fmla="*/ 0 w 6415214"/>
              <a:gd name="connsiteY4" fmla="*/ 195640 h 195640"/>
              <a:gd name="connsiteX0" fmla="*/ 6415214 w 6415214"/>
              <a:gd name="connsiteY0" fmla="*/ 193259 h 193259"/>
              <a:gd name="connsiteX1" fmla="*/ 511261 w 6415214"/>
              <a:gd name="connsiteY1" fmla="*/ 193259 h 193259"/>
              <a:gd name="connsiteX2" fmla="*/ 232301 w 6415214"/>
              <a:gd name="connsiteY2" fmla="*/ 0 h 193259"/>
              <a:gd name="connsiteX3" fmla="*/ 229919 w 6415214"/>
              <a:gd name="connsiteY3" fmla="*/ 193259 h 193259"/>
              <a:gd name="connsiteX4" fmla="*/ 0 w 6415214"/>
              <a:gd name="connsiteY4" fmla="*/ 193259 h 1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5214" h="193259">
                <a:moveTo>
                  <a:pt x="6415214" y="193259"/>
                </a:moveTo>
                <a:lnTo>
                  <a:pt x="511261" y="193259"/>
                </a:lnTo>
                <a:lnTo>
                  <a:pt x="232301" y="0"/>
                </a:lnTo>
                <a:cubicBezTo>
                  <a:pt x="233095" y="65213"/>
                  <a:pt x="229125" y="128046"/>
                  <a:pt x="229919" y="193259"/>
                </a:cubicBezTo>
                <a:lnTo>
                  <a:pt x="0" y="193259"/>
                </a:lnTo>
              </a:path>
            </a:pathLst>
          </a:custGeom>
          <a:noFill/>
          <a:ln w="28575">
            <a:solidFill>
              <a:srgbClr val="9E2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DBDCD87-94B4-3A73-4D5D-F591ADC38686}"/>
              </a:ext>
            </a:extLst>
          </p:cNvPr>
          <p:cNvSpPr txBox="1"/>
          <p:nvPr/>
        </p:nvSpPr>
        <p:spPr>
          <a:xfrm>
            <a:off x="287477" y="981753"/>
            <a:ext cx="2621230" cy="46166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2021</a:t>
            </a: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年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1</a:t>
            </a:r>
            <a:r>
              <a:rPr kumimoji="0" lang="en-US" altLang="zh-CN" sz="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1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30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日</a:t>
            </a:r>
            <a:endParaRPr lang="en-US" altLang="zh-CN" sz="2400" b="1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D7E1311C-A96E-C5D6-16A3-01DBBA9E694B}"/>
              </a:ext>
            </a:extLst>
          </p:cNvPr>
          <p:cNvSpPr txBox="1"/>
          <p:nvPr/>
        </p:nvSpPr>
        <p:spPr>
          <a:xfrm>
            <a:off x="309249" y="1370147"/>
            <a:ext cx="5806398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中国疾控中心病毒病预防控制所</a:t>
            </a:r>
            <a:r>
              <a:rPr kumimoji="0" lang="zh-CN" altLang="en-US" sz="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所长</a:t>
            </a:r>
            <a:r>
              <a:rPr kumimoji="0" lang="zh-CN" altLang="en-US" sz="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许文波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表示：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391A7201-179D-B8D6-BA55-60007E26F875}"/>
              </a:ext>
            </a:extLst>
          </p:cNvPr>
          <p:cNvSpPr txBox="1"/>
          <p:nvPr/>
        </p:nvSpPr>
        <p:spPr>
          <a:xfrm>
            <a:off x="309249" y="1723647"/>
            <a:ext cx="6734536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/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奥密克戎变异株突变区域主要集中在</a:t>
            </a:r>
            <a:r>
              <a:rPr kumimoji="0" lang="zh-CN" altLang="en-US" sz="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</a:t>
            </a:r>
            <a:r>
              <a:rPr lang="zh-CN" altLang="en-US" sz="2000" b="1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刺突蛋白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的高变异区。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E45E847E-CEF4-E30D-FF2A-625DD0356F8D}"/>
              </a:ext>
            </a:extLst>
          </p:cNvPr>
          <p:cNvSpPr/>
          <p:nvPr/>
        </p:nvSpPr>
        <p:spPr>
          <a:xfrm>
            <a:off x="4049629" y="2165695"/>
            <a:ext cx="2825838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12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Highly variable region of</a:t>
            </a:r>
            <a:r>
              <a:rPr lang="en-US" altLang="zh-CN" sz="1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spi</a:t>
            </a:r>
            <a:r>
              <a:rPr lang="en-US" altLang="zh-CN" sz="1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ke protein</a:t>
            </a:r>
            <a:endParaRPr lang="en-US" altLang="zh-CN" sz="1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87" name="图片 86" descr="图片包含 游戏机, 猕猴桃, 发动机&#10;&#10;描述已自动生成">
            <a:extLst>
              <a:ext uri="{FF2B5EF4-FFF2-40B4-BE49-F238E27FC236}">
                <a16:creationId xmlns:a16="http://schemas.microsoft.com/office/drawing/2014/main" id="{38E87783-5D2B-539F-28C6-ABC5D85B0F7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9179"/>
            <a:ext cx="2908300" cy="1812908"/>
          </a:xfrm>
          <a:prstGeom prst="rect">
            <a:avLst/>
          </a:prstGeom>
          <a:effectLst>
            <a:outerShdw blurRad="393700" sx="101000" sy="101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88" name="图片 87" descr="图片包含 游戏机, 猕猴桃, 发动机&#10;&#10;描述已自动生成">
            <a:extLst>
              <a:ext uri="{FF2B5EF4-FFF2-40B4-BE49-F238E27FC236}">
                <a16:creationId xmlns:a16="http://schemas.microsoft.com/office/drawing/2014/main" id="{AB056C48-AEE1-C236-708E-0C1A8E259A1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0713" y="3940921"/>
            <a:ext cx="943430" cy="943430"/>
          </a:xfrm>
          <a:custGeom>
            <a:avLst/>
            <a:gdLst>
              <a:gd name="connsiteX0" fmla="*/ 261257 w 522514"/>
              <a:gd name="connsiteY0" fmla="*/ 0 h 522514"/>
              <a:gd name="connsiteX1" fmla="*/ 522514 w 522514"/>
              <a:gd name="connsiteY1" fmla="*/ 261257 h 522514"/>
              <a:gd name="connsiteX2" fmla="*/ 261257 w 522514"/>
              <a:gd name="connsiteY2" fmla="*/ 522514 h 522514"/>
              <a:gd name="connsiteX3" fmla="*/ 0 w 522514"/>
              <a:gd name="connsiteY3" fmla="*/ 261257 h 522514"/>
              <a:gd name="connsiteX4" fmla="*/ 261257 w 522514"/>
              <a:gd name="connsiteY4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14" h="522514">
                <a:moveTo>
                  <a:pt x="261257" y="0"/>
                </a:moveTo>
                <a:cubicBezTo>
                  <a:pt x="405545" y="0"/>
                  <a:pt x="522514" y="116969"/>
                  <a:pt x="522514" y="261257"/>
                </a:cubicBezTo>
                <a:cubicBezTo>
                  <a:pt x="522514" y="405545"/>
                  <a:pt x="405545" y="522514"/>
                  <a:pt x="261257" y="522514"/>
                </a:cubicBezTo>
                <a:cubicBezTo>
                  <a:pt x="116969" y="522514"/>
                  <a:pt x="0" y="405545"/>
                  <a:pt x="0" y="261257"/>
                </a:cubicBezTo>
                <a:cubicBezTo>
                  <a:pt x="0" y="116969"/>
                  <a:pt x="116969" y="0"/>
                  <a:pt x="261257" y="0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  <a:effectLst>
            <a:outerShdw blurRad="393700" sx="101000" sy="101000" algn="ctr" rotWithShape="0">
              <a:schemeClr val="bg1">
                <a:alpha val="40000"/>
              </a:schemeClr>
            </a:outerShdw>
          </a:effectLst>
        </p:spPr>
      </p:pic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0710F3DF-251F-578B-622C-DE73A9891F96}"/>
              </a:ext>
            </a:extLst>
          </p:cNvPr>
          <p:cNvCxnSpPr>
            <a:cxnSpLocks/>
          </p:cNvCxnSpPr>
          <p:nvPr/>
        </p:nvCxnSpPr>
        <p:spPr>
          <a:xfrm>
            <a:off x="2093685" y="4797265"/>
            <a:ext cx="391886" cy="4209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E87B87FC-B936-AF1F-E59F-5F14D6C0B97B}"/>
              </a:ext>
            </a:extLst>
          </p:cNvPr>
          <p:cNvSpPr/>
          <p:nvPr/>
        </p:nvSpPr>
        <p:spPr>
          <a:xfrm>
            <a:off x="349994" y="5983515"/>
            <a:ext cx="5702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altLang="zh-CN" sz="2400" b="1" dirty="0">
              <a:latin typeface="思源黑体 CN Heavy" panose="020B0A00000000000000" pitchFamily="34" charset="-122"/>
              <a:ea typeface="思源黑体 CN Heavy" panose="020B0A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" name="PA-燕尾形 35">
            <a:extLst>
              <a:ext uri="{FF2B5EF4-FFF2-40B4-BE49-F238E27FC236}">
                <a16:creationId xmlns:a16="http://schemas.microsoft.com/office/drawing/2014/main" id="{2DA87B44-ED10-E88E-CF2C-5A6C085D5E3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V="1">
            <a:off x="2846559" y="3906676"/>
            <a:ext cx="333691" cy="478518"/>
          </a:xfrm>
          <a:prstGeom prst="chevron">
            <a:avLst>
              <a:gd name="adj" fmla="val 72649"/>
            </a:avLst>
          </a:prstGeom>
          <a:gradFill flip="none" rotWithShape="1"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18945383-5380-A0F0-D125-5464FD313E96}"/>
              </a:ext>
            </a:extLst>
          </p:cNvPr>
          <p:cNvSpPr txBox="1"/>
          <p:nvPr/>
        </p:nvSpPr>
        <p:spPr>
          <a:xfrm>
            <a:off x="2833448" y="3496520"/>
            <a:ext cx="1215571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400" kern="1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变  异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DE38BED8-51CD-C3E9-7262-5621A5F0A220}"/>
              </a:ext>
            </a:extLst>
          </p:cNvPr>
          <p:cNvSpPr txBox="1"/>
          <p:nvPr/>
        </p:nvSpPr>
        <p:spPr>
          <a:xfrm>
            <a:off x="1236877" y="4897149"/>
            <a:ext cx="1215571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1600" kern="1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刺突</a:t>
            </a:r>
            <a:r>
              <a:rPr lang="zh-CN" altLang="en-US" sz="100" kern="1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zh-CN" altLang="en-US" sz="1600" kern="1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蛋白</a:t>
            </a:r>
            <a:endParaRPr lang="zh-CN" altLang="en-US" sz="160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81A402DC-5DBC-15C5-98B9-BD3D62853294}"/>
              </a:ext>
            </a:extLst>
          </p:cNvPr>
          <p:cNvSpPr txBox="1"/>
          <p:nvPr/>
        </p:nvSpPr>
        <p:spPr>
          <a:xfrm>
            <a:off x="6708763" y="3496520"/>
            <a:ext cx="1215571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400" kern="1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变</a:t>
            </a:r>
            <a:r>
              <a:rPr lang="zh-CN" altLang="en-US" sz="100" kern="1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  </a:t>
            </a:r>
            <a:r>
              <a:rPr lang="zh-CN" altLang="en-US" sz="2400" kern="100">
                <a:solidFill>
                  <a:schemeClr val="accent1">
                    <a:lumMod val="7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异后</a:t>
            </a:r>
            <a:endParaRPr lang="zh-CN" altLang="en-US" sz="2400">
              <a:solidFill>
                <a:schemeClr val="accent1">
                  <a:lumMod val="75000"/>
                </a:schemeClr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210342F1-4727-F272-2B0A-C5237F40392A}"/>
              </a:ext>
            </a:extLst>
          </p:cNvPr>
          <p:cNvSpPr/>
          <p:nvPr/>
        </p:nvSpPr>
        <p:spPr>
          <a:xfrm>
            <a:off x="8513468" y="2744132"/>
            <a:ext cx="1725238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生命力加强</a:t>
            </a:r>
            <a:endParaRPr lang="en-US" altLang="zh-CN" sz="24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27" name="图形 23">
            <a:extLst>
              <a:ext uri="{FF2B5EF4-FFF2-40B4-BE49-F238E27FC236}">
                <a16:creationId xmlns:a16="http://schemas.microsoft.com/office/drawing/2014/main" id="{DFB2245B-5F23-A760-A383-3EA80A604E5F}"/>
              </a:ext>
            </a:extLst>
          </p:cNvPr>
          <p:cNvSpPr/>
          <p:nvPr/>
        </p:nvSpPr>
        <p:spPr>
          <a:xfrm flipH="1">
            <a:off x="10299718" y="2708765"/>
            <a:ext cx="464266" cy="515428"/>
          </a:xfrm>
          <a:custGeom>
            <a:avLst/>
            <a:gdLst>
              <a:gd name="T0" fmla="*/ 2589 w 5179"/>
              <a:gd name="T1" fmla="*/ 0 h 6827"/>
              <a:gd name="T2" fmla="*/ 0 w 5179"/>
              <a:gd name="T3" fmla="*/ 4237 h 6827"/>
              <a:gd name="T4" fmla="*/ 2589 w 5179"/>
              <a:gd name="T5" fmla="*/ 6827 h 6827"/>
              <a:gd name="T6" fmla="*/ 5179 w 5179"/>
              <a:gd name="T7" fmla="*/ 4237 h 6827"/>
              <a:gd name="T8" fmla="*/ 2589 w 5179"/>
              <a:gd name="T9" fmla="*/ 0 h 6827"/>
              <a:gd name="T10" fmla="*/ 3668 w 5179"/>
              <a:gd name="T11" fmla="*/ 4669 h 6827"/>
              <a:gd name="T12" fmla="*/ 3021 w 5179"/>
              <a:gd name="T13" fmla="*/ 4669 h 6827"/>
              <a:gd name="T14" fmla="*/ 3021 w 5179"/>
              <a:gd name="T15" fmla="*/ 5316 h 6827"/>
              <a:gd name="T16" fmla="*/ 2158 w 5179"/>
              <a:gd name="T17" fmla="*/ 5316 h 6827"/>
              <a:gd name="T18" fmla="*/ 2158 w 5179"/>
              <a:gd name="T19" fmla="*/ 4669 h 6827"/>
              <a:gd name="T20" fmla="*/ 1510 w 5179"/>
              <a:gd name="T21" fmla="*/ 4669 h 6827"/>
              <a:gd name="T22" fmla="*/ 1510 w 5179"/>
              <a:gd name="T23" fmla="*/ 3806 h 6827"/>
              <a:gd name="T24" fmla="*/ 2158 w 5179"/>
              <a:gd name="T25" fmla="*/ 3806 h 6827"/>
              <a:gd name="T26" fmla="*/ 2158 w 5179"/>
              <a:gd name="T27" fmla="*/ 3158 h 6827"/>
              <a:gd name="T28" fmla="*/ 3021 w 5179"/>
              <a:gd name="T29" fmla="*/ 3158 h 6827"/>
              <a:gd name="T30" fmla="*/ 3021 w 5179"/>
              <a:gd name="T31" fmla="*/ 3806 h 6827"/>
              <a:gd name="T32" fmla="*/ 3668 w 5179"/>
              <a:gd name="T33" fmla="*/ 3806 h 6827"/>
              <a:gd name="T34" fmla="*/ 3668 w 5179"/>
              <a:gd name="T35" fmla="*/ 466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79" h="6827">
                <a:moveTo>
                  <a:pt x="2589" y="0"/>
                </a:moveTo>
                <a:cubicBezTo>
                  <a:pt x="2589" y="0"/>
                  <a:pt x="0" y="2354"/>
                  <a:pt x="0" y="4237"/>
                </a:cubicBezTo>
                <a:cubicBezTo>
                  <a:pt x="0" y="5667"/>
                  <a:pt x="1159" y="6827"/>
                  <a:pt x="2589" y="6827"/>
                </a:cubicBezTo>
                <a:cubicBezTo>
                  <a:pt x="4019" y="6827"/>
                  <a:pt x="5179" y="5667"/>
                  <a:pt x="5179" y="4237"/>
                </a:cubicBezTo>
                <a:cubicBezTo>
                  <a:pt x="5179" y="2354"/>
                  <a:pt x="2589" y="0"/>
                  <a:pt x="2589" y="0"/>
                </a:cubicBezTo>
                <a:close/>
                <a:moveTo>
                  <a:pt x="3668" y="4669"/>
                </a:moveTo>
                <a:lnTo>
                  <a:pt x="3021" y="4669"/>
                </a:lnTo>
                <a:lnTo>
                  <a:pt x="3021" y="5316"/>
                </a:lnTo>
                <a:lnTo>
                  <a:pt x="2158" y="5316"/>
                </a:lnTo>
                <a:lnTo>
                  <a:pt x="2158" y="4669"/>
                </a:lnTo>
                <a:lnTo>
                  <a:pt x="1510" y="4669"/>
                </a:lnTo>
                <a:lnTo>
                  <a:pt x="1510" y="3806"/>
                </a:lnTo>
                <a:lnTo>
                  <a:pt x="2158" y="3806"/>
                </a:lnTo>
                <a:lnTo>
                  <a:pt x="2158" y="3158"/>
                </a:lnTo>
                <a:lnTo>
                  <a:pt x="3021" y="3158"/>
                </a:lnTo>
                <a:lnTo>
                  <a:pt x="3021" y="3806"/>
                </a:lnTo>
                <a:lnTo>
                  <a:pt x="3668" y="3806"/>
                </a:lnTo>
                <a:lnTo>
                  <a:pt x="3668" y="466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84ED5BB2-3AAD-8270-831D-393AC132ADA0}"/>
              </a:ext>
            </a:extLst>
          </p:cNvPr>
          <p:cNvSpPr txBox="1"/>
          <p:nvPr/>
        </p:nvSpPr>
        <p:spPr>
          <a:xfrm>
            <a:off x="8442325" y="3213807"/>
            <a:ext cx="3262432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病毒可能会在空气中存活更久</a:t>
            </a: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ABD705C1-E6D1-7185-12E7-E4D26593AC2B}"/>
              </a:ext>
            </a:extLst>
          </p:cNvPr>
          <p:cNvSpPr/>
          <p:nvPr/>
        </p:nvSpPr>
        <p:spPr>
          <a:xfrm>
            <a:off x="8513468" y="5557921"/>
            <a:ext cx="1699504" cy="46166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sz="24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呼出量变多</a:t>
            </a:r>
            <a:endParaRPr lang="en-US" altLang="zh-CN" sz="24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30" name="图形 23">
            <a:extLst>
              <a:ext uri="{FF2B5EF4-FFF2-40B4-BE49-F238E27FC236}">
                <a16:creationId xmlns:a16="http://schemas.microsoft.com/office/drawing/2014/main" id="{B69BCA18-CA61-9778-71A6-B51516AB8897}"/>
              </a:ext>
            </a:extLst>
          </p:cNvPr>
          <p:cNvSpPr/>
          <p:nvPr/>
        </p:nvSpPr>
        <p:spPr>
          <a:xfrm>
            <a:off x="10214340" y="5549253"/>
            <a:ext cx="539187" cy="440294"/>
          </a:xfrm>
          <a:custGeom>
            <a:avLst/>
            <a:gdLst>
              <a:gd name="connsiteX0" fmla="*/ 1771587 w 1906340"/>
              <a:gd name="connsiteY0" fmla="*/ 852240 h 1360339"/>
              <a:gd name="connsiteX1" fmla="*/ 1814764 w 1906340"/>
              <a:gd name="connsiteY1" fmla="*/ 166142 h 1360339"/>
              <a:gd name="connsiteX2" fmla="*/ 1176736 w 1906340"/>
              <a:gd name="connsiteY2" fmla="*/ 24874 h 1360339"/>
              <a:gd name="connsiteX3" fmla="*/ 770891 w 1906340"/>
              <a:gd name="connsiteY3" fmla="*/ 577979 h 1360339"/>
              <a:gd name="connsiteX4" fmla="*/ 688461 w 1906340"/>
              <a:gd name="connsiteY4" fmla="*/ 746810 h 1360339"/>
              <a:gd name="connsiteX5" fmla="*/ 687688 w 1906340"/>
              <a:gd name="connsiteY5" fmla="*/ 776695 h 1360339"/>
              <a:gd name="connsiteX6" fmla="*/ 709693 w 1906340"/>
              <a:gd name="connsiteY6" fmla="*/ 797054 h 1360339"/>
              <a:gd name="connsiteX7" fmla="*/ 767204 w 1906340"/>
              <a:gd name="connsiteY7" fmla="*/ 816104 h 1360339"/>
              <a:gd name="connsiteX8" fmla="*/ 765836 w 1906340"/>
              <a:gd name="connsiteY8" fmla="*/ 877660 h 1360339"/>
              <a:gd name="connsiteX9" fmla="*/ 878002 w 1906340"/>
              <a:gd name="connsiteY9" fmla="*/ 970469 h 1360339"/>
              <a:gd name="connsiteX10" fmla="*/ 779574 w 1906340"/>
              <a:gd name="connsiteY10" fmla="*/ 1059706 h 1360339"/>
              <a:gd name="connsiteX11" fmla="*/ 1044527 w 1906340"/>
              <a:gd name="connsiteY11" fmla="*/ 1170315 h 1360339"/>
              <a:gd name="connsiteX12" fmla="*/ 1159786 w 1906340"/>
              <a:gd name="connsiteY12" fmla="*/ 1156623 h 1360339"/>
              <a:gd name="connsiteX13" fmla="*/ 1209327 w 1906340"/>
              <a:gd name="connsiteY13" fmla="*/ 1360339 h 1360339"/>
              <a:gd name="connsiteX14" fmla="*/ 1545827 w 1906340"/>
              <a:gd name="connsiteY14" fmla="*/ 1219905 h 1360339"/>
              <a:gd name="connsiteX15" fmla="*/ 1806498 w 1906340"/>
              <a:gd name="connsiteY15" fmla="*/ 1008867 h 1360339"/>
              <a:gd name="connsiteX16" fmla="*/ 1771587 w 1906340"/>
              <a:gd name="connsiteY16" fmla="*/ 852240 h 1360339"/>
              <a:gd name="connsiteX17" fmla="*/ 647901 w 1906340"/>
              <a:gd name="connsiteY17" fmla="*/ 857717 h 1360339"/>
              <a:gd name="connsiteX18" fmla="*/ 556134 w 1906340"/>
              <a:gd name="connsiteY18" fmla="*/ 833666 h 1360339"/>
              <a:gd name="connsiteX19" fmla="*/ 517506 w 1906340"/>
              <a:gd name="connsiteY19" fmla="*/ 856199 h 1360339"/>
              <a:gd name="connsiteX20" fmla="*/ 540016 w 1906340"/>
              <a:gd name="connsiteY20" fmla="*/ 894864 h 1360339"/>
              <a:gd name="connsiteX21" fmla="*/ 556253 w 1906340"/>
              <a:gd name="connsiteY21" fmla="*/ 899091 h 1360339"/>
              <a:gd name="connsiteX22" fmla="*/ 631843 w 1906340"/>
              <a:gd name="connsiteY22" fmla="*/ 918974 h 1360339"/>
              <a:gd name="connsiteX23" fmla="*/ 670348 w 1906340"/>
              <a:gd name="connsiteY23" fmla="*/ 896492 h 1360339"/>
              <a:gd name="connsiteX24" fmla="*/ 665326 w 1906340"/>
              <a:gd name="connsiteY24" fmla="*/ 869861 h 1360339"/>
              <a:gd name="connsiteX25" fmla="*/ 647901 w 1906340"/>
              <a:gd name="connsiteY25" fmla="*/ 857717 h 1360339"/>
              <a:gd name="connsiteX26" fmla="*/ 275242 w 1906340"/>
              <a:gd name="connsiteY26" fmla="*/ 825391 h 1360339"/>
              <a:gd name="connsiteX27" fmla="*/ 407689 w 1906340"/>
              <a:gd name="connsiteY27" fmla="*/ 860157 h 1360339"/>
              <a:gd name="connsiteX28" fmla="*/ 446346 w 1906340"/>
              <a:gd name="connsiteY28" fmla="*/ 837655 h 1360339"/>
              <a:gd name="connsiteX29" fmla="*/ 423971 w 1906340"/>
              <a:gd name="connsiteY29" fmla="*/ 799062 h 1360339"/>
              <a:gd name="connsiteX30" fmla="*/ 423806 w 1906340"/>
              <a:gd name="connsiteY30" fmla="*/ 799019 h 1360339"/>
              <a:gd name="connsiteX31" fmla="*/ 291300 w 1906340"/>
              <a:gd name="connsiteY31" fmla="*/ 764193 h 1360339"/>
              <a:gd name="connsiteX32" fmla="*/ 252806 w 1906340"/>
              <a:gd name="connsiteY32" fmla="*/ 786359 h 1360339"/>
              <a:gd name="connsiteX33" fmla="*/ 252702 w 1906340"/>
              <a:gd name="connsiteY33" fmla="*/ 786755 h 1360339"/>
              <a:gd name="connsiteX34" fmla="*/ 275076 w 1906340"/>
              <a:gd name="connsiteY34" fmla="*/ 825348 h 1360339"/>
              <a:gd name="connsiteX35" fmla="*/ 275242 w 1906340"/>
              <a:gd name="connsiteY35" fmla="*/ 825391 h 1360339"/>
              <a:gd name="connsiteX36" fmla="*/ 51028 w 1906340"/>
              <a:gd name="connsiteY36" fmla="*/ 766455 h 1360339"/>
              <a:gd name="connsiteX37" fmla="*/ 142855 w 1906340"/>
              <a:gd name="connsiteY37" fmla="*/ 790565 h 1360339"/>
              <a:gd name="connsiteX38" fmla="*/ 180566 w 1906340"/>
              <a:gd name="connsiteY38" fmla="*/ 766459 h 1360339"/>
              <a:gd name="connsiteX39" fmla="*/ 158972 w 1906340"/>
              <a:gd name="connsiteY39" fmla="*/ 729367 h 1360339"/>
              <a:gd name="connsiteX40" fmla="*/ 67145 w 1906340"/>
              <a:gd name="connsiteY40" fmla="*/ 705257 h 1360339"/>
              <a:gd name="connsiteX41" fmla="*/ 28560 w 1906340"/>
              <a:gd name="connsiteY41" fmla="*/ 727602 h 1360339"/>
              <a:gd name="connsiteX42" fmla="*/ 28488 w 1906340"/>
              <a:gd name="connsiteY42" fmla="*/ 727879 h 1360339"/>
              <a:gd name="connsiteX43" fmla="*/ 50933 w 1906340"/>
              <a:gd name="connsiteY43" fmla="*/ 766431 h 1360339"/>
              <a:gd name="connsiteX44" fmla="*/ 51028 w 1906340"/>
              <a:gd name="connsiteY44" fmla="*/ 766455 h 1360339"/>
              <a:gd name="connsiteX45" fmla="*/ 142855 w 1906340"/>
              <a:gd name="connsiteY45" fmla="*/ 1189842 h 1360339"/>
              <a:gd name="connsiteX46" fmla="*/ 51028 w 1906340"/>
              <a:gd name="connsiteY46" fmla="*/ 1213952 h 1360339"/>
              <a:gd name="connsiteX47" fmla="*/ 27471 w 1906340"/>
              <a:gd name="connsiteY47" fmla="*/ 1251832 h 1360339"/>
              <a:gd name="connsiteX48" fmla="*/ 59057 w 1906340"/>
              <a:gd name="connsiteY48" fmla="*/ 1276221 h 1360339"/>
              <a:gd name="connsiteX49" fmla="*/ 67145 w 1906340"/>
              <a:gd name="connsiteY49" fmla="*/ 1275209 h 1360339"/>
              <a:gd name="connsiteX50" fmla="*/ 158972 w 1906340"/>
              <a:gd name="connsiteY50" fmla="*/ 1251099 h 1360339"/>
              <a:gd name="connsiteX51" fmla="*/ 181555 w 1906340"/>
              <a:gd name="connsiteY51" fmla="*/ 1212629 h 1360339"/>
              <a:gd name="connsiteX52" fmla="*/ 181512 w 1906340"/>
              <a:gd name="connsiteY52" fmla="*/ 1212463 h 1360339"/>
              <a:gd name="connsiteX53" fmla="*/ 143479 w 1906340"/>
              <a:gd name="connsiteY53" fmla="*/ 1189678 h 1360339"/>
              <a:gd name="connsiteX54" fmla="*/ 142855 w 1906340"/>
              <a:gd name="connsiteY54" fmla="*/ 1189842 h 1360339"/>
              <a:gd name="connsiteX55" fmla="*/ 407689 w 1906340"/>
              <a:gd name="connsiteY55" fmla="*/ 1120369 h 1360339"/>
              <a:gd name="connsiteX56" fmla="*/ 275301 w 1906340"/>
              <a:gd name="connsiteY56" fmla="*/ 1155075 h 1360339"/>
              <a:gd name="connsiteX57" fmla="*/ 250759 w 1906340"/>
              <a:gd name="connsiteY57" fmla="*/ 1192526 h 1360339"/>
              <a:gd name="connsiteX58" fmla="*/ 288174 w 1906340"/>
              <a:gd name="connsiteY58" fmla="*/ 1217092 h 1360339"/>
              <a:gd name="connsiteX59" fmla="*/ 291300 w 1906340"/>
              <a:gd name="connsiteY59" fmla="*/ 1216273 h 1360339"/>
              <a:gd name="connsiteX60" fmla="*/ 423746 w 1906340"/>
              <a:gd name="connsiteY60" fmla="*/ 1181567 h 1360339"/>
              <a:gd name="connsiteX61" fmla="*/ 446400 w 1906340"/>
              <a:gd name="connsiteY61" fmla="*/ 1143137 h 1360339"/>
              <a:gd name="connsiteX62" fmla="*/ 446346 w 1906340"/>
              <a:gd name="connsiteY62" fmla="*/ 1142931 h 1360339"/>
              <a:gd name="connsiteX63" fmla="*/ 408155 w 1906340"/>
              <a:gd name="connsiteY63" fmla="*/ 1120246 h 1360339"/>
              <a:gd name="connsiteX64" fmla="*/ 407689 w 1906340"/>
              <a:gd name="connsiteY64" fmla="*/ 1120369 h 1360339"/>
              <a:gd name="connsiteX65" fmla="*/ 663245 w 1906340"/>
              <a:gd name="connsiteY65" fmla="*/ 1070779 h 1360339"/>
              <a:gd name="connsiteX66" fmla="*/ 631902 w 1906340"/>
              <a:gd name="connsiteY66" fmla="*/ 1061373 h 1360339"/>
              <a:gd name="connsiteX67" fmla="*/ 619889 w 1906340"/>
              <a:gd name="connsiteY67" fmla="*/ 1064588 h 1360339"/>
              <a:gd name="connsiteX68" fmla="*/ 540016 w 1906340"/>
              <a:gd name="connsiteY68" fmla="*/ 1085543 h 1360339"/>
              <a:gd name="connsiteX69" fmla="*/ 515933 w 1906340"/>
              <a:gd name="connsiteY69" fmla="*/ 1123291 h 1360339"/>
              <a:gd name="connsiteX70" fmla="*/ 553647 w 1906340"/>
              <a:gd name="connsiteY70" fmla="*/ 1147398 h 1360339"/>
              <a:gd name="connsiteX71" fmla="*/ 556134 w 1906340"/>
              <a:gd name="connsiteY71" fmla="*/ 1146741 h 1360339"/>
              <a:gd name="connsiteX72" fmla="*/ 647901 w 1906340"/>
              <a:gd name="connsiteY72" fmla="*/ 1122631 h 1360339"/>
              <a:gd name="connsiteX73" fmla="*/ 670357 w 1906340"/>
              <a:gd name="connsiteY73" fmla="*/ 1083891 h 1360339"/>
              <a:gd name="connsiteX74" fmla="*/ 663245 w 1906340"/>
              <a:gd name="connsiteY74" fmla="*/ 1070779 h 1360339"/>
              <a:gd name="connsiteX75" fmla="*/ 221597 w 1906340"/>
              <a:gd name="connsiteY75" fmla="*/ 957491 h 1360339"/>
              <a:gd name="connsiteX76" fmla="*/ 31699 w 1906340"/>
              <a:gd name="connsiteY76" fmla="*/ 957491 h 1360339"/>
              <a:gd name="connsiteX77" fmla="*/ 7 w 1906340"/>
              <a:gd name="connsiteY77" fmla="*/ 987904 h 1360339"/>
              <a:gd name="connsiteX78" fmla="*/ 0 w 1906340"/>
              <a:gd name="connsiteY78" fmla="*/ 988447 h 1360339"/>
              <a:gd name="connsiteX79" fmla="*/ 31035 w 1906340"/>
              <a:gd name="connsiteY79" fmla="*/ 1019294 h 1360339"/>
              <a:gd name="connsiteX80" fmla="*/ 31699 w 1906340"/>
              <a:gd name="connsiteY80" fmla="*/ 1019285 h 1360339"/>
              <a:gd name="connsiteX81" fmla="*/ 221538 w 1906340"/>
              <a:gd name="connsiteY81" fmla="*/ 1019285 h 1360339"/>
              <a:gd name="connsiteX82" fmla="*/ 253229 w 1906340"/>
              <a:gd name="connsiteY82" fmla="*/ 988992 h 1360339"/>
              <a:gd name="connsiteX83" fmla="*/ 253237 w 1906340"/>
              <a:gd name="connsiteY83" fmla="*/ 988447 h 1360339"/>
              <a:gd name="connsiteX84" fmla="*/ 222199 w 1906340"/>
              <a:gd name="connsiteY84" fmla="*/ 957484 h 1360339"/>
              <a:gd name="connsiteX85" fmla="*/ 221597 w 1906340"/>
              <a:gd name="connsiteY85" fmla="*/ 957491 h 1360339"/>
              <a:gd name="connsiteX86" fmla="*/ 379855 w 1906340"/>
              <a:gd name="connsiteY86" fmla="*/ 988447 h 1360339"/>
              <a:gd name="connsiteX87" fmla="*/ 410891 w 1906340"/>
              <a:gd name="connsiteY87" fmla="*/ 1019292 h 1360339"/>
              <a:gd name="connsiteX88" fmla="*/ 411495 w 1906340"/>
              <a:gd name="connsiteY88" fmla="*/ 1019285 h 1360339"/>
              <a:gd name="connsiteX89" fmla="*/ 601333 w 1906340"/>
              <a:gd name="connsiteY89" fmla="*/ 1019285 h 1360339"/>
              <a:gd name="connsiteX90" fmla="*/ 632966 w 1906340"/>
              <a:gd name="connsiteY90" fmla="*/ 989052 h 1360339"/>
              <a:gd name="connsiteX91" fmla="*/ 632973 w 1906340"/>
              <a:gd name="connsiteY91" fmla="*/ 988447 h 1360339"/>
              <a:gd name="connsiteX92" fmla="*/ 601935 w 1906340"/>
              <a:gd name="connsiteY92" fmla="*/ 957484 h 1360339"/>
              <a:gd name="connsiteX93" fmla="*/ 601333 w 1906340"/>
              <a:gd name="connsiteY93" fmla="*/ 957491 h 1360339"/>
              <a:gd name="connsiteX94" fmla="*/ 411495 w 1906340"/>
              <a:gd name="connsiteY94" fmla="*/ 957491 h 1360339"/>
              <a:gd name="connsiteX95" fmla="*/ 379863 w 1906340"/>
              <a:gd name="connsiteY95" fmla="*/ 987845 h 1360339"/>
              <a:gd name="connsiteX96" fmla="*/ 379855 w 1906340"/>
              <a:gd name="connsiteY96" fmla="*/ 988447 h 136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906340" h="1360339">
                <a:moveTo>
                  <a:pt x="1771587" y="852240"/>
                </a:moveTo>
                <a:cubicBezTo>
                  <a:pt x="1925741" y="702459"/>
                  <a:pt x="1957671" y="337652"/>
                  <a:pt x="1814764" y="166142"/>
                </a:cubicBezTo>
                <a:cubicBezTo>
                  <a:pt x="1711816" y="42377"/>
                  <a:pt x="1422004" y="-45134"/>
                  <a:pt x="1176736" y="24874"/>
                </a:cubicBezTo>
                <a:cubicBezTo>
                  <a:pt x="909464" y="101194"/>
                  <a:pt x="780169" y="272167"/>
                  <a:pt x="770891" y="577979"/>
                </a:cubicBezTo>
                <a:lnTo>
                  <a:pt x="688461" y="746810"/>
                </a:lnTo>
                <a:cubicBezTo>
                  <a:pt x="683875" y="756184"/>
                  <a:pt x="683592" y="767095"/>
                  <a:pt x="687688" y="776695"/>
                </a:cubicBezTo>
                <a:cubicBezTo>
                  <a:pt x="691718" y="786361"/>
                  <a:pt x="699750" y="793793"/>
                  <a:pt x="709693" y="797054"/>
                </a:cubicBezTo>
                <a:lnTo>
                  <a:pt x="767204" y="816104"/>
                </a:lnTo>
                <a:cubicBezTo>
                  <a:pt x="766669" y="837893"/>
                  <a:pt x="766193" y="858312"/>
                  <a:pt x="765836" y="877660"/>
                </a:cubicBezTo>
                <a:cubicBezTo>
                  <a:pt x="831911" y="893435"/>
                  <a:pt x="878002" y="928976"/>
                  <a:pt x="878002" y="970469"/>
                </a:cubicBezTo>
                <a:cubicBezTo>
                  <a:pt x="878002" y="1009105"/>
                  <a:pt x="838155" y="1042561"/>
                  <a:pt x="779574" y="1059706"/>
                </a:cubicBezTo>
                <a:cubicBezTo>
                  <a:pt x="805029" y="1144062"/>
                  <a:pt x="873066" y="1170315"/>
                  <a:pt x="1044527" y="1170315"/>
                </a:cubicBezTo>
                <a:cubicBezTo>
                  <a:pt x="1090143" y="1170315"/>
                  <a:pt x="1127611" y="1165672"/>
                  <a:pt x="1159786" y="1156623"/>
                </a:cubicBezTo>
                <a:lnTo>
                  <a:pt x="1209327" y="1360339"/>
                </a:lnTo>
                <a:cubicBezTo>
                  <a:pt x="1326014" y="1325156"/>
                  <a:pt x="1440381" y="1280984"/>
                  <a:pt x="1545827" y="1219905"/>
                </a:cubicBezTo>
                <a:cubicBezTo>
                  <a:pt x="1640211" y="1165196"/>
                  <a:pt x="1744467" y="1101854"/>
                  <a:pt x="1806498" y="1008867"/>
                </a:cubicBezTo>
                <a:lnTo>
                  <a:pt x="1771587" y="852240"/>
                </a:lnTo>
                <a:close/>
                <a:moveTo>
                  <a:pt x="647901" y="857717"/>
                </a:moveTo>
                <a:lnTo>
                  <a:pt x="556134" y="833666"/>
                </a:lnTo>
                <a:cubicBezTo>
                  <a:pt x="539251" y="829210"/>
                  <a:pt x="521957" y="839299"/>
                  <a:pt x="517506" y="856199"/>
                </a:cubicBezTo>
                <a:cubicBezTo>
                  <a:pt x="513055" y="873098"/>
                  <a:pt x="523133" y="890409"/>
                  <a:pt x="540016" y="894864"/>
                </a:cubicBezTo>
                <a:lnTo>
                  <a:pt x="556253" y="899091"/>
                </a:lnTo>
                <a:lnTo>
                  <a:pt x="631843" y="918974"/>
                </a:lnTo>
                <a:cubicBezTo>
                  <a:pt x="648678" y="923409"/>
                  <a:pt x="665917" y="913345"/>
                  <a:pt x="670348" y="896492"/>
                </a:cubicBezTo>
                <a:cubicBezTo>
                  <a:pt x="672762" y="887311"/>
                  <a:pt x="670919" y="877529"/>
                  <a:pt x="665326" y="869861"/>
                </a:cubicBezTo>
                <a:cubicBezTo>
                  <a:pt x="661076" y="863940"/>
                  <a:pt x="654926" y="859653"/>
                  <a:pt x="647901" y="857717"/>
                </a:cubicBezTo>
                <a:close/>
                <a:moveTo>
                  <a:pt x="275242" y="825391"/>
                </a:moveTo>
                <a:lnTo>
                  <a:pt x="407689" y="860157"/>
                </a:lnTo>
                <a:cubicBezTo>
                  <a:pt x="424566" y="864583"/>
                  <a:pt x="441843" y="854526"/>
                  <a:pt x="446346" y="837655"/>
                </a:cubicBezTo>
                <a:cubicBezTo>
                  <a:pt x="450814" y="820813"/>
                  <a:pt x="440797" y="803534"/>
                  <a:pt x="423971" y="799062"/>
                </a:cubicBezTo>
                <a:cubicBezTo>
                  <a:pt x="423915" y="799047"/>
                  <a:pt x="423862" y="799034"/>
                  <a:pt x="423806" y="799019"/>
                </a:cubicBezTo>
                <a:lnTo>
                  <a:pt x="291300" y="764193"/>
                </a:lnTo>
                <a:cubicBezTo>
                  <a:pt x="274554" y="759674"/>
                  <a:pt x="257320" y="769597"/>
                  <a:pt x="252806" y="786359"/>
                </a:cubicBezTo>
                <a:cubicBezTo>
                  <a:pt x="252770" y="786491"/>
                  <a:pt x="252735" y="786623"/>
                  <a:pt x="252702" y="786755"/>
                </a:cubicBezTo>
                <a:cubicBezTo>
                  <a:pt x="248234" y="803597"/>
                  <a:pt x="258251" y="820876"/>
                  <a:pt x="275076" y="825348"/>
                </a:cubicBezTo>
                <a:cubicBezTo>
                  <a:pt x="275132" y="825363"/>
                  <a:pt x="275186" y="825376"/>
                  <a:pt x="275242" y="825391"/>
                </a:cubicBezTo>
                <a:close/>
                <a:moveTo>
                  <a:pt x="51028" y="766455"/>
                </a:moveTo>
                <a:lnTo>
                  <a:pt x="142855" y="790565"/>
                </a:lnTo>
                <a:cubicBezTo>
                  <a:pt x="159919" y="794333"/>
                  <a:pt x="176803" y="783541"/>
                  <a:pt x="180566" y="766459"/>
                </a:cubicBezTo>
                <a:cubicBezTo>
                  <a:pt x="184116" y="750354"/>
                  <a:pt x="174721" y="734217"/>
                  <a:pt x="158972" y="729367"/>
                </a:cubicBezTo>
                <a:lnTo>
                  <a:pt x="67145" y="705257"/>
                </a:lnTo>
                <a:cubicBezTo>
                  <a:pt x="50326" y="700763"/>
                  <a:pt x="33051" y="710766"/>
                  <a:pt x="28560" y="727602"/>
                </a:cubicBezTo>
                <a:cubicBezTo>
                  <a:pt x="28536" y="727695"/>
                  <a:pt x="28511" y="727786"/>
                  <a:pt x="28488" y="727879"/>
                </a:cubicBezTo>
                <a:cubicBezTo>
                  <a:pt x="24051" y="744728"/>
                  <a:pt x="34100" y="761989"/>
                  <a:pt x="50933" y="766431"/>
                </a:cubicBezTo>
                <a:cubicBezTo>
                  <a:pt x="50965" y="766439"/>
                  <a:pt x="50996" y="766448"/>
                  <a:pt x="51028" y="766455"/>
                </a:cubicBezTo>
                <a:close/>
                <a:moveTo>
                  <a:pt x="142855" y="1189842"/>
                </a:moveTo>
                <a:lnTo>
                  <a:pt x="51028" y="1213952"/>
                </a:lnTo>
                <a:cubicBezTo>
                  <a:pt x="34073" y="1217901"/>
                  <a:pt x="23526" y="1234860"/>
                  <a:pt x="27471" y="1251832"/>
                </a:cubicBezTo>
                <a:cubicBezTo>
                  <a:pt x="30868" y="1266445"/>
                  <a:pt x="44075" y="1276642"/>
                  <a:pt x="59057" y="1276221"/>
                </a:cubicBezTo>
                <a:cubicBezTo>
                  <a:pt x="61787" y="1276266"/>
                  <a:pt x="64510" y="1275926"/>
                  <a:pt x="67145" y="1275209"/>
                </a:cubicBezTo>
                <a:lnTo>
                  <a:pt x="158972" y="1251099"/>
                </a:lnTo>
                <a:cubicBezTo>
                  <a:pt x="175821" y="1246718"/>
                  <a:pt x="185932" y="1229495"/>
                  <a:pt x="181555" y="1212629"/>
                </a:cubicBezTo>
                <a:cubicBezTo>
                  <a:pt x="181541" y="1212573"/>
                  <a:pt x="181527" y="1212519"/>
                  <a:pt x="181512" y="1212463"/>
                </a:cubicBezTo>
                <a:cubicBezTo>
                  <a:pt x="177296" y="1195659"/>
                  <a:pt x="160268" y="1185457"/>
                  <a:pt x="143479" y="1189678"/>
                </a:cubicBezTo>
                <a:cubicBezTo>
                  <a:pt x="143270" y="1189730"/>
                  <a:pt x="143062" y="1189784"/>
                  <a:pt x="142855" y="1189842"/>
                </a:cubicBezTo>
                <a:close/>
                <a:moveTo>
                  <a:pt x="407689" y="1120369"/>
                </a:moveTo>
                <a:lnTo>
                  <a:pt x="275301" y="1155075"/>
                </a:lnTo>
                <a:cubicBezTo>
                  <a:pt x="258193" y="1158634"/>
                  <a:pt x="247204" y="1175402"/>
                  <a:pt x="250759" y="1192526"/>
                </a:cubicBezTo>
                <a:cubicBezTo>
                  <a:pt x="254315" y="1209652"/>
                  <a:pt x="271066" y="1220651"/>
                  <a:pt x="288174" y="1217092"/>
                </a:cubicBezTo>
                <a:cubicBezTo>
                  <a:pt x="289229" y="1216873"/>
                  <a:pt x="290272" y="1216599"/>
                  <a:pt x="291300" y="1216273"/>
                </a:cubicBezTo>
                <a:lnTo>
                  <a:pt x="423746" y="1181567"/>
                </a:lnTo>
                <a:cubicBezTo>
                  <a:pt x="440603" y="1177217"/>
                  <a:pt x="450745" y="1160011"/>
                  <a:pt x="446400" y="1143137"/>
                </a:cubicBezTo>
                <a:cubicBezTo>
                  <a:pt x="446381" y="1143069"/>
                  <a:pt x="446365" y="1143000"/>
                  <a:pt x="446346" y="1142931"/>
                </a:cubicBezTo>
                <a:cubicBezTo>
                  <a:pt x="442059" y="1126110"/>
                  <a:pt x="424960" y="1115954"/>
                  <a:pt x="408155" y="1120246"/>
                </a:cubicBezTo>
                <a:cubicBezTo>
                  <a:pt x="407999" y="1120285"/>
                  <a:pt x="407845" y="1120326"/>
                  <a:pt x="407689" y="1120369"/>
                </a:cubicBezTo>
                <a:close/>
                <a:moveTo>
                  <a:pt x="663245" y="1070779"/>
                </a:moveTo>
                <a:cubicBezTo>
                  <a:pt x="655407" y="1061976"/>
                  <a:pt x="643286" y="1058339"/>
                  <a:pt x="631902" y="1061373"/>
                </a:cubicBezTo>
                <a:lnTo>
                  <a:pt x="619889" y="1064588"/>
                </a:lnTo>
                <a:lnTo>
                  <a:pt x="540016" y="1085543"/>
                </a:lnTo>
                <a:cubicBezTo>
                  <a:pt x="522953" y="1089310"/>
                  <a:pt x="512170" y="1106211"/>
                  <a:pt x="515933" y="1123291"/>
                </a:cubicBezTo>
                <a:cubicBezTo>
                  <a:pt x="519697" y="1140373"/>
                  <a:pt x="536582" y="1151165"/>
                  <a:pt x="553647" y="1147398"/>
                </a:cubicBezTo>
                <a:cubicBezTo>
                  <a:pt x="554483" y="1147212"/>
                  <a:pt x="555314" y="1146994"/>
                  <a:pt x="556134" y="1146741"/>
                </a:cubicBezTo>
                <a:lnTo>
                  <a:pt x="647901" y="1122631"/>
                </a:lnTo>
                <a:cubicBezTo>
                  <a:pt x="664789" y="1118140"/>
                  <a:pt x="674844" y="1100796"/>
                  <a:pt x="670357" y="1083891"/>
                </a:cubicBezTo>
                <a:cubicBezTo>
                  <a:pt x="669064" y="1079015"/>
                  <a:pt x="666626" y="1074520"/>
                  <a:pt x="663245" y="1070779"/>
                </a:cubicBezTo>
                <a:close/>
                <a:moveTo>
                  <a:pt x="221597" y="957491"/>
                </a:moveTo>
                <a:lnTo>
                  <a:pt x="31699" y="957491"/>
                </a:lnTo>
                <a:cubicBezTo>
                  <a:pt x="14557" y="957130"/>
                  <a:pt x="368" y="970746"/>
                  <a:pt x="7" y="987904"/>
                </a:cubicBezTo>
                <a:cubicBezTo>
                  <a:pt x="3" y="988085"/>
                  <a:pt x="1" y="988267"/>
                  <a:pt x="0" y="988447"/>
                </a:cubicBezTo>
                <a:cubicBezTo>
                  <a:pt x="60" y="1005544"/>
                  <a:pt x="13955" y="1019355"/>
                  <a:pt x="31035" y="1019294"/>
                </a:cubicBezTo>
                <a:cubicBezTo>
                  <a:pt x="31256" y="1019294"/>
                  <a:pt x="31478" y="1019290"/>
                  <a:pt x="31699" y="1019285"/>
                </a:cubicBezTo>
                <a:lnTo>
                  <a:pt x="221538" y="1019285"/>
                </a:lnTo>
                <a:cubicBezTo>
                  <a:pt x="238645" y="1019679"/>
                  <a:pt x="252835" y="1006117"/>
                  <a:pt x="253229" y="988992"/>
                </a:cubicBezTo>
                <a:cubicBezTo>
                  <a:pt x="253233" y="988810"/>
                  <a:pt x="253235" y="988630"/>
                  <a:pt x="253237" y="988447"/>
                </a:cubicBezTo>
                <a:cubicBezTo>
                  <a:pt x="253207" y="971317"/>
                  <a:pt x="239311" y="957456"/>
                  <a:pt x="222199" y="957484"/>
                </a:cubicBezTo>
                <a:cubicBezTo>
                  <a:pt x="221998" y="957485"/>
                  <a:pt x="221798" y="957487"/>
                  <a:pt x="221597" y="957491"/>
                </a:cubicBezTo>
                <a:close/>
                <a:moveTo>
                  <a:pt x="379855" y="988447"/>
                </a:moveTo>
                <a:cubicBezTo>
                  <a:pt x="379917" y="1005544"/>
                  <a:pt x="393813" y="1019353"/>
                  <a:pt x="410891" y="1019292"/>
                </a:cubicBezTo>
                <a:cubicBezTo>
                  <a:pt x="411093" y="1019292"/>
                  <a:pt x="411294" y="1019288"/>
                  <a:pt x="411495" y="1019285"/>
                </a:cubicBezTo>
                <a:lnTo>
                  <a:pt x="601333" y="1019285"/>
                </a:lnTo>
                <a:cubicBezTo>
                  <a:pt x="618409" y="1019679"/>
                  <a:pt x="632572" y="1006143"/>
                  <a:pt x="632966" y="989052"/>
                </a:cubicBezTo>
                <a:cubicBezTo>
                  <a:pt x="632969" y="988849"/>
                  <a:pt x="632973" y="988648"/>
                  <a:pt x="632973" y="988447"/>
                </a:cubicBezTo>
                <a:cubicBezTo>
                  <a:pt x="632943" y="971317"/>
                  <a:pt x="619047" y="957456"/>
                  <a:pt x="601935" y="957484"/>
                </a:cubicBezTo>
                <a:cubicBezTo>
                  <a:pt x="601735" y="957485"/>
                  <a:pt x="601534" y="957487"/>
                  <a:pt x="601333" y="957491"/>
                </a:cubicBezTo>
                <a:lnTo>
                  <a:pt x="411495" y="957491"/>
                </a:lnTo>
                <a:cubicBezTo>
                  <a:pt x="394385" y="957130"/>
                  <a:pt x="380223" y="970720"/>
                  <a:pt x="379863" y="987845"/>
                </a:cubicBezTo>
                <a:cubicBezTo>
                  <a:pt x="379857" y="988045"/>
                  <a:pt x="379855" y="988246"/>
                  <a:pt x="379855" y="9884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933B3D1F-B970-0201-B2A5-166B440D2665}"/>
              </a:ext>
            </a:extLst>
          </p:cNvPr>
          <p:cNvSpPr txBox="1"/>
          <p:nvPr/>
        </p:nvSpPr>
        <p:spPr>
          <a:xfrm>
            <a:off x="8442325" y="6015315"/>
            <a:ext cx="2688557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感染者呼出病毒量会增加</a:t>
            </a: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6723F8AA-C8DD-85D9-1370-F4C45D3C96FE}"/>
              </a:ext>
            </a:extLst>
          </p:cNvPr>
          <p:cNvSpPr/>
          <p:nvPr/>
        </p:nvSpPr>
        <p:spPr>
          <a:xfrm>
            <a:off x="8513468" y="4176740"/>
            <a:ext cx="1699504" cy="461665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传染力增强</a:t>
            </a:r>
            <a:endParaRPr lang="en-US" altLang="zh-CN" sz="24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33" name="图形 23">
            <a:extLst>
              <a:ext uri="{FF2B5EF4-FFF2-40B4-BE49-F238E27FC236}">
                <a16:creationId xmlns:a16="http://schemas.microsoft.com/office/drawing/2014/main" id="{63455ED2-29C3-1A31-F528-268241E125A5}"/>
              </a:ext>
            </a:extLst>
          </p:cNvPr>
          <p:cNvSpPr/>
          <p:nvPr/>
        </p:nvSpPr>
        <p:spPr>
          <a:xfrm flipH="1">
            <a:off x="10317270" y="4157788"/>
            <a:ext cx="483332" cy="482600"/>
          </a:xfrm>
          <a:custGeom>
            <a:avLst/>
            <a:gdLst>
              <a:gd name="connsiteX0" fmla="*/ 289389 w 605804"/>
              <a:gd name="connsiteY0" fmla="*/ 299973 h 604886"/>
              <a:gd name="connsiteX1" fmla="*/ 315428 w 605804"/>
              <a:gd name="connsiteY1" fmla="*/ 300436 h 604886"/>
              <a:gd name="connsiteX2" fmla="*/ 302966 w 605804"/>
              <a:gd name="connsiteY2" fmla="*/ 321566 h 604886"/>
              <a:gd name="connsiteX3" fmla="*/ 289389 w 605804"/>
              <a:gd name="connsiteY3" fmla="*/ 299973 h 604886"/>
              <a:gd name="connsiteX4" fmla="*/ 406969 w 605804"/>
              <a:gd name="connsiteY4" fmla="*/ 270195 h 604886"/>
              <a:gd name="connsiteX5" fmla="*/ 413654 w 605804"/>
              <a:gd name="connsiteY5" fmla="*/ 307643 h 604886"/>
              <a:gd name="connsiteX6" fmla="*/ 321269 w 605804"/>
              <a:gd name="connsiteY6" fmla="*/ 417112 h 604886"/>
              <a:gd name="connsiteX7" fmla="*/ 328976 w 605804"/>
              <a:gd name="connsiteY7" fmla="*/ 325069 h 604886"/>
              <a:gd name="connsiteX8" fmla="*/ 406969 w 605804"/>
              <a:gd name="connsiteY8" fmla="*/ 270195 h 604886"/>
              <a:gd name="connsiteX9" fmla="*/ 198623 w 605804"/>
              <a:gd name="connsiteY9" fmla="*/ 270195 h 604886"/>
              <a:gd name="connsiteX10" fmla="*/ 276434 w 605804"/>
              <a:gd name="connsiteY10" fmla="*/ 324064 h 604886"/>
              <a:gd name="connsiteX11" fmla="*/ 284791 w 605804"/>
              <a:gd name="connsiteY11" fmla="*/ 416689 h 604886"/>
              <a:gd name="connsiteX12" fmla="*/ 191938 w 605804"/>
              <a:gd name="connsiteY12" fmla="*/ 307653 h 604886"/>
              <a:gd name="connsiteX13" fmla="*/ 198623 w 605804"/>
              <a:gd name="connsiteY13" fmla="*/ 270195 h 604886"/>
              <a:gd name="connsiteX14" fmla="*/ 302959 w 605804"/>
              <a:gd name="connsiteY14" fmla="*/ 196807 h 604886"/>
              <a:gd name="connsiteX15" fmla="*/ 389521 w 605804"/>
              <a:gd name="connsiteY15" fmla="*/ 238529 h 604886"/>
              <a:gd name="connsiteX16" fmla="*/ 304631 w 605804"/>
              <a:gd name="connsiteY16" fmla="*/ 275986 h 604886"/>
              <a:gd name="connsiteX17" fmla="*/ 219741 w 605804"/>
              <a:gd name="connsiteY17" fmla="*/ 234264 h 604886"/>
              <a:gd name="connsiteX18" fmla="*/ 302959 w 605804"/>
              <a:gd name="connsiteY18" fmla="*/ 196807 h 604886"/>
              <a:gd name="connsiteX19" fmla="*/ 210105 w 605804"/>
              <a:gd name="connsiteY19" fmla="*/ 69713 h 604886"/>
              <a:gd name="connsiteX20" fmla="*/ 188937 w 605804"/>
              <a:gd name="connsiteY20" fmla="*/ 233518 h 604886"/>
              <a:gd name="connsiteX21" fmla="*/ 182716 w 605804"/>
              <a:gd name="connsiteY21" fmla="*/ 243994 h 604886"/>
              <a:gd name="connsiteX22" fmla="*/ 44194 w 605804"/>
              <a:gd name="connsiteY22" fmla="*/ 379340 h 604886"/>
              <a:gd name="connsiteX23" fmla="*/ 56727 w 605804"/>
              <a:gd name="connsiteY23" fmla="*/ 391855 h 604886"/>
              <a:gd name="connsiteX24" fmla="*/ 69168 w 605804"/>
              <a:gd name="connsiteY24" fmla="*/ 379340 h 604886"/>
              <a:gd name="connsiteX25" fmla="*/ 172596 w 605804"/>
              <a:gd name="connsiteY25" fmla="*/ 268931 h 604886"/>
              <a:gd name="connsiteX26" fmla="*/ 166747 w 605804"/>
              <a:gd name="connsiteY26" fmla="*/ 307403 h 604886"/>
              <a:gd name="connsiteX27" fmla="*/ 272960 w 605804"/>
              <a:gd name="connsiteY27" fmla="*/ 439411 h 604886"/>
              <a:gd name="connsiteX28" fmla="*/ 180116 w 605804"/>
              <a:gd name="connsiteY28" fmla="*/ 489842 h 604886"/>
              <a:gd name="connsiteX29" fmla="*/ 167583 w 605804"/>
              <a:gd name="connsiteY29" fmla="*/ 502357 h 604886"/>
              <a:gd name="connsiteX30" fmla="*/ 180116 w 605804"/>
              <a:gd name="connsiteY30" fmla="*/ 514779 h 604886"/>
              <a:gd name="connsiteX31" fmla="*/ 299792 w 605804"/>
              <a:gd name="connsiteY31" fmla="*/ 442749 h 604886"/>
              <a:gd name="connsiteX32" fmla="*/ 302670 w 605804"/>
              <a:gd name="connsiteY32" fmla="*/ 442749 h 604886"/>
              <a:gd name="connsiteX33" fmla="*/ 305548 w 605804"/>
              <a:gd name="connsiteY33" fmla="*/ 442749 h 604886"/>
              <a:gd name="connsiteX34" fmla="*/ 425223 w 605804"/>
              <a:gd name="connsiteY34" fmla="*/ 514779 h 604886"/>
              <a:gd name="connsiteX35" fmla="*/ 437757 w 605804"/>
              <a:gd name="connsiteY35" fmla="*/ 502357 h 604886"/>
              <a:gd name="connsiteX36" fmla="*/ 425223 w 605804"/>
              <a:gd name="connsiteY36" fmla="*/ 489842 h 604886"/>
              <a:gd name="connsiteX37" fmla="*/ 332380 w 605804"/>
              <a:gd name="connsiteY37" fmla="*/ 439411 h 604886"/>
              <a:gd name="connsiteX38" fmla="*/ 438593 w 605804"/>
              <a:gd name="connsiteY38" fmla="*/ 307403 h 604886"/>
              <a:gd name="connsiteX39" fmla="*/ 432744 w 605804"/>
              <a:gd name="connsiteY39" fmla="*/ 268931 h 604886"/>
              <a:gd name="connsiteX40" fmla="*/ 536171 w 605804"/>
              <a:gd name="connsiteY40" fmla="*/ 379340 h 604886"/>
              <a:gd name="connsiteX41" fmla="*/ 548612 w 605804"/>
              <a:gd name="connsiteY41" fmla="*/ 391855 h 604886"/>
              <a:gd name="connsiteX42" fmla="*/ 560311 w 605804"/>
              <a:gd name="connsiteY42" fmla="*/ 379804 h 604886"/>
              <a:gd name="connsiteX43" fmla="*/ 421788 w 605804"/>
              <a:gd name="connsiteY43" fmla="*/ 244457 h 604886"/>
              <a:gd name="connsiteX44" fmla="*/ 418910 w 605804"/>
              <a:gd name="connsiteY44" fmla="*/ 239637 h 604886"/>
              <a:gd name="connsiteX45" fmla="*/ 401548 w 605804"/>
              <a:gd name="connsiteY45" fmla="*/ 69713 h 604886"/>
              <a:gd name="connsiteX46" fmla="*/ 384279 w 605804"/>
              <a:gd name="connsiteY46" fmla="*/ 69713 h 604886"/>
              <a:gd name="connsiteX47" fmla="*/ 384279 w 605804"/>
              <a:gd name="connsiteY47" fmla="*/ 87048 h 604886"/>
              <a:gd name="connsiteX48" fmla="*/ 403405 w 605804"/>
              <a:gd name="connsiteY48" fmla="*/ 217666 h 604886"/>
              <a:gd name="connsiteX49" fmla="*/ 301927 w 605804"/>
              <a:gd name="connsiteY49" fmla="*/ 172056 h 604886"/>
              <a:gd name="connsiteX50" fmla="*/ 205741 w 605804"/>
              <a:gd name="connsiteY50" fmla="*/ 212382 h 604886"/>
              <a:gd name="connsiteX51" fmla="*/ 227374 w 605804"/>
              <a:gd name="connsiteY51" fmla="*/ 87048 h 604886"/>
              <a:gd name="connsiteX52" fmla="*/ 227374 w 605804"/>
              <a:gd name="connsiteY52" fmla="*/ 69713 h 604886"/>
              <a:gd name="connsiteX53" fmla="*/ 210105 w 605804"/>
              <a:gd name="connsiteY53" fmla="*/ 69713 h 604886"/>
              <a:gd name="connsiteX54" fmla="*/ 302948 w 605804"/>
              <a:gd name="connsiteY54" fmla="*/ 0 h 604886"/>
              <a:gd name="connsiteX55" fmla="*/ 605804 w 605804"/>
              <a:gd name="connsiteY55" fmla="*/ 302489 h 604886"/>
              <a:gd name="connsiteX56" fmla="*/ 302948 w 605804"/>
              <a:gd name="connsiteY56" fmla="*/ 604886 h 604886"/>
              <a:gd name="connsiteX57" fmla="*/ 0 w 605804"/>
              <a:gd name="connsiteY57" fmla="*/ 302489 h 604886"/>
              <a:gd name="connsiteX58" fmla="*/ 302948 w 605804"/>
              <a:gd name="connsiteY58" fmla="*/ 0 h 6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5804" h="604886">
                <a:moveTo>
                  <a:pt x="289389" y="299973"/>
                </a:moveTo>
                <a:cubicBezTo>
                  <a:pt x="295248" y="300436"/>
                  <a:pt x="310127" y="301548"/>
                  <a:pt x="315428" y="300436"/>
                </a:cubicBezTo>
                <a:cubicBezTo>
                  <a:pt x="310592" y="307109"/>
                  <a:pt x="306314" y="313967"/>
                  <a:pt x="302966" y="321566"/>
                </a:cubicBezTo>
                <a:cubicBezTo>
                  <a:pt x="299061" y="313967"/>
                  <a:pt x="294783" y="306275"/>
                  <a:pt x="289389" y="299973"/>
                </a:cubicBezTo>
                <a:close/>
                <a:moveTo>
                  <a:pt x="406969" y="270195"/>
                </a:moveTo>
                <a:cubicBezTo>
                  <a:pt x="411240" y="282152"/>
                  <a:pt x="413654" y="294666"/>
                  <a:pt x="413654" y="307643"/>
                </a:cubicBezTo>
                <a:cubicBezTo>
                  <a:pt x="413654" y="362331"/>
                  <a:pt x="373636" y="408492"/>
                  <a:pt x="321269" y="417112"/>
                </a:cubicBezTo>
                <a:cubicBezTo>
                  <a:pt x="307806" y="363999"/>
                  <a:pt x="321919" y="337397"/>
                  <a:pt x="328976" y="325069"/>
                </a:cubicBezTo>
                <a:cubicBezTo>
                  <a:pt x="336961" y="310794"/>
                  <a:pt x="357573" y="281318"/>
                  <a:pt x="406969" y="270195"/>
                </a:cubicBezTo>
                <a:close/>
                <a:moveTo>
                  <a:pt x="198623" y="270195"/>
                </a:moveTo>
                <a:cubicBezTo>
                  <a:pt x="231772" y="275851"/>
                  <a:pt x="260092" y="296156"/>
                  <a:pt x="276434" y="324064"/>
                </a:cubicBezTo>
                <a:cubicBezTo>
                  <a:pt x="283769" y="336674"/>
                  <a:pt x="299833" y="375986"/>
                  <a:pt x="284791" y="416689"/>
                </a:cubicBezTo>
                <a:cubicBezTo>
                  <a:pt x="232236" y="407974"/>
                  <a:pt x="191938" y="362356"/>
                  <a:pt x="191938" y="307653"/>
                </a:cubicBezTo>
                <a:cubicBezTo>
                  <a:pt x="191938" y="294672"/>
                  <a:pt x="194259" y="281692"/>
                  <a:pt x="198623" y="270195"/>
                </a:cubicBezTo>
                <a:close/>
                <a:moveTo>
                  <a:pt x="302959" y="196807"/>
                </a:moveTo>
                <a:cubicBezTo>
                  <a:pt x="337974" y="196807"/>
                  <a:pt x="369274" y="213125"/>
                  <a:pt x="389521" y="238529"/>
                </a:cubicBezTo>
                <a:cubicBezTo>
                  <a:pt x="364444" y="269681"/>
                  <a:pt x="319863" y="276264"/>
                  <a:pt x="304631" y="275986"/>
                </a:cubicBezTo>
                <a:cubicBezTo>
                  <a:pt x="276954" y="275522"/>
                  <a:pt x="241103" y="262171"/>
                  <a:pt x="219741" y="234264"/>
                </a:cubicBezTo>
                <a:cubicBezTo>
                  <a:pt x="240360" y="211271"/>
                  <a:pt x="269709" y="196807"/>
                  <a:pt x="302959" y="196807"/>
                </a:cubicBezTo>
                <a:close/>
                <a:moveTo>
                  <a:pt x="210105" y="69713"/>
                </a:moveTo>
                <a:cubicBezTo>
                  <a:pt x="165911" y="113932"/>
                  <a:pt x="158577" y="181605"/>
                  <a:pt x="188937" y="233518"/>
                </a:cubicBezTo>
                <a:cubicBezTo>
                  <a:pt x="186523" y="236856"/>
                  <a:pt x="184666" y="240193"/>
                  <a:pt x="182716" y="243994"/>
                </a:cubicBezTo>
                <a:cubicBezTo>
                  <a:pt x="108534" y="241120"/>
                  <a:pt x="44194" y="304900"/>
                  <a:pt x="44194" y="379340"/>
                </a:cubicBezTo>
                <a:cubicBezTo>
                  <a:pt x="44194" y="386478"/>
                  <a:pt x="50043" y="391855"/>
                  <a:pt x="56727" y="391855"/>
                </a:cubicBezTo>
                <a:cubicBezTo>
                  <a:pt x="63876" y="391855"/>
                  <a:pt x="69168" y="386015"/>
                  <a:pt x="69168" y="379340"/>
                </a:cubicBezTo>
                <a:cubicBezTo>
                  <a:pt x="69168" y="320845"/>
                  <a:pt x="114847" y="272824"/>
                  <a:pt x="172596" y="268931"/>
                </a:cubicBezTo>
                <a:cubicBezTo>
                  <a:pt x="168697" y="280982"/>
                  <a:pt x="166747" y="293961"/>
                  <a:pt x="166747" y="307403"/>
                </a:cubicBezTo>
                <a:cubicBezTo>
                  <a:pt x="166747" y="371646"/>
                  <a:pt x="212426" y="425970"/>
                  <a:pt x="272960" y="439411"/>
                </a:cubicBezTo>
                <a:cubicBezTo>
                  <a:pt x="253184" y="469725"/>
                  <a:pt x="219111" y="489842"/>
                  <a:pt x="180116" y="489842"/>
                </a:cubicBezTo>
                <a:cubicBezTo>
                  <a:pt x="172967" y="489842"/>
                  <a:pt x="167583" y="495682"/>
                  <a:pt x="167583" y="502357"/>
                </a:cubicBezTo>
                <a:cubicBezTo>
                  <a:pt x="167583" y="509495"/>
                  <a:pt x="173432" y="514779"/>
                  <a:pt x="180116" y="514779"/>
                </a:cubicBezTo>
                <a:cubicBezTo>
                  <a:pt x="232016" y="514779"/>
                  <a:pt x="277138" y="485485"/>
                  <a:pt x="299792" y="442749"/>
                </a:cubicBezTo>
                <a:lnTo>
                  <a:pt x="302670" y="442749"/>
                </a:lnTo>
                <a:lnTo>
                  <a:pt x="305548" y="442749"/>
                </a:lnTo>
                <a:cubicBezTo>
                  <a:pt x="328573" y="485485"/>
                  <a:pt x="373231" y="514779"/>
                  <a:pt x="425223" y="514779"/>
                </a:cubicBezTo>
                <a:cubicBezTo>
                  <a:pt x="432372" y="514779"/>
                  <a:pt x="437757" y="509031"/>
                  <a:pt x="437757" y="502357"/>
                </a:cubicBezTo>
                <a:cubicBezTo>
                  <a:pt x="437757" y="495126"/>
                  <a:pt x="431908" y="489842"/>
                  <a:pt x="425223" y="489842"/>
                </a:cubicBezTo>
                <a:cubicBezTo>
                  <a:pt x="386229" y="489842"/>
                  <a:pt x="352063" y="469725"/>
                  <a:pt x="332380" y="439411"/>
                </a:cubicBezTo>
                <a:cubicBezTo>
                  <a:pt x="392914" y="425970"/>
                  <a:pt x="438593" y="371831"/>
                  <a:pt x="438593" y="307403"/>
                </a:cubicBezTo>
                <a:cubicBezTo>
                  <a:pt x="438593" y="293961"/>
                  <a:pt x="436643" y="280982"/>
                  <a:pt x="432744" y="268931"/>
                </a:cubicBezTo>
                <a:cubicBezTo>
                  <a:pt x="490492" y="272824"/>
                  <a:pt x="536171" y="320752"/>
                  <a:pt x="536171" y="379340"/>
                </a:cubicBezTo>
                <a:cubicBezTo>
                  <a:pt x="536171" y="386478"/>
                  <a:pt x="541928" y="391855"/>
                  <a:pt x="548612" y="391855"/>
                </a:cubicBezTo>
                <a:cubicBezTo>
                  <a:pt x="555297" y="391855"/>
                  <a:pt x="560682" y="386478"/>
                  <a:pt x="560311" y="379804"/>
                </a:cubicBezTo>
                <a:cubicBezTo>
                  <a:pt x="560311" y="304900"/>
                  <a:pt x="498291" y="244087"/>
                  <a:pt x="421788" y="244457"/>
                </a:cubicBezTo>
                <a:cubicBezTo>
                  <a:pt x="420860" y="242511"/>
                  <a:pt x="419931" y="241120"/>
                  <a:pt x="418910" y="239637"/>
                </a:cubicBezTo>
                <a:cubicBezTo>
                  <a:pt x="453541" y="186889"/>
                  <a:pt x="447784" y="115786"/>
                  <a:pt x="401548" y="69713"/>
                </a:cubicBezTo>
                <a:cubicBezTo>
                  <a:pt x="396720" y="64892"/>
                  <a:pt x="389107" y="64892"/>
                  <a:pt x="384279" y="69713"/>
                </a:cubicBezTo>
                <a:cubicBezTo>
                  <a:pt x="379452" y="74533"/>
                  <a:pt x="379452" y="82227"/>
                  <a:pt x="384279" y="87048"/>
                </a:cubicBezTo>
                <a:cubicBezTo>
                  <a:pt x="419746" y="122090"/>
                  <a:pt x="426059" y="175857"/>
                  <a:pt x="403405" y="217666"/>
                </a:cubicBezTo>
                <a:cubicBezTo>
                  <a:pt x="378430" y="189855"/>
                  <a:pt x="342314" y="172056"/>
                  <a:pt x="301927" y="172056"/>
                </a:cubicBezTo>
                <a:cubicBezTo>
                  <a:pt x="264418" y="172056"/>
                  <a:pt x="230252" y="187352"/>
                  <a:pt x="205741" y="212382"/>
                </a:cubicBezTo>
                <a:cubicBezTo>
                  <a:pt x="186523" y="171593"/>
                  <a:pt x="193207" y="121163"/>
                  <a:pt x="227374" y="87048"/>
                </a:cubicBezTo>
                <a:cubicBezTo>
                  <a:pt x="232202" y="82227"/>
                  <a:pt x="232202" y="74533"/>
                  <a:pt x="227374" y="69713"/>
                </a:cubicBezTo>
                <a:cubicBezTo>
                  <a:pt x="222546" y="64892"/>
                  <a:pt x="214933" y="64892"/>
                  <a:pt x="210105" y="69713"/>
                </a:cubicBezTo>
                <a:close/>
                <a:moveTo>
                  <a:pt x="302948" y="0"/>
                </a:moveTo>
                <a:cubicBezTo>
                  <a:pt x="470252" y="0"/>
                  <a:pt x="605804" y="135346"/>
                  <a:pt x="605804" y="302489"/>
                </a:cubicBezTo>
                <a:cubicBezTo>
                  <a:pt x="605804" y="469540"/>
                  <a:pt x="470252" y="604886"/>
                  <a:pt x="302948" y="604886"/>
                </a:cubicBezTo>
                <a:cubicBezTo>
                  <a:pt x="135552" y="604886"/>
                  <a:pt x="0" y="469540"/>
                  <a:pt x="0" y="302489"/>
                </a:cubicBezTo>
                <a:cubicBezTo>
                  <a:pt x="0" y="135346"/>
                  <a:pt x="135552" y="0"/>
                  <a:pt x="3029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15E43A7-AF31-CF80-6053-C9261A381D98}"/>
              </a:ext>
            </a:extLst>
          </p:cNvPr>
          <p:cNvSpPr txBox="1"/>
          <p:nvPr/>
        </p:nvSpPr>
        <p:spPr>
          <a:xfrm>
            <a:off x="8442325" y="4613940"/>
            <a:ext cx="2233304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zh-CN" altLang="en-US" kern="1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病毒传染力可能更强</a:t>
            </a:r>
          </a:p>
        </p:txBody>
      </p:sp>
      <p:sp>
        <p:nvSpPr>
          <p:cNvPr id="135" name="矩形: 圆角 134">
            <a:extLst>
              <a:ext uri="{FF2B5EF4-FFF2-40B4-BE49-F238E27FC236}">
                <a16:creationId xmlns:a16="http://schemas.microsoft.com/office/drawing/2014/main" id="{60DBE6FB-9D72-42EC-EE59-072244FF8C59}"/>
              </a:ext>
            </a:extLst>
          </p:cNvPr>
          <p:cNvSpPr/>
          <p:nvPr/>
        </p:nvSpPr>
        <p:spPr>
          <a:xfrm>
            <a:off x="8504590" y="1286231"/>
            <a:ext cx="1837893" cy="510778"/>
          </a:xfrm>
          <a:prstGeom prst="round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复制繁殖快</a:t>
            </a:r>
            <a:endParaRPr lang="en-US" altLang="zh-CN" sz="2400" dirty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36" name="图形 23">
            <a:extLst>
              <a:ext uri="{FF2B5EF4-FFF2-40B4-BE49-F238E27FC236}">
                <a16:creationId xmlns:a16="http://schemas.microsoft.com/office/drawing/2014/main" id="{869A352F-4FA1-4270-AFE7-A349DB67E525}"/>
              </a:ext>
            </a:extLst>
          </p:cNvPr>
          <p:cNvSpPr/>
          <p:nvPr/>
        </p:nvSpPr>
        <p:spPr>
          <a:xfrm flipH="1">
            <a:off x="10295293" y="1259742"/>
            <a:ext cx="473116" cy="51542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5650" h="550871">
                <a:moveTo>
                  <a:pt x="338795" y="344439"/>
                </a:moveTo>
                <a:cubicBezTo>
                  <a:pt x="331049" y="344439"/>
                  <a:pt x="323304" y="348310"/>
                  <a:pt x="319431" y="354761"/>
                </a:cubicBezTo>
                <a:lnTo>
                  <a:pt x="287157" y="410239"/>
                </a:lnTo>
                <a:cubicBezTo>
                  <a:pt x="283284" y="416690"/>
                  <a:pt x="283284" y="425722"/>
                  <a:pt x="287157" y="432173"/>
                </a:cubicBezTo>
                <a:lnTo>
                  <a:pt x="319431" y="487651"/>
                </a:lnTo>
                <a:cubicBezTo>
                  <a:pt x="323304" y="494102"/>
                  <a:pt x="331049" y="499263"/>
                  <a:pt x="338795" y="499263"/>
                </a:cubicBezTo>
                <a:lnTo>
                  <a:pt x="399470" y="499263"/>
                </a:lnTo>
                <a:cubicBezTo>
                  <a:pt x="407216" y="499263"/>
                  <a:pt x="413670" y="494102"/>
                  <a:pt x="417543" y="487651"/>
                </a:cubicBezTo>
                <a:lnTo>
                  <a:pt x="449817" y="432173"/>
                </a:lnTo>
                <a:cubicBezTo>
                  <a:pt x="453690" y="425722"/>
                  <a:pt x="453690" y="416690"/>
                  <a:pt x="449817" y="410239"/>
                </a:cubicBezTo>
                <a:lnTo>
                  <a:pt x="417543" y="354761"/>
                </a:lnTo>
                <a:cubicBezTo>
                  <a:pt x="413670" y="348310"/>
                  <a:pt x="407216" y="344439"/>
                  <a:pt x="399470" y="344439"/>
                </a:cubicBezTo>
                <a:close/>
                <a:moveTo>
                  <a:pt x="314267" y="292831"/>
                </a:moveTo>
                <a:lnTo>
                  <a:pt x="422707" y="292831"/>
                </a:lnTo>
                <a:cubicBezTo>
                  <a:pt x="433035" y="292831"/>
                  <a:pt x="442071" y="297992"/>
                  <a:pt x="445944" y="305733"/>
                </a:cubicBezTo>
                <a:lnTo>
                  <a:pt x="502746" y="408949"/>
                </a:lnTo>
                <a:cubicBezTo>
                  <a:pt x="506619" y="416690"/>
                  <a:pt x="506619" y="425722"/>
                  <a:pt x="502746" y="434753"/>
                </a:cubicBezTo>
                <a:lnTo>
                  <a:pt x="445944" y="536679"/>
                </a:lnTo>
                <a:cubicBezTo>
                  <a:pt x="442071" y="544420"/>
                  <a:pt x="433035" y="550871"/>
                  <a:pt x="422707" y="550871"/>
                </a:cubicBezTo>
                <a:lnTo>
                  <a:pt x="314267" y="550871"/>
                </a:lnTo>
                <a:cubicBezTo>
                  <a:pt x="305230" y="550871"/>
                  <a:pt x="294903" y="544420"/>
                  <a:pt x="291030" y="536679"/>
                </a:cubicBezTo>
                <a:lnTo>
                  <a:pt x="235519" y="434753"/>
                </a:lnTo>
                <a:cubicBezTo>
                  <a:pt x="230355" y="425722"/>
                  <a:pt x="230355" y="416690"/>
                  <a:pt x="235519" y="408949"/>
                </a:cubicBezTo>
                <a:lnTo>
                  <a:pt x="291030" y="305733"/>
                </a:lnTo>
                <a:cubicBezTo>
                  <a:pt x="294903" y="297992"/>
                  <a:pt x="305230" y="292831"/>
                  <a:pt x="314267" y="292831"/>
                </a:cubicBezTo>
                <a:close/>
                <a:moveTo>
                  <a:pt x="81729" y="138132"/>
                </a:moveTo>
                <a:lnTo>
                  <a:pt x="191561" y="138132"/>
                </a:lnTo>
                <a:cubicBezTo>
                  <a:pt x="200606" y="138132"/>
                  <a:pt x="209651" y="143289"/>
                  <a:pt x="214820" y="152313"/>
                </a:cubicBezTo>
                <a:lnTo>
                  <a:pt x="270383" y="254156"/>
                </a:lnTo>
                <a:cubicBezTo>
                  <a:pt x="274259" y="261891"/>
                  <a:pt x="274259" y="270915"/>
                  <a:pt x="270383" y="279940"/>
                </a:cubicBezTo>
                <a:lnTo>
                  <a:pt x="214820" y="381783"/>
                </a:lnTo>
                <a:cubicBezTo>
                  <a:pt x="209651" y="389518"/>
                  <a:pt x="200606" y="395964"/>
                  <a:pt x="191561" y="395964"/>
                </a:cubicBezTo>
                <a:lnTo>
                  <a:pt x="81729" y="395964"/>
                </a:lnTo>
                <a:cubicBezTo>
                  <a:pt x="72684" y="395964"/>
                  <a:pt x="63639" y="389518"/>
                  <a:pt x="58470" y="381783"/>
                </a:cubicBezTo>
                <a:lnTo>
                  <a:pt x="2907" y="279940"/>
                </a:lnTo>
                <a:cubicBezTo>
                  <a:pt x="-969" y="270915"/>
                  <a:pt x="-969" y="261891"/>
                  <a:pt x="2907" y="254156"/>
                </a:cubicBezTo>
                <a:lnTo>
                  <a:pt x="58470" y="152313"/>
                </a:lnTo>
                <a:cubicBezTo>
                  <a:pt x="63639" y="143289"/>
                  <a:pt x="72684" y="138132"/>
                  <a:pt x="81729" y="138132"/>
                </a:cubicBezTo>
                <a:close/>
                <a:moveTo>
                  <a:pt x="314267" y="0"/>
                </a:moveTo>
                <a:lnTo>
                  <a:pt x="422707" y="0"/>
                </a:lnTo>
                <a:cubicBezTo>
                  <a:pt x="433035" y="0"/>
                  <a:pt x="442071" y="5161"/>
                  <a:pt x="445944" y="14192"/>
                </a:cubicBezTo>
                <a:lnTo>
                  <a:pt x="502746" y="116118"/>
                </a:lnTo>
                <a:cubicBezTo>
                  <a:pt x="506619" y="123859"/>
                  <a:pt x="506619" y="134181"/>
                  <a:pt x="502746" y="141922"/>
                </a:cubicBezTo>
                <a:lnTo>
                  <a:pt x="445944" y="243848"/>
                </a:lnTo>
                <a:cubicBezTo>
                  <a:pt x="442071" y="252879"/>
                  <a:pt x="433035" y="258040"/>
                  <a:pt x="422707" y="258040"/>
                </a:cubicBezTo>
                <a:lnTo>
                  <a:pt x="314267" y="258040"/>
                </a:lnTo>
                <a:cubicBezTo>
                  <a:pt x="305230" y="258040"/>
                  <a:pt x="294903" y="252879"/>
                  <a:pt x="291030" y="243848"/>
                </a:cubicBezTo>
                <a:lnTo>
                  <a:pt x="235519" y="141922"/>
                </a:lnTo>
                <a:cubicBezTo>
                  <a:pt x="230355" y="134181"/>
                  <a:pt x="230355" y="123859"/>
                  <a:pt x="235519" y="116118"/>
                </a:cubicBezTo>
                <a:lnTo>
                  <a:pt x="291030" y="14192"/>
                </a:lnTo>
                <a:cubicBezTo>
                  <a:pt x="294903" y="5161"/>
                  <a:pt x="305230" y="0"/>
                  <a:pt x="31426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 w="24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7" name="文本框 79">
            <a:extLst>
              <a:ext uri="{FF2B5EF4-FFF2-40B4-BE49-F238E27FC236}">
                <a16:creationId xmlns:a16="http://schemas.microsoft.com/office/drawing/2014/main" id="{F9342EDB-A0F7-7B8F-7099-E46B885CFB62}"/>
              </a:ext>
            </a:extLst>
          </p:cNvPr>
          <p:cNvSpPr txBox="1"/>
          <p:nvPr/>
        </p:nvSpPr>
        <p:spPr>
          <a:xfrm>
            <a:off x="8442325" y="1764784"/>
            <a:ext cx="2916183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病毒在体内可能分裂的更快</a:t>
            </a:r>
            <a:endParaRPr lang="zh-CN" altLang="en-US" kern="1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9" name="PA-燕尾形 35">
            <a:extLst>
              <a:ext uri="{FF2B5EF4-FFF2-40B4-BE49-F238E27FC236}">
                <a16:creationId xmlns:a16="http://schemas.microsoft.com/office/drawing/2014/main" id="{B71617DF-8C10-FFA8-5912-4A81C44451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V="1">
            <a:off x="3112765" y="3906676"/>
            <a:ext cx="333691" cy="478518"/>
          </a:xfrm>
          <a:prstGeom prst="chevron">
            <a:avLst>
              <a:gd name="adj" fmla="val 72649"/>
            </a:avLst>
          </a:prstGeom>
          <a:gradFill flip="none" rotWithShape="1"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40" name="PA-燕尾形 35">
            <a:extLst>
              <a:ext uri="{FF2B5EF4-FFF2-40B4-BE49-F238E27FC236}">
                <a16:creationId xmlns:a16="http://schemas.microsoft.com/office/drawing/2014/main" id="{0CC75B35-4992-C222-445E-F32866EAE3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V="1">
            <a:off x="3378971" y="3906676"/>
            <a:ext cx="333691" cy="478518"/>
          </a:xfrm>
          <a:prstGeom prst="chevron">
            <a:avLst>
              <a:gd name="adj" fmla="val 72649"/>
            </a:avLst>
          </a:prstGeom>
          <a:gradFill flip="none" rotWithShape="1"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41" name="PA-燕尾形 35">
            <a:extLst>
              <a:ext uri="{FF2B5EF4-FFF2-40B4-BE49-F238E27FC236}">
                <a16:creationId xmlns:a16="http://schemas.microsoft.com/office/drawing/2014/main" id="{A3D6D48A-DB9A-9AE2-02F5-6C8B5A50B71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V="1">
            <a:off x="3645178" y="3906676"/>
            <a:ext cx="333691" cy="478518"/>
          </a:xfrm>
          <a:prstGeom prst="chevron">
            <a:avLst>
              <a:gd name="adj" fmla="val 72649"/>
            </a:avLst>
          </a:prstGeom>
          <a:gradFill flip="none" rotWithShape="1"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42" name="PA-燕尾形 35">
            <a:extLst>
              <a:ext uri="{FF2B5EF4-FFF2-40B4-BE49-F238E27FC236}">
                <a16:creationId xmlns:a16="http://schemas.microsoft.com/office/drawing/2014/main" id="{BE7B4181-3CC8-3A6A-E193-44BBF1835FC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6717108" y="3906676"/>
            <a:ext cx="333691" cy="478518"/>
          </a:xfrm>
          <a:prstGeom prst="chevron">
            <a:avLst>
              <a:gd name="adj" fmla="val 72649"/>
            </a:avLst>
          </a:prstGeom>
          <a:gradFill flip="none" rotWithShape="1"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43" name="PA-燕尾形 35">
            <a:extLst>
              <a:ext uri="{FF2B5EF4-FFF2-40B4-BE49-F238E27FC236}">
                <a16:creationId xmlns:a16="http://schemas.microsoft.com/office/drawing/2014/main" id="{ED343B6C-3901-F2F3-2C2A-B464A0B5778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6983314" y="3906676"/>
            <a:ext cx="333691" cy="478518"/>
          </a:xfrm>
          <a:prstGeom prst="chevron">
            <a:avLst>
              <a:gd name="adj" fmla="val 72649"/>
            </a:avLst>
          </a:prstGeom>
          <a:gradFill flip="none" rotWithShape="1"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44" name="PA-燕尾形 35">
            <a:extLst>
              <a:ext uri="{FF2B5EF4-FFF2-40B4-BE49-F238E27FC236}">
                <a16:creationId xmlns:a16="http://schemas.microsoft.com/office/drawing/2014/main" id="{0EBBD950-E259-6251-F587-0D79447A84A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7249520" y="3906676"/>
            <a:ext cx="333691" cy="478518"/>
          </a:xfrm>
          <a:prstGeom prst="chevron">
            <a:avLst>
              <a:gd name="adj" fmla="val 72649"/>
            </a:avLst>
          </a:prstGeom>
          <a:gradFill flip="none" rotWithShape="1"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45" name="PA-燕尾形 35">
            <a:extLst>
              <a:ext uri="{FF2B5EF4-FFF2-40B4-BE49-F238E27FC236}">
                <a16:creationId xmlns:a16="http://schemas.microsoft.com/office/drawing/2014/main" id="{7DE2353B-A69A-AC98-3D7F-E1EB7C5C492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V="1">
            <a:off x="7515727" y="3906676"/>
            <a:ext cx="333691" cy="478518"/>
          </a:xfrm>
          <a:prstGeom prst="chevron">
            <a:avLst>
              <a:gd name="adj" fmla="val 72649"/>
            </a:avLst>
          </a:prstGeom>
          <a:gradFill flip="none" rotWithShape="1"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29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https://www.islide.cc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1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红利</Template>
  <TotalTime>162</TotalTime>
  <Words>795</Words>
  <Application>Microsoft Office PowerPoint</Application>
  <PresentationFormat>宽屏</PresentationFormat>
  <Paragraphs>183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Calibri</vt:lpstr>
      <vt:lpstr>思源黑体 CN Heavy</vt:lpstr>
      <vt:lpstr>阿里巴巴普惠体</vt:lpstr>
      <vt:lpstr>等线</vt:lpstr>
      <vt:lpstr>思源黑体 CN Light</vt:lpstr>
      <vt:lpstr>阿里巴巴普惠体 M</vt:lpstr>
      <vt:lpstr>Arial</vt:lpstr>
      <vt:lpstr>Microsoft YaHei</vt:lpstr>
      <vt:lpstr>阿里巴巴普惠体 B</vt:lpstr>
      <vt:lpstr>思源宋体 CN</vt:lpstr>
      <vt:lpstr>Microsoft YaHei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</dc:creator>
  <cp:lastModifiedBy>Zhang</cp:lastModifiedBy>
  <cp:revision>66</cp:revision>
  <dcterms:created xsi:type="dcterms:W3CDTF">2022-08-04T10:57:37Z</dcterms:created>
  <dcterms:modified xsi:type="dcterms:W3CDTF">2022-08-11T09:52:32Z</dcterms:modified>
</cp:coreProperties>
</file>