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007578605" r:id="rId2"/>
    <p:sldId id="2007578606" r:id="rId3"/>
    <p:sldId id="2007578601" r:id="rId4"/>
    <p:sldId id="260" r:id="rId5"/>
    <p:sldId id="261" r:id="rId6"/>
    <p:sldId id="2007578602" r:id="rId7"/>
    <p:sldId id="262" r:id="rId8"/>
    <p:sldId id="2007578600" r:id="rId9"/>
    <p:sldId id="2007578603" r:id="rId10"/>
    <p:sldId id="259" r:id="rId11"/>
    <p:sldId id="264" r:id="rId12"/>
    <p:sldId id="273" r:id="rId13"/>
    <p:sldId id="2007578604" r:id="rId14"/>
    <p:sldId id="263" r:id="rId15"/>
    <p:sldId id="271" r:id="rId16"/>
    <p:sldId id="2007578607" r:id="rId17"/>
    <p:sldId id="2007578599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25" d="100"/>
          <a:sy n="125" d="100"/>
        </p:scale>
        <p:origin x="108" y="552"/>
      </p:cViewPr>
      <p:guideLst>
        <p:guide pos="416"/>
        <p:guide pos="7256"/>
        <p:guide orient="horz" pos="648"/>
        <p:guide orient="horz" pos="712"/>
        <p:guide orient="horz" pos="3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值</c:v>
                </c:pt>
              </c:strCache>
            </c:strRef>
          </c:tx>
          <c:spPr>
            <a:ln w="101600" cap="sq">
              <a:gradFill>
                <a:gsLst>
                  <a:gs pos="75000">
                    <a:schemeClr val="accent1"/>
                  </a:gs>
                  <a:gs pos="10000">
                    <a:schemeClr val="accent1">
                      <a:lumMod val="60000"/>
                      <a:lumOff val="40000"/>
                    </a:schemeClr>
                  </a:gs>
                </a:gsLst>
                <a:lin ang="2700000" scaled="0"/>
              </a:gradFill>
              <a:miter lim="800000"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25400">
                <a:noFill/>
              </a:ln>
              <a:effectLst/>
            </c:spPr>
          </c:marker>
          <c:dPt>
            <c:idx val="4"/>
            <c:marker>
              <c:symbol val="picture"/>
            </c:marker>
            <c:bubble3D val="0"/>
            <c:extLst>
              <c:ext xmlns:c16="http://schemas.microsoft.com/office/drawing/2014/chart" uri="{C3380CC4-5D6E-409C-BE32-E72D297353CC}">
                <c16:uniqueId val="{00000000-7F27-4F8C-BC96-13FD5EB4CD94}"/>
              </c:ext>
            </c:extLst>
          </c:dPt>
          <c:dLbls>
            <c:dLbl>
              <c:idx val="1"/>
              <c:layout>
                <c:manualLayout>
                  <c:x val="-6.960918052358947E-2"/>
                  <c:y val="-8.5008161133785828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9.7483081969278823E-2"/>
                      <c:h val="9.34295303676000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F27-4F8C-BC96-13FD5EB4CD94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Sheet1!$A$2:$A$7</c:f>
              <c:numCache>
                <c:formatCode>General</c:formatCode>
                <c:ptCount val="6"/>
                <c:pt idx="0">
                  <c:v>0.2</c:v>
                </c:pt>
                <c:pt idx="1">
                  <c:v>0.6</c:v>
                </c:pt>
                <c:pt idx="2">
                  <c:v>1.3</c:v>
                </c:pt>
                <c:pt idx="3">
                  <c:v>1.8</c:v>
                </c:pt>
                <c:pt idx="4">
                  <c:v>2.4</c:v>
                </c:pt>
                <c:pt idx="5">
                  <c:v>2.8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1.8</c:v>
                </c:pt>
                <c:pt idx="1">
                  <c:v>2.2999999999999998</c:v>
                </c:pt>
                <c:pt idx="2">
                  <c:v>1.6</c:v>
                </c:pt>
                <c:pt idx="3">
                  <c:v>2.8</c:v>
                </c:pt>
                <c:pt idx="4">
                  <c:v>2.4</c:v>
                </c:pt>
                <c:pt idx="5">
                  <c:v>2.6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7F27-4F8C-BC96-13FD5EB4CD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0479624"/>
        <c:axId val="832442104"/>
      </c:scatterChart>
      <c:valAx>
        <c:axId val="950479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>
                <a:lumMod val="50000"/>
                <a:lumOff val="50000"/>
                <a:alpha val="20000"/>
              </a:schemeClr>
            </a:solidFill>
          </a:ln>
        </c:spPr>
        <c:crossAx val="832442104"/>
        <c:crosses val="autoZero"/>
        <c:crossBetween val="midCat"/>
      </c:valAx>
      <c:valAx>
        <c:axId val="832442104"/>
        <c:scaling>
          <c:orientation val="minMax"/>
          <c:min val="1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tx1">
                <a:lumMod val="50000"/>
                <a:lumOff val="50000"/>
                <a:alpha val="20000"/>
              </a:schemeClr>
            </a:solidFill>
          </a:ln>
        </c:spPr>
        <c:crossAx val="950479624"/>
        <c:crosses val="autoZero"/>
        <c:crossBetween val="midCat"/>
        <c:minorUnit val="0.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lnSpc>
          <a:spcPct val="120000"/>
        </a:lnSpc>
        <a:spcBef>
          <a:spcPts val="0"/>
        </a:spcBef>
        <a:spcAft>
          <a:spcPts val="0"/>
        </a:spcAft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A04D2-A359-4E28-99DF-FF45C1EA6063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7D9EE-F0A6-42D3-B987-62C39BC388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2486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7D9EE-F0A6-42D3-B987-62C39BC3888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0663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7D9EE-F0A6-42D3-B987-62C39BC3888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936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7D9EE-F0A6-42D3-B987-62C39BC3888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97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7D9EE-F0A6-42D3-B987-62C39BC3888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9763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7D9EE-F0A6-42D3-B987-62C39BC3888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481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7D9EE-F0A6-42D3-B987-62C39BC3888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0746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Billfish.rOGoFv">
            <a:extLst>
              <a:ext uri="{FF2B5EF4-FFF2-40B4-BE49-F238E27FC236}">
                <a16:creationId xmlns:a16="http://schemas.microsoft.com/office/drawing/2014/main" id="{A66FF197-E2DC-443A-8CC5-BDD12B4E2AF3}"/>
              </a:ext>
            </a:extLst>
          </p:cNvPr>
          <p:cNvPicPr>
            <a:picLocks noGrp="1" noChangeAspect="1"/>
          </p:cNvPicPr>
          <p:nvPr isPhoto="1"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8293"/>
          <a:stretch>
            <a:fillRect/>
          </a:stretch>
        </p:blipFill>
        <p:spPr>
          <a:xfrm rot="10800000">
            <a:off x="62" y="0"/>
            <a:ext cx="12191876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98E9B512-6592-45A7-BC68-D8B957F43806}"/>
              </a:ext>
            </a:extLst>
          </p:cNvPr>
          <p:cNvGrpSpPr/>
          <p:nvPr userDrawn="1"/>
        </p:nvGrpSpPr>
        <p:grpSpPr>
          <a:xfrm>
            <a:off x="10174140" y="4535182"/>
            <a:ext cx="2017860" cy="2322818"/>
            <a:chOff x="10098939" y="4535182"/>
            <a:chExt cx="2017860" cy="2322818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9E40EBF6-9FB0-441C-A39E-C34899256FF7}"/>
                </a:ext>
              </a:extLst>
            </p:cNvPr>
            <p:cNvSpPr/>
            <p:nvPr/>
          </p:nvSpPr>
          <p:spPr>
            <a:xfrm flipH="1">
              <a:off x="10614423" y="4734481"/>
              <a:ext cx="1502376" cy="2123519"/>
            </a:xfrm>
            <a:custGeom>
              <a:avLst/>
              <a:gdLst>
                <a:gd name="connsiteX0" fmla="*/ 0 w 1502376"/>
                <a:gd name="connsiteY0" fmla="*/ 0 h 2123519"/>
                <a:gd name="connsiteX1" fmla="*/ 14052 w 1502376"/>
                <a:gd name="connsiteY1" fmla="*/ 7679 h 2123519"/>
                <a:gd name="connsiteX2" fmla="*/ 342900 w 1502376"/>
                <a:gd name="connsiteY2" fmla="*/ 409019 h 2123519"/>
                <a:gd name="connsiteX3" fmla="*/ 266700 w 1502376"/>
                <a:gd name="connsiteY3" fmla="*/ 1209119 h 2123519"/>
                <a:gd name="connsiteX4" fmla="*/ 1308100 w 1502376"/>
                <a:gd name="connsiteY4" fmla="*/ 1577419 h 2123519"/>
                <a:gd name="connsiteX5" fmla="*/ 1498600 w 1502376"/>
                <a:gd name="connsiteY5" fmla="*/ 2072719 h 2123519"/>
                <a:gd name="connsiteX6" fmla="*/ 1502376 w 1502376"/>
                <a:gd name="connsiteY6" fmla="*/ 2123519 h 2123519"/>
                <a:gd name="connsiteX7" fmla="*/ 0 w 1502376"/>
                <a:gd name="connsiteY7" fmla="*/ 2123519 h 2123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2376" h="2123519">
                  <a:moveTo>
                    <a:pt x="0" y="0"/>
                  </a:moveTo>
                  <a:lnTo>
                    <a:pt x="14052" y="7679"/>
                  </a:lnTo>
                  <a:cubicBezTo>
                    <a:pt x="150747" y="100118"/>
                    <a:pt x="293952" y="279374"/>
                    <a:pt x="342900" y="409019"/>
                  </a:cubicBezTo>
                  <a:cubicBezTo>
                    <a:pt x="421217" y="616452"/>
                    <a:pt x="105833" y="1014386"/>
                    <a:pt x="266700" y="1209119"/>
                  </a:cubicBezTo>
                  <a:cubicBezTo>
                    <a:pt x="427567" y="1403852"/>
                    <a:pt x="1102783" y="1433486"/>
                    <a:pt x="1308100" y="1577419"/>
                  </a:cubicBezTo>
                  <a:cubicBezTo>
                    <a:pt x="1513417" y="1721352"/>
                    <a:pt x="1498600" y="1945719"/>
                    <a:pt x="1498600" y="2072719"/>
                  </a:cubicBezTo>
                  <a:lnTo>
                    <a:pt x="1502376" y="2123519"/>
                  </a:lnTo>
                  <a:lnTo>
                    <a:pt x="0" y="2123519"/>
                  </a:lnTo>
                  <a:close/>
                </a:path>
              </a:pathLst>
            </a:custGeom>
            <a:gradFill>
              <a:gsLst>
                <a:gs pos="700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869B28FB-B580-4C3C-AD9A-0DA6B8503B11}"/>
                </a:ext>
              </a:extLst>
            </p:cNvPr>
            <p:cNvSpPr/>
            <p:nvPr/>
          </p:nvSpPr>
          <p:spPr>
            <a:xfrm flipH="1">
              <a:off x="10098939" y="4535182"/>
              <a:ext cx="2017859" cy="2322818"/>
            </a:xfrm>
            <a:custGeom>
              <a:avLst/>
              <a:gdLst>
                <a:gd name="connsiteX0" fmla="*/ 0 w 2017859"/>
                <a:gd name="connsiteY0" fmla="*/ 0 h 2322818"/>
                <a:gd name="connsiteX1" fmla="*/ 35146 w 2017859"/>
                <a:gd name="connsiteY1" fmla="*/ 22398 h 2322818"/>
                <a:gd name="connsiteX2" fmla="*/ 365767 w 2017859"/>
                <a:gd name="connsiteY2" fmla="*/ 423960 h 2322818"/>
                <a:gd name="connsiteX3" fmla="*/ 522964 w 2017859"/>
                <a:gd name="connsiteY3" fmla="*/ 1392153 h 2322818"/>
                <a:gd name="connsiteX4" fmla="*/ 1752815 w 2017859"/>
                <a:gd name="connsiteY4" fmla="*/ 1856375 h 2322818"/>
                <a:gd name="connsiteX5" fmla="*/ 1983670 w 2017859"/>
                <a:gd name="connsiteY5" fmla="*/ 2168563 h 2322818"/>
                <a:gd name="connsiteX6" fmla="*/ 2017859 w 2017859"/>
                <a:gd name="connsiteY6" fmla="*/ 2322818 h 2322818"/>
                <a:gd name="connsiteX7" fmla="*/ 0 w 2017859"/>
                <a:gd name="connsiteY7" fmla="*/ 2322818 h 232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17859" h="2322818">
                  <a:moveTo>
                    <a:pt x="0" y="0"/>
                  </a:moveTo>
                  <a:lnTo>
                    <a:pt x="35146" y="22398"/>
                  </a:lnTo>
                  <a:cubicBezTo>
                    <a:pt x="171081" y="119677"/>
                    <a:pt x="287046" y="241433"/>
                    <a:pt x="365767" y="423960"/>
                  </a:cubicBezTo>
                  <a:cubicBezTo>
                    <a:pt x="470728" y="667330"/>
                    <a:pt x="291789" y="1153418"/>
                    <a:pt x="522964" y="1392153"/>
                  </a:cubicBezTo>
                  <a:cubicBezTo>
                    <a:pt x="754139" y="1630889"/>
                    <a:pt x="1502213" y="1677801"/>
                    <a:pt x="1752815" y="1856375"/>
                  </a:cubicBezTo>
                  <a:cubicBezTo>
                    <a:pt x="1878115" y="1945662"/>
                    <a:pt x="1946555" y="2058542"/>
                    <a:pt x="1983670" y="2168563"/>
                  </a:cubicBezTo>
                  <a:lnTo>
                    <a:pt x="2017859" y="2322818"/>
                  </a:lnTo>
                  <a:lnTo>
                    <a:pt x="0" y="2322818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2F820097-534D-47AD-A28D-E6E976CB3B27}"/>
              </a:ext>
            </a:extLst>
          </p:cNvPr>
          <p:cNvGrpSpPr/>
          <p:nvPr userDrawn="1"/>
        </p:nvGrpSpPr>
        <p:grpSpPr>
          <a:xfrm>
            <a:off x="0" y="0"/>
            <a:ext cx="7608696" cy="5809375"/>
            <a:chOff x="0" y="0"/>
            <a:chExt cx="7608696" cy="5809375"/>
          </a:xfrm>
        </p:grpSpPr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440E5412-1D33-4EB8-8246-05C2EF9B449C}"/>
                </a:ext>
              </a:extLst>
            </p:cNvPr>
            <p:cNvSpPr/>
            <p:nvPr/>
          </p:nvSpPr>
          <p:spPr>
            <a:xfrm flipH="1">
              <a:off x="0" y="0"/>
              <a:ext cx="7608696" cy="5775382"/>
            </a:xfrm>
            <a:custGeom>
              <a:avLst/>
              <a:gdLst>
                <a:gd name="connsiteX0" fmla="*/ 7608670 w 7608696"/>
                <a:gd name="connsiteY0" fmla="*/ 0 h 5775382"/>
                <a:gd name="connsiteX1" fmla="*/ 0 w 7608696"/>
                <a:gd name="connsiteY1" fmla="*/ 0 h 5775382"/>
                <a:gd name="connsiteX2" fmla="*/ 41165 w 7608696"/>
                <a:gd name="connsiteY2" fmla="*/ 101030 h 5775382"/>
                <a:gd name="connsiteX3" fmla="*/ 598296 w 7608696"/>
                <a:gd name="connsiteY3" fmla="*/ 762001 h 5775382"/>
                <a:gd name="connsiteX4" fmla="*/ 2185796 w 7608696"/>
                <a:gd name="connsiteY4" fmla="*/ 876301 h 5775382"/>
                <a:gd name="connsiteX5" fmla="*/ 2884296 w 7608696"/>
                <a:gd name="connsiteY5" fmla="*/ 1714501 h 5775382"/>
                <a:gd name="connsiteX6" fmla="*/ 4027296 w 7608696"/>
                <a:gd name="connsiteY6" fmla="*/ 2400301 h 5775382"/>
                <a:gd name="connsiteX7" fmla="*/ 4052696 w 7608696"/>
                <a:gd name="connsiteY7" fmla="*/ 4419601 h 5775382"/>
                <a:gd name="connsiteX8" fmla="*/ 5614796 w 7608696"/>
                <a:gd name="connsiteY8" fmla="*/ 4711701 h 5775382"/>
                <a:gd name="connsiteX9" fmla="*/ 6376796 w 7608696"/>
                <a:gd name="connsiteY9" fmla="*/ 5410201 h 5775382"/>
                <a:gd name="connsiteX10" fmla="*/ 7569802 w 7608696"/>
                <a:gd name="connsiteY10" fmla="*/ 5730480 h 5775382"/>
                <a:gd name="connsiteX11" fmla="*/ 7608696 w 7608696"/>
                <a:gd name="connsiteY11" fmla="*/ 5706124 h 5775382"/>
                <a:gd name="connsiteX12" fmla="*/ 7608696 w 7608696"/>
                <a:gd name="connsiteY12" fmla="*/ 1 h 5775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08696" h="5775382">
                  <a:moveTo>
                    <a:pt x="7608670" y="0"/>
                  </a:moveTo>
                  <a:lnTo>
                    <a:pt x="0" y="0"/>
                  </a:lnTo>
                  <a:lnTo>
                    <a:pt x="41165" y="101030"/>
                  </a:lnTo>
                  <a:cubicBezTo>
                    <a:pt x="156839" y="353284"/>
                    <a:pt x="373732" y="634671"/>
                    <a:pt x="598296" y="762001"/>
                  </a:cubicBezTo>
                  <a:cubicBezTo>
                    <a:pt x="1008930" y="994834"/>
                    <a:pt x="1855596" y="654051"/>
                    <a:pt x="2185796" y="876301"/>
                  </a:cubicBezTo>
                  <a:cubicBezTo>
                    <a:pt x="2515996" y="1098551"/>
                    <a:pt x="2577379" y="1460501"/>
                    <a:pt x="2884296" y="1714501"/>
                  </a:cubicBezTo>
                  <a:cubicBezTo>
                    <a:pt x="3191213" y="1968501"/>
                    <a:pt x="3832563" y="1949451"/>
                    <a:pt x="4027296" y="2400301"/>
                  </a:cubicBezTo>
                  <a:cubicBezTo>
                    <a:pt x="4222029" y="2851151"/>
                    <a:pt x="3788113" y="4034368"/>
                    <a:pt x="4052696" y="4419601"/>
                  </a:cubicBezTo>
                  <a:cubicBezTo>
                    <a:pt x="4317279" y="4804834"/>
                    <a:pt x="5227446" y="4546601"/>
                    <a:pt x="5614796" y="4711701"/>
                  </a:cubicBezTo>
                  <a:cubicBezTo>
                    <a:pt x="6002146" y="4876801"/>
                    <a:pt x="5995796" y="5310718"/>
                    <a:pt x="6376796" y="5410201"/>
                  </a:cubicBezTo>
                  <a:cubicBezTo>
                    <a:pt x="6662546" y="5484814"/>
                    <a:pt x="7181659" y="5913042"/>
                    <a:pt x="7569802" y="5730480"/>
                  </a:cubicBezTo>
                  <a:lnTo>
                    <a:pt x="7608696" y="5706124"/>
                  </a:lnTo>
                  <a:lnTo>
                    <a:pt x="7608696" y="1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10975D3B-A462-49C3-BE89-9082CACAD843}"/>
                </a:ext>
              </a:extLst>
            </p:cNvPr>
            <p:cNvSpPr/>
            <p:nvPr/>
          </p:nvSpPr>
          <p:spPr>
            <a:xfrm flipH="1">
              <a:off x="0" y="0"/>
              <a:ext cx="7259100" cy="5809375"/>
            </a:xfrm>
            <a:custGeom>
              <a:avLst/>
              <a:gdLst>
                <a:gd name="connsiteX0" fmla="*/ 0 w 7259100"/>
                <a:gd name="connsiteY0" fmla="*/ 0 h 5809375"/>
                <a:gd name="connsiteX1" fmla="*/ 7259100 w 7259100"/>
                <a:gd name="connsiteY1" fmla="*/ 0 h 5809375"/>
                <a:gd name="connsiteX2" fmla="*/ 7259100 w 7259100"/>
                <a:gd name="connsiteY2" fmla="*/ 5809375 h 5809375"/>
                <a:gd name="connsiteX3" fmla="*/ 7159236 w 7259100"/>
                <a:gd name="connsiteY3" fmla="*/ 5767785 h 5809375"/>
                <a:gd name="connsiteX4" fmla="*/ 6992400 w 7259100"/>
                <a:gd name="connsiteY4" fmla="*/ 5702300 h 5809375"/>
                <a:gd name="connsiteX5" fmla="*/ 5989100 w 7259100"/>
                <a:gd name="connsiteY5" fmla="*/ 4787900 h 5809375"/>
                <a:gd name="connsiteX6" fmla="*/ 4528600 w 7259100"/>
                <a:gd name="connsiteY6" fmla="*/ 4838700 h 5809375"/>
                <a:gd name="connsiteX7" fmla="*/ 3842800 w 7259100"/>
                <a:gd name="connsiteY7" fmla="*/ 4076700 h 5809375"/>
                <a:gd name="connsiteX8" fmla="*/ 2395000 w 7259100"/>
                <a:gd name="connsiteY8" fmla="*/ 3098800 h 5809375"/>
                <a:gd name="connsiteX9" fmla="*/ 2268000 w 7259100"/>
                <a:gd name="connsiteY9" fmla="*/ 1295400 h 5809375"/>
                <a:gd name="connsiteX10" fmla="*/ 248700 w 7259100"/>
                <a:gd name="connsiteY10" fmla="*/ 469900 h 5809375"/>
                <a:gd name="connsiteX11" fmla="*/ 35281 w 7259100"/>
                <a:gd name="connsiteY11" fmla="*/ 110728 h 5809375"/>
                <a:gd name="connsiteX0" fmla="*/ 0 w 7259100"/>
                <a:gd name="connsiteY0" fmla="*/ 0 h 5809375"/>
                <a:gd name="connsiteX1" fmla="*/ 7259100 w 7259100"/>
                <a:gd name="connsiteY1" fmla="*/ 0 h 5809375"/>
                <a:gd name="connsiteX2" fmla="*/ 7259100 w 7259100"/>
                <a:gd name="connsiteY2" fmla="*/ 5809375 h 5809375"/>
                <a:gd name="connsiteX3" fmla="*/ 7159236 w 7259100"/>
                <a:gd name="connsiteY3" fmla="*/ 5767785 h 5809375"/>
                <a:gd name="connsiteX4" fmla="*/ 6992400 w 7259100"/>
                <a:gd name="connsiteY4" fmla="*/ 5702300 h 5809375"/>
                <a:gd name="connsiteX5" fmla="*/ 5989100 w 7259100"/>
                <a:gd name="connsiteY5" fmla="*/ 4787900 h 5809375"/>
                <a:gd name="connsiteX6" fmla="*/ 4528600 w 7259100"/>
                <a:gd name="connsiteY6" fmla="*/ 4838700 h 5809375"/>
                <a:gd name="connsiteX7" fmla="*/ 3842800 w 7259100"/>
                <a:gd name="connsiteY7" fmla="*/ 4076700 h 5809375"/>
                <a:gd name="connsiteX8" fmla="*/ 3817400 w 7259100"/>
                <a:gd name="connsiteY8" fmla="*/ 2260600 h 5809375"/>
                <a:gd name="connsiteX9" fmla="*/ 2268000 w 7259100"/>
                <a:gd name="connsiteY9" fmla="*/ 1295400 h 5809375"/>
                <a:gd name="connsiteX10" fmla="*/ 248700 w 7259100"/>
                <a:gd name="connsiteY10" fmla="*/ 469900 h 5809375"/>
                <a:gd name="connsiteX11" fmla="*/ 35281 w 7259100"/>
                <a:gd name="connsiteY11" fmla="*/ 110728 h 5809375"/>
                <a:gd name="connsiteX12" fmla="*/ 0 w 7259100"/>
                <a:gd name="connsiteY12" fmla="*/ 0 h 580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59100" h="5809375">
                  <a:moveTo>
                    <a:pt x="0" y="0"/>
                  </a:moveTo>
                  <a:lnTo>
                    <a:pt x="7259100" y="0"/>
                  </a:lnTo>
                  <a:lnTo>
                    <a:pt x="7259100" y="5809375"/>
                  </a:lnTo>
                  <a:lnTo>
                    <a:pt x="7159236" y="5767785"/>
                  </a:lnTo>
                  <a:cubicBezTo>
                    <a:pt x="7098895" y="5742583"/>
                    <a:pt x="7042671" y="5719763"/>
                    <a:pt x="6992400" y="5702300"/>
                  </a:cubicBezTo>
                  <a:cubicBezTo>
                    <a:pt x="6590233" y="5562600"/>
                    <a:pt x="6399733" y="4931833"/>
                    <a:pt x="5989100" y="4787900"/>
                  </a:cubicBezTo>
                  <a:cubicBezTo>
                    <a:pt x="5578467" y="4643967"/>
                    <a:pt x="4886317" y="4957233"/>
                    <a:pt x="4528600" y="4838700"/>
                  </a:cubicBezTo>
                  <a:cubicBezTo>
                    <a:pt x="4170883" y="4720167"/>
                    <a:pt x="3961333" y="4506383"/>
                    <a:pt x="3842800" y="4076700"/>
                  </a:cubicBezTo>
                  <a:cubicBezTo>
                    <a:pt x="3724267" y="3647017"/>
                    <a:pt x="4079867" y="2724150"/>
                    <a:pt x="3817400" y="2260600"/>
                  </a:cubicBezTo>
                  <a:cubicBezTo>
                    <a:pt x="3554933" y="1797050"/>
                    <a:pt x="2625717" y="1733550"/>
                    <a:pt x="2268000" y="1295400"/>
                  </a:cubicBezTo>
                  <a:cubicBezTo>
                    <a:pt x="1910283" y="857250"/>
                    <a:pt x="591600" y="869950"/>
                    <a:pt x="248700" y="469900"/>
                  </a:cubicBezTo>
                  <a:cubicBezTo>
                    <a:pt x="162975" y="369888"/>
                    <a:pt x="89818" y="246195"/>
                    <a:pt x="35281" y="110728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700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494BC004-1700-4132-8CFE-50D49DA9BD4C}"/>
              </a:ext>
            </a:extLst>
          </p:cNvPr>
          <p:cNvGrpSpPr/>
          <p:nvPr userDrawn="1"/>
        </p:nvGrpSpPr>
        <p:grpSpPr>
          <a:xfrm>
            <a:off x="493434" y="428536"/>
            <a:ext cx="5811313" cy="5989714"/>
            <a:chOff x="379134" y="428536"/>
            <a:chExt cx="5811313" cy="5989714"/>
          </a:xfrm>
        </p:grpSpPr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5755D203-7097-42BF-AA12-188ECFBF6CAC}"/>
                </a:ext>
              </a:extLst>
            </p:cNvPr>
            <p:cNvSpPr/>
            <p:nvPr/>
          </p:nvSpPr>
          <p:spPr>
            <a:xfrm>
              <a:off x="379134" y="1293476"/>
              <a:ext cx="2780888" cy="1810893"/>
            </a:xfrm>
            <a:custGeom>
              <a:avLst/>
              <a:gdLst>
                <a:gd name="connsiteX0" fmla="*/ 1263030 w 2780888"/>
                <a:gd name="connsiteY0" fmla="*/ 1810893 h 1810893"/>
                <a:gd name="connsiteX1" fmla="*/ 1060589 w 2780888"/>
                <a:gd name="connsiteY1" fmla="*/ 1546859 h 1810893"/>
                <a:gd name="connsiteX2" fmla="*/ 137521 w 2780888"/>
                <a:gd name="connsiteY2" fmla="*/ 1497037 h 1810893"/>
                <a:gd name="connsiteX3" fmla="*/ 395248 w 2780888"/>
                <a:gd name="connsiteY3" fmla="*/ 695264 h 1810893"/>
                <a:gd name="connsiteX4" fmla="*/ 1169272 w 2780888"/>
                <a:gd name="connsiteY4" fmla="*/ 72 h 1810893"/>
                <a:gd name="connsiteX5" fmla="*/ 2149520 w 2780888"/>
                <a:gd name="connsiteY5" fmla="*/ 374261 h 1810893"/>
                <a:gd name="connsiteX6" fmla="*/ 2690202 w 2780888"/>
                <a:gd name="connsiteY6" fmla="*/ 989360 h 1810893"/>
                <a:gd name="connsiteX7" fmla="*/ 1920593 w 2780888"/>
                <a:gd name="connsiteY7" fmla="*/ 1810893 h 1810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80888" h="1810893">
                  <a:moveTo>
                    <a:pt x="1263030" y="1810893"/>
                  </a:moveTo>
                  <a:cubicBezTo>
                    <a:pt x="1263030" y="1810893"/>
                    <a:pt x="1323572" y="1609714"/>
                    <a:pt x="1060589" y="1546859"/>
                  </a:cubicBezTo>
                  <a:cubicBezTo>
                    <a:pt x="797606" y="1484004"/>
                    <a:pt x="363926" y="1830653"/>
                    <a:pt x="137521" y="1497037"/>
                  </a:cubicBezTo>
                  <a:cubicBezTo>
                    <a:pt x="-88884" y="1163421"/>
                    <a:pt x="-57352" y="824338"/>
                    <a:pt x="395248" y="695264"/>
                  </a:cubicBezTo>
                  <a:cubicBezTo>
                    <a:pt x="847848" y="566190"/>
                    <a:pt x="377590" y="6379"/>
                    <a:pt x="1169272" y="72"/>
                  </a:cubicBezTo>
                  <a:cubicBezTo>
                    <a:pt x="1960954" y="-6234"/>
                    <a:pt x="1697551" y="402430"/>
                    <a:pt x="2149520" y="374261"/>
                  </a:cubicBezTo>
                  <a:cubicBezTo>
                    <a:pt x="2601490" y="346092"/>
                    <a:pt x="2954236" y="639346"/>
                    <a:pt x="2690202" y="989360"/>
                  </a:cubicBezTo>
                  <a:cubicBezTo>
                    <a:pt x="2426168" y="1339373"/>
                    <a:pt x="1842601" y="1263905"/>
                    <a:pt x="1920593" y="1810893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C35B688B-D6CD-4656-AD0B-0DE4F2A79EA0}"/>
                </a:ext>
              </a:extLst>
            </p:cNvPr>
            <p:cNvSpPr/>
            <p:nvPr/>
          </p:nvSpPr>
          <p:spPr>
            <a:xfrm>
              <a:off x="1548406" y="5770358"/>
              <a:ext cx="4642041" cy="647892"/>
            </a:xfrm>
            <a:custGeom>
              <a:avLst/>
              <a:gdLst>
                <a:gd name="connsiteX0" fmla="*/ 4642041 w 4642041"/>
                <a:gd name="connsiteY0" fmla="*/ 323947 h 647892"/>
                <a:gd name="connsiteX1" fmla="*/ 2321021 w 4642041"/>
                <a:gd name="connsiteY1" fmla="*/ 647893 h 647892"/>
                <a:gd name="connsiteX2" fmla="*/ 0 w 4642041"/>
                <a:gd name="connsiteY2" fmla="*/ 323947 h 647892"/>
                <a:gd name="connsiteX3" fmla="*/ 2321021 w 4642041"/>
                <a:gd name="connsiteY3" fmla="*/ 0 h 647892"/>
                <a:gd name="connsiteX4" fmla="*/ 4642041 w 4642041"/>
                <a:gd name="connsiteY4" fmla="*/ 323947 h 64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2041" h="647892">
                  <a:moveTo>
                    <a:pt x="4642041" y="323947"/>
                  </a:moveTo>
                  <a:cubicBezTo>
                    <a:pt x="4642041" y="502857"/>
                    <a:pt x="3602885" y="647893"/>
                    <a:pt x="2321021" y="647893"/>
                  </a:cubicBezTo>
                  <a:cubicBezTo>
                    <a:pt x="1039156" y="647893"/>
                    <a:pt x="0" y="502857"/>
                    <a:pt x="0" y="323947"/>
                  </a:cubicBezTo>
                  <a:cubicBezTo>
                    <a:pt x="0" y="145036"/>
                    <a:pt x="1039156" y="0"/>
                    <a:pt x="2321021" y="0"/>
                  </a:cubicBezTo>
                  <a:cubicBezTo>
                    <a:pt x="3602885" y="0"/>
                    <a:pt x="4642041" y="145036"/>
                    <a:pt x="4642041" y="323947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AA4CF2F2-8A16-4FE2-8EAC-42A96B85AA43}"/>
                </a:ext>
              </a:extLst>
            </p:cNvPr>
            <p:cNvSpPr/>
            <p:nvPr/>
          </p:nvSpPr>
          <p:spPr>
            <a:xfrm>
              <a:off x="3113490" y="5928589"/>
              <a:ext cx="351266" cy="175175"/>
            </a:xfrm>
            <a:custGeom>
              <a:avLst/>
              <a:gdLst>
                <a:gd name="connsiteX0" fmla="*/ 248891 w 351266"/>
                <a:gd name="connsiteY0" fmla="*/ 904 h 175175"/>
                <a:gd name="connsiteX1" fmla="*/ 101738 w 351266"/>
                <a:gd name="connsiteY1" fmla="*/ 14569 h 175175"/>
                <a:gd name="connsiteX2" fmla="*/ 16599 w 351266"/>
                <a:gd name="connsiteY2" fmla="*/ 84992 h 175175"/>
                <a:gd name="connsiteX3" fmla="*/ 271384 w 351266"/>
                <a:gd name="connsiteY3" fmla="*/ 175175 h 175175"/>
                <a:gd name="connsiteX4" fmla="*/ 351267 w 351266"/>
                <a:gd name="connsiteY4" fmla="*/ 50096 h 17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266" h="175175">
                  <a:moveTo>
                    <a:pt x="248891" y="904"/>
                  </a:moveTo>
                  <a:cubicBezTo>
                    <a:pt x="248891" y="904"/>
                    <a:pt x="171110" y="55561"/>
                    <a:pt x="101738" y="14569"/>
                  </a:cubicBezTo>
                  <a:cubicBezTo>
                    <a:pt x="32366" y="-26424"/>
                    <a:pt x="-31120" y="26131"/>
                    <a:pt x="16599" y="84992"/>
                  </a:cubicBezTo>
                  <a:cubicBezTo>
                    <a:pt x="64319" y="143853"/>
                    <a:pt x="271384" y="175175"/>
                    <a:pt x="271384" y="175175"/>
                  </a:cubicBezTo>
                  <a:lnTo>
                    <a:pt x="351267" y="50096"/>
                  </a:lnTo>
                  <a:close/>
                </a:path>
              </a:pathLst>
            </a:custGeom>
            <a:solidFill>
              <a:srgbClr val="2399F3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5E7A66AD-DC90-4627-B1C1-2D026BA5B778}"/>
                </a:ext>
              </a:extLst>
            </p:cNvPr>
            <p:cNvSpPr/>
            <p:nvPr/>
          </p:nvSpPr>
          <p:spPr>
            <a:xfrm>
              <a:off x="4907651" y="5877149"/>
              <a:ext cx="269123" cy="309420"/>
            </a:xfrm>
            <a:custGeom>
              <a:avLst/>
              <a:gdLst>
                <a:gd name="connsiteX0" fmla="*/ 107045 w 269123"/>
                <a:gd name="connsiteY0" fmla="*/ 63906 h 309420"/>
                <a:gd name="connsiteX1" fmla="*/ 45661 w 269123"/>
                <a:gd name="connsiteY1" fmla="*/ 199076 h 309420"/>
                <a:gd name="connsiteX2" fmla="*/ 64371 w 269123"/>
                <a:gd name="connsiteY2" fmla="*/ 308180 h 309420"/>
                <a:gd name="connsiteX3" fmla="*/ 269123 w 269123"/>
                <a:gd name="connsiteY3" fmla="*/ 131386 h 309420"/>
                <a:gd name="connsiteX4" fmla="*/ 199961 w 269123"/>
                <a:gd name="connsiteY4" fmla="*/ 0 h 309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123" h="309420">
                  <a:moveTo>
                    <a:pt x="107045" y="63906"/>
                  </a:moveTo>
                  <a:cubicBezTo>
                    <a:pt x="107045" y="63906"/>
                    <a:pt x="115874" y="158504"/>
                    <a:pt x="45661" y="199076"/>
                  </a:cubicBezTo>
                  <a:cubicBezTo>
                    <a:pt x="-24552" y="239649"/>
                    <a:pt x="-10257" y="320373"/>
                    <a:pt x="64371" y="308180"/>
                  </a:cubicBezTo>
                  <a:cubicBezTo>
                    <a:pt x="138998" y="295987"/>
                    <a:pt x="269123" y="131386"/>
                    <a:pt x="269123" y="131386"/>
                  </a:cubicBezTo>
                  <a:lnTo>
                    <a:pt x="199961" y="0"/>
                  </a:lnTo>
                  <a:close/>
                </a:path>
              </a:pathLst>
            </a:custGeom>
            <a:solidFill>
              <a:srgbClr val="2399F3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954E40F2-C0D9-483F-B3A2-29E0DB3DDC85}"/>
                </a:ext>
              </a:extLst>
            </p:cNvPr>
            <p:cNvSpPr/>
            <p:nvPr/>
          </p:nvSpPr>
          <p:spPr>
            <a:xfrm>
              <a:off x="3279764" y="4214532"/>
              <a:ext cx="1497805" cy="1816286"/>
            </a:xfrm>
            <a:custGeom>
              <a:avLst/>
              <a:gdLst>
                <a:gd name="connsiteX0" fmla="*/ 824476 w 1497805"/>
                <a:gd name="connsiteY0" fmla="*/ 0 h 1816286"/>
                <a:gd name="connsiteX1" fmla="*/ 0 w 1497805"/>
                <a:gd name="connsiteY1" fmla="*/ 1711177 h 1816286"/>
                <a:gd name="connsiteX2" fmla="*/ 229138 w 1497805"/>
                <a:gd name="connsiteY2" fmla="*/ 1816286 h 1816286"/>
                <a:gd name="connsiteX3" fmla="*/ 1497806 w 1497805"/>
                <a:gd name="connsiteY3" fmla="*/ 273704 h 181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7805" h="1816286">
                  <a:moveTo>
                    <a:pt x="824476" y="0"/>
                  </a:moveTo>
                  <a:lnTo>
                    <a:pt x="0" y="1711177"/>
                  </a:lnTo>
                  <a:lnTo>
                    <a:pt x="229138" y="1816286"/>
                  </a:lnTo>
                  <a:cubicBezTo>
                    <a:pt x="229138" y="1816286"/>
                    <a:pt x="954391" y="374399"/>
                    <a:pt x="1497806" y="273704"/>
                  </a:cubicBezTo>
                  <a:close/>
                </a:path>
              </a:pathLst>
            </a:custGeom>
            <a:solidFill>
              <a:srgbClr val="24285B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FD52B912-B29F-41D5-B0DC-21C4F1D00109}"/>
                </a:ext>
              </a:extLst>
            </p:cNvPr>
            <p:cNvSpPr/>
            <p:nvPr/>
          </p:nvSpPr>
          <p:spPr>
            <a:xfrm>
              <a:off x="2199242" y="2440058"/>
              <a:ext cx="2177848" cy="1551323"/>
            </a:xfrm>
            <a:custGeom>
              <a:avLst/>
              <a:gdLst>
                <a:gd name="connsiteX0" fmla="*/ 1741659 w 2177848"/>
                <a:gd name="connsiteY0" fmla="*/ 20412 h 1551323"/>
                <a:gd name="connsiteX1" fmla="*/ 1292002 w 2177848"/>
                <a:gd name="connsiteY1" fmla="*/ 746086 h 1551323"/>
                <a:gd name="connsiteX2" fmla="*/ 56549 w 2177848"/>
                <a:gd name="connsiteY2" fmla="*/ 1086640 h 1551323"/>
                <a:gd name="connsiteX3" fmla="*/ 0 w 2177848"/>
                <a:gd name="connsiteY3" fmla="*/ 1321874 h 1551323"/>
                <a:gd name="connsiteX4" fmla="*/ 1904998 w 2177848"/>
                <a:gd name="connsiteY4" fmla="*/ 916363 h 1551323"/>
                <a:gd name="connsiteX5" fmla="*/ 1741659 w 2177848"/>
                <a:gd name="connsiteY5" fmla="*/ 20412 h 155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7848" h="1551323">
                  <a:moveTo>
                    <a:pt x="1741659" y="20412"/>
                  </a:moveTo>
                  <a:cubicBezTo>
                    <a:pt x="1741659" y="20412"/>
                    <a:pt x="1367470" y="377783"/>
                    <a:pt x="1292002" y="746086"/>
                  </a:cubicBezTo>
                  <a:cubicBezTo>
                    <a:pt x="1216533" y="1114388"/>
                    <a:pt x="622457" y="1285086"/>
                    <a:pt x="56549" y="1086640"/>
                  </a:cubicBezTo>
                  <a:lnTo>
                    <a:pt x="0" y="1321874"/>
                  </a:lnTo>
                  <a:cubicBezTo>
                    <a:pt x="0" y="1321874"/>
                    <a:pt x="1207074" y="2048178"/>
                    <a:pt x="1904998" y="916363"/>
                  </a:cubicBezTo>
                  <a:cubicBezTo>
                    <a:pt x="2602923" y="-215453"/>
                    <a:pt x="1741659" y="20412"/>
                    <a:pt x="1741659" y="20412"/>
                  </a:cubicBezTo>
                  <a:close/>
                </a:path>
              </a:pathLst>
            </a:custGeom>
            <a:solidFill>
              <a:srgbClr val="F4A28C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B2F8F3B3-FA57-4712-B991-373060261982}"/>
                </a:ext>
              </a:extLst>
            </p:cNvPr>
            <p:cNvSpPr/>
            <p:nvPr/>
          </p:nvSpPr>
          <p:spPr>
            <a:xfrm>
              <a:off x="2001637" y="5520944"/>
              <a:ext cx="314066" cy="257191"/>
            </a:xfrm>
            <a:custGeom>
              <a:avLst/>
              <a:gdLst>
                <a:gd name="connsiteX0" fmla="*/ 239859 w 314066"/>
                <a:gd name="connsiteY0" fmla="*/ 242056 h 257191"/>
                <a:gd name="connsiteX1" fmla="*/ 0 w 314066"/>
                <a:gd name="connsiteY1" fmla="*/ 4930 h 257191"/>
                <a:gd name="connsiteX2" fmla="*/ 314066 w 314066"/>
                <a:gd name="connsiteY2" fmla="*/ 257192 h 25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4066" h="257191">
                  <a:moveTo>
                    <a:pt x="239859" y="242056"/>
                  </a:moveTo>
                  <a:cubicBezTo>
                    <a:pt x="239859" y="242056"/>
                    <a:pt x="42885" y="188240"/>
                    <a:pt x="0" y="4930"/>
                  </a:cubicBezTo>
                  <a:cubicBezTo>
                    <a:pt x="0" y="4930"/>
                    <a:pt x="305237" y="-56875"/>
                    <a:pt x="314066" y="257192"/>
                  </a:cubicBezTo>
                  <a:close/>
                </a:path>
              </a:pathLst>
            </a:custGeom>
            <a:solidFill>
              <a:srgbClr val="2399F3">
                <a:alpha val="58000"/>
              </a:srgbClr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46432866-3B7D-4F6F-9868-BEDAB49051A6}"/>
                </a:ext>
              </a:extLst>
            </p:cNvPr>
            <p:cNvSpPr/>
            <p:nvPr/>
          </p:nvSpPr>
          <p:spPr>
            <a:xfrm>
              <a:off x="2199521" y="5323013"/>
              <a:ext cx="204978" cy="421487"/>
            </a:xfrm>
            <a:custGeom>
              <a:avLst/>
              <a:gdLst>
                <a:gd name="connsiteX0" fmla="*/ 66361 w 204978"/>
                <a:gd name="connsiteY0" fmla="*/ 420437 h 421487"/>
                <a:gd name="connsiteX1" fmla="*/ 49964 w 204978"/>
                <a:gd name="connsiteY1" fmla="*/ 0 h 421487"/>
                <a:gd name="connsiteX2" fmla="*/ 178828 w 204978"/>
                <a:gd name="connsiteY2" fmla="*/ 421488 h 42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978" h="421487">
                  <a:moveTo>
                    <a:pt x="66361" y="420437"/>
                  </a:moveTo>
                  <a:cubicBezTo>
                    <a:pt x="66361" y="420437"/>
                    <a:pt x="-71332" y="202861"/>
                    <a:pt x="49964" y="0"/>
                  </a:cubicBezTo>
                  <a:cubicBezTo>
                    <a:pt x="49964" y="0"/>
                    <a:pt x="281204" y="147153"/>
                    <a:pt x="178828" y="421488"/>
                  </a:cubicBezTo>
                  <a:close/>
                </a:path>
              </a:pathLst>
            </a:custGeom>
            <a:solidFill>
              <a:srgbClr val="2399F3">
                <a:alpha val="73000"/>
              </a:srgbClr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1F6A9F7C-CFE9-4D76-AFF6-BD6A61092855}"/>
                </a:ext>
              </a:extLst>
            </p:cNvPr>
            <p:cNvSpPr/>
            <p:nvPr/>
          </p:nvSpPr>
          <p:spPr>
            <a:xfrm>
              <a:off x="2301198" y="5471428"/>
              <a:ext cx="296749" cy="273283"/>
            </a:xfrm>
            <a:custGeom>
              <a:avLst/>
              <a:gdLst>
                <a:gd name="connsiteX0" fmla="*/ 0 w 296749"/>
                <a:gd name="connsiteY0" fmla="*/ 273284 h 273283"/>
                <a:gd name="connsiteX1" fmla="*/ 292624 w 296749"/>
                <a:gd name="connsiteY1" fmla="*/ 0 h 273283"/>
                <a:gd name="connsiteX2" fmla="*/ 150306 w 296749"/>
                <a:gd name="connsiteY2" fmla="*/ 273284 h 27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749" h="273283">
                  <a:moveTo>
                    <a:pt x="0" y="273284"/>
                  </a:moveTo>
                  <a:cubicBezTo>
                    <a:pt x="0" y="273284"/>
                    <a:pt x="72736" y="43515"/>
                    <a:pt x="292624" y="0"/>
                  </a:cubicBezTo>
                  <a:cubicBezTo>
                    <a:pt x="292624" y="0"/>
                    <a:pt x="334668" y="149255"/>
                    <a:pt x="150306" y="273284"/>
                  </a:cubicBezTo>
                  <a:close/>
                </a:path>
              </a:pathLst>
            </a:custGeom>
            <a:solidFill>
              <a:srgbClr val="2399F3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6C7AF12F-38D3-46EA-A386-2560DB8543E5}"/>
                </a:ext>
              </a:extLst>
            </p:cNvPr>
            <p:cNvSpPr/>
            <p:nvPr/>
          </p:nvSpPr>
          <p:spPr>
            <a:xfrm>
              <a:off x="2158250" y="5738405"/>
              <a:ext cx="328571" cy="274334"/>
            </a:xfrm>
            <a:custGeom>
              <a:avLst/>
              <a:gdLst>
                <a:gd name="connsiteX0" fmla="*/ 0 w 328571"/>
                <a:gd name="connsiteY0" fmla="*/ 0 h 274334"/>
                <a:gd name="connsiteX1" fmla="*/ 39942 w 328571"/>
                <a:gd name="connsiteY1" fmla="*/ 273284 h 274334"/>
                <a:gd name="connsiteX2" fmla="*/ 291573 w 328571"/>
                <a:gd name="connsiteY2" fmla="*/ 274335 h 274334"/>
                <a:gd name="connsiteX3" fmla="*/ 328571 w 328571"/>
                <a:gd name="connsiteY3" fmla="*/ 1472 h 274334"/>
                <a:gd name="connsiteX4" fmla="*/ 0 w 328571"/>
                <a:gd name="connsiteY4" fmla="*/ 0 h 274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571" h="274334">
                  <a:moveTo>
                    <a:pt x="0" y="0"/>
                  </a:moveTo>
                  <a:lnTo>
                    <a:pt x="39942" y="273284"/>
                  </a:lnTo>
                  <a:lnTo>
                    <a:pt x="291573" y="274335"/>
                  </a:lnTo>
                  <a:lnTo>
                    <a:pt x="328571" y="14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85B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C8DFEF00-8117-44A1-AE3E-3FDE0D7002CD}"/>
                </a:ext>
              </a:extLst>
            </p:cNvPr>
            <p:cNvSpPr/>
            <p:nvPr/>
          </p:nvSpPr>
          <p:spPr>
            <a:xfrm>
              <a:off x="473350" y="2735646"/>
              <a:ext cx="148834" cy="148834"/>
            </a:xfrm>
            <a:custGeom>
              <a:avLst/>
              <a:gdLst>
                <a:gd name="connsiteX0" fmla="*/ 148835 w 148834"/>
                <a:gd name="connsiteY0" fmla="*/ 74417 h 148834"/>
                <a:gd name="connsiteX1" fmla="*/ 74417 w 148834"/>
                <a:gd name="connsiteY1" fmla="*/ 148835 h 148834"/>
                <a:gd name="connsiteX2" fmla="*/ 0 w 148834"/>
                <a:gd name="connsiteY2" fmla="*/ 74417 h 148834"/>
                <a:gd name="connsiteX3" fmla="*/ 74417 w 148834"/>
                <a:gd name="connsiteY3" fmla="*/ 0 h 148834"/>
                <a:gd name="connsiteX4" fmla="*/ 148835 w 148834"/>
                <a:gd name="connsiteY4" fmla="*/ 74417 h 14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834" h="148834">
                  <a:moveTo>
                    <a:pt x="148835" y="74417"/>
                  </a:moveTo>
                  <a:cubicBezTo>
                    <a:pt x="148835" y="115517"/>
                    <a:pt x="115517" y="148835"/>
                    <a:pt x="74417" y="148835"/>
                  </a:cubicBezTo>
                  <a:cubicBezTo>
                    <a:pt x="33318" y="148835"/>
                    <a:pt x="0" y="115517"/>
                    <a:pt x="0" y="74417"/>
                  </a:cubicBezTo>
                  <a:cubicBezTo>
                    <a:pt x="0" y="33318"/>
                    <a:pt x="33318" y="0"/>
                    <a:pt x="74417" y="0"/>
                  </a:cubicBezTo>
                  <a:cubicBezTo>
                    <a:pt x="115517" y="0"/>
                    <a:pt x="148835" y="33318"/>
                    <a:pt x="148835" y="74417"/>
                  </a:cubicBezTo>
                  <a:close/>
                </a:path>
              </a:pathLst>
            </a:custGeom>
            <a:solidFill>
              <a:srgbClr val="C9C9C9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018C0A88-0EE8-4303-B558-1905476BCE4D}"/>
                </a:ext>
              </a:extLst>
            </p:cNvPr>
            <p:cNvSpPr/>
            <p:nvPr/>
          </p:nvSpPr>
          <p:spPr>
            <a:xfrm>
              <a:off x="2330629" y="1245408"/>
              <a:ext cx="148834" cy="148834"/>
            </a:xfrm>
            <a:custGeom>
              <a:avLst/>
              <a:gdLst>
                <a:gd name="connsiteX0" fmla="*/ 148835 w 148834"/>
                <a:gd name="connsiteY0" fmla="*/ 74417 h 148834"/>
                <a:gd name="connsiteX1" fmla="*/ 74418 w 148834"/>
                <a:gd name="connsiteY1" fmla="*/ 148835 h 148834"/>
                <a:gd name="connsiteX2" fmla="*/ 0 w 148834"/>
                <a:gd name="connsiteY2" fmla="*/ 74417 h 148834"/>
                <a:gd name="connsiteX3" fmla="*/ 74418 w 148834"/>
                <a:gd name="connsiteY3" fmla="*/ 0 h 148834"/>
                <a:gd name="connsiteX4" fmla="*/ 148835 w 148834"/>
                <a:gd name="connsiteY4" fmla="*/ 74417 h 14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834" h="148834">
                  <a:moveTo>
                    <a:pt x="148835" y="74417"/>
                  </a:moveTo>
                  <a:cubicBezTo>
                    <a:pt x="148835" y="115517"/>
                    <a:pt x="115517" y="148835"/>
                    <a:pt x="74418" y="148835"/>
                  </a:cubicBezTo>
                  <a:cubicBezTo>
                    <a:pt x="33318" y="148835"/>
                    <a:pt x="0" y="115517"/>
                    <a:pt x="0" y="74417"/>
                  </a:cubicBezTo>
                  <a:cubicBezTo>
                    <a:pt x="0" y="33318"/>
                    <a:pt x="33318" y="0"/>
                    <a:pt x="74418" y="0"/>
                  </a:cubicBezTo>
                  <a:cubicBezTo>
                    <a:pt x="115517" y="0"/>
                    <a:pt x="148835" y="33318"/>
                    <a:pt x="148835" y="74417"/>
                  </a:cubicBezTo>
                  <a:close/>
                </a:path>
              </a:pathLst>
            </a:custGeom>
            <a:solidFill>
              <a:srgbClr val="C9C9C9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50E0A544-90A2-46E8-8AFF-6E3CACB350D5}"/>
                </a:ext>
              </a:extLst>
            </p:cNvPr>
            <p:cNvSpPr/>
            <p:nvPr/>
          </p:nvSpPr>
          <p:spPr>
            <a:xfrm>
              <a:off x="473350" y="1444275"/>
              <a:ext cx="148834" cy="148834"/>
            </a:xfrm>
            <a:custGeom>
              <a:avLst/>
              <a:gdLst>
                <a:gd name="connsiteX0" fmla="*/ 148835 w 148834"/>
                <a:gd name="connsiteY0" fmla="*/ 74417 h 148834"/>
                <a:gd name="connsiteX1" fmla="*/ 74417 w 148834"/>
                <a:gd name="connsiteY1" fmla="*/ 148835 h 148834"/>
                <a:gd name="connsiteX2" fmla="*/ 0 w 148834"/>
                <a:gd name="connsiteY2" fmla="*/ 74417 h 148834"/>
                <a:gd name="connsiteX3" fmla="*/ 74417 w 148834"/>
                <a:gd name="connsiteY3" fmla="*/ 0 h 148834"/>
                <a:gd name="connsiteX4" fmla="*/ 148835 w 148834"/>
                <a:gd name="connsiteY4" fmla="*/ 74417 h 14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834" h="148834">
                  <a:moveTo>
                    <a:pt x="148835" y="74417"/>
                  </a:moveTo>
                  <a:cubicBezTo>
                    <a:pt x="148835" y="115517"/>
                    <a:pt x="115517" y="148835"/>
                    <a:pt x="74417" y="148835"/>
                  </a:cubicBezTo>
                  <a:cubicBezTo>
                    <a:pt x="33318" y="148835"/>
                    <a:pt x="0" y="115517"/>
                    <a:pt x="0" y="74417"/>
                  </a:cubicBezTo>
                  <a:cubicBezTo>
                    <a:pt x="0" y="33318"/>
                    <a:pt x="33318" y="0"/>
                    <a:pt x="74417" y="0"/>
                  </a:cubicBezTo>
                  <a:cubicBezTo>
                    <a:pt x="115517" y="0"/>
                    <a:pt x="148835" y="33318"/>
                    <a:pt x="148835" y="74417"/>
                  </a:cubicBezTo>
                  <a:close/>
                </a:path>
              </a:pathLst>
            </a:custGeom>
            <a:solidFill>
              <a:srgbClr val="C9C9C9">
                <a:alpha val="36000"/>
              </a:srgbClr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84B1BD18-ED24-4A8F-B06A-48C0A500CD9C}"/>
                </a:ext>
              </a:extLst>
            </p:cNvPr>
            <p:cNvSpPr/>
            <p:nvPr/>
          </p:nvSpPr>
          <p:spPr>
            <a:xfrm>
              <a:off x="2869208" y="2835290"/>
              <a:ext cx="148834" cy="148834"/>
            </a:xfrm>
            <a:custGeom>
              <a:avLst/>
              <a:gdLst>
                <a:gd name="connsiteX0" fmla="*/ 148835 w 148834"/>
                <a:gd name="connsiteY0" fmla="*/ 74417 h 148834"/>
                <a:gd name="connsiteX1" fmla="*/ 74417 w 148834"/>
                <a:gd name="connsiteY1" fmla="*/ 148835 h 148834"/>
                <a:gd name="connsiteX2" fmla="*/ 0 w 148834"/>
                <a:gd name="connsiteY2" fmla="*/ 74417 h 148834"/>
                <a:gd name="connsiteX3" fmla="*/ 74417 w 148834"/>
                <a:gd name="connsiteY3" fmla="*/ 0 h 148834"/>
                <a:gd name="connsiteX4" fmla="*/ 148835 w 148834"/>
                <a:gd name="connsiteY4" fmla="*/ 74417 h 14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834" h="148834">
                  <a:moveTo>
                    <a:pt x="148835" y="74417"/>
                  </a:moveTo>
                  <a:cubicBezTo>
                    <a:pt x="148835" y="115517"/>
                    <a:pt x="115517" y="148835"/>
                    <a:pt x="74417" y="148835"/>
                  </a:cubicBezTo>
                  <a:cubicBezTo>
                    <a:pt x="33318" y="148835"/>
                    <a:pt x="0" y="115517"/>
                    <a:pt x="0" y="74417"/>
                  </a:cubicBezTo>
                  <a:cubicBezTo>
                    <a:pt x="0" y="33318"/>
                    <a:pt x="33318" y="0"/>
                    <a:pt x="74417" y="0"/>
                  </a:cubicBezTo>
                  <a:cubicBezTo>
                    <a:pt x="115517" y="0"/>
                    <a:pt x="148835" y="33318"/>
                    <a:pt x="148835" y="74417"/>
                  </a:cubicBezTo>
                  <a:close/>
                </a:path>
              </a:pathLst>
            </a:custGeom>
            <a:solidFill>
              <a:srgbClr val="C9C9C9">
                <a:alpha val="36000"/>
              </a:srgbClr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C1BE4655-8C20-40DD-A73E-FF0B07BF25AE}"/>
                </a:ext>
              </a:extLst>
            </p:cNvPr>
            <p:cNvSpPr/>
            <p:nvPr/>
          </p:nvSpPr>
          <p:spPr>
            <a:xfrm>
              <a:off x="4220906" y="1702487"/>
              <a:ext cx="215779" cy="286371"/>
            </a:xfrm>
            <a:custGeom>
              <a:avLst/>
              <a:gdLst>
                <a:gd name="connsiteX0" fmla="*/ 22500 w 215779"/>
                <a:gd name="connsiteY0" fmla="*/ 65525 h 286371"/>
                <a:gd name="connsiteX1" fmla="*/ 6 w 215779"/>
                <a:gd name="connsiteY1" fmla="*/ 237273 h 286371"/>
                <a:gd name="connsiteX2" fmla="*/ 55903 w 215779"/>
                <a:gd name="connsiteY2" fmla="*/ 286256 h 286371"/>
                <a:gd name="connsiteX3" fmla="*/ 55924 w 215779"/>
                <a:gd name="connsiteY3" fmla="*/ 286254 h 286371"/>
                <a:gd name="connsiteX4" fmla="*/ 161033 w 215779"/>
                <a:gd name="connsiteY4" fmla="*/ 217092 h 286371"/>
                <a:gd name="connsiteX5" fmla="*/ 208333 w 215779"/>
                <a:gd name="connsiteY5" fmla="*/ 133005 h 286371"/>
                <a:gd name="connsiteX6" fmla="*/ 186049 w 215779"/>
                <a:gd name="connsiteY6" fmla="*/ 27895 h 286371"/>
                <a:gd name="connsiteX7" fmla="*/ 22500 w 215779"/>
                <a:gd name="connsiteY7" fmla="*/ 65525 h 286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5779" h="286371">
                  <a:moveTo>
                    <a:pt x="22500" y="65525"/>
                  </a:moveTo>
                  <a:cubicBezTo>
                    <a:pt x="7301" y="121502"/>
                    <a:pt x="-246" y="179272"/>
                    <a:pt x="6" y="237273"/>
                  </a:cubicBezTo>
                  <a:cubicBezTo>
                    <a:pt x="1919" y="266235"/>
                    <a:pt x="26935" y="288165"/>
                    <a:pt x="55903" y="286256"/>
                  </a:cubicBezTo>
                  <a:cubicBezTo>
                    <a:pt x="55903" y="286254"/>
                    <a:pt x="55924" y="286254"/>
                    <a:pt x="55924" y="286254"/>
                  </a:cubicBezTo>
                  <a:cubicBezTo>
                    <a:pt x="101478" y="285791"/>
                    <a:pt x="142576" y="258753"/>
                    <a:pt x="161033" y="217092"/>
                  </a:cubicBezTo>
                  <a:lnTo>
                    <a:pt x="208333" y="133005"/>
                  </a:lnTo>
                  <a:cubicBezTo>
                    <a:pt x="223700" y="96765"/>
                    <a:pt x="214807" y="54780"/>
                    <a:pt x="186049" y="27895"/>
                  </a:cubicBezTo>
                  <a:cubicBezTo>
                    <a:pt x="135176" y="-25290"/>
                    <a:pt x="36374" y="3300"/>
                    <a:pt x="22500" y="65525"/>
                  </a:cubicBezTo>
                  <a:close/>
                </a:path>
              </a:pathLst>
            </a:custGeom>
            <a:solidFill>
              <a:srgbClr val="F4A28C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C035A75A-FA69-4637-A700-EF8428893D7B}"/>
                </a:ext>
              </a:extLst>
            </p:cNvPr>
            <p:cNvSpPr/>
            <p:nvPr/>
          </p:nvSpPr>
          <p:spPr>
            <a:xfrm>
              <a:off x="4302897" y="1856303"/>
              <a:ext cx="187935" cy="391846"/>
            </a:xfrm>
            <a:custGeom>
              <a:avLst/>
              <a:gdLst>
                <a:gd name="connsiteX0" fmla="*/ 105740 w 187935"/>
                <a:gd name="connsiteY0" fmla="*/ 0 h 391846"/>
                <a:gd name="connsiteX1" fmla="*/ 187935 w 187935"/>
                <a:gd name="connsiteY1" fmla="*/ 332355 h 391846"/>
                <a:gd name="connsiteX2" fmla="*/ 0 w 187935"/>
                <a:gd name="connsiteY2" fmla="*/ 391847 h 391846"/>
                <a:gd name="connsiteX3" fmla="*/ 16187 w 187935"/>
                <a:gd name="connsiteY3" fmla="*/ 116251 h 391846"/>
                <a:gd name="connsiteX4" fmla="*/ 105740 w 187935"/>
                <a:gd name="connsiteY4" fmla="*/ 0 h 39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35" h="391846">
                  <a:moveTo>
                    <a:pt x="105740" y="0"/>
                  </a:moveTo>
                  <a:lnTo>
                    <a:pt x="187935" y="332355"/>
                  </a:lnTo>
                  <a:lnTo>
                    <a:pt x="0" y="391847"/>
                  </a:lnTo>
                  <a:lnTo>
                    <a:pt x="16187" y="116251"/>
                  </a:lnTo>
                  <a:lnTo>
                    <a:pt x="105740" y="0"/>
                  </a:lnTo>
                  <a:close/>
                </a:path>
              </a:pathLst>
            </a:custGeom>
            <a:solidFill>
              <a:srgbClr val="F4A28C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D71CD15D-E644-4C7F-9E89-3AF64D5A8936}"/>
                </a:ext>
              </a:extLst>
            </p:cNvPr>
            <p:cNvSpPr/>
            <p:nvPr/>
          </p:nvSpPr>
          <p:spPr>
            <a:xfrm>
              <a:off x="4187831" y="1832338"/>
              <a:ext cx="48636" cy="76519"/>
            </a:xfrm>
            <a:custGeom>
              <a:avLst/>
              <a:gdLst>
                <a:gd name="connsiteX0" fmla="*/ 41279 w 48636"/>
                <a:gd name="connsiteY0" fmla="*/ 0 h 76519"/>
                <a:gd name="connsiteX1" fmla="*/ 5332 w 48636"/>
                <a:gd name="connsiteY1" fmla="*/ 34055 h 76519"/>
                <a:gd name="connsiteX2" fmla="*/ 4407 w 48636"/>
                <a:gd name="connsiteY2" fmla="*/ 57524 h 76519"/>
                <a:gd name="connsiteX3" fmla="*/ 10797 w 48636"/>
                <a:gd name="connsiteY3" fmla="*/ 61804 h 76519"/>
                <a:gd name="connsiteX4" fmla="*/ 48637 w 48636"/>
                <a:gd name="connsiteY4" fmla="*/ 76519 h 76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36" h="76519">
                  <a:moveTo>
                    <a:pt x="41279" y="0"/>
                  </a:moveTo>
                  <a:lnTo>
                    <a:pt x="5332" y="34055"/>
                  </a:lnTo>
                  <a:cubicBezTo>
                    <a:pt x="-1395" y="40284"/>
                    <a:pt x="-1816" y="50791"/>
                    <a:pt x="4407" y="57524"/>
                  </a:cubicBezTo>
                  <a:cubicBezTo>
                    <a:pt x="6173" y="59429"/>
                    <a:pt x="8359" y="60896"/>
                    <a:pt x="10797" y="61804"/>
                  </a:cubicBezTo>
                  <a:lnTo>
                    <a:pt x="48637" y="76519"/>
                  </a:lnTo>
                  <a:close/>
                </a:path>
              </a:pathLst>
            </a:custGeom>
            <a:solidFill>
              <a:srgbClr val="F4A28C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A1007E18-4D93-4EBF-A5B0-2FB285D8E2FD}"/>
                </a:ext>
              </a:extLst>
            </p:cNvPr>
            <p:cNvSpPr/>
            <p:nvPr/>
          </p:nvSpPr>
          <p:spPr>
            <a:xfrm>
              <a:off x="4311516" y="1924203"/>
              <a:ext cx="88291" cy="176373"/>
            </a:xfrm>
            <a:custGeom>
              <a:avLst/>
              <a:gdLst>
                <a:gd name="connsiteX0" fmla="*/ 7147 w 88291"/>
                <a:gd name="connsiteY0" fmla="*/ 55287 h 176373"/>
                <a:gd name="connsiteX1" fmla="*/ 88292 w 88291"/>
                <a:gd name="connsiteY1" fmla="*/ 0 h 176373"/>
                <a:gd name="connsiteX2" fmla="*/ 0 w 88291"/>
                <a:gd name="connsiteY2" fmla="*/ 176373 h 176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291" h="176373">
                  <a:moveTo>
                    <a:pt x="7147" y="55287"/>
                  </a:moveTo>
                  <a:cubicBezTo>
                    <a:pt x="7147" y="55287"/>
                    <a:pt x="70213" y="26067"/>
                    <a:pt x="88292" y="0"/>
                  </a:cubicBezTo>
                  <a:cubicBezTo>
                    <a:pt x="88292" y="0"/>
                    <a:pt x="84508" y="136642"/>
                    <a:pt x="0" y="176373"/>
                  </a:cubicBezTo>
                  <a:close/>
                </a:path>
              </a:pathLst>
            </a:custGeom>
            <a:solidFill>
              <a:srgbClr val="CE8172">
                <a:alpha val="31000"/>
              </a:srgbClr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1534ED55-0DE5-4958-A16E-D749B925C6AB}"/>
                </a:ext>
              </a:extLst>
            </p:cNvPr>
            <p:cNvSpPr/>
            <p:nvPr/>
          </p:nvSpPr>
          <p:spPr>
            <a:xfrm>
              <a:off x="4347043" y="1830682"/>
              <a:ext cx="53464" cy="64369"/>
            </a:xfrm>
            <a:custGeom>
              <a:avLst/>
              <a:gdLst>
                <a:gd name="connsiteX0" fmla="*/ 0 w 53464"/>
                <a:gd name="connsiteY0" fmla="*/ 31927 h 64369"/>
                <a:gd name="connsiteX1" fmla="*/ 37209 w 53464"/>
                <a:gd name="connsiteY1" fmla="*/ 1235 h 64369"/>
                <a:gd name="connsiteX2" fmla="*/ 13664 w 53464"/>
                <a:gd name="connsiteY2" fmla="*/ 64301 h 64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464" h="64369">
                  <a:moveTo>
                    <a:pt x="0" y="31927"/>
                  </a:moveTo>
                  <a:cubicBezTo>
                    <a:pt x="0" y="31927"/>
                    <a:pt x="7988" y="-7384"/>
                    <a:pt x="37209" y="1235"/>
                  </a:cubicBezTo>
                  <a:cubicBezTo>
                    <a:pt x="66429" y="9854"/>
                    <a:pt x="54867" y="66613"/>
                    <a:pt x="13664" y="64301"/>
                  </a:cubicBezTo>
                  <a:close/>
                </a:path>
              </a:pathLst>
            </a:custGeom>
            <a:solidFill>
              <a:srgbClr val="F4A28C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F3318B87-F2D1-48A0-8A24-470047577B1E}"/>
                </a:ext>
              </a:extLst>
            </p:cNvPr>
            <p:cNvSpPr/>
            <p:nvPr/>
          </p:nvSpPr>
          <p:spPr>
            <a:xfrm>
              <a:off x="4192818" y="1519011"/>
              <a:ext cx="380536" cy="509721"/>
            </a:xfrm>
            <a:custGeom>
              <a:avLst/>
              <a:gdLst>
                <a:gd name="connsiteX0" fmla="*/ 275101 w 380536"/>
                <a:gd name="connsiteY0" fmla="*/ 293357 h 509721"/>
                <a:gd name="connsiteX1" fmla="*/ 254079 w 380536"/>
                <a:gd name="connsiteY1" fmla="*/ 330986 h 509721"/>
                <a:gd name="connsiteX2" fmla="*/ 163475 w 380536"/>
                <a:gd name="connsiteY2" fmla="*/ 478139 h 509721"/>
                <a:gd name="connsiteX3" fmla="*/ 976 w 380536"/>
                <a:gd name="connsiteY3" fmla="*/ 449969 h 509721"/>
                <a:gd name="connsiteX4" fmla="*/ 114073 w 380536"/>
                <a:gd name="connsiteY4" fmla="*/ 386904 h 509721"/>
                <a:gd name="connsiteX5" fmla="*/ 173355 w 380536"/>
                <a:gd name="connsiteY5" fmla="*/ 289993 h 509721"/>
                <a:gd name="connsiteX6" fmla="*/ 107347 w 380536"/>
                <a:gd name="connsiteY6" fmla="*/ 255307 h 509721"/>
                <a:gd name="connsiteX7" fmla="*/ 32509 w 380536"/>
                <a:gd name="connsiteY7" fmla="*/ 195815 h 509721"/>
                <a:gd name="connsiteX8" fmla="*/ 46173 w 380536"/>
                <a:gd name="connsiteY8" fmla="*/ 88604 h 509721"/>
                <a:gd name="connsiteX9" fmla="*/ 76655 w 380536"/>
                <a:gd name="connsiteY9" fmla="*/ 2835 h 509721"/>
                <a:gd name="connsiteX10" fmla="*/ 158430 w 380536"/>
                <a:gd name="connsiteY10" fmla="*/ 44879 h 509721"/>
                <a:gd name="connsiteX11" fmla="*/ 235580 w 380536"/>
                <a:gd name="connsiteY11" fmla="*/ 17340 h 509721"/>
                <a:gd name="connsiteX12" fmla="*/ 298645 w 380536"/>
                <a:gd name="connsiteY12" fmla="*/ 104791 h 509721"/>
                <a:gd name="connsiteX13" fmla="*/ 370750 w 380536"/>
                <a:gd name="connsiteY13" fmla="*/ 144312 h 509721"/>
                <a:gd name="connsiteX14" fmla="*/ 361501 w 380536"/>
                <a:gd name="connsiteY14" fmla="*/ 214315 h 509721"/>
                <a:gd name="connsiteX15" fmla="*/ 275101 w 380536"/>
                <a:gd name="connsiteY15" fmla="*/ 293357 h 509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0536" h="509721">
                  <a:moveTo>
                    <a:pt x="275101" y="293357"/>
                  </a:moveTo>
                  <a:lnTo>
                    <a:pt x="254079" y="330986"/>
                  </a:lnTo>
                  <a:cubicBezTo>
                    <a:pt x="254079" y="330986"/>
                    <a:pt x="227802" y="427476"/>
                    <a:pt x="163475" y="478139"/>
                  </a:cubicBezTo>
                  <a:cubicBezTo>
                    <a:pt x="99148" y="528801"/>
                    <a:pt x="8754" y="517870"/>
                    <a:pt x="976" y="449969"/>
                  </a:cubicBezTo>
                  <a:cubicBezTo>
                    <a:pt x="-7853" y="371978"/>
                    <a:pt x="44281" y="390688"/>
                    <a:pt x="114073" y="386904"/>
                  </a:cubicBezTo>
                  <a:cubicBezTo>
                    <a:pt x="183866" y="383120"/>
                    <a:pt x="173355" y="289993"/>
                    <a:pt x="173355" y="289993"/>
                  </a:cubicBezTo>
                  <a:cubicBezTo>
                    <a:pt x="146952" y="290113"/>
                    <a:pt x="122230" y="277115"/>
                    <a:pt x="107347" y="255307"/>
                  </a:cubicBezTo>
                  <a:cubicBezTo>
                    <a:pt x="88049" y="229255"/>
                    <a:pt x="62234" y="208737"/>
                    <a:pt x="32509" y="195815"/>
                  </a:cubicBezTo>
                  <a:cubicBezTo>
                    <a:pt x="-29295" y="169748"/>
                    <a:pt x="46173" y="88604"/>
                    <a:pt x="46173" y="88604"/>
                  </a:cubicBezTo>
                  <a:cubicBezTo>
                    <a:pt x="4129" y="65690"/>
                    <a:pt x="36503" y="17550"/>
                    <a:pt x="76655" y="2835"/>
                  </a:cubicBezTo>
                  <a:cubicBezTo>
                    <a:pt x="116806" y="-11880"/>
                    <a:pt x="128158" y="34998"/>
                    <a:pt x="158430" y="44879"/>
                  </a:cubicBezTo>
                  <a:cubicBezTo>
                    <a:pt x="188701" y="54759"/>
                    <a:pt x="176719" y="5358"/>
                    <a:pt x="235580" y="17340"/>
                  </a:cubicBezTo>
                  <a:cubicBezTo>
                    <a:pt x="294441" y="29322"/>
                    <a:pt x="262488" y="72838"/>
                    <a:pt x="298645" y="104791"/>
                  </a:cubicBezTo>
                  <a:cubicBezTo>
                    <a:pt x="298645" y="104791"/>
                    <a:pt x="339428" y="73678"/>
                    <a:pt x="370750" y="144312"/>
                  </a:cubicBezTo>
                  <a:cubicBezTo>
                    <a:pt x="388829" y="184884"/>
                    <a:pt x="379579" y="203804"/>
                    <a:pt x="361501" y="214315"/>
                  </a:cubicBezTo>
                  <a:cubicBezTo>
                    <a:pt x="326268" y="232637"/>
                    <a:pt x="296480" y="259894"/>
                    <a:pt x="275101" y="293357"/>
                  </a:cubicBezTo>
                  <a:close/>
                </a:path>
              </a:pathLst>
            </a:custGeom>
            <a:solidFill>
              <a:srgbClr val="24285B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B957CF7F-E3B7-4D29-BB73-239990DA6F13}"/>
                </a:ext>
              </a:extLst>
            </p:cNvPr>
            <p:cNvSpPr/>
            <p:nvPr/>
          </p:nvSpPr>
          <p:spPr>
            <a:xfrm>
              <a:off x="3029395" y="2325090"/>
              <a:ext cx="1305080" cy="1662887"/>
            </a:xfrm>
            <a:custGeom>
              <a:avLst/>
              <a:gdLst>
                <a:gd name="connsiteX0" fmla="*/ 1040370 w 1305080"/>
                <a:gd name="connsiteY0" fmla="*/ 0 h 1662887"/>
                <a:gd name="connsiteX1" fmla="*/ 414761 w 1305080"/>
                <a:gd name="connsiteY1" fmla="*/ 803875 h 1662887"/>
                <a:gd name="connsiteX2" fmla="*/ 77360 w 1305080"/>
                <a:gd name="connsiteY2" fmla="*/ 1166712 h 1662887"/>
                <a:gd name="connsiteX3" fmla="*/ 0 w 1305080"/>
                <a:gd name="connsiteY3" fmla="*/ 1201608 h 1662887"/>
                <a:gd name="connsiteX4" fmla="*/ 103637 w 1305080"/>
                <a:gd name="connsiteY4" fmla="*/ 1662827 h 1662887"/>
                <a:gd name="connsiteX5" fmla="*/ 1158723 w 1305080"/>
                <a:gd name="connsiteY5" fmla="*/ 1032172 h 1662887"/>
                <a:gd name="connsiteX6" fmla="*/ 1040370 w 1305080"/>
                <a:gd name="connsiteY6" fmla="*/ 0 h 166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5080" h="1662887">
                  <a:moveTo>
                    <a:pt x="1040370" y="0"/>
                  </a:moveTo>
                  <a:cubicBezTo>
                    <a:pt x="1040370" y="0"/>
                    <a:pt x="671437" y="252262"/>
                    <a:pt x="414761" y="803875"/>
                  </a:cubicBezTo>
                  <a:cubicBezTo>
                    <a:pt x="345094" y="958533"/>
                    <a:pt x="226552" y="1086009"/>
                    <a:pt x="77360" y="1166712"/>
                  </a:cubicBezTo>
                  <a:cubicBezTo>
                    <a:pt x="52260" y="1179808"/>
                    <a:pt x="26424" y="1191475"/>
                    <a:pt x="0" y="1201608"/>
                  </a:cubicBezTo>
                  <a:lnTo>
                    <a:pt x="103637" y="1662827"/>
                  </a:lnTo>
                  <a:cubicBezTo>
                    <a:pt x="103637" y="1662827"/>
                    <a:pt x="770660" y="1682167"/>
                    <a:pt x="1158723" y="1032172"/>
                  </a:cubicBezTo>
                  <a:cubicBezTo>
                    <a:pt x="1546786" y="382177"/>
                    <a:pt x="1040370" y="0"/>
                    <a:pt x="1040370" y="0"/>
                  </a:cubicBezTo>
                  <a:close/>
                </a:path>
              </a:pathLst>
            </a:custGeom>
            <a:solidFill>
              <a:schemeClr val="accent1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1524FBE7-2326-4F3A-8BDC-7759784BB86A}"/>
                </a:ext>
              </a:extLst>
            </p:cNvPr>
            <p:cNvSpPr/>
            <p:nvPr/>
          </p:nvSpPr>
          <p:spPr>
            <a:xfrm>
              <a:off x="3573154" y="2519752"/>
              <a:ext cx="592470" cy="1242180"/>
            </a:xfrm>
            <a:custGeom>
              <a:avLst/>
              <a:gdLst>
                <a:gd name="connsiteX0" fmla="*/ 280717 w 592470"/>
                <a:gd name="connsiteY0" fmla="*/ 0 h 1242180"/>
                <a:gd name="connsiteX1" fmla="*/ 2598 w 592470"/>
                <a:gd name="connsiteY1" fmla="*/ 364729 h 1242180"/>
                <a:gd name="connsiteX2" fmla="*/ 242037 w 592470"/>
                <a:gd name="connsiteY2" fmla="*/ 1242180 h 1242180"/>
                <a:gd name="connsiteX3" fmla="*/ 327175 w 592470"/>
                <a:gd name="connsiteY3" fmla="*/ 1177013 h 1242180"/>
                <a:gd name="connsiteX4" fmla="*/ 592471 w 592470"/>
                <a:gd name="connsiteY4" fmla="*/ 794205 h 124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2470" h="1242180">
                  <a:moveTo>
                    <a:pt x="280717" y="0"/>
                  </a:moveTo>
                  <a:cubicBezTo>
                    <a:pt x="280717" y="0"/>
                    <a:pt x="91520" y="206645"/>
                    <a:pt x="2598" y="364729"/>
                  </a:cubicBezTo>
                  <a:cubicBezTo>
                    <a:pt x="2598" y="364729"/>
                    <a:pt x="-42389" y="935682"/>
                    <a:pt x="242037" y="1242180"/>
                  </a:cubicBezTo>
                  <a:lnTo>
                    <a:pt x="327175" y="1177013"/>
                  </a:lnTo>
                  <a:lnTo>
                    <a:pt x="592471" y="794205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B967FD34-B382-4621-9604-5242361D3B7C}"/>
                </a:ext>
              </a:extLst>
            </p:cNvPr>
            <p:cNvSpPr/>
            <p:nvPr/>
          </p:nvSpPr>
          <p:spPr>
            <a:xfrm>
              <a:off x="4400649" y="1811201"/>
              <a:ext cx="80065" cy="77102"/>
            </a:xfrm>
            <a:custGeom>
              <a:avLst/>
              <a:gdLst>
                <a:gd name="connsiteX0" fmla="*/ 6727 w 80065"/>
                <a:gd name="connsiteY0" fmla="*/ 10626 h 77102"/>
                <a:gd name="connsiteX1" fmla="*/ 76309 w 80065"/>
                <a:gd name="connsiteY1" fmla="*/ 21137 h 77102"/>
                <a:gd name="connsiteX2" fmla="*/ 0 w 80065"/>
                <a:gd name="connsiteY2" fmla="*/ 68436 h 77102"/>
                <a:gd name="connsiteX3" fmla="*/ 6727 w 80065"/>
                <a:gd name="connsiteY3" fmla="*/ 10626 h 77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65" h="77102">
                  <a:moveTo>
                    <a:pt x="6727" y="10626"/>
                  </a:moveTo>
                  <a:cubicBezTo>
                    <a:pt x="6727" y="10626"/>
                    <a:pt x="57390" y="-19225"/>
                    <a:pt x="76309" y="21137"/>
                  </a:cubicBezTo>
                  <a:cubicBezTo>
                    <a:pt x="95229" y="61499"/>
                    <a:pt x="38470" y="93032"/>
                    <a:pt x="0" y="68436"/>
                  </a:cubicBezTo>
                  <a:cubicBezTo>
                    <a:pt x="9060" y="50580"/>
                    <a:pt x="11436" y="30082"/>
                    <a:pt x="6727" y="10626"/>
                  </a:cubicBezTo>
                  <a:close/>
                </a:path>
              </a:pathLst>
            </a:custGeom>
            <a:solidFill>
              <a:srgbClr val="F4A28C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E99A4804-3EF7-4F42-AC25-304EA2FC79DD}"/>
                </a:ext>
              </a:extLst>
            </p:cNvPr>
            <p:cNvSpPr/>
            <p:nvPr/>
          </p:nvSpPr>
          <p:spPr>
            <a:xfrm>
              <a:off x="3757854" y="2083348"/>
              <a:ext cx="2035804" cy="2131184"/>
            </a:xfrm>
            <a:custGeom>
              <a:avLst/>
              <a:gdLst>
                <a:gd name="connsiteX0" fmla="*/ 430053 w 2035804"/>
                <a:gd name="connsiteY0" fmla="*/ 201170 h 2131184"/>
                <a:gd name="connsiteX1" fmla="*/ 732978 w 2035804"/>
                <a:gd name="connsiteY1" fmla="*/ 105310 h 2131184"/>
                <a:gd name="connsiteX2" fmla="*/ 2034650 w 2035804"/>
                <a:gd name="connsiteY2" fmla="*/ 404661 h 2131184"/>
                <a:gd name="connsiteX3" fmla="*/ 1572170 w 2035804"/>
                <a:gd name="connsiteY3" fmla="*/ 2131184 h 2131184"/>
                <a:gd name="connsiteX4" fmla="*/ 346386 w 2035804"/>
                <a:gd name="connsiteY4" fmla="*/ 2131184 h 2131184"/>
                <a:gd name="connsiteX5" fmla="*/ 430053 w 2035804"/>
                <a:gd name="connsiteY5" fmla="*/ 201170 h 2131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5804" h="2131184">
                  <a:moveTo>
                    <a:pt x="430053" y="201170"/>
                  </a:moveTo>
                  <a:lnTo>
                    <a:pt x="732978" y="105310"/>
                  </a:lnTo>
                  <a:cubicBezTo>
                    <a:pt x="732978" y="105310"/>
                    <a:pt x="2006270" y="-273083"/>
                    <a:pt x="2034650" y="404661"/>
                  </a:cubicBezTo>
                  <a:cubicBezTo>
                    <a:pt x="2060717" y="1029850"/>
                    <a:pt x="1637547" y="1439356"/>
                    <a:pt x="1572170" y="2131184"/>
                  </a:cubicBezTo>
                  <a:lnTo>
                    <a:pt x="346386" y="2131184"/>
                  </a:lnTo>
                  <a:cubicBezTo>
                    <a:pt x="346386" y="2131184"/>
                    <a:pt x="-486078" y="421268"/>
                    <a:pt x="430053" y="201170"/>
                  </a:cubicBezTo>
                  <a:close/>
                </a:path>
              </a:pathLst>
            </a:custGeom>
            <a:solidFill>
              <a:schemeClr val="accent1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3252A715-D735-4CD5-890A-D4FD74B9C30F}"/>
                </a:ext>
              </a:extLst>
            </p:cNvPr>
            <p:cNvSpPr/>
            <p:nvPr/>
          </p:nvSpPr>
          <p:spPr>
            <a:xfrm>
              <a:off x="4073409" y="2248150"/>
              <a:ext cx="1601583" cy="1966382"/>
            </a:xfrm>
            <a:custGeom>
              <a:avLst/>
              <a:gdLst>
                <a:gd name="connsiteX0" fmla="*/ 1062584 w 1601583"/>
                <a:gd name="connsiteY0" fmla="*/ 0 h 1966382"/>
                <a:gd name="connsiteX1" fmla="*/ 917533 w 1601583"/>
                <a:gd name="connsiteY1" fmla="*/ 735764 h 1966382"/>
                <a:gd name="connsiteX2" fmla="*/ 747677 w 1601583"/>
                <a:gd name="connsiteY2" fmla="*/ 1358221 h 1966382"/>
                <a:gd name="connsiteX3" fmla="*/ 92216 w 1601583"/>
                <a:gd name="connsiteY3" fmla="*/ 1103436 h 1966382"/>
                <a:gd name="connsiteX4" fmla="*/ 92216 w 1601583"/>
                <a:gd name="connsiteY4" fmla="*/ 1386390 h 1966382"/>
                <a:gd name="connsiteX5" fmla="*/ 531362 w 1601583"/>
                <a:gd name="connsiteY5" fmla="*/ 1966383 h 1966382"/>
                <a:gd name="connsiteX6" fmla="*/ 1255985 w 1601583"/>
                <a:gd name="connsiteY6" fmla="*/ 1966383 h 1966382"/>
                <a:gd name="connsiteX7" fmla="*/ 1307278 w 1601583"/>
                <a:gd name="connsiteY7" fmla="*/ 1708234 h 1966382"/>
                <a:gd name="connsiteX8" fmla="*/ 1601584 w 1601583"/>
                <a:gd name="connsiteY8" fmla="*/ 1175961 h 1966382"/>
                <a:gd name="connsiteX9" fmla="*/ 1601584 w 1601583"/>
                <a:gd name="connsiteY9" fmla="*/ 967425 h 1966382"/>
                <a:gd name="connsiteX10" fmla="*/ 1280580 w 1601583"/>
                <a:gd name="connsiteY10" fmla="*/ 160397 h 196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01583" h="1966382">
                  <a:moveTo>
                    <a:pt x="1062584" y="0"/>
                  </a:moveTo>
                  <a:cubicBezTo>
                    <a:pt x="1062584" y="0"/>
                    <a:pt x="719718" y="327941"/>
                    <a:pt x="917533" y="735764"/>
                  </a:cubicBezTo>
                  <a:cubicBezTo>
                    <a:pt x="1115349" y="1143588"/>
                    <a:pt x="1049550" y="1414770"/>
                    <a:pt x="747677" y="1358221"/>
                  </a:cubicBezTo>
                  <a:cubicBezTo>
                    <a:pt x="445803" y="1301672"/>
                    <a:pt x="92216" y="1103436"/>
                    <a:pt x="92216" y="1103436"/>
                  </a:cubicBezTo>
                  <a:cubicBezTo>
                    <a:pt x="92216" y="1103436"/>
                    <a:pt x="-115270" y="1282752"/>
                    <a:pt x="92216" y="1386390"/>
                  </a:cubicBezTo>
                  <a:cubicBezTo>
                    <a:pt x="299701" y="1490028"/>
                    <a:pt x="664010" y="1609221"/>
                    <a:pt x="531362" y="1966383"/>
                  </a:cubicBezTo>
                  <a:lnTo>
                    <a:pt x="1255985" y="1966383"/>
                  </a:lnTo>
                  <a:lnTo>
                    <a:pt x="1307278" y="1708234"/>
                  </a:lnTo>
                  <a:lnTo>
                    <a:pt x="1601584" y="1175961"/>
                  </a:lnTo>
                  <a:lnTo>
                    <a:pt x="1601584" y="967425"/>
                  </a:lnTo>
                  <a:lnTo>
                    <a:pt x="1280580" y="160397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A1AE42BE-D101-4F67-972C-857014DB90B5}"/>
                </a:ext>
              </a:extLst>
            </p:cNvPr>
            <p:cNvSpPr/>
            <p:nvPr/>
          </p:nvSpPr>
          <p:spPr>
            <a:xfrm>
              <a:off x="3029184" y="3424111"/>
              <a:ext cx="365149" cy="563805"/>
            </a:xfrm>
            <a:custGeom>
              <a:avLst/>
              <a:gdLst>
                <a:gd name="connsiteX0" fmla="*/ 0 w 365149"/>
                <a:gd name="connsiteY0" fmla="*/ 102587 h 563805"/>
                <a:gd name="connsiteX1" fmla="*/ 103638 w 365149"/>
                <a:gd name="connsiteY1" fmla="*/ 563805 h 563805"/>
                <a:gd name="connsiteX2" fmla="*/ 365149 w 365149"/>
                <a:gd name="connsiteY2" fmla="*/ 528489 h 563805"/>
                <a:gd name="connsiteX3" fmla="*/ 182680 w 365149"/>
                <a:gd name="connsiteY3" fmla="*/ 0 h 563805"/>
                <a:gd name="connsiteX4" fmla="*/ 0 w 365149"/>
                <a:gd name="connsiteY4" fmla="*/ 102587 h 563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149" h="563805">
                  <a:moveTo>
                    <a:pt x="0" y="102587"/>
                  </a:moveTo>
                  <a:lnTo>
                    <a:pt x="103638" y="563805"/>
                  </a:lnTo>
                  <a:cubicBezTo>
                    <a:pt x="191824" y="561472"/>
                    <a:pt x="279506" y="549637"/>
                    <a:pt x="365149" y="528489"/>
                  </a:cubicBezTo>
                  <a:lnTo>
                    <a:pt x="182680" y="0"/>
                  </a:lnTo>
                  <a:cubicBezTo>
                    <a:pt x="129411" y="46290"/>
                    <a:pt x="67249" y="81207"/>
                    <a:pt x="0" y="102587"/>
                  </a:cubicBezTo>
                  <a:close/>
                </a:path>
              </a:pathLst>
            </a:custGeom>
            <a:solidFill>
              <a:srgbClr val="FFFFFF">
                <a:alpha val="39000"/>
              </a:srgbClr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28536539-F7E7-4D23-97BF-66533BAB7601}"/>
                </a:ext>
              </a:extLst>
            </p:cNvPr>
            <p:cNvSpPr/>
            <p:nvPr/>
          </p:nvSpPr>
          <p:spPr>
            <a:xfrm>
              <a:off x="4104241" y="4214532"/>
              <a:ext cx="1225152" cy="1764362"/>
            </a:xfrm>
            <a:custGeom>
              <a:avLst/>
              <a:gdLst>
                <a:gd name="connsiteX0" fmla="*/ 0 w 1225152"/>
                <a:gd name="connsiteY0" fmla="*/ 0 h 1764362"/>
                <a:gd name="connsiteX1" fmla="*/ 1225153 w 1225152"/>
                <a:gd name="connsiteY1" fmla="*/ 0 h 1764362"/>
                <a:gd name="connsiteX2" fmla="*/ 783694 w 1225152"/>
                <a:gd name="connsiteY2" fmla="*/ 718947 h 1764362"/>
                <a:gd name="connsiteX3" fmla="*/ 789370 w 1225152"/>
                <a:gd name="connsiteY3" fmla="*/ 1277917 h 1764362"/>
                <a:gd name="connsiteX4" fmla="*/ 1027757 w 1225152"/>
                <a:gd name="connsiteY4" fmla="*/ 1651055 h 1764362"/>
                <a:gd name="connsiteX5" fmla="*/ 886280 w 1225152"/>
                <a:gd name="connsiteY5" fmla="*/ 1764362 h 1764362"/>
                <a:gd name="connsiteX6" fmla="*/ 480559 w 1225152"/>
                <a:gd name="connsiteY6" fmla="*/ 1297047 h 1764362"/>
                <a:gd name="connsiteX7" fmla="*/ 309231 w 1225152"/>
                <a:gd name="connsiteY7" fmla="*/ 617201 h 1764362"/>
                <a:gd name="connsiteX8" fmla="*/ 386171 w 1225152"/>
                <a:gd name="connsiteY8" fmla="*/ 274125 h 1764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5152" h="1764362">
                  <a:moveTo>
                    <a:pt x="0" y="0"/>
                  </a:moveTo>
                  <a:lnTo>
                    <a:pt x="1225153" y="0"/>
                  </a:lnTo>
                  <a:lnTo>
                    <a:pt x="783694" y="718947"/>
                  </a:lnTo>
                  <a:cubicBezTo>
                    <a:pt x="678122" y="890905"/>
                    <a:pt x="680330" y="1108124"/>
                    <a:pt x="789370" y="1277917"/>
                  </a:cubicBezTo>
                  <a:lnTo>
                    <a:pt x="1027757" y="1651055"/>
                  </a:lnTo>
                  <a:lnTo>
                    <a:pt x="886280" y="1764362"/>
                  </a:lnTo>
                  <a:lnTo>
                    <a:pt x="480559" y="1297047"/>
                  </a:lnTo>
                  <a:cubicBezTo>
                    <a:pt x="318754" y="1110478"/>
                    <a:pt x="255184" y="858174"/>
                    <a:pt x="309231" y="617201"/>
                  </a:cubicBezTo>
                  <a:lnTo>
                    <a:pt x="386171" y="274125"/>
                  </a:lnTo>
                  <a:close/>
                </a:path>
              </a:pathLst>
            </a:custGeom>
            <a:solidFill>
              <a:srgbClr val="24285B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401F53C3-5001-4FC6-BA7E-17C3EC3A462F}"/>
                </a:ext>
              </a:extLst>
            </p:cNvPr>
            <p:cNvSpPr/>
            <p:nvPr/>
          </p:nvSpPr>
          <p:spPr>
            <a:xfrm>
              <a:off x="4311095" y="2124387"/>
              <a:ext cx="1768855" cy="1798888"/>
            </a:xfrm>
            <a:custGeom>
              <a:avLst/>
              <a:gdLst>
                <a:gd name="connsiteX0" fmla="*/ 817960 w 1768855"/>
                <a:gd name="connsiteY0" fmla="*/ 274489 h 1798888"/>
                <a:gd name="connsiteX1" fmla="*/ 1086661 w 1768855"/>
                <a:gd name="connsiteY1" fmla="*/ 15 h 1798888"/>
                <a:gd name="connsiteX2" fmla="*/ 1192148 w 1768855"/>
                <a:gd name="connsiteY2" fmla="*/ 20125 h 1798888"/>
                <a:gd name="connsiteX3" fmla="*/ 1763942 w 1768855"/>
                <a:gd name="connsiteY3" fmla="*/ 1136384 h 1798888"/>
                <a:gd name="connsiteX4" fmla="*/ 0 w 1768855"/>
                <a:gd name="connsiteY4" fmla="*/ 1402311 h 1798888"/>
                <a:gd name="connsiteX5" fmla="*/ 65588 w 1768855"/>
                <a:gd name="connsiteY5" fmla="*/ 1206597 h 1798888"/>
                <a:gd name="connsiteX6" fmla="*/ 1038899 w 1768855"/>
                <a:gd name="connsiteY6" fmla="*/ 1281855 h 1798888"/>
                <a:gd name="connsiteX7" fmla="*/ 1176151 w 1768855"/>
                <a:gd name="connsiteY7" fmla="*/ 1139159 h 1798888"/>
                <a:gd name="connsiteX8" fmla="*/ 1150105 w 1768855"/>
                <a:gd name="connsiteY8" fmla="*/ 1060496 h 1798888"/>
                <a:gd name="connsiteX9" fmla="*/ 817960 w 1768855"/>
                <a:gd name="connsiteY9" fmla="*/ 274489 h 1798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8855" h="1798888">
                  <a:moveTo>
                    <a:pt x="817960" y="274489"/>
                  </a:moveTo>
                  <a:cubicBezTo>
                    <a:pt x="816362" y="124496"/>
                    <a:pt x="936670" y="1609"/>
                    <a:pt x="1086661" y="15"/>
                  </a:cubicBezTo>
                  <a:cubicBezTo>
                    <a:pt x="1122818" y="-369"/>
                    <a:pt x="1158681" y="6467"/>
                    <a:pt x="1192148" y="20125"/>
                  </a:cubicBezTo>
                  <a:cubicBezTo>
                    <a:pt x="1418764" y="111990"/>
                    <a:pt x="1698984" y="380439"/>
                    <a:pt x="1763942" y="1136384"/>
                  </a:cubicBezTo>
                  <a:cubicBezTo>
                    <a:pt x="1877039" y="2451721"/>
                    <a:pt x="0" y="1402311"/>
                    <a:pt x="0" y="1402311"/>
                  </a:cubicBezTo>
                  <a:lnTo>
                    <a:pt x="65588" y="1206597"/>
                  </a:lnTo>
                  <a:cubicBezTo>
                    <a:pt x="65588" y="1206597"/>
                    <a:pt x="636751" y="1294889"/>
                    <a:pt x="1038899" y="1281855"/>
                  </a:cubicBezTo>
                  <a:cubicBezTo>
                    <a:pt x="1116217" y="1280363"/>
                    <a:pt x="1177664" y="1216456"/>
                    <a:pt x="1176151" y="1139159"/>
                  </a:cubicBezTo>
                  <a:cubicBezTo>
                    <a:pt x="1175604" y="1110906"/>
                    <a:pt x="1166523" y="1083493"/>
                    <a:pt x="1150105" y="1060496"/>
                  </a:cubicBezTo>
                  <a:cubicBezTo>
                    <a:pt x="1011360" y="868776"/>
                    <a:pt x="821323" y="554710"/>
                    <a:pt x="817960" y="274489"/>
                  </a:cubicBezTo>
                  <a:close/>
                </a:path>
              </a:pathLst>
            </a:custGeom>
            <a:solidFill>
              <a:srgbClr val="F4A28C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8066A52D-DFE0-4118-9CBC-97F245CACF7F}"/>
                </a:ext>
              </a:extLst>
            </p:cNvPr>
            <p:cNvSpPr/>
            <p:nvPr/>
          </p:nvSpPr>
          <p:spPr>
            <a:xfrm>
              <a:off x="5095158" y="2097761"/>
              <a:ext cx="1025258" cy="1859339"/>
            </a:xfrm>
            <a:custGeom>
              <a:avLst/>
              <a:gdLst>
                <a:gd name="connsiteX0" fmla="*/ 100746 w 1025258"/>
                <a:gd name="connsiteY0" fmla="*/ 79755 h 1859339"/>
                <a:gd name="connsiteX1" fmla="*/ 660347 w 1025258"/>
                <a:gd name="connsiteY1" fmla="*/ 183393 h 1859339"/>
                <a:gd name="connsiteX2" fmla="*/ 1017719 w 1025258"/>
                <a:gd name="connsiteY2" fmla="*/ 1244365 h 1859339"/>
                <a:gd name="connsiteX3" fmla="*/ 395262 w 1025258"/>
                <a:gd name="connsiteY3" fmla="*/ 1857362 h 1859339"/>
                <a:gd name="connsiteX4" fmla="*/ 197867 w 1025258"/>
                <a:gd name="connsiteY4" fmla="*/ 1309112 h 1859339"/>
                <a:gd name="connsiteX5" fmla="*/ 306340 w 1025258"/>
                <a:gd name="connsiteY5" fmla="*/ 1058742 h 1859339"/>
                <a:gd name="connsiteX6" fmla="*/ 100746 w 1025258"/>
                <a:gd name="connsiteY6" fmla="*/ 79755 h 185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5258" h="1859339">
                  <a:moveTo>
                    <a:pt x="100746" y="79755"/>
                  </a:moveTo>
                  <a:cubicBezTo>
                    <a:pt x="100746" y="79755"/>
                    <a:pt x="334299" y="-156110"/>
                    <a:pt x="660347" y="183393"/>
                  </a:cubicBezTo>
                  <a:cubicBezTo>
                    <a:pt x="986396" y="522896"/>
                    <a:pt x="1017719" y="1244365"/>
                    <a:pt x="1017719" y="1244365"/>
                  </a:cubicBezTo>
                  <a:cubicBezTo>
                    <a:pt x="1017719" y="1244365"/>
                    <a:pt x="1140486" y="1899826"/>
                    <a:pt x="395262" y="1857362"/>
                  </a:cubicBezTo>
                  <a:lnTo>
                    <a:pt x="197867" y="1309112"/>
                  </a:lnTo>
                  <a:cubicBezTo>
                    <a:pt x="197867" y="1309112"/>
                    <a:pt x="471151" y="1264546"/>
                    <a:pt x="306340" y="1058742"/>
                  </a:cubicBezTo>
                  <a:cubicBezTo>
                    <a:pt x="305920" y="1058742"/>
                    <a:pt x="-212900" y="338955"/>
                    <a:pt x="100746" y="79755"/>
                  </a:cubicBezTo>
                  <a:close/>
                </a:path>
              </a:pathLst>
            </a:custGeom>
            <a:solidFill>
              <a:schemeClr val="accent1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B85B4557-06CC-4412-81F9-82A603D156A9}"/>
                </a:ext>
              </a:extLst>
            </p:cNvPr>
            <p:cNvSpPr/>
            <p:nvPr/>
          </p:nvSpPr>
          <p:spPr>
            <a:xfrm>
              <a:off x="5141668" y="3384590"/>
              <a:ext cx="348962" cy="572634"/>
            </a:xfrm>
            <a:custGeom>
              <a:avLst/>
              <a:gdLst>
                <a:gd name="connsiteX0" fmla="*/ 150937 w 348962"/>
                <a:gd name="connsiteY0" fmla="*/ 22283 h 572634"/>
                <a:gd name="connsiteX1" fmla="*/ 0 w 348962"/>
                <a:gd name="connsiteY1" fmla="*/ 0 h 572634"/>
                <a:gd name="connsiteX2" fmla="*/ 166704 w 348962"/>
                <a:gd name="connsiteY2" fmla="*/ 572635 h 572634"/>
                <a:gd name="connsiteX3" fmla="*/ 348963 w 348962"/>
                <a:gd name="connsiteY3" fmla="*/ 570743 h 572634"/>
                <a:gd name="connsiteX4" fmla="*/ 150937 w 348962"/>
                <a:gd name="connsiteY4" fmla="*/ 22283 h 57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962" h="572634">
                  <a:moveTo>
                    <a:pt x="150937" y="22283"/>
                  </a:moveTo>
                  <a:lnTo>
                    <a:pt x="0" y="0"/>
                  </a:lnTo>
                  <a:lnTo>
                    <a:pt x="166704" y="572635"/>
                  </a:lnTo>
                  <a:lnTo>
                    <a:pt x="348963" y="570743"/>
                  </a:lnTo>
                  <a:lnTo>
                    <a:pt x="150937" y="22283"/>
                  </a:lnTo>
                  <a:close/>
                </a:path>
              </a:pathLst>
            </a:custGeom>
            <a:solidFill>
              <a:srgbClr val="2399F3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EFD83E95-0B3E-491A-B7C3-9A78E112E9A1}"/>
                </a:ext>
              </a:extLst>
            </p:cNvPr>
            <p:cNvSpPr/>
            <p:nvPr/>
          </p:nvSpPr>
          <p:spPr>
            <a:xfrm>
              <a:off x="3993666" y="2790513"/>
              <a:ext cx="299140" cy="533954"/>
            </a:xfrm>
            <a:custGeom>
              <a:avLst/>
              <a:gdLst>
                <a:gd name="connsiteX0" fmla="*/ 0 w 299140"/>
                <a:gd name="connsiteY0" fmla="*/ 0 h 533954"/>
                <a:gd name="connsiteX1" fmla="*/ 299141 w 299140"/>
                <a:gd name="connsiteY1" fmla="*/ 0 h 533954"/>
                <a:gd name="connsiteX2" fmla="*/ 299141 w 299140"/>
                <a:gd name="connsiteY2" fmla="*/ 533955 h 533954"/>
                <a:gd name="connsiteX3" fmla="*/ 0 w 299140"/>
                <a:gd name="connsiteY3" fmla="*/ 533955 h 533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9140" h="533954">
                  <a:moveTo>
                    <a:pt x="0" y="0"/>
                  </a:moveTo>
                  <a:lnTo>
                    <a:pt x="299141" y="0"/>
                  </a:lnTo>
                  <a:lnTo>
                    <a:pt x="299141" y="533955"/>
                  </a:lnTo>
                  <a:lnTo>
                    <a:pt x="0" y="533955"/>
                  </a:lnTo>
                  <a:close/>
                </a:path>
              </a:pathLst>
            </a:custGeom>
            <a:solidFill>
              <a:schemeClr val="accent3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A5FBCADF-0E8B-4A5F-B4EB-5AB7F276A446}"/>
                </a:ext>
              </a:extLst>
            </p:cNvPr>
            <p:cNvSpPr/>
            <p:nvPr/>
          </p:nvSpPr>
          <p:spPr>
            <a:xfrm>
              <a:off x="5141668" y="3384590"/>
              <a:ext cx="348962" cy="572634"/>
            </a:xfrm>
            <a:custGeom>
              <a:avLst/>
              <a:gdLst>
                <a:gd name="connsiteX0" fmla="*/ 150937 w 348962"/>
                <a:gd name="connsiteY0" fmla="*/ 22283 h 572634"/>
                <a:gd name="connsiteX1" fmla="*/ 0 w 348962"/>
                <a:gd name="connsiteY1" fmla="*/ 0 h 572634"/>
                <a:gd name="connsiteX2" fmla="*/ 166704 w 348962"/>
                <a:gd name="connsiteY2" fmla="*/ 572635 h 572634"/>
                <a:gd name="connsiteX3" fmla="*/ 348963 w 348962"/>
                <a:gd name="connsiteY3" fmla="*/ 570743 h 572634"/>
                <a:gd name="connsiteX4" fmla="*/ 150937 w 348962"/>
                <a:gd name="connsiteY4" fmla="*/ 22283 h 57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962" h="572634">
                  <a:moveTo>
                    <a:pt x="150937" y="22283"/>
                  </a:moveTo>
                  <a:lnTo>
                    <a:pt x="0" y="0"/>
                  </a:lnTo>
                  <a:lnTo>
                    <a:pt x="166704" y="572635"/>
                  </a:lnTo>
                  <a:lnTo>
                    <a:pt x="348963" y="570743"/>
                  </a:lnTo>
                  <a:lnTo>
                    <a:pt x="150937" y="22283"/>
                  </a:lnTo>
                  <a:close/>
                </a:path>
              </a:pathLst>
            </a:custGeom>
            <a:solidFill>
              <a:srgbClr val="FFFFFF">
                <a:alpha val="39000"/>
              </a:srgbClr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7E0EA067-A6F6-46AA-B09D-04FD0043361B}"/>
                </a:ext>
              </a:extLst>
            </p:cNvPr>
            <p:cNvSpPr/>
            <p:nvPr/>
          </p:nvSpPr>
          <p:spPr>
            <a:xfrm>
              <a:off x="4066880" y="3177820"/>
              <a:ext cx="310223" cy="348877"/>
            </a:xfrm>
            <a:custGeom>
              <a:avLst/>
              <a:gdLst>
                <a:gd name="connsiteX0" fmla="*/ 310224 w 310223"/>
                <a:gd name="connsiteY0" fmla="*/ 153165 h 348877"/>
                <a:gd name="connsiteX1" fmla="*/ 84660 w 310223"/>
                <a:gd name="connsiteY1" fmla="*/ 2438 h 348877"/>
                <a:gd name="connsiteX2" fmla="*/ 244636 w 310223"/>
                <a:gd name="connsiteY2" fmla="*/ 348878 h 34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223" h="348877">
                  <a:moveTo>
                    <a:pt x="310224" y="153165"/>
                  </a:moveTo>
                  <a:cubicBezTo>
                    <a:pt x="310224" y="153165"/>
                    <a:pt x="172531" y="-22578"/>
                    <a:pt x="84660" y="2438"/>
                  </a:cubicBezTo>
                  <a:cubicBezTo>
                    <a:pt x="-3211" y="27454"/>
                    <a:pt x="-104537" y="248814"/>
                    <a:pt x="244636" y="348878"/>
                  </a:cubicBezTo>
                  <a:close/>
                </a:path>
              </a:pathLst>
            </a:custGeom>
            <a:solidFill>
              <a:srgbClr val="F4A28C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E3070E0A-6ADE-4E3D-8E60-112BCDCDEADE}"/>
                </a:ext>
              </a:extLst>
            </p:cNvPr>
            <p:cNvSpPr/>
            <p:nvPr/>
          </p:nvSpPr>
          <p:spPr>
            <a:xfrm>
              <a:off x="1893509" y="3384200"/>
              <a:ext cx="362281" cy="378782"/>
            </a:xfrm>
            <a:custGeom>
              <a:avLst/>
              <a:gdLst>
                <a:gd name="connsiteX0" fmla="*/ 362282 w 362281"/>
                <a:gd name="connsiteY0" fmla="*/ 142498 h 378782"/>
                <a:gd name="connsiteX1" fmla="*/ 94463 w 362281"/>
                <a:gd name="connsiteY1" fmla="*/ 390 h 378782"/>
                <a:gd name="connsiteX2" fmla="*/ 305733 w 362281"/>
                <a:gd name="connsiteY2" fmla="*/ 378783 h 37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2281" h="378782">
                  <a:moveTo>
                    <a:pt x="362282" y="142498"/>
                  </a:moveTo>
                  <a:cubicBezTo>
                    <a:pt x="362282" y="142498"/>
                    <a:pt x="213867" y="-8649"/>
                    <a:pt x="94463" y="390"/>
                  </a:cubicBezTo>
                  <a:cubicBezTo>
                    <a:pt x="-24941" y="9429"/>
                    <a:pt x="-99148" y="273674"/>
                    <a:pt x="305733" y="378783"/>
                  </a:cubicBezTo>
                  <a:close/>
                </a:path>
              </a:pathLst>
            </a:custGeom>
            <a:solidFill>
              <a:srgbClr val="F4A28C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7E6698A0-71E6-45B5-8BA8-EDA4D6F1A50A}"/>
                </a:ext>
              </a:extLst>
            </p:cNvPr>
            <p:cNvSpPr/>
            <p:nvPr/>
          </p:nvSpPr>
          <p:spPr>
            <a:xfrm>
              <a:off x="1453388" y="3104369"/>
              <a:ext cx="980878" cy="358422"/>
            </a:xfrm>
            <a:custGeom>
              <a:avLst/>
              <a:gdLst>
                <a:gd name="connsiteX0" fmla="*/ 0 w 980878"/>
                <a:gd name="connsiteY0" fmla="*/ 0 h 358422"/>
                <a:gd name="connsiteX1" fmla="*/ 980879 w 980878"/>
                <a:gd name="connsiteY1" fmla="*/ 0 h 358422"/>
                <a:gd name="connsiteX2" fmla="*/ 980879 w 980878"/>
                <a:gd name="connsiteY2" fmla="*/ 358422 h 358422"/>
                <a:gd name="connsiteX3" fmla="*/ 0 w 980878"/>
                <a:gd name="connsiteY3" fmla="*/ 358422 h 358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0878" h="358422">
                  <a:moveTo>
                    <a:pt x="0" y="0"/>
                  </a:moveTo>
                  <a:lnTo>
                    <a:pt x="980879" y="0"/>
                  </a:lnTo>
                  <a:lnTo>
                    <a:pt x="980879" y="358422"/>
                  </a:lnTo>
                  <a:lnTo>
                    <a:pt x="0" y="358422"/>
                  </a:lnTo>
                  <a:close/>
                </a:path>
              </a:pathLst>
            </a:custGeom>
            <a:solidFill>
              <a:srgbClr val="24285B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E014B5A7-C163-44DB-970F-656A2230E462}"/>
                </a:ext>
              </a:extLst>
            </p:cNvPr>
            <p:cNvSpPr/>
            <p:nvPr/>
          </p:nvSpPr>
          <p:spPr>
            <a:xfrm>
              <a:off x="1591711" y="3231341"/>
              <a:ext cx="414970" cy="93126"/>
            </a:xfrm>
            <a:custGeom>
              <a:avLst/>
              <a:gdLst>
                <a:gd name="connsiteX0" fmla="*/ 0 w 414970"/>
                <a:gd name="connsiteY0" fmla="*/ 0 h 93126"/>
                <a:gd name="connsiteX1" fmla="*/ 414971 w 414970"/>
                <a:gd name="connsiteY1" fmla="*/ 0 h 93126"/>
                <a:gd name="connsiteX2" fmla="*/ 414971 w 414970"/>
                <a:gd name="connsiteY2" fmla="*/ 93127 h 93126"/>
                <a:gd name="connsiteX3" fmla="*/ 0 w 414970"/>
                <a:gd name="connsiteY3" fmla="*/ 93127 h 93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970" h="93126">
                  <a:moveTo>
                    <a:pt x="0" y="0"/>
                  </a:moveTo>
                  <a:lnTo>
                    <a:pt x="414971" y="0"/>
                  </a:lnTo>
                  <a:lnTo>
                    <a:pt x="414971" y="93127"/>
                  </a:lnTo>
                  <a:lnTo>
                    <a:pt x="0" y="93127"/>
                  </a:lnTo>
                  <a:close/>
                </a:path>
              </a:pathLst>
            </a:custGeom>
            <a:solidFill>
              <a:srgbClr val="FFFFFF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781C9344-D21E-40A5-A1CD-ABFA443AE95E}"/>
                </a:ext>
              </a:extLst>
            </p:cNvPr>
            <p:cNvSpPr/>
            <p:nvPr/>
          </p:nvSpPr>
          <p:spPr>
            <a:xfrm>
              <a:off x="2159301" y="3207586"/>
              <a:ext cx="140425" cy="140425"/>
            </a:xfrm>
            <a:custGeom>
              <a:avLst/>
              <a:gdLst>
                <a:gd name="connsiteX0" fmla="*/ 140426 w 140425"/>
                <a:gd name="connsiteY0" fmla="*/ 70213 h 140425"/>
                <a:gd name="connsiteX1" fmla="*/ 70213 w 140425"/>
                <a:gd name="connsiteY1" fmla="*/ 140426 h 140425"/>
                <a:gd name="connsiteX2" fmla="*/ 0 w 140425"/>
                <a:gd name="connsiteY2" fmla="*/ 70213 h 140425"/>
                <a:gd name="connsiteX3" fmla="*/ 70213 w 140425"/>
                <a:gd name="connsiteY3" fmla="*/ 0 h 140425"/>
                <a:gd name="connsiteX4" fmla="*/ 140426 w 140425"/>
                <a:gd name="connsiteY4" fmla="*/ 70213 h 14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25" h="140425">
                  <a:moveTo>
                    <a:pt x="140426" y="70213"/>
                  </a:moveTo>
                  <a:cubicBezTo>
                    <a:pt x="140426" y="108990"/>
                    <a:pt x="108991" y="140426"/>
                    <a:pt x="70213" y="140426"/>
                  </a:cubicBezTo>
                  <a:cubicBezTo>
                    <a:pt x="31435" y="140426"/>
                    <a:pt x="0" y="108990"/>
                    <a:pt x="0" y="70213"/>
                  </a:cubicBezTo>
                  <a:cubicBezTo>
                    <a:pt x="0" y="31436"/>
                    <a:pt x="31435" y="0"/>
                    <a:pt x="70213" y="0"/>
                  </a:cubicBezTo>
                  <a:cubicBezTo>
                    <a:pt x="108991" y="0"/>
                    <a:pt x="140426" y="31436"/>
                    <a:pt x="140426" y="70213"/>
                  </a:cubicBezTo>
                  <a:close/>
                </a:path>
              </a:pathLst>
            </a:custGeom>
            <a:solidFill>
              <a:srgbClr val="2399F3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8B5556A6-2D26-4348-9038-5E52C8BAD528}"/>
                </a:ext>
              </a:extLst>
            </p:cNvPr>
            <p:cNvSpPr/>
            <p:nvPr/>
          </p:nvSpPr>
          <p:spPr>
            <a:xfrm>
              <a:off x="827147" y="1468870"/>
              <a:ext cx="1081363" cy="1081363"/>
            </a:xfrm>
            <a:custGeom>
              <a:avLst/>
              <a:gdLst>
                <a:gd name="connsiteX0" fmla="*/ 1081363 w 1081363"/>
                <a:gd name="connsiteY0" fmla="*/ 540682 h 1081363"/>
                <a:gd name="connsiteX1" fmla="*/ 540682 w 1081363"/>
                <a:gd name="connsiteY1" fmla="*/ 1081363 h 1081363"/>
                <a:gd name="connsiteX2" fmla="*/ 0 w 1081363"/>
                <a:gd name="connsiteY2" fmla="*/ 540682 h 1081363"/>
                <a:gd name="connsiteX3" fmla="*/ 540682 w 1081363"/>
                <a:gd name="connsiteY3" fmla="*/ 0 h 1081363"/>
                <a:gd name="connsiteX4" fmla="*/ 1081363 w 1081363"/>
                <a:gd name="connsiteY4" fmla="*/ 540682 h 1081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1363" h="1081363">
                  <a:moveTo>
                    <a:pt x="1081363" y="540682"/>
                  </a:moveTo>
                  <a:cubicBezTo>
                    <a:pt x="1081363" y="839292"/>
                    <a:pt x="839292" y="1081363"/>
                    <a:pt x="540682" y="1081363"/>
                  </a:cubicBezTo>
                  <a:cubicBezTo>
                    <a:pt x="242071" y="1081363"/>
                    <a:pt x="0" y="839292"/>
                    <a:pt x="0" y="540682"/>
                  </a:cubicBezTo>
                  <a:cubicBezTo>
                    <a:pt x="0" y="242071"/>
                    <a:pt x="242071" y="0"/>
                    <a:pt x="540682" y="0"/>
                  </a:cubicBezTo>
                  <a:cubicBezTo>
                    <a:pt x="839292" y="0"/>
                    <a:pt x="1081363" y="242071"/>
                    <a:pt x="1081363" y="540682"/>
                  </a:cubicBezTo>
                  <a:close/>
                </a:path>
              </a:pathLst>
            </a:custGeom>
            <a:solidFill>
              <a:schemeClr val="accent1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BA986699-4D22-4ADE-9EBB-505210234A44}"/>
                </a:ext>
              </a:extLst>
            </p:cNvPr>
            <p:cNvSpPr/>
            <p:nvPr/>
          </p:nvSpPr>
          <p:spPr>
            <a:xfrm>
              <a:off x="2417869" y="2042136"/>
              <a:ext cx="594917" cy="594917"/>
            </a:xfrm>
            <a:custGeom>
              <a:avLst/>
              <a:gdLst>
                <a:gd name="connsiteX0" fmla="*/ 594918 w 594917"/>
                <a:gd name="connsiteY0" fmla="*/ 297459 h 594917"/>
                <a:gd name="connsiteX1" fmla="*/ 297459 w 594917"/>
                <a:gd name="connsiteY1" fmla="*/ 594918 h 594917"/>
                <a:gd name="connsiteX2" fmla="*/ 0 w 594917"/>
                <a:gd name="connsiteY2" fmla="*/ 297459 h 594917"/>
                <a:gd name="connsiteX3" fmla="*/ 297459 w 594917"/>
                <a:gd name="connsiteY3" fmla="*/ 0 h 594917"/>
                <a:gd name="connsiteX4" fmla="*/ 594918 w 594917"/>
                <a:gd name="connsiteY4" fmla="*/ 297459 h 59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917" h="594917">
                  <a:moveTo>
                    <a:pt x="594918" y="297459"/>
                  </a:moveTo>
                  <a:cubicBezTo>
                    <a:pt x="594918" y="461741"/>
                    <a:pt x="461741" y="594918"/>
                    <a:pt x="297459" y="594918"/>
                  </a:cubicBezTo>
                  <a:cubicBezTo>
                    <a:pt x="133177" y="594918"/>
                    <a:pt x="0" y="461741"/>
                    <a:pt x="0" y="297459"/>
                  </a:cubicBezTo>
                  <a:cubicBezTo>
                    <a:pt x="0" y="133177"/>
                    <a:pt x="133177" y="0"/>
                    <a:pt x="297459" y="0"/>
                  </a:cubicBezTo>
                  <a:cubicBezTo>
                    <a:pt x="461741" y="0"/>
                    <a:pt x="594918" y="133177"/>
                    <a:pt x="594918" y="297459"/>
                  </a:cubicBezTo>
                  <a:close/>
                </a:path>
              </a:pathLst>
            </a:custGeom>
            <a:solidFill>
              <a:schemeClr val="accent3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AEBD399D-C839-436B-BF47-CABD7CF46CCA}"/>
                </a:ext>
              </a:extLst>
            </p:cNvPr>
            <p:cNvSpPr/>
            <p:nvPr/>
          </p:nvSpPr>
          <p:spPr>
            <a:xfrm>
              <a:off x="547722" y="1821827"/>
              <a:ext cx="1684496" cy="564353"/>
            </a:xfrm>
            <a:custGeom>
              <a:avLst/>
              <a:gdLst>
                <a:gd name="connsiteX0" fmla="*/ 282578 w 1684496"/>
                <a:gd name="connsiteY0" fmla="*/ 130966 h 564353"/>
                <a:gd name="connsiteX1" fmla="*/ 3198 w 1684496"/>
                <a:gd name="connsiteY1" fmla="*/ 444191 h 564353"/>
                <a:gd name="connsiteX2" fmla="*/ 1441512 w 1684496"/>
                <a:gd name="connsiteY2" fmla="*/ 399415 h 564353"/>
                <a:gd name="connsiteX3" fmla="*/ 1328835 w 1684496"/>
                <a:gd name="connsiteY3" fmla="*/ 0 h 564353"/>
                <a:gd name="connsiteX4" fmla="*/ 1141741 w 1684496"/>
                <a:gd name="connsiteY4" fmla="*/ 252262 h 564353"/>
                <a:gd name="connsiteX5" fmla="*/ 282578 w 1684496"/>
                <a:gd name="connsiteY5" fmla="*/ 130966 h 564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4496" h="564353">
                  <a:moveTo>
                    <a:pt x="282578" y="130966"/>
                  </a:moveTo>
                  <a:cubicBezTo>
                    <a:pt x="282578" y="130966"/>
                    <a:pt x="-35061" y="226405"/>
                    <a:pt x="3198" y="444191"/>
                  </a:cubicBezTo>
                  <a:cubicBezTo>
                    <a:pt x="41458" y="661978"/>
                    <a:pt x="1089817" y="544676"/>
                    <a:pt x="1441512" y="399415"/>
                  </a:cubicBezTo>
                  <a:cubicBezTo>
                    <a:pt x="1793208" y="254154"/>
                    <a:pt x="1769453" y="53816"/>
                    <a:pt x="1328835" y="0"/>
                  </a:cubicBezTo>
                  <a:cubicBezTo>
                    <a:pt x="1328835" y="0"/>
                    <a:pt x="1417127" y="192350"/>
                    <a:pt x="1141741" y="252262"/>
                  </a:cubicBezTo>
                  <a:cubicBezTo>
                    <a:pt x="817794" y="322895"/>
                    <a:pt x="230234" y="460799"/>
                    <a:pt x="282578" y="130966"/>
                  </a:cubicBezTo>
                  <a:close/>
                </a:path>
              </a:pathLst>
            </a:custGeom>
            <a:solidFill>
              <a:srgbClr val="2399F3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33CBCFC1-EC8B-4C23-A845-F63028D1EC9A}"/>
                </a:ext>
              </a:extLst>
            </p:cNvPr>
            <p:cNvSpPr/>
            <p:nvPr/>
          </p:nvSpPr>
          <p:spPr>
            <a:xfrm>
              <a:off x="547722" y="1821827"/>
              <a:ext cx="1684496" cy="564353"/>
            </a:xfrm>
            <a:custGeom>
              <a:avLst/>
              <a:gdLst>
                <a:gd name="connsiteX0" fmla="*/ 282578 w 1684496"/>
                <a:gd name="connsiteY0" fmla="*/ 130966 h 564353"/>
                <a:gd name="connsiteX1" fmla="*/ 3198 w 1684496"/>
                <a:gd name="connsiteY1" fmla="*/ 444191 h 564353"/>
                <a:gd name="connsiteX2" fmla="*/ 1441512 w 1684496"/>
                <a:gd name="connsiteY2" fmla="*/ 399415 h 564353"/>
                <a:gd name="connsiteX3" fmla="*/ 1328835 w 1684496"/>
                <a:gd name="connsiteY3" fmla="*/ 0 h 564353"/>
                <a:gd name="connsiteX4" fmla="*/ 1141741 w 1684496"/>
                <a:gd name="connsiteY4" fmla="*/ 252262 h 564353"/>
                <a:gd name="connsiteX5" fmla="*/ 282578 w 1684496"/>
                <a:gd name="connsiteY5" fmla="*/ 130966 h 564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4496" h="564353">
                  <a:moveTo>
                    <a:pt x="282578" y="130966"/>
                  </a:moveTo>
                  <a:cubicBezTo>
                    <a:pt x="282578" y="130966"/>
                    <a:pt x="-35061" y="226405"/>
                    <a:pt x="3198" y="444191"/>
                  </a:cubicBezTo>
                  <a:cubicBezTo>
                    <a:pt x="41458" y="661978"/>
                    <a:pt x="1089817" y="544676"/>
                    <a:pt x="1441512" y="399415"/>
                  </a:cubicBezTo>
                  <a:cubicBezTo>
                    <a:pt x="1793208" y="254154"/>
                    <a:pt x="1769453" y="53816"/>
                    <a:pt x="1328835" y="0"/>
                  </a:cubicBezTo>
                  <a:cubicBezTo>
                    <a:pt x="1328835" y="0"/>
                    <a:pt x="1417127" y="192350"/>
                    <a:pt x="1141741" y="252262"/>
                  </a:cubicBezTo>
                  <a:cubicBezTo>
                    <a:pt x="817794" y="322895"/>
                    <a:pt x="230234" y="460799"/>
                    <a:pt x="282578" y="130966"/>
                  </a:cubicBezTo>
                  <a:close/>
                </a:path>
              </a:pathLst>
            </a:custGeom>
            <a:solidFill>
              <a:srgbClr val="FFFFFF">
                <a:alpha val="48000"/>
              </a:srgbClr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8B4F64E6-4148-46BF-9277-25B188FB1651}"/>
                </a:ext>
              </a:extLst>
            </p:cNvPr>
            <p:cNvSpPr/>
            <p:nvPr/>
          </p:nvSpPr>
          <p:spPr>
            <a:xfrm rot="20657482">
              <a:off x="1047124" y="1577882"/>
              <a:ext cx="237731" cy="179870"/>
            </a:xfrm>
            <a:custGeom>
              <a:avLst/>
              <a:gdLst>
                <a:gd name="connsiteX0" fmla="*/ 237731 w 237731"/>
                <a:gd name="connsiteY0" fmla="*/ 89935 h 179870"/>
                <a:gd name="connsiteX1" fmla="*/ 118865 w 237731"/>
                <a:gd name="connsiteY1" fmla="*/ 179871 h 179870"/>
                <a:gd name="connsiteX2" fmla="*/ 0 w 237731"/>
                <a:gd name="connsiteY2" fmla="*/ 89935 h 179870"/>
                <a:gd name="connsiteX3" fmla="*/ 118865 w 237731"/>
                <a:gd name="connsiteY3" fmla="*/ 0 h 179870"/>
                <a:gd name="connsiteX4" fmla="*/ 237731 w 237731"/>
                <a:gd name="connsiteY4" fmla="*/ 89935 h 179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731" h="179870">
                  <a:moveTo>
                    <a:pt x="237731" y="89935"/>
                  </a:moveTo>
                  <a:cubicBezTo>
                    <a:pt x="237731" y="139605"/>
                    <a:pt x="184513" y="179871"/>
                    <a:pt x="118865" y="179871"/>
                  </a:cubicBezTo>
                  <a:cubicBezTo>
                    <a:pt x="53218" y="179871"/>
                    <a:pt x="0" y="139605"/>
                    <a:pt x="0" y="89935"/>
                  </a:cubicBezTo>
                  <a:cubicBezTo>
                    <a:pt x="0" y="40265"/>
                    <a:pt x="53218" y="0"/>
                    <a:pt x="118865" y="0"/>
                  </a:cubicBezTo>
                  <a:cubicBezTo>
                    <a:pt x="184513" y="0"/>
                    <a:pt x="237731" y="40265"/>
                    <a:pt x="237731" y="89935"/>
                  </a:cubicBez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87386F9E-AB95-439A-B9BE-8FD9E418BDEF}"/>
                </a:ext>
              </a:extLst>
            </p:cNvPr>
            <p:cNvSpPr/>
            <p:nvPr/>
          </p:nvSpPr>
          <p:spPr>
            <a:xfrm rot="17418001">
              <a:off x="1376781" y="1534433"/>
              <a:ext cx="125710" cy="166492"/>
            </a:xfrm>
            <a:custGeom>
              <a:avLst/>
              <a:gdLst>
                <a:gd name="connsiteX0" fmla="*/ 125711 w 125710"/>
                <a:gd name="connsiteY0" fmla="*/ 83246 h 166492"/>
                <a:gd name="connsiteX1" fmla="*/ 62855 w 125710"/>
                <a:gd name="connsiteY1" fmla="*/ 166493 h 166492"/>
                <a:gd name="connsiteX2" fmla="*/ 0 w 125710"/>
                <a:gd name="connsiteY2" fmla="*/ 83246 h 166492"/>
                <a:gd name="connsiteX3" fmla="*/ 62855 w 125710"/>
                <a:gd name="connsiteY3" fmla="*/ 0 h 166492"/>
                <a:gd name="connsiteX4" fmla="*/ 125711 w 125710"/>
                <a:gd name="connsiteY4" fmla="*/ 83246 h 166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710" h="166492">
                  <a:moveTo>
                    <a:pt x="125711" y="83246"/>
                  </a:moveTo>
                  <a:cubicBezTo>
                    <a:pt x="125711" y="129222"/>
                    <a:pt x="97569" y="166493"/>
                    <a:pt x="62855" y="166493"/>
                  </a:cubicBezTo>
                  <a:cubicBezTo>
                    <a:pt x="28141" y="166493"/>
                    <a:pt x="0" y="129222"/>
                    <a:pt x="0" y="83246"/>
                  </a:cubicBezTo>
                  <a:cubicBezTo>
                    <a:pt x="0" y="37271"/>
                    <a:pt x="28141" y="0"/>
                    <a:pt x="62855" y="0"/>
                  </a:cubicBezTo>
                  <a:cubicBezTo>
                    <a:pt x="97569" y="0"/>
                    <a:pt x="125711" y="37271"/>
                    <a:pt x="125711" y="83246"/>
                  </a:cubicBez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F606B0AB-6474-4960-AB84-B9F6C51BEAB3}"/>
                </a:ext>
              </a:extLst>
            </p:cNvPr>
            <p:cNvSpPr/>
            <p:nvPr/>
          </p:nvSpPr>
          <p:spPr>
            <a:xfrm rot="18362999">
              <a:off x="2781183" y="2153308"/>
              <a:ext cx="122347" cy="161868"/>
            </a:xfrm>
            <a:custGeom>
              <a:avLst/>
              <a:gdLst>
                <a:gd name="connsiteX0" fmla="*/ 122347 w 122347"/>
                <a:gd name="connsiteY0" fmla="*/ 80934 h 161868"/>
                <a:gd name="connsiteX1" fmla="*/ 61174 w 122347"/>
                <a:gd name="connsiteY1" fmla="*/ 161868 h 161868"/>
                <a:gd name="connsiteX2" fmla="*/ 0 w 122347"/>
                <a:gd name="connsiteY2" fmla="*/ 80934 h 161868"/>
                <a:gd name="connsiteX3" fmla="*/ 61174 w 122347"/>
                <a:gd name="connsiteY3" fmla="*/ 0 h 161868"/>
                <a:gd name="connsiteX4" fmla="*/ 122347 w 122347"/>
                <a:gd name="connsiteY4" fmla="*/ 80934 h 16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47" h="161868">
                  <a:moveTo>
                    <a:pt x="122347" y="80934"/>
                  </a:moveTo>
                  <a:cubicBezTo>
                    <a:pt x="122347" y="125633"/>
                    <a:pt x="94959" y="161868"/>
                    <a:pt x="61174" y="161868"/>
                  </a:cubicBezTo>
                  <a:cubicBezTo>
                    <a:pt x="27388" y="161868"/>
                    <a:pt x="0" y="125633"/>
                    <a:pt x="0" y="80934"/>
                  </a:cubicBezTo>
                  <a:cubicBezTo>
                    <a:pt x="0" y="36235"/>
                    <a:pt x="27388" y="0"/>
                    <a:pt x="61174" y="0"/>
                  </a:cubicBezTo>
                  <a:cubicBezTo>
                    <a:pt x="94959" y="0"/>
                    <a:pt x="122347" y="36235"/>
                    <a:pt x="122347" y="80934"/>
                  </a:cubicBez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99D40801-8321-4ED3-B09F-2C244CDDDA16}"/>
                </a:ext>
              </a:extLst>
            </p:cNvPr>
            <p:cNvSpPr/>
            <p:nvPr/>
          </p:nvSpPr>
          <p:spPr>
            <a:xfrm rot="20655001">
              <a:off x="1297259" y="1740166"/>
              <a:ext cx="125710" cy="95018"/>
            </a:xfrm>
            <a:custGeom>
              <a:avLst/>
              <a:gdLst>
                <a:gd name="connsiteX0" fmla="*/ 125711 w 125710"/>
                <a:gd name="connsiteY0" fmla="*/ 47509 h 95018"/>
                <a:gd name="connsiteX1" fmla="*/ 62855 w 125710"/>
                <a:gd name="connsiteY1" fmla="*/ 95019 h 95018"/>
                <a:gd name="connsiteX2" fmla="*/ 0 w 125710"/>
                <a:gd name="connsiteY2" fmla="*/ 47509 h 95018"/>
                <a:gd name="connsiteX3" fmla="*/ 62855 w 125710"/>
                <a:gd name="connsiteY3" fmla="*/ 0 h 95018"/>
                <a:gd name="connsiteX4" fmla="*/ 125711 w 125710"/>
                <a:gd name="connsiteY4" fmla="*/ 47509 h 95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710" h="95018">
                  <a:moveTo>
                    <a:pt x="125711" y="47509"/>
                  </a:moveTo>
                  <a:cubicBezTo>
                    <a:pt x="125711" y="73748"/>
                    <a:pt x="97569" y="95019"/>
                    <a:pt x="62855" y="95019"/>
                  </a:cubicBezTo>
                  <a:cubicBezTo>
                    <a:pt x="28141" y="95019"/>
                    <a:pt x="0" y="73748"/>
                    <a:pt x="0" y="47509"/>
                  </a:cubicBezTo>
                  <a:cubicBezTo>
                    <a:pt x="0" y="21271"/>
                    <a:pt x="28141" y="0"/>
                    <a:pt x="62855" y="0"/>
                  </a:cubicBezTo>
                  <a:cubicBezTo>
                    <a:pt x="97569" y="0"/>
                    <a:pt x="125711" y="21271"/>
                    <a:pt x="125711" y="47509"/>
                  </a:cubicBez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BC3F4544-0A76-4B74-A80A-A61536C3266D}"/>
                </a:ext>
              </a:extLst>
            </p:cNvPr>
            <p:cNvSpPr/>
            <p:nvPr/>
          </p:nvSpPr>
          <p:spPr>
            <a:xfrm>
              <a:off x="2592981" y="2141779"/>
              <a:ext cx="122347" cy="92496"/>
            </a:xfrm>
            <a:custGeom>
              <a:avLst/>
              <a:gdLst>
                <a:gd name="connsiteX0" fmla="*/ 122347 w 122347"/>
                <a:gd name="connsiteY0" fmla="*/ 46248 h 92496"/>
                <a:gd name="connsiteX1" fmla="*/ 61174 w 122347"/>
                <a:gd name="connsiteY1" fmla="*/ 92496 h 92496"/>
                <a:gd name="connsiteX2" fmla="*/ 0 w 122347"/>
                <a:gd name="connsiteY2" fmla="*/ 46248 h 92496"/>
                <a:gd name="connsiteX3" fmla="*/ 61174 w 122347"/>
                <a:gd name="connsiteY3" fmla="*/ 0 h 92496"/>
                <a:gd name="connsiteX4" fmla="*/ 122347 w 122347"/>
                <a:gd name="connsiteY4" fmla="*/ 46248 h 9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47" h="92496">
                  <a:moveTo>
                    <a:pt x="122347" y="46248"/>
                  </a:moveTo>
                  <a:cubicBezTo>
                    <a:pt x="122347" y="71790"/>
                    <a:pt x="94959" y="92496"/>
                    <a:pt x="61174" y="92496"/>
                  </a:cubicBezTo>
                  <a:cubicBezTo>
                    <a:pt x="27388" y="92496"/>
                    <a:pt x="0" y="71790"/>
                    <a:pt x="0" y="46248"/>
                  </a:cubicBezTo>
                  <a:cubicBezTo>
                    <a:pt x="0" y="20706"/>
                    <a:pt x="27388" y="0"/>
                    <a:pt x="61174" y="0"/>
                  </a:cubicBezTo>
                  <a:cubicBezTo>
                    <a:pt x="94959" y="0"/>
                    <a:pt x="122347" y="20706"/>
                    <a:pt x="122347" y="46248"/>
                  </a:cubicBez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7BE08694-B263-41CC-B81F-D862738083D1}"/>
                </a:ext>
              </a:extLst>
            </p:cNvPr>
            <p:cNvSpPr/>
            <p:nvPr/>
          </p:nvSpPr>
          <p:spPr>
            <a:xfrm>
              <a:off x="1933526" y="2594590"/>
              <a:ext cx="282112" cy="282113"/>
            </a:xfrm>
            <a:custGeom>
              <a:avLst/>
              <a:gdLst>
                <a:gd name="connsiteX0" fmla="*/ 282113 w 282112"/>
                <a:gd name="connsiteY0" fmla="*/ 141057 h 282113"/>
                <a:gd name="connsiteX1" fmla="*/ 141057 w 282112"/>
                <a:gd name="connsiteY1" fmla="*/ 282113 h 282113"/>
                <a:gd name="connsiteX2" fmla="*/ 0 w 282112"/>
                <a:gd name="connsiteY2" fmla="*/ 141057 h 282113"/>
                <a:gd name="connsiteX3" fmla="*/ 141057 w 282112"/>
                <a:gd name="connsiteY3" fmla="*/ 0 h 282113"/>
                <a:gd name="connsiteX4" fmla="*/ 282113 w 282112"/>
                <a:gd name="connsiteY4" fmla="*/ 141057 h 28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112" h="282113">
                  <a:moveTo>
                    <a:pt x="282113" y="141057"/>
                  </a:moveTo>
                  <a:cubicBezTo>
                    <a:pt x="282113" y="218960"/>
                    <a:pt x="218960" y="282113"/>
                    <a:pt x="141057" y="282113"/>
                  </a:cubicBezTo>
                  <a:cubicBezTo>
                    <a:pt x="63153" y="282113"/>
                    <a:pt x="0" y="218960"/>
                    <a:pt x="0" y="141057"/>
                  </a:cubicBezTo>
                  <a:cubicBezTo>
                    <a:pt x="0" y="63153"/>
                    <a:pt x="63153" y="0"/>
                    <a:pt x="141057" y="0"/>
                  </a:cubicBezTo>
                  <a:cubicBezTo>
                    <a:pt x="218960" y="0"/>
                    <a:pt x="282113" y="63153"/>
                    <a:pt x="282113" y="141057"/>
                  </a:cubicBezTo>
                  <a:close/>
                </a:path>
              </a:pathLst>
            </a:custGeom>
            <a:solidFill>
              <a:srgbClr val="24285B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8B1248B2-DDD0-4C18-A475-33F3DA04DEC7}"/>
                </a:ext>
              </a:extLst>
            </p:cNvPr>
            <p:cNvSpPr/>
            <p:nvPr/>
          </p:nvSpPr>
          <p:spPr>
            <a:xfrm>
              <a:off x="5198260" y="428536"/>
              <a:ext cx="77445" cy="77445"/>
            </a:xfrm>
            <a:custGeom>
              <a:avLst/>
              <a:gdLst>
                <a:gd name="connsiteX0" fmla="*/ 148835 w 148834"/>
                <a:gd name="connsiteY0" fmla="*/ 74417 h 148834"/>
                <a:gd name="connsiteX1" fmla="*/ 74418 w 148834"/>
                <a:gd name="connsiteY1" fmla="*/ 148835 h 148834"/>
                <a:gd name="connsiteX2" fmla="*/ 0 w 148834"/>
                <a:gd name="connsiteY2" fmla="*/ 74417 h 148834"/>
                <a:gd name="connsiteX3" fmla="*/ 74418 w 148834"/>
                <a:gd name="connsiteY3" fmla="*/ 0 h 148834"/>
                <a:gd name="connsiteX4" fmla="*/ 148835 w 148834"/>
                <a:gd name="connsiteY4" fmla="*/ 74417 h 14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834" h="148834">
                  <a:moveTo>
                    <a:pt x="148835" y="74417"/>
                  </a:moveTo>
                  <a:cubicBezTo>
                    <a:pt x="148835" y="115517"/>
                    <a:pt x="115517" y="148835"/>
                    <a:pt x="74418" y="148835"/>
                  </a:cubicBezTo>
                  <a:cubicBezTo>
                    <a:pt x="33318" y="148835"/>
                    <a:pt x="0" y="115517"/>
                    <a:pt x="0" y="74417"/>
                  </a:cubicBezTo>
                  <a:cubicBezTo>
                    <a:pt x="0" y="33318"/>
                    <a:pt x="33318" y="0"/>
                    <a:pt x="74418" y="0"/>
                  </a:cubicBezTo>
                  <a:cubicBezTo>
                    <a:pt x="115517" y="0"/>
                    <a:pt x="148835" y="33318"/>
                    <a:pt x="148835" y="74417"/>
                  </a:cubicBezTo>
                  <a:close/>
                </a:path>
              </a:pathLst>
            </a:custGeom>
            <a:solidFill>
              <a:srgbClr val="C9C9C9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CD4ECEF9-3AE3-4EA7-BBC7-54F5C58AECE9}"/>
                </a:ext>
              </a:extLst>
            </p:cNvPr>
            <p:cNvSpPr/>
            <p:nvPr/>
          </p:nvSpPr>
          <p:spPr>
            <a:xfrm>
              <a:off x="4001219" y="1202449"/>
              <a:ext cx="77445" cy="77445"/>
            </a:xfrm>
            <a:custGeom>
              <a:avLst/>
              <a:gdLst>
                <a:gd name="connsiteX0" fmla="*/ 148835 w 148834"/>
                <a:gd name="connsiteY0" fmla="*/ 74417 h 148834"/>
                <a:gd name="connsiteX1" fmla="*/ 74417 w 148834"/>
                <a:gd name="connsiteY1" fmla="*/ 148835 h 148834"/>
                <a:gd name="connsiteX2" fmla="*/ 0 w 148834"/>
                <a:gd name="connsiteY2" fmla="*/ 74417 h 148834"/>
                <a:gd name="connsiteX3" fmla="*/ 74417 w 148834"/>
                <a:gd name="connsiteY3" fmla="*/ 0 h 148834"/>
                <a:gd name="connsiteX4" fmla="*/ 148835 w 148834"/>
                <a:gd name="connsiteY4" fmla="*/ 74417 h 14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834" h="148834">
                  <a:moveTo>
                    <a:pt x="148835" y="74417"/>
                  </a:moveTo>
                  <a:cubicBezTo>
                    <a:pt x="148835" y="115517"/>
                    <a:pt x="115517" y="148835"/>
                    <a:pt x="74417" y="148835"/>
                  </a:cubicBezTo>
                  <a:cubicBezTo>
                    <a:pt x="33318" y="148835"/>
                    <a:pt x="0" y="115517"/>
                    <a:pt x="0" y="74417"/>
                  </a:cubicBezTo>
                  <a:cubicBezTo>
                    <a:pt x="0" y="33318"/>
                    <a:pt x="33318" y="0"/>
                    <a:pt x="74417" y="0"/>
                  </a:cubicBezTo>
                  <a:cubicBezTo>
                    <a:pt x="115517" y="0"/>
                    <a:pt x="148835" y="33318"/>
                    <a:pt x="148835" y="74417"/>
                  </a:cubicBezTo>
                  <a:close/>
                </a:path>
              </a:pathLst>
            </a:custGeom>
            <a:solidFill>
              <a:srgbClr val="C9C9C9">
                <a:alpha val="36000"/>
              </a:srgbClr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4624D364-4B4D-418C-9625-DF200C2242E2}"/>
                </a:ext>
              </a:extLst>
            </p:cNvPr>
            <p:cNvSpPr/>
            <p:nvPr/>
          </p:nvSpPr>
          <p:spPr>
            <a:xfrm>
              <a:off x="3763847" y="623262"/>
              <a:ext cx="309562" cy="309562"/>
            </a:xfrm>
            <a:custGeom>
              <a:avLst/>
              <a:gdLst>
                <a:gd name="connsiteX0" fmla="*/ 594918 w 594917"/>
                <a:gd name="connsiteY0" fmla="*/ 297459 h 594917"/>
                <a:gd name="connsiteX1" fmla="*/ 297459 w 594917"/>
                <a:gd name="connsiteY1" fmla="*/ 594918 h 594917"/>
                <a:gd name="connsiteX2" fmla="*/ 0 w 594917"/>
                <a:gd name="connsiteY2" fmla="*/ 297459 h 594917"/>
                <a:gd name="connsiteX3" fmla="*/ 297459 w 594917"/>
                <a:gd name="connsiteY3" fmla="*/ 0 h 594917"/>
                <a:gd name="connsiteX4" fmla="*/ 594918 w 594917"/>
                <a:gd name="connsiteY4" fmla="*/ 297459 h 59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917" h="594917">
                  <a:moveTo>
                    <a:pt x="594918" y="297459"/>
                  </a:moveTo>
                  <a:cubicBezTo>
                    <a:pt x="594918" y="461741"/>
                    <a:pt x="461741" y="594918"/>
                    <a:pt x="297459" y="594918"/>
                  </a:cubicBezTo>
                  <a:cubicBezTo>
                    <a:pt x="133177" y="594918"/>
                    <a:pt x="0" y="461741"/>
                    <a:pt x="0" y="297459"/>
                  </a:cubicBezTo>
                  <a:cubicBezTo>
                    <a:pt x="0" y="133177"/>
                    <a:pt x="133177" y="0"/>
                    <a:pt x="297459" y="0"/>
                  </a:cubicBezTo>
                  <a:cubicBezTo>
                    <a:pt x="461741" y="0"/>
                    <a:pt x="594918" y="133177"/>
                    <a:pt x="594918" y="297459"/>
                  </a:cubicBezTo>
                  <a:close/>
                </a:path>
              </a:pathLst>
            </a:custGeom>
            <a:solidFill>
              <a:schemeClr val="accent3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7B0D798E-291A-4116-827E-EE792047F432}"/>
                </a:ext>
              </a:extLst>
            </p:cNvPr>
            <p:cNvSpPr/>
            <p:nvPr/>
          </p:nvSpPr>
          <p:spPr>
            <a:xfrm rot="18362999">
              <a:off x="3885266" y="534467"/>
              <a:ext cx="63663" cy="84228"/>
            </a:xfrm>
            <a:custGeom>
              <a:avLst/>
              <a:gdLst>
                <a:gd name="connsiteX0" fmla="*/ 122347 w 122347"/>
                <a:gd name="connsiteY0" fmla="*/ 80934 h 161868"/>
                <a:gd name="connsiteX1" fmla="*/ 61174 w 122347"/>
                <a:gd name="connsiteY1" fmla="*/ 161868 h 161868"/>
                <a:gd name="connsiteX2" fmla="*/ 0 w 122347"/>
                <a:gd name="connsiteY2" fmla="*/ 80934 h 161868"/>
                <a:gd name="connsiteX3" fmla="*/ 61174 w 122347"/>
                <a:gd name="connsiteY3" fmla="*/ 0 h 161868"/>
                <a:gd name="connsiteX4" fmla="*/ 122347 w 122347"/>
                <a:gd name="connsiteY4" fmla="*/ 80934 h 16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47" h="161868">
                  <a:moveTo>
                    <a:pt x="122347" y="80934"/>
                  </a:moveTo>
                  <a:cubicBezTo>
                    <a:pt x="122347" y="125633"/>
                    <a:pt x="94959" y="161868"/>
                    <a:pt x="61174" y="161868"/>
                  </a:cubicBezTo>
                  <a:cubicBezTo>
                    <a:pt x="27388" y="161868"/>
                    <a:pt x="0" y="125633"/>
                    <a:pt x="0" y="80934"/>
                  </a:cubicBezTo>
                  <a:cubicBezTo>
                    <a:pt x="0" y="36235"/>
                    <a:pt x="27388" y="0"/>
                    <a:pt x="61174" y="0"/>
                  </a:cubicBezTo>
                  <a:cubicBezTo>
                    <a:pt x="94959" y="0"/>
                    <a:pt x="122347" y="36235"/>
                    <a:pt x="122347" y="80934"/>
                  </a:cubicBez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79167C7A-4116-4D12-8F41-B0B7C9DEEC56}"/>
                </a:ext>
              </a:extLst>
            </p:cNvPr>
            <p:cNvSpPr/>
            <p:nvPr/>
          </p:nvSpPr>
          <p:spPr>
            <a:xfrm>
              <a:off x="3712288" y="481916"/>
              <a:ext cx="63663" cy="48130"/>
            </a:xfrm>
            <a:custGeom>
              <a:avLst/>
              <a:gdLst>
                <a:gd name="connsiteX0" fmla="*/ 122347 w 122347"/>
                <a:gd name="connsiteY0" fmla="*/ 46248 h 92496"/>
                <a:gd name="connsiteX1" fmla="*/ 61174 w 122347"/>
                <a:gd name="connsiteY1" fmla="*/ 92496 h 92496"/>
                <a:gd name="connsiteX2" fmla="*/ 0 w 122347"/>
                <a:gd name="connsiteY2" fmla="*/ 46248 h 92496"/>
                <a:gd name="connsiteX3" fmla="*/ 61174 w 122347"/>
                <a:gd name="connsiteY3" fmla="*/ 0 h 92496"/>
                <a:gd name="connsiteX4" fmla="*/ 122347 w 122347"/>
                <a:gd name="connsiteY4" fmla="*/ 46248 h 9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47" h="92496">
                  <a:moveTo>
                    <a:pt x="122347" y="46248"/>
                  </a:moveTo>
                  <a:cubicBezTo>
                    <a:pt x="122347" y="71790"/>
                    <a:pt x="94959" y="92496"/>
                    <a:pt x="61174" y="92496"/>
                  </a:cubicBezTo>
                  <a:cubicBezTo>
                    <a:pt x="27388" y="92496"/>
                    <a:pt x="0" y="71790"/>
                    <a:pt x="0" y="46248"/>
                  </a:cubicBezTo>
                  <a:cubicBezTo>
                    <a:pt x="0" y="20706"/>
                    <a:pt x="27388" y="0"/>
                    <a:pt x="61174" y="0"/>
                  </a:cubicBezTo>
                  <a:cubicBezTo>
                    <a:pt x="94959" y="0"/>
                    <a:pt x="122347" y="20706"/>
                    <a:pt x="122347" y="46248"/>
                  </a:cubicBez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176DE7FD-AE4F-4621-887C-A17BBDE6F9E8}"/>
                </a:ext>
              </a:extLst>
            </p:cNvPr>
            <p:cNvSpPr/>
            <p:nvPr/>
          </p:nvSpPr>
          <p:spPr>
            <a:xfrm>
              <a:off x="3129465" y="1025678"/>
              <a:ext cx="146795" cy="146796"/>
            </a:xfrm>
            <a:custGeom>
              <a:avLst/>
              <a:gdLst>
                <a:gd name="connsiteX0" fmla="*/ 282113 w 282112"/>
                <a:gd name="connsiteY0" fmla="*/ 141057 h 282113"/>
                <a:gd name="connsiteX1" fmla="*/ 141057 w 282112"/>
                <a:gd name="connsiteY1" fmla="*/ 282113 h 282113"/>
                <a:gd name="connsiteX2" fmla="*/ 0 w 282112"/>
                <a:gd name="connsiteY2" fmla="*/ 141057 h 282113"/>
                <a:gd name="connsiteX3" fmla="*/ 141057 w 282112"/>
                <a:gd name="connsiteY3" fmla="*/ 0 h 282113"/>
                <a:gd name="connsiteX4" fmla="*/ 282113 w 282112"/>
                <a:gd name="connsiteY4" fmla="*/ 141057 h 28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112" h="282113">
                  <a:moveTo>
                    <a:pt x="282113" y="141057"/>
                  </a:moveTo>
                  <a:cubicBezTo>
                    <a:pt x="282113" y="218960"/>
                    <a:pt x="218960" y="282113"/>
                    <a:pt x="141057" y="282113"/>
                  </a:cubicBezTo>
                  <a:cubicBezTo>
                    <a:pt x="63153" y="282113"/>
                    <a:pt x="0" y="218960"/>
                    <a:pt x="0" y="141057"/>
                  </a:cubicBezTo>
                  <a:cubicBezTo>
                    <a:pt x="0" y="63153"/>
                    <a:pt x="63153" y="0"/>
                    <a:pt x="141057" y="0"/>
                  </a:cubicBezTo>
                  <a:cubicBezTo>
                    <a:pt x="218960" y="0"/>
                    <a:pt x="282113" y="63153"/>
                    <a:pt x="282113" y="141057"/>
                  </a:cubicBezTo>
                  <a:close/>
                </a:path>
              </a:pathLst>
            </a:custGeom>
            <a:solidFill>
              <a:srgbClr val="24285B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71471BD4-B4A1-4ECB-BF2A-509C0C09367A}"/>
                </a:ext>
              </a:extLst>
            </p:cNvPr>
            <p:cNvSpPr/>
            <p:nvPr/>
          </p:nvSpPr>
          <p:spPr>
            <a:xfrm>
              <a:off x="950058" y="557263"/>
              <a:ext cx="424013" cy="424013"/>
            </a:xfrm>
            <a:custGeom>
              <a:avLst/>
              <a:gdLst>
                <a:gd name="connsiteX0" fmla="*/ 148835 w 148834"/>
                <a:gd name="connsiteY0" fmla="*/ 74417 h 148834"/>
                <a:gd name="connsiteX1" fmla="*/ 74417 w 148834"/>
                <a:gd name="connsiteY1" fmla="*/ 148835 h 148834"/>
                <a:gd name="connsiteX2" fmla="*/ 0 w 148834"/>
                <a:gd name="connsiteY2" fmla="*/ 74417 h 148834"/>
                <a:gd name="connsiteX3" fmla="*/ 74417 w 148834"/>
                <a:gd name="connsiteY3" fmla="*/ 0 h 148834"/>
                <a:gd name="connsiteX4" fmla="*/ 148835 w 148834"/>
                <a:gd name="connsiteY4" fmla="*/ 74417 h 14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834" h="148834">
                  <a:moveTo>
                    <a:pt x="148835" y="74417"/>
                  </a:moveTo>
                  <a:cubicBezTo>
                    <a:pt x="148835" y="115517"/>
                    <a:pt x="115517" y="148835"/>
                    <a:pt x="74417" y="148835"/>
                  </a:cubicBezTo>
                  <a:cubicBezTo>
                    <a:pt x="33318" y="148835"/>
                    <a:pt x="0" y="115517"/>
                    <a:pt x="0" y="74417"/>
                  </a:cubicBezTo>
                  <a:cubicBezTo>
                    <a:pt x="0" y="33318"/>
                    <a:pt x="33318" y="0"/>
                    <a:pt x="74417" y="0"/>
                  </a:cubicBezTo>
                  <a:cubicBezTo>
                    <a:pt x="115517" y="0"/>
                    <a:pt x="148835" y="33318"/>
                    <a:pt x="148835" y="74417"/>
                  </a:cubicBezTo>
                  <a:close/>
                </a:path>
              </a:pathLst>
            </a:custGeom>
            <a:solidFill>
              <a:srgbClr val="C9C9C9">
                <a:alpha val="36000"/>
              </a:srgbClr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F5140615-94E9-42D8-9E84-089E2B493439}"/>
                </a:ext>
              </a:extLst>
            </p:cNvPr>
            <p:cNvSpPr/>
            <p:nvPr/>
          </p:nvSpPr>
          <p:spPr>
            <a:xfrm>
              <a:off x="522209" y="3753632"/>
              <a:ext cx="146795" cy="146796"/>
            </a:xfrm>
            <a:custGeom>
              <a:avLst/>
              <a:gdLst>
                <a:gd name="connsiteX0" fmla="*/ 282113 w 282112"/>
                <a:gd name="connsiteY0" fmla="*/ 141057 h 282113"/>
                <a:gd name="connsiteX1" fmla="*/ 141057 w 282112"/>
                <a:gd name="connsiteY1" fmla="*/ 282113 h 282113"/>
                <a:gd name="connsiteX2" fmla="*/ 0 w 282112"/>
                <a:gd name="connsiteY2" fmla="*/ 141057 h 282113"/>
                <a:gd name="connsiteX3" fmla="*/ 141057 w 282112"/>
                <a:gd name="connsiteY3" fmla="*/ 0 h 282113"/>
                <a:gd name="connsiteX4" fmla="*/ 282113 w 282112"/>
                <a:gd name="connsiteY4" fmla="*/ 141057 h 28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112" h="282113">
                  <a:moveTo>
                    <a:pt x="282113" y="141057"/>
                  </a:moveTo>
                  <a:cubicBezTo>
                    <a:pt x="282113" y="218960"/>
                    <a:pt x="218960" y="282113"/>
                    <a:pt x="141057" y="282113"/>
                  </a:cubicBezTo>
                  <a:cubicBezTo>
                    <a:pt x="63153" y="282113"/>
                    <a:pt x="0" y="218960"/>
                    <a:pt x="0" y="141057"/>
                  </a:cubicBezTo>
                  <a:cubicBezTo>
                    <a:pt x="0" y="63153"/>
                    <a:pt x="63153" y="0"/>
                    <a:pt x="141057" y="0"/>
                  </a:cubicBezTo>
                  <a:cubicBezTo>
                    <a:pt x="218960" y="0"/>
                    <a:pt x="282113" y="63153"/>
                    <a:pt x="282113" y="141057"/>
                  </a:cubicBezTo>
                  <a:close/>
                </a:path>
              </a:pathLst>
            </a:custGeom>
            <a:solidFill>
              <a:srgbClr val="24285B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6151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图片 89" descr="Billfish.rOGoFv">
            <a:extLst>
              <a:ext uri="{FF2B5EF4-FFF2-40B4-BE49-F238E27FC236}">
                <a16:creationId xmlns:a16="http://schemas.microsoft.com/office/drawing/2014/main" id="{EF7E47A4-7E1E-4F71-8642-9699DCB3B1BE}"/>
              </a:ext>
            </a:extLst>
          </p:cNvPr>
          <p:cNvPicPr>
            <a:picLocks noGrp="1" noChangeAspect="1"/>
          </p:cNvPicPr>
          <p:nvPr isPhoto="1"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8293"/>
          <a:stretch>
            <a:fillRect/>
          </a:stretch>
        </p:blipFill>
        <p:spPr>
          <a:xfrm rot="10800000">
            <a:off x="62" y="0"/>
            <a:ext cx="12191876" cy="6858000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CDC17425-CA81-4A00-9FCF-73D70C89D14B}"/>
              </a:ext>
            </a:extLst>
          </p:cNvPr>
          <p:cNvGrpSpPr/>
          <p:nvPr userDrawn="1"/>
        </p:nvGrpSpPr>
        <p:grpSpPr>
          <a:xfrm flipV="1">
            <a:off x="0" y="1130299"/>
            <a:ext cx="7501724" cy="5727700"/>
            <a:chOff x="0" y="0"/>
            <a:chExt cx="7608696" cy="5809375"/>
          </a:xfrm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D8225687-5223-4CA4-8694-49909C2B369E}"/>
                </a:ext>
              </a:extLst>
            </p:cNvPr>
            <p:cNvSpPr/>
            <p:nvPr/>
          </p:nvSpPr>
          <p:spPr>
            <a:xfrm flipH="1">
              <a:off x="0" y="0"/>
              <a:ext cx="7608696" cy="5775382"/>
            </a:xfrm>
            <a:custGeom>
              <a:avLst/>
              <a:gdLst>
                <a:gd name="connsiteX0" fmla="*/ 7608670 w 7608696"/>
                <a:gd name="connsiteY0" fmla="*/ 0 h 5775382"/>
                <a:gd name="connsiteX1" fmla="*/ 0 w 7608696"/>
                <a:gd name="connsiteY1" fmla="*/ 0 h 5775382"/>
                <a:gd name="connsiteX2" fmla="*/ 41165 w 7608696"/>
                <a:gd name="connsiteY2" fmla="*/ 101030 h 5775382"/>
                <a:gd name="connsiteX3" fmla="*/ 598296 w 7608696"/>
                <a:gd name="connsiteY3" fmla="*/ 762001 h 5775382"/>
                <a:gd name="connsiteX4" fmla="*/ 2185796 w 7608696"/>
                <a:gd name="connsiteY4" fmla="*/ 876301 h 5775382"/>
                <a:gd name="connsiteX5" fmla="*/ 2884296 w 7608696"/>
                <a:gd name="connsiteY5" fmla="*/ 1714501 h 5775382"/>
                <a:gd name="connsiteX6" fmla="*/ 4027296 w 7608696"/>
                <a:gd name="connsiteY6" fmla="*/ 2400301 h 5775382"/>
                <a:gd name="connsiteX7" fmla="*/ 4052696 w 7608696"/>
                <a:gd name="connsiteY7" fmla="*/ 4419601 h 5775382"/>
                <a:gd name="connsiteX8" fmla="*/ 5614796 w 7608696"/>
                <a:gd name="connsiteY8" fmla="*/ 4711701 h 5775382"/>
                <a:gd name="connsiteX9" fmla="*/ 6376796 w 7608696"/>
                <a:gd name="connsiteY9" fmla="*/ 5410201 h 5775382"/>
                <a:gd name="connsiteX10" fmla="*/ 7569802 w 7608696"/>
                <a:gd name="connsiteY10" fmla="*/ 5730480 h 5775382"/>
                <a:gd name="connsiteX11" fmla="*/ 7608696 w 7608696"/>
                <a:gd name="connsiteY11" fmla="*/ 5706124 h 5775382"/>
                <a:gd name="connsiteX12" fmla="*/ 7608696 w 7608696"/>
                <a:gd name="connsiteY12" fmla="*/ 1 h 5775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08696" h="5775382">
                  <a:moveTo>
                    <a:pt x="7608670" y="0"/>
                  </a:moveTo>
                  <a:lnTo>
                    <a:pt x="0" y="0"/>
                  </a:lnTo>
                  <a:lnTo>
                    <a:pt x="41165" y="101030"/>
                  </a:lnTo>
                  <a:cubicBezTo>
                    <a:pt x="156839" y="353284"/>
                    <a:pt x="373732" y="634671"/>
                    <a:pt x="598296" y="762001"/>
                  </a:cubicBezTo>
                  <a:cubicBezTo>
                    <a:pt x="1008930" y="994834"/>
                    <a:pt x="1855596" y="654051"/>
                    <a:pt x="2185796" y="876301"/>
                  </a:cubicBezTo>
                  <a:cubicBezTo>
                    <a:pt x="2515996" y="1098551"/>
                    <a:pt x="2577379" y="1460501"/>
                    <a:pt x="2884296" y="1714501"/>
                  </a:cubicBezTo>
                  <a:cubicBezTo>
                    <a:pt x="3191213" y="1968501"/>
                    <a:pt x="3832563" y="1949451"/>
                    <a:pt x="4027296" y="2400301"/>
                  </a:cubicBezTo>
                  <a:cubicBezTo>
                    <a:pt x="4222029" y="2851151"/>
                    <a:pt x="3788113" y="4034368"/>
                    <a:pt x="4052696" y="4419601"/>
                  </a:cubicBezTo>
                  <a:cubicBezTo>
                    <a:pt x="4317279" y="4804834"/>
                    <a:pt x="5227446" y="4546601"/>
                    <a:pt x="5614796" y="4711701"/>
                  </a:cubicBezTo>
                  <a:cubicBezTo>
                    <a:pt x="6002146" y="4876801"/>
                    <a:pt x="5995796" y="5310718"/>
                    <a:pt x="6376796" y="5410201"/>
                  </a:cubicBezTo>
                  <a:cubicBezTo>
                    <a:pt x="6662546" y="5484814"/>
                    <a:pt x="7181659" y="5913042"/>
                    <a:pt x="7569802" y="5730480"/>
                  </a:cubicBezTo>
                  <a:lnTo>
                    <a:pt x="7608696" y="5706124"/>
                  </a:lnTo>
                  <a:lnTo>
                    <a:pt x="7608696" y="1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2556AF90-BED2-4A7D-A94D-2599837BC997}"/>
                </a:ext>
              </a:extLst>
            </p:cNvPr>
            <p:cNvSpPr/>
            <p:nvPr/>
          </p:nvSpPr>
          <p:spPr>
            <a:xfrm flipH="1">
              <a:off x="0" y="0"/>
              <a:ext cx="7259100" cy="5809375"/>
            </a:xfrm>
            <a:custGeom>
              <a:avLst/>
              <a:gdLst>
                <a:gd name="connsiteX0" fmla="*/ 0 w 7259100"/>
                <a:gd name="connsiteY0" fmla="*/ 0 h 5809375"/>
                <a:gd name="connsiteX1" fmla="*/ 7259100 w 7259100"/>
                <a:gd name="connsiteY1" fmla="*/ 0 h 5809375"/>
                <a:gd name="connsiteX2" fmla="*/ 7259100 w 7259100"/>
                <a:gd name="connsiteY2" fmla="*/ 5809375 h 5809375"/>
                <a:gd name="connsiteX3" fmla="*/ 7159236 w 7259100"/>
                <a:gd name="connsiteY3" fmla="*/ 5767785 h 5809375"/>
                <a:gd name="connsiteX4" fmla="*/ 6992400 w 7259100"/>
                <a:gd name="connsiteY4" fmla="*/ 5702300 h 5809375"/>
                <a:gd name="connsiteX5" fmla="*/ 5989100 w 7259100"/>
                <a:gd name="connsiteY5" fmla="*/ 4787900 h 5809375"/>
                <a:gd name="connsiteX6" fmla="*/ 4528600 w 7259100"/>
                <a:gd name="connsiteY6" fmla="*/ 4838700 h 5809375"/>
                <a:gd name="connsiteX7" fmla="*/ 3842800 w 7259100"/>
                <a:gd name="connsiteY7" fmla="*/ 4076700 h 5809375"/>
                <a:gd name="connsiteX8" fmla="*/ 2395000 w 7259100"/>
                <a:gd name="connsiteY8" fmla="*/ 3098800 h 5809375"/>
                <a:gd name="connsiteX9" fmla="*/ 2268000 w 7259100"/>
                <a:gd name="connsiteY9" fmla="*/ 1295400 h 5809375"/>
                <a:gd name="connsiteX10" fmla="*/ 248700 w 7259100"/>
                <a:gd name="connsiteY10" fmla="*/ 469900 h 5809375"/>
                <a:gd name="connsiteX11" fmla="*/ 35281 w 7259100"/>
                <a:gd name="connsiteY11" fmla="*/ 110728 h 5809375"/>
                <a:gd name="connsiteX0" fmla="*/ 0 w 7259100"/>
                <a:gd name="connsiteY0" fmla="*/ 0 h 5809375"/>
                <a:gd name="connsiteX1" fmla="*/ 7259100 w 7259100"/>
                <a:gd name="connsiteY1" fmla="*/ 0 h 5809375"/>
                <a:gd name="connsiteX2" fmla="*/ 7259100 w 7259100"/>
                <a:gd name="connsiteY2" fmla="*/ 5809375 h 5809375"/>
                <a:gd name="connsiteX3" fmla="*/ 7159236 w 7259100"/>
                <a:gd name="connsiteY3" fmla="*/ 5767785 h 5809375"/>
                <a:gd name="connsiteX4" fmla="*/ 6992400 w 7259100"/>
                <a:gd name="connsiteY4" fmla="*/ 5702300 h 5809375"/>
                <a:gd name="connsiteX5" fmla="*/ 5989100 w 7259100"/>
                <a:gd name="connsiteY5" fmla="*/ 4787900 h 5809375"/>
                <a:gd name="connsiteX6" fmla="*/ 4528600 w 7259100"/>
                <a:gd name="connsiteY6" fmla="*/ 4838700 h 5809375"/>
                <a:gd name="connsiteX7" fmla="*/ 3842800 w 7259100"/>
                <a:gd name="connsiteY7" fmla="*/ 4076700 h 5809375"/>
                <a:gd name="connsiteX8" fmla="*/ 3817400 w 7259100"/>
                <a:gd name="connsiteY8" fmla="*/ 2260600 h 5809375"/>
                <a:gd name="connsiteX9" fmla="*/ 2268000 w 7259100"/>
                <a:gd name="connsiteY9" fmla="*/ 1295400 h 5809375"/>
                <a:gd name="connsiteX10" fmla="*/ 248700 w 7259100"/>
                <a:gd name="connsiteY10" fmla="*/ 469900 h 5809375"/>
                <a:gd name="connsiteX11" fmla="*/ 35281 w 7259100"/>
                <a:gd name="connsiteY11" fmla="*/ 110728 h 5809375"/>
                <a:gd name="connsiteX12" fmla="*/ 0 w 7259100"/>
                <a:gd name="connsiteY12" fmla="*/ 0 h 580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59100" h="5809375">
                  <a:moveTo>
                    <a:pt x="0" y="0"/>
                  </a:moveTo>
                  <a:lnTo>
                    <a:pt x="7259100" y="0"/>
                  </a:lnTo>
                  <a:lnTo>
                    <a:pt x="7259100" y="5809375"/>
                  </a:lnTo>
                  <a:lnTo>
                    <a:pt x="7159236" y="5767785"/>
                  </a:lnTo>
                  <a:cubicBezTo>
                    <a:pt x="7098895" y="5742583"/>
                    <a:pt x="7042671" y="5719763"/>
                    <a:pt x="6992400" y="5702300"/>
                  </a:cubicBezTo>
                  <a:cubicBezTo>
                    <a:pt x="6590233" y="5562600"/>
                    <a:pt x="6399733" y="4931833"/>
                    <a:pt x="5989100" y="4787900"/>
                  </a:cubicBezTo>
                  <a:cubicBezTo>
                    <a:pt x="5578467" y="4643967"/>
                    <a:pt x="4886317" y="4957233"/>
                    <a:pt x="4528600" y="4838700"/>
                  </a:cubicBezTo>
                  <a:cubicBezTo>
                    <a:pt x="4170883" y="4720167"/>
                    <a:pt x="3961333" y="4506383"/>
                    <a:pt x="3842800" y="4076700"/>
                  </a:cubicBezTo>
                  <a:cubicBezTo>
                    <a:pt x="3724267" y="3647017"/>
                    <a:pt x="4079867" y="2724150"/>
                    <a:pt x="3817400" y="2260600"/>
                  </a:cubicBezTo>
                  <a:cubicBezTo>
                    <a:pt x="3554933" y="1797050"/>
                    <a:pt x="2625717" y="1733550"/>
                    <a:pt x="2268000" y="1295400"/>
                  </a:cubicBezTo>
                  <a:cubicBezTo>
                    <a:pt x="1910283" y="857250"/>
                    <a:pt x="591600" y="869950"/>
                    <a:pt x="248700" y="469900"/>
                  </a:cubicBezTo>
                  <a:cubicBezTo>
                    <a:pt x="162975" y="369888"/>
                    <a:pt x="89818" y="246195"/>
                    <a:pt x="35281" y="110728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700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0117FE7-CD64-4A53-85F0-B0DC726CB76C}"/>
              </a:ext>
            </a:extLst>
          </p:cNvPr>
          <p:cNvGrpSpPr/>
          <p:nvPr userDrawn="1"/>
        </p:nvGrpSpPr>
        <p:grpSpPr>
          <a:xfrm flipV="1">
            <a:off x="10174140" y="0"/>
            <a:ext cx="2017860" cy="2322818"/>
            <a:chOff x="10098939" y="4535182"/>
            <a:chExt cx="2017860" cy="2322818"/>
          </a:xfrm>
        </p:grpSpPr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B886B7CB-3A02-467E-9012-4D72012527CF}"/>
                </a:ext>
              </a:extLst>
            </p:cNvPr>
            <p:cNvSpPr/>
            <p:nvPr/>
          </p:nvSpPr>
          <p:spPr>
            <a:xfrm flipH="1">
              <a:off x="10614423" y="4734481"/>
              <a:ext cx="1502376" cy="2123519"/>
            </a:xfrm>
            <a:custGeom>
              <a:avLst/>
              <a:gdLst>
                <a:gd name="connsiteX0" fmla="*/ 0 w 1502376"/>
                <a:gd name="connsiteY0" fmla="*/ 0 h 2123519"/>
                <a:gd name="connsiteX1" fmla="*/ 14052 w 1502376"/>
                <a:gd name="connsiteY1" fmla="*/ 7679 h 2123519"/>
                <a:gd name="connsiteX2" fmla="*/ 342900 w 1502376"/>
                <a:gd name="connsiteY2" fmla="*/ 409019 h 2123519"/>
                <a:gd name="connsiteX3" fmla="*/ 266700 w 1502376"/>
                <a:gd name="connsiteY3" fmla="*/ 1209119 h 2123519"/>
                <a:gd name="connsiteX4" fmla="*/ 1308100 w 1502376"/>
                <a:gd name="connsiteY4" fmla="*/ 1577419 h 2123519"/>
                <a:gd name="connsiteX5" fmla="*/ 1498600 w 1502376"/>
                <a:gd name="connsiteY5" fmla="*/ 2072719 h 2123519"/>
                <a:gd name="connsiteX6" fmla="*/ 1502376 w 1502376"/>
                <a:gd name="connsiteY6" fmla="*/ 2123519 h 2123519"/>
                <a:gd name="connsiteX7" fmla="*/ 0 w 1502376"/>
                <a:gd name="connsiteY7" fmla="*/ 2123519 h 2123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2376" h="2123519">
                  <a:moveTo>
                    <a:pt x="0" y="0"/>
                  </a:moveTo>
                  <a:lnTo>
                    <a:pt x="14052" y="7679"/>
                  </a:lnTo>
                  <a:cubicBezTo>
                    <a:pt x="150747" y="100118"/>
                    <a:pt x="293952" y="279374"/>
                    <a:pt x="342900" y="409019"/>
                  </a:cubicBezTo>
                  <a:cubicBezTo>
                    <a:pt x="421217" y="616452"/>
                    <a:pt x="105833" y="1014386"/>
                    <a:pt x="266700" y="1209119"/>
                  </a:cubicBezTo>
                  <a:cubicBezTo>
                    <a:pt x="427567" y="1403852"/>
                    <a:pt x="1102783" y="1433486"/>
                    <a:pt x="1308100" y="1577419"/>
                  </a:cubicBezTo>
                  <a:cubicBezTo>
                    <a:pt x="1513417" y="1721352"/>
                    <a:pt x="1498600" y="1945719"/>
                    <a:pt x="1498600" y="2072719"/>
                  </a:cubicBezTo>
                  <a:lnTo>
                    <a:pt x="1502376" y="2123519"/>
                  </a:lnTo>
                  <a:lnTo>
                    <a:pt x="0" y="2123519"/>
                  </a:lnTo>
                  <a:close/>
                </a:path>
              </a:pathLst>
            </a:custGeom>
            <a:gradFill>
              <a:gsLst>
                <a:gs pos="700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5802CF70-EEAC-49C6-9C73-A1C00C336D2A}"/>
                </a:ext>
              </a:extLst>
            </p:cNvPr>
            <p:cNvSpPr/>
            <p:nvPr/>
          </p:nvSpPr>
          <p:spPr>
            <a:xfrm flipH="1">
              <a:off x="10098939" y="4535182"/>
              <a:ext cx="2017859" cy="2322818"/>
            </a:xfrm>
            <a:custGeom>
              <a:avLst/>
              <a:gdLst>
                <a:gd name="connsiteX0" fmla="*/ 0 w 2017859"/>
                <a:gd name="connsiteY0" fmla="*/ 0 h 2322818"/>
                <a:gd name="connsiteX1" fmla="*/ 35146 w 2017859"/>
                <a:gd name="connsiteY1" fmla="*/ 22398 h 2322818"/>
                <a:gd name="connsiteX2" fmla="*/ 365767 w 2017859"/>
                <a:gd name="connsiteY2" fmla="*/ 423960 h 2322818"/>
                <a:gd name="connsiteX3" fmla="*/ 522964 w 2017859"/>
                <a:gd name="connsiteY3" fmla="*/ 1392153 h 2322818"/>
                <a:gd name="connsiteX4" fmla="*/ 1752815 w 2017859"/>
                <a:gd name="connsiteY4" fmla="*/ 1856375 h 2322818"/>
                <a:gd name="connsiteX5" fmla="*/ 1983670 w 2017859"/>
                <a:gd name="connsiteY5" fmla="*/ 2168563 h 2322818"/>
                <a:gd name="connsiteX6" fmla="*/ 2017859 w 2017859"/>
                <a:gd name="connsiteY6" fmla="*/ 2322818 h 2322818"/>
                <a:gd name="connsiteX7" fmla="*/ 0 w 2017859"/>
                <a:gd name="connsiteY7" fmla="*/ 2322818 h 232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17859" h="2322818">
                  <a:moveTo>
                    <a:pt x="0" y="0"/>
                  </a:moveTo>
                  <a:lnTo>
                    <a:pt x="35146" y="22398"/>
                  </a:lnTo>
                  <a:cubicBezTo>
                    <a:pt x="171081" y="119677"/>
                    <a:pt x="287046" y="241433"/>
                    <a:pt x="365767" y="423960"/>
                  </a:cubicBezTo>
                  <a:cubicBezTo>
                    <a:pt x="470728" y="667330"/>
                    <a:pt x="291789" y="1153418"/>
                    <a:pt x="522964" y="1392153"/>
                  </a:cubicBezTo>
                  <a:cubicBezTo>
                    <a:pt x="754139" y="1630889"/>
                    <a:pt x="1502213" y="1677801"/>
                    <a:pt x="1752815" y="1856375"/>
                  </a:cubicBezTo>
                  <a:cubicBezTo>
                    <a:pt x="1878115" y="1945662"/>
                    <a:pt x="1946555" y="2058542"/>
                    <a:pt x="1983670" y="2168563"/>
                  </a:cubicBezTo>
                  <a:lnTo>
                    <a:pt x="2017859" y="2322818"/>
                  </a:lnTo>
                  <a:lnTo>
                    <a:pt x="0" y="2322818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8A9B8854-66C9-45ED-8F2B-3257C18273B1}"/>
              </a:ext>
            </a:extLst>
          </p:cNvPr>
          <p:cNvGrpSpPr/>
          <p:nvPr userDrawn="1"/>
        </p:nvGrpSpPr>
        <p:grpSpPr>
          <a:xfrm>
            <a:off x="8635140" y="3236986"/>
            <a:ext cx="3195894" cy="3377149"/>
            <a:chOff x="8367309" y="4823530"/>
            <a:chExt cx="3515734" cy="3715129"/>
          </a:xfrm>
        </p:grpSpPr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173CEB8C-4B97-4F49-9D0B-AAE0C9C52440}"/>
                </a:ext>
              </a:extLst>
            </p:cNvPr>
            <p:cNvSpPr/>
            <p:nvPr/>
          </p:nvSpPr>
          <p:spPr>
            <a:xfrm>
              <a:off x="9003810" y="8136803"/>
              <a:ext cx="2879233" cy="401856"/>
            </a:xfrm>
            <a:custGeom>
              <a:avLst/>
              <a:gdLst>
                <a:gd name="connsiteX0" fmla="*/ 4642041 w 4642041"/>
                <a:gd name="connsiteY0" fmla="*/ 323947 h 647892"/>
                <a:gd name="connsiteX1" fmla="*/ 2321021 w 4642041"/>
                <a:gd name="connsiteY1" fmla="*/ 647893 h 647892"/>
                <a:gd name="connsiteX2" fmla="*/ 0 w 4642041"/>
                <a:gd name="connsiteY2" fmla="*/ 323947 h 647892"/>
                <a:gd name="connsiteX3" fmla="*/ 2321021 w 4642041"/>
                <a:gd name="connsiteY3" fmla="*/ 0 h 647892"/>
                <a:gd name="connsiteX4" fmla="*/ 4642041 w 4642041"/>
                <a:gd name="connsiteY4" fmla="*/ 323947 h 64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2041" h="647892">
                  <a:moveTo>
                    <a:pt x="4642041" y="323947"/>
                  </a:moveTo>
                  <a:cubicBezTo>
                    <a:pt x="4642041" y="502857"/>
                    <a:pt x="3602885" y="647893"/>
                    <a:pt x="2321021" y="647893"/>
                  </a:cubicBezTo>
                  <a:cubicBezTo>
                    <a:pt x="1039156" y="647893"/>
                    <a:pt x="0" y="502857"/>
                    <a:pt x="0" y="323947"/>
                  </a:cubicBezTo>
                  <a:cubicBezTo>
                    <a:pt x="0" y="145036"/>
                    <a:pt x="1039156" y="0"/>
                    <a:pt x="2321021" y="0"/>
                  </a:cubicBezTo>
                  <a:cubicBezTo>
                    <a:pt x="3602885" y="0"/>
                    <a:pt x="4642041" y="145036"/>
                    <a:pt x="4642041" y="323947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B92DBBCE-2B98-4EAB-BB4E-A64639421A54}"/>
                </a:ext>
              </a:extLst>
            </p:cNvPr>
            <p:cNvSpPr/>
            <p:nvPr/>
          </p:nvSpPr>
          <p:spPr>
            <a:xfrm>
              <a:off x="9974556" y="8234946"/>
              <a:ext cx="217873" cy="108653"/>
            </a:xfrm>
            <a:custGeom>
              <a:avLst/>
              <a:gdLst>
                <a:gd name="connsiteX0" fmla="*/ 248891 w 351266"/>
                <a:gd name="connsiteY0" fmla="*/ 904 h 175175"/>
                <a:gd name="connsiteX1" fmla="*/ 101738 w 351266"/>
                <a:gd name="connsiteY1" fmla="*/ 14569 h 175175"/>
                <a:gd name="connsiteX2" fmla="*/ 16599 w 351266"/>
                <a:gd name="connsiteY2" fmla="*/ 84992 h 175175"/>
                <a:gd name="connsiteX3" fmla="*/ 271384 w 351266"/>
                <a:gd name="connsiteY3" fmla="*/ 175175 h 175175"/>
                <a:gd name="connsiteX4" fmla="*/ 351267 w 351266"/>
                <a:gd name="connsiteY4" fmla="*/ 50096 h 17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266" h="175175">
                  <a:moveTo>
                    <a:pt x="248891" y="904"/>
                  </a:moveTo>
                  <a:cubicBezTo>
                    <a:pt x="248891" y="904"/>
                    <a:pt x="171110" y="55561"/>
                    <a:pt x="101738" y="14569"/>
                  </a:cubicBezTo>
                  <a:cubicBezTo>
                    <a:pt x="32366" y="-26424"/>
                    <a:pt x="-31120" y="26131"/>
                    <a:pt x="16599" y="84992"/>
                  </a:cubicBezTo>
                  <a:cubicBezTo>
                    <a:pt x="64319" y="143853"/>
                    <a:pt x="271384" y="175175"/>
                    <a:pt x="271384" y="175175"/>
                  </a:cubicBezTo>
                  <a:lnTo>
                    <a:pt x="351267" y="50096"/>
                  </a:lnTo>
                  <a:close/>
                </a:path>
              </a:pathLst>
            </a:custGeom>
            <a:solidFill>
              <a:srgbClr val="2399F3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D2D9AE84-8726-411A-A743-82B5EEC57EDE}"/>
                </a:ext>
              </a:extLst>
            </p:cNvPr>
            <p:cNvSpPr/>
            <p:nvPr/>
          </p:nvSpPr>
          <p:spPr>
            <a:xfrm>
              <a:off x="11087387" y="8203040"/>
              <a:ext cx="166924" cy="191918"/>
            </a:xfrm>
            <a:custGeom>
              <a:avLst/>
              <a:gdLst>
                <a:gd name="connsiteX0" fmla="*/ 107045 w 269123"/>
                <a:gd name="connsiteY0" fmla="*/ 63906 h 309420"/>
                <a:gd name="connsiteX1" fmla="*/ 45661 w 269123"/>
                <a:gd name="connsiteY1" fmla="*/ 199076 h 309420"/>
                <a:gd name="connsiteX2" fmla="*/ 64371 w 269123"/>
                <a:gd name="connsiteY2" fmla="*/ 308180 h 309420"/>
                <a:gd name="connsiteX3" fmla="*/ 269123 w 269123"/>
                <a:gd name="connsiteY3" fmla="*/ 131386 h 309420"/>
                <a:gd name="connsiteX4" fmla="*/ 199961 w 269123"/>
                <a:gd name="connsiteY4" fmla="*/ 0 h 309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123" h="309420">
                  <a:moveTo>
                    <a:pt x="107045" y="63906"/>
                  </a:moveTo>
                  <a:cubicBezTo>
                    <a:pt x="107045" y="63906"/>
                    <a:pt x="115874" y="158504"/>
                    <a:pt x="45661" y="199076"/>
                  </a:cubicBezTo>
                  <a:cubicBezTo>
                    <a:pt x="-24552" y="239649"/>
                    <a:pt x="-10257" y="320373"/>
                    <a:pt x="64371" y="308180"/>
                  </a:cubicBezTo>
                  <a:cubicBezTo>
                    <a:pt x="138998" y="295987"/>
                    <a:pt x="269123" y="131386"/>
                    <a:pt x="269123" y="131386"/>
                  </a:cubicBezTo>
                  <a:lnTo>
                    <a:pt x="199961" y="0"/>
                  </a:lnTo>
                  <a:close/>
                </a:path>
              </a:pathLst>
            </a:custGeom>
            <a:solidFill>
              <a:srgbClr val="2399F3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0F6556FD-B686-4ADC-8F9D-8FE2F09AC9DC}"/>
                </a:ext>
              </a:extLst>
            </p:cNvPr>
            <p:cNvSpPr/>
            <p:nvPr/>
          </p:nvSpPr>
          <p:spPr>
            <a:xfrm>
              <a:off x="10077687" y="7171800"/>
              <a:ext cx="929016" cy="1126554"/>
            </a:xfrm>
            <a:custGeom>
              <a:avLst/>
              <a:gdLst>
                <a:gd name="connsiteX0" fmla="*/ 824476 w 1497805"/>
                <a:gd name="connsiteY0" fmla="*/ 0 h 1816286"/>
                <a:gd name="connsiteX1" fmla="*/ 0 w 1497805"/>
                <a:gd name="connsiteY1" fmla="*/ 1711177 h 1816286"/>
                <a:gd name="connsiteX2" fmla="*/ 229138 w 1497805"/>
                <a:gd name="connsiteY2" fmla="*/ 1816286 h 1816286"/>
                <a:gd name="connsiteX3" fmla="*/ 1497806 w 1497805"/>
                <a:gd name="connsiteY3" fmla="*/ 273704 h 181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7805" h="1816286">
                  <a:moveTo>
                    <a:pt x="824476" y="0"/>
                  </a:moveTo>
                  <a:lnTo>
                    <a:pt x="0" y="1711177"/>
                  </a:lnTo>
                  <a:lnTo>
                    <a:pt x="229138" y="1816286"/>
                  </a:lnTo>
                  <a:cubicBezTo>
                    <a:pt x="229138" y="1816286"/>
                    <a:pt x="954391" y="374399"/>
                    <a:pt x="1497806" y="273704"/>
                  </a:cubicBezTo>
                  <a:close/>
                </a:path>
              </a:pathLst>
            </a:custGeom>
            <a:solidFill>
              <a:srgbClr val="24285B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91CD95CA-2656-4301-BE91-77BBAE34FF8F}"/>
                </a:ext>
              </a:extLst>
            </p:cNvPr>
            <p:cNvSpPr/>
            <p:nvPr/>
          </p:nvSpPr>
          <p:spPr>
            <a:xfrm>
              <a:off x="9407492" y="6071180"/>
              <a:ext cx="1350814" cy="962210"/>
            </a:xfrm>
            <a:custGeom>
              <a:avLst/>
              <a:gdLst>
                <a:gd name="connsiteX0" fmla="*/ 1741659 w 2177848"/>
                <a:gd name="connsiteY0" fmla="*/ 20412 h 1551323"/>
                <a:gd name="connsiteX1" fmla="*/ 1292002 w 2177848"/>
                <a:gd name="connsiteY1" fmla="*/ 746086 h 1551323"/>
                <a:gd name="connsiteX2" fmla="*/ 56549 w 2177848"/>
                <a:gd name="connsiteY2" fmla="*/ 1086640 h 1551323"/>
                <a:gd name="connsiteX3" fmla="*/ 0 w 2177848"/>
                <a:gd name="connsiteY3" fmla="*/ 1321874 h 1551323"/>
                <a:gd name="connsiteX4" fmla="*/ 1904998 w 2177848"/>
                <a:gd name="connsiteY4" fmla="*/ 916363 h 1551323"/>
                <a:gd name="connsiteX5" fmla="*/ 1741659 w 2177848"/>
                <a:gd name="connsiteY5" fmla="*/ 20412 h 155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7848" h="1551323">
                  <a:moveTo>
                    <a:pt x="1741659" y="20412"/>
                  </a:moveTo>
                  <a:cubicBezTo>
                    <a:pt x="1741659" y="20412"/>
                    <a:pt x="1367470" y="377783"/>
                    <a:pt x="1292002" y="746086"/>
                  </a:cubicBezTo>
                  <a:cubicBezTo>
                    <a:pt x="1216533" y="1114388"/>
                    <a:pt x="622457" y="1285086"/>
                    <a:pt x="56549" y="1086640"/>
                  </a:cubicBezTo>
                  <a:lnTo>
                    <a:pt x="0" y="1321874"/>
                  </a:lnTo>
                  <a:cubicBezTo>
                    <a:pt x="0" y="1321874"/>
                    <a:pt x="1207074" y="2048178"/>
                    <a:pt x="1904998" y="916363"/>
                  </a:cubicBezTo>
                  <a:cubicBezTo>
                    <a:pt x="2602923" y="-215453"/>
                    <a:pt x="1741659" y="20412"/>
                    <a:pt x="1741659" y="20412"/>
                  </a:cubicBezTo>
                  <a:close/>
                </a:path>
              </a:pathLst>
            </a:custGeom>
            <a:solidFill>
              <a:srgbClr val="F4A28C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A34F4250-9A8E-45EA-AE52-4B18F23F8F54}"/>
                </a:ext>
              </a:extLst>
            </p:cNvPr>
            <p:cNvSpPr/>
            <p:nvPr/>
          </p:nvSpPr>
          <p:spPr>
            <a:xfrm>
              <a:off x="9284927" y="7982104"/>
              <a:ext cx="194800" cy="159523"/>
            </a:xfrm>
            <a:custGeom>
              <a:avLst/>
              <a:gdLst>
                <a:gd name="connsiteX0" fmla="*/ 239859 w 314066"/>
                <a:gd name="connsiteY0" fmla="*/ 242056 h 257191"/>
                <a:gd name="connsiteX1" fmla="*/ 0 w 314066"/>
                <a:gd name="connsiteY1" fmla="*/ 4930 h 257191"/>
                <a:gd name="connsiteX2" fmla="*/ 314066 w 314066"/>
                <a:gd name="connsiteY2" fmla="*/ 257192 h 25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4066" h="257191">
                  <a:moveTo>
                    <a:pt x="239859" y="242056"/>
                  </a:moveTo>
                  <a:cubicBezTo>
                    <a:pt x="239859" y="242056"/>
                    <a:pt x="42885" y="188240"/>
                    <a:pt x="0" y="4930"/>
                  </a:cubicBezTo>
                  <a:cubicBezTo>
                    <a:pt x="0" y="4930"/>
                    <a:pt x="305237" y="-56875"/>
                    <a:pt x="314066" y="257192"/>
                  </a:cubicBezTo>
                  <a:close/>
                </a:path>
              </a:pathLst>
            </a:custGeom>
            <a:solidFill>
              <a:srgbClr val="2399F3">
                <a:alpha val="58000"/>
              </a:srgbClr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34B4701E-DF74-49CC-BABC-216765EA1D4C}"/>
                </a:ext>
              </a:extLst>
            </p:cNvPr>
            <p:cNvSpPr/>
            <p:nvPr/>
          </p:nvSpPr>
          <p:spPr>
            <a:xfrm>
              <a:off x="9407665" y="7859337"/>
              <a:ext cx="127138" cy="261428"/>
            </a:xfrm>
            <a:custGeom>
              <a:avLst/>
              <a:gdLst>
                <a:gd name="connsiteX0" fmla="*/ 66361 w 204978"/>
                <a:gd name="connsiteY0" fmla="*/ 420437 h 421487"/>
                <a:gd name="connsiteX1" fmla="*/ 49964 w 204978"/>
                <a:gd name="connsiteY1" fmla="*/ 0 h 421487"/>
                <a:gd name="connsiteX2" fmla="*/ 178828 w 204978"/>
                <a:gd name="connsiteY2" fmla="*/ 421488 h 42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978" h="421487">
                  <a:moveTo>
                    <a:pt x="66361" y="420437"/>
                  </a:moveTo>
                  <a:cubicBezTo>
                    <a:pt x="66361" y="420437"/>
                    <a:pt x="-71332" y="202861"/>
                    <a:pt x="49964" y="0"/>
                  </a:cubicBezTo>
                  <a:cubicBezTo>
                    <a:pt x="49964" y="0"/>
                    <a:pt x="281204" y="147153"/>
                    <a:pt x="178828" y="421488"/>
                  </a:cubicBezTo>
                  <a:close/>
                </a:path>
              </a:pathLst>
            </a:custGeom>
            <a:solidFill>
              <a:srgbClr val="2399F3">
                <a:alpha val="73000"/>
              </a:srgbClr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063A297B-5E53-445C-A048-CC960A334BF4}"/>
                </a:ext>
              </a:extLst>
            </p:cNvPr>
            <p:cNvSpPr/>
            <p:nvPr/>
          </p:nvSpPr>
          <p:spPr>
            <a:xfrm>
              <a:off x="9470730" y="7951391"/>
              <a:ext cx="184059" cy="169504"/>
            </a:xfrm>
            <a:custGeom>
              <a:avLst/>
              <a:gdLst>
                <a:gd name="connsiteX0" fmla="*/ 0 w 296749"/>
                <a:gd name="connsiteY0" fmla="*/ 273284 h 273283"/>
                <a:gd name="connsiteX1" fmla="*/ 292624 w 296749"/>
                <a:gd name="connsiteY1" fmla="*/ 0 h 273283"/>
                <a:gd name="connsiteX2" fmla="*/ 150306 w 296749"/>
                <a:gd name="connsiteY2" fmla="*/ 273284 h 27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749" h="273283">
                  <a:moveTo>
                    <a:pt x="0" y="273284"/>
                  </a:moveTo>
                  <a:cubicBezTo>
                    <a:pt x="0" y="273284"/>
                    <a:pt x="72736" y="43515"/>
                    <a:pt x="292624" y="0"/>
                  </a:cubicBezTo>
                  <a:cubicBezTo>
                    <a:pt x="292624" y="0"/>
                    <a:pt x="334668" y="149255"/>
                    <a:pt x="150306" y="273284"/>
                  </a:cubicBezTo>
                  <a:close/>
                </a:path>
              </a:pathLst>
            </a:custGeom>
            <a:solidFill>
              <a:srgbClr val="2399F3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598EEC7F-D47E-430A-9A83-09299E1D4C9F}"/>
                </a:ext>
              </a:extLst>
            </p:cNvPr>
            <p:cNvSpPr/>
            <p:nvPr/>
          </p:nvSpPr>
          <p:spPr>
            <a:xfrm>
              <a:off x="9382066" y="8116984"/>
              <a:ext cx="203797" cy="170156"/>
            </a:xfrm>
            <a:custGeom>
              <a:avLst/>
              <a:gdLst>
                <a:gd name="connsiteX0" fmla="*/ 0 w 328571"/>
                <a:gd name="connsiteY0" fmla="*/ 0 h 274334"/>
                <a:gd name="connsiteX1" fmla="*/ 39942 w 328571"/>
                <a:gd name="connsiteY1" fmla="*/ 273284 h 274334"/>
                <a:gd name="connsiteX2" fmla="*/ 291573 w 328571"/>
                <a:gd name="connsiteY2" fmla="*/ 274335 h 274334"/>
                <a:gd name="connsiteX3" fmla="*/ 328571 w 328571"/>
                <a:gd name="connsiteY3" fmla="*/ 1472 h 274334"/>
                <a:gd name="connsiteX4" fmla="*/ 0 w 328571"/>
                <a:gd name="connsiteY4" fmla="*/ 0 h 274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571" h="274334">
                  <a:moveTo>
                    <a:pt x="0" y="0"/>
                  </a:moveTo>
                  <a:lnTo>
                    <a:pt x="39942" y="273284"/>
                  </a:lnTo>
                  <a:lnTo>
                    <a:pt x="291573" y="274335"/>
                  </a:lnTo>
                  <a:lnTo>
                    <a:pt x="328571" y="14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85B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D9798556-7D35-4C4B-A2B2-160A2CA9B7F1}"/>
                </a:ext>
              </a:extLst>
            </p:cNvPr>
            <p:cNvSpPr/>
            <p:nvPr/>
          </p:nvSpPr>
          <p:spPr>
            <a:xfrm>
              <a:off x="10661432" y="5613700"/>
              <a:ext cx="133837" cy="177622"/>
            </a:xfrm>
            <a:custGeom>
              <a:avLst/>
              <a:gdLst>
                <a:gd name="connsiteX0" fmla="*/ 22500 w 215779"/>
                <a:gd name="connsiteY0" fmla="*/ 65525 h 286371"/>
                <a:gd name="connsiteX1" fmla="*/ 6 w 215779"/>
                <a:gd name="connsiteY1" fmla="*/ 237273 h 286371"/>
                <a:gd name="connsiteX2" fmla="*/ 55903 w 215779"/>
                <a:gd name="connsiteY2" fmla="*/ 286256 h 286371"/>
                <a:gd name="connsiteX3" fmla="*/ 55924 w 215779"/>
                <a:gd name="connsiteY3" fmla="*/ 286254 h 286371"/>
                <a:gd name="connsiteX4" fmla="*/ 161033 w 215779"/>
                <a:gd name="connsiteY4" fmla="*/ 217092 h 286371"/>
                <a:gd name="connsiteX5" fmla="*/ 208333 w 215779"/>
                <a:gd name="connsiteY5" fmla="*/ 133005 h 286371"/>
                <a:gd name="connsiteX6" fmla="*/ 186049 w 215779"/>
                <a:gd name="connsiteY6" fmla="*/ 27895 h 286371"/>
                <a:gd name="connsiteX7" fmla="*/ 22500 w 215779"/>
                <a:gd name="connsiteY7" fmla="*/ 65525 h 286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5779" h="286371">
                  <a:moveTo>
                    <a:pt x="22500" y="65525"/>
                  </a:moveTo>
                  <a:cubicBezTo>
                    <a:pt x="7301" y="121502"/>
                    <a:pt x="-246" y="179272"/>
                    <a:pt x="6" y="237273"/>
                  </a:cubicBezTo>
                  <a:cubicBezTo>
                    <a:pt x="1919" y="266235"/>
                    <a:pt x="26935" y="288165"/>
                    <a:pt x="55903" y="286256"/>
                  </a:cubicBezTo>
                  <a:cubicBezTo>
                    <a:pt x="55903" y="286254"/>
                    <a:pt x="55924" y="286254"/>
                    <a:pt x="55924" y="286254"/>
                  </a:cubicBezTo>
                  <a:cubicBezTo>
                    <a:pt x="101478" y="285791"/>
                    <a:pt x="142576" y="258753"/>
                    <a:pt x="161033" y="217092"/>
                  </a:cubicBezTo>
                  <a:lnTo>
                    <a:pt x="208333" y="133005"/>
                  </a:lnTo>
                  <a:cubicBezTo>
                    <a:pt x="223700" y="96765"/>
                    <a:pt x="214807" y="54780"/>
                    <a:pt x="186049" y="27895"/>
                  </a:cubicBezTo>
                  <a:cubicBezTo>
                    <a:pt x="135176" y="-25290"/>
                    <a:pt x="36374" y="3300"/>
                    <a:pt x="22500" y="65525"/>
                  </a:cubicBezTo>
                  <a:close/>
                </a:path>
              </a:pathLst>
            </a:custGeom>
            <a:solidFill>
              <a:srgbClr val="F4A28C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D8C5DBBD-64F8-4F94-A2F2-DEFD286CE936}"/>
                </a:ext>
              </a:extLst>
            </p:cNvPr>
            <p:cNvSpPr/>
            <p:nvPr/>
          </p:nvSpPr>
          <p:spPr>
            <a:xfrm>
              <a:off x="10712287" y="5709105"/>
              <a:ext cx="116567" cy="243043"/>
            </a:xfrm>
            <a:custGeom>
              <a:avLst/>
              <a:gdLst>
                <a:gd name="connsiteX0" fmla="*/ 105740 w 187935"/>
                <a:gd name="connsiteY0" fmla="*/ 0 h 391846"/>
                <a:gd name="connsiteX1" fmla="*/ 187935 w 187935"/>
                <a:gd name="connsiteY1" fmla="*/ 332355 h 391846"/>
                <a:gd name="connsiteX2" fmla="*/ 0 w 187935"/>
                <a:gd name="connsiteY2" fmla="*/ 391847 h 391846"/>
                <a:gd name="connsiteX3" fmla="*/ 16187 w 187935"/>
                <a:gd name="connsiteY3" fmla="*/ 116251 h 391846"/>
                <a:gd name="connsiteX4" fmla="*/ 105740 w 187935"/>
                <a:gd name="connsiteY4" fmla="*/ 0 h 39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35" h="391846">
                  <a:moveTo>
                    <a:pt x="105740" y="0"/>
                  </a:moveTo>
                  <a:lnTo>
                    <a:pt x="187935" y="332355"/>
                  </a:lnTo>
                  <a:lnTo>
                    <a:pt x="0" y="391847"/>
                  </a:lnTo>
                  <a:lnTo>
                    <a:pt x="16187" y="116251"/>
                  </a:lnTo>
                  <a:lnTo>
                    <a:pt x="105740" y="0"/>
                  </a:lnTo>
                  <a:close/>
                </a:path>
              </a:pathLst>
            </a:custGeom>
            <a:solidFill>
              <a:srgbClr val="F4A28C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D2519AD2-D369-4186-894E-26EDE64FED77}"/>
                </a:ext>
              </a:extLst>
            </p:cNvPr>
            <p:cNvSpPr/>
            <p:nvPr/>
          </p:nvSpPr>
          <p:spPr>
            <a:xfrm>
              <a:off x="10640917" y="5694240"/>
              <a:ext cx="30167" cy="47461"/>
            </a:xfrm>
            <a:custGeom>
              <a:avLst/>
              <a:gdLst>
                <a:gd name="connsiteX0" fmla="*/ 41279 w 48636"/>
                <a:gd name="connsiteY0" fmla="*/ 0 h 76519"/>
                <a:gd name="connsiteX1" fmla="*/ 5332 w 48636"/>
                <a:gd name="connsiteY1" fmla="*/ 34055 h 76519"/>
                <a:gd name="connsiteX2" fmla="*/ 4407 w 48636"/>
                <a:gd name="connsiteY2" fmla="*/ 57524 h 76519"/>
                <a:gd name="connsiteX3" fmla="*/ 10797 w 48636"/>
                <a:gd name="connsiteY3" fmla="*/ 61804 h 76519"/>
                <a:gd name="connsiteX4" fmla="*/ 48637 w 48636"/>
                <a:gd name="connsiteY4" fmla="*/ 76519 h 76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36" h="76519">
                  <a:moveTo>
                    <a:pt x="41279" y="0"/>
                  </a:moveTo>
                  <a:lnTo>
                    <a:pt x="5332" y="34055"/>
                  </a:lnTo>
                  <a:cubicBezTo>
                    <a:pt x="-1395" y="40284"/>
                    <a:pt x="-1816" y="50791"/>
                    <a:pt x="4407" y="57524"/>
                  </a:cubicBezTo>
                  <a:cubicBezTo>
                    <a:pt x="6173" y="59429"/>
                    <a:pt x="8359" y="60896"/>
                    <a:pt x="10797" y="61804"/>
                  </a:cubicBezTo>
                  <a:lnTo>
                    <a:pt x="48637" y="76519"/>
                  </a:lnTo>
                  <a:close/>
                </a:path>
              </a:pathLst>
            </a:custGeom>
            <a:solidFill>
              <a:srgbClr val="F4A28C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C1B7E606-09C6-4111-BA62-DEF143FDF23A}"/>
                </a:ext>
              </a:extLst>
            </p:cNvPr>
            <p:cNvSpPr/>
            <p:nvPr/>
          </p:nvSpPr>
          <p:spPr>
            <a:xfrm>
              <a:off x="10717633" y="5751220"/>
              <a:ext cx="54763" cy="109396"/>
            </a:xfrm>
            <a:custGeom>
              <a:avLst/>
              <a:gdLst>
                <a:gd name="connsiteX0" fmla="*/ 7147 w 88291"/>
                <a:gd name="connsiteY0" fmla="*/ 55287 h 176373"/>
                <a:gd name="connsiteX1" fmla="*/ 88292 w 88291"/>
                <a:gd name="connsiteY1" fmla="*/ 0 h 176373"/>
                <a:gd name="connsiteX2" fmla="*/ 0 w 88291"/>
                <a:gd name="connsiteY2" fmla="*/ 176373 h 176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291" h="176373">
                  <a:moveTo>
                    <a:pt x="7147" y="55287"/>
                  </a:moveTo>
                  <a:cubicBezTo>
                    <a:pt x="7147" y="55287"/>
                    <a:pt x="70213" y="26067"/>
                    <a:pt x="88292" y="0"/>
                  </a:cubicBezTo>
                  <a:cubicBezTo>
                    <a:pt x="88292" y="0"/>
                    <a:pt x="84508" y="136642"/>
                    <a:pt x="0" y="176373"/>
                  </a:cubicBezTo>
                  <a:close/>
                </a:path>
              </a:pathLst>
            </a:custGeom>
            <a:solidFill>
              <a:srgbClr val="CE8172">
                <a:alpha val="31000"/>
              </a:srgbClr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E5956BE4-E54F-4647-949E-EEA219D034AD}"/>
                </a:ext>
              </a:extLst>
            </p:cNvPr>
            <p:cNvSpPr/>
            <p:nvPr/>
          </p:nvSpPr>
          <p:spPr>
            <a:xfrm>
              <a:off x="10739669" y="5693213"/>
              <a:ext cx="33161" cy="39925"/>
            </a:xfrm>
            <a:custGeom>
              <a:avLst/>
              <a:gdLst>
                <a:gd name="connsiteX0" fmla="*/ 0 w 53464"/>
                <a:gd name="connsiteY0" fmla="*/ 31927 h 64369"/>
                <a:gd name="connsiteX1" fmla="*/ 37209 w 53464"/>
                <a:gd name="connsiteY1" fmla="*/ 1235 h 64369"/>
                <a:gd name="connsiteX2" fmla="*/ 13664 w 53464"/>
                <a:gd name="connsiteY2" fmla="*/ 64301 h 64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464" h="64369">
                  <a:moveTo>
                    <a:pt x="0" y="31927"/>
                  </a:moveTo>
                  <a:cubicBezTo>
                    <a:pt x="0" y="31927"/>
                    <a:pt x="7988" y="-7384"/>
                    <a:pt x="37209" y="1235"/>
                  </a:cubicBezTo>
                  <a:cubicBezTo>
                    <a:pt x="66429" y="9854"/>
                    <a:pt x="54867" y="66613"/>
                    <a:pt x="13664" y="64301"/>
                  </a:cubicBezTo>
                  <a:close/>
                </a:path>
              </a:pathLst>
            </a:custGeom>
            <a:solidFill>
              <a:srgbClr val="F4A28C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987020DF-C60C-4869-B705-226176DAA2A0}"/>
                </a:ext>
              </a:extLst>
            </p:cNvPr>
            <p:cNvSpPr/>
            <p:nvPr/>
          </p:nvSpPr>
          <p:spPr>
            <a:xfrm>
              <a:off x="10644010" y="5499899"/>
              <a:ext cx="236028" cy="316155"/>
            </a:xfrm>
            <a:custGeom>
              <a:avLst/>
              <a:gdLst>
                <a:gd name="connsiteX0" fmla="*/ 275101 w 380536"/>
                <a:gd name="connsiteY0" fmla="*/ 293357 h 509721"/>
                <a:gd name="connsiteX1" fmla="*/ 254079 w 380536"/>
                <a:gd name="connsiteY1" fmla="*/ 330986 h 509721"/>
                <a:gd name="connsiteX2" fmla="*/ 163475 w 380536"/>
                <a:gd name="connsiteY2" fmla="*/ 478139 h 509721"/>
                <a:gd name="connsiteX3" fmla="*/ 976 w 380536"/>
                <a:gd name="connsiteY3" fmla="*/ 449969 h 509721"/>
                <a:gd name="connsiteX4" fmla="*/ 114073 w 380536"/>
                <a:gd name="connsiteY4" fmla="*/ 386904 h 509721"/>
                <a:gd name="connsiteX5" fmla="*/ 173355 w 380536"/>
                <a:gd name="connsiteY5" fmla="*/ 289993 h 509721"/>
                <a:gd name="connsiteX6" fmla="*/ 107347 w 380536"/>
                <a:gd name="connsiteY6" fmla="*/ 255307 h 509721"/>
                <a:gd name="connsiteX7" fmla="*/ 32509 w 380536"/>
                <a:gd name="connsiteY7" fmla="*/ 195815 h 509721"/>
                <a:gd name="connsiteX8" fmla="*/ 46173 w 380536"/>
                <a:gd name="connsiteY8" fmla="*/ 88604 h 509721"/>
                <a:gd name="connsiteX9" fmla="*/ 76655 w 380536"/>
                <a:gd name="connsiteY9" fmla="*/ 2835 h 509721"/>
                <a:gd name="connsiteX10" fmla="*/ 158430 w 380536"/>
                <a:gd name="connsiteY10" fmla="*/ 44879 h 509721"/>
                <a:gd name="connsiteX11" fmla="*/ 235580 w 380536"/>
                <a:gd name="connsiteY11" fmla="*/ 17340 h 509721"/>
                <a:gd name="connsiteX12" fmla="*/ 298645 w 380536"/>
                <a:gd name="connsiteY12" fmla="*/ 104791 h 509721"/>
                <a:gd name="connsiteX13" fmla="*/ 370750 w 380536"/>
                <a:gd name="connsiteY13" fmla="*/ 144312 h 509721"/>
                <a:gd name="connsiteX14" fmla="*/ 361501 w 380536"/>
                <a:gd name="connsiteY14" fmla="*/ 214315 h 509721"/>
                <a:gd name="connsiteX15" fmla="*/ 275101 w 380536"/>
                <a:gd name="connsiteY15" fmla="*/ 293357 h 509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0536" h="509721">
                  <a:moveTo>
                    <a:pt x="275101" y="293357"/>
                  </a:moveTo>
                  <a:lnTo>
                    <a:pt x="254079" y="330986"/>
                  </a:lnTo>
                  <a:cubicBezTo>
                    <a:pt x="254079" y="330986"/>
                    <a:pt x="227802" y="427476"/>
                    <a:pt x="163475" y="478139"/>
                  </a:cubicBezTo>
                  <a:cubicBezTo>
                    <a:pt x="99148" y="528801"/>
                    <a:pt x="8754" y="517870"/>
                    <a:pt x="976" y="449969"/>
                  </a:cubicBezTo>
                  <a:cubicBezTo>
                    <a:pt x="-7853" y="371978"/>
                    <a:pt x="44281" y="390688"/>
                    <a:pt x="114073" y="386904"/>
                  </a:cubicBezTo>
                  <a:cubicBezTo>
                    <a:pt x="183866" y="383120"/>
                    <a:pt x="173355" y="289993"/>
                    <a:pt x="173355" y="289993"/>
                  </a:cubicBezTo>
                  <a:cubicBezTo>
                    <a:pt x="146952" y="290113"/>
                    <a:pt x="122230" y="277115"/>
                    <a:pt x="107347" y="255307"/>
                  </a:cubicBezTo>
                  <a:cubicBezTo>
                    <a:pt x="88049" y="229255"/>
                    <a:pt x="62234" y="208737"/>
                    <a:pt x="32509" y="195815"/>
                  </a:cubicBezTo>
                  <a:cubicBezTo>
                    <a:pt x="-29295" y="169748"/>
                    <a:pt x="46173" y="88604"/>
                    <a:pt x="46173" y="88604"/>
                  </a:cubicBezTo>
                  <a:cubicBezTo>
                    <a:pt x="4129" y="65690"/>
                    <a:pt x="36503" y="17550"/>
                    <a:pt x="76655" y="2835"/>
                  </a:cubicBezTo>
                  <a:cubicBezTo>
                    <a:pt x="116806" y="-11880"/>
                    <a:pt x="128158" y="34998"/>
                    <a:pt x="158430" y="44879"/>
                  </a:cubicBezTo>
                  <a:cubicBezTo>
                    <a:pt x="188701" y="54759"/>
                    <a:pt x="176719" y="5358"/>
                    <a:pt x="235580" y="17340"/>
                  </a:cubicBezTo>
                  <a:cubicBezTo>
                    <a:pt x="294441" y="29322"/>
                    <a:pt x="262488" y="72838"/>
                    <a:pt x="298645" y="104791"/>
                  </a:cubicBezTo>
                  <a:cubicBezTo>
                    <a:pt x="298645" y="104791"/>
                    <a:pt x="339428" y="73678"/>
                    <a:pt x="370750" y="144312"/>
                  </a:cubicBezTo>
                  <a:cubicBezTo>
                    <a:pt x="388829" y="184884"/>
                    <a:pt x="379579" y="203804"/>
                    <a:pt x="361501" y="214315"/>
                  </a:cubicBezTo>
                  <a:cubicBezTo>
                    <a:pt x="326268" y="232637"/>
                    <a:pt x="296480" y="259894"/>
                    <a:pt x="275101" y="293357"/>
                  </a:cubicBezTo>
                  <a:close/>
                </a:path>
              </a:pathLst>
            </a:custGeom>
            <a:solidFill>
              <a:srgbClr val="24285B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75A40678-B27D-4F25-BBAE-A831E582E318}"/>
                </a:ext>
              </a:extLst>
            </p:cNvPr>
            <p:cNvSpPr/>
            <p:nvPr/>
          </p:nvSpPr>
          <p:spPr>
            <a:xfrm>
              <a:off x="9922396" y="5999870"/>
              <a:ext cx="809478" cy="1031408"/>
            </a:xfrm>
            <a:custGeom>
              <a:avLst/>
              <a:gdLst>
                <a:gd name="connsiteX0" fmla="*/ 1040370 w 1305080"/>
                <a:gd name="connsiteY0" fmla="*/ 0 h 1662887"/>
                <a:gd name="connsiteX1" fmla="*/ 414761 w 1305080"/>
                <a:gd name="connsiteY1" fmla="*/ 803875 h 1662887"/>
                <a:gd name="connsiteX2" fmla="*/ 77360 w 1305080"/>
                <a:gd name="connsiteY2" fmla="*/ 1166712 h 1662887"/>
                <a:gd name="connsiteX3" fmla="*/ 0 w 1305080"/>
                <a:gd name="connsiteY3" fmla="*/ 1201608 h 1662887"/>
                <a:gd name="connsiteX4" fmla="*/ 103637 w 1305080"/>
                <a:gd name="connsiteY4" fmla="*/ 1662827 h 1662887"/>
                <a:gd name="connsiteX5" fmla="*/ 1158723 w 1305080"/>
                <a:gd name="connsiteY5" fmla="*/ 1032172 h 1662887"/>
                <a:gd name="connsiteX6" fmla="*/ 1040370 w 1305080"/>
                <a:gd name="connsiteY6" fmla="*/ 0 h 166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5080" h="1662887">
                  <a:moveTo>
                    <a:pt x="1040370" y="0"/>
                  </a:moveTo>
                  <a:cubicBezTo>
                    <a:pt x="1040370" y="0"/>
                    <a:pt x="671437" y="252262"/>
                    <a:pt x="414761" y="803875"/>
                  </a:cubicBezTo>
                  <a:cubicBezTo>
                    <a:pt x="345094" y="958533"/>
                    <a:pt x="226552" y="1086009"/>
                    <a:pt x="77360" y="1166712"/>
                  </a:cubicBezTo>
                  <a:cubicBezTo>
                    <a:pt x="52260" y="1179808"/>
                    <a:pt x="26424" y="1191475"/>
                    <a:pt x="0" y="1201608"/>
                  </a:cubicBezTo>
                  <a:lnTo>
                    <a:pt x="103637" y="1662827"/>
                  </a:lnTo>
                  <a:cubicBezTo>
                    <a:pt x="103637" y="1662827"/>
                    <a:pt x="770660" y="1682167"/>
                    <a:pt x="1158723" y="1032172"/>
                  </a:cubicBezTo>
                  <a:cubicBezTo>
                    <a:pt x="1546786" y="382177"/>
                    <a:pt x="1040370" y="0"/>
                    <a:pt x="1040370" y="0"/>
                  </a:cubicBezTo>
                  <a:close/>
                </a:path>
              </a:pathLst>
            </a:custGeom>
            <a:solidFill>
              <a:schemeClr val="accent1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ECAA0CF1-35C2-4B92-AF73-5B14C2C932CC}"/>
                </a:ext>
              </a:extLst>
            </p:cNvPr>
            <p:cNvSpPr/>
            <p:nvPr/>
          </p:nvSpPr>
          <p:spPr>
            <a:xfrm>
              <a:off x="10259663" y="6120610"/>
              <a:ext cx="367480" cy="770464"/>
            </a:xfrm>
            <a:custGeom>
              <a:avLst/>
              <a:gdLst>
                <a:gd name="connsiteX0" fmla="*/ 280717 w 592470"/>
                <a:gd name="connsiteY0" fmla="*/ 0 h 1242180"/>
                <a:gd name="connsiteX1" fmla="*/ 2598 w 592470"/>
                <a:gd name="connsiteY1" fmla="*/ 364729 h 1242180"/>
                <a:gd name="connsiteX2" fmla="*/ 242037 w 592470"/>
                <a:gd name="connsiteY2" fmla="*/ 1242180 h 1242180"/>
                <a:gd name="connsiteX3" fmla="*/ 327175 w 592470"/>
                <a:gd name="connsiteY3" fmla="*/ 1177013 h 1242180"/>
                <a:gd name="connsiteX4" fmla="*/ 592471 w 592470"/>
                <a:gd name="connsiteY4" fmla="*/ 794205 h 124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2470" h="1242180">
                  <a:moveTo>
                    <a:pt x="280717" y="0"/>
                  </a:moveTo>
                  <a:cubicBezTo>
                    <a:pt x="280717" y="0"/>
                    <a:pt x="91520" y="206645"/>
                    <a:pt x="2598" y="364729"/>
                  </a:cubicBezTo>
                  <a:cubicBezTo>
                    <a:pt x="2598" y="364729"/>
                    <a:pt x="-42389" y="935682"/>
                    <a:pt x="242037" y="1242180"/>
                  </a:cubicBezTo>
                  <a:lnTo>
                    <a:pt x="327175" y="1177013"/>
                  </a:lnTo>
                  <a:lnTo>
                    <a:pt x="592471" y="794205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E4819DEB-E7C8-4A86-91BE-9160404C02AA}"/>
                </a:ext>
              </a:extLst>
            </p:cNvPr>
            <p:cNvSpPr/>
            <p:nvPr/>
          </p:nvSpPr>
          <p:spPr>
            <a:xfrm>
              <a:off x="10772918" y="5681130"/>
              <a:ext cx="49660" cy="47823"/>
            </a:xfrm>
            <a:custGeom>
              <a:avLst/>
              <a:gdLst>
                <a:gd name="connsiteX0" fmla="*/ 6727 w 80065"/>
                <a:gd name="connsiteY0" fmla="*/ 10626 h 77102"/>
                <a:gd name="connsiteX1" fmla="*/ 76309 w 80065"/>
                <a:gd name="connsiteY1" fmla="*/ 21137 h 77102"/>
                <a:gd name="connsiteX2" fmla="*/ 0 w 80065"/>
                <a:gd name="connsiteY2" fmla="*/ 68436 h 77102"/>
                <a:gd name="connsiteX3" fmla="*/ 6727 w 80065"/>
                <a:gd name="connsiteY3" fmla="*/ 10626 h 77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65" h="77102">
                  <a:moveTo>
                    <a:pt x="6727" y="10626"/>
                  </a:moveTo>
                  <a:cubicBezTo>
                    <a:pt x="6727" y="10626"/>
                    <a:pt x="57390" y="-19225"/>
                    <a:pt x="76309" y="21137"/>
                  </a:cubicBezTo>
                  <a:cubicBezTo>
                    <a:pt x="95229" y="61499"/>
                    <a:pt x="38470" y="93032"/>
                    <a:pt x="0" y="68436"/>
                  </a:cubicBezTo>
                  <a:cubicBezTo>
                    <a:pt x="9060" y="50580"/>
                    <a:pt x="11436" y="30082"/>
                    <a:pt x="6727" y="10626"/>
                  </a:cubicBezTo>
                  <a:close/>
                </a:path>
              </a:pathLst>
            </a:custGeom>
            <a:solidFill>
              <a:srgbClr val="F4A28C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2C434FC3-F8DE-4FFD-92C9-2BBD5F616B13}"/>
                </a:ext>
              </a:extLst>
            </p:cNvPr>
            <p:cNvSpPr/>
            <p:nvPr/>
          </p:nvSpPr>
          <p:spPr>
            <a:xfrm>
              <a:off x="10374223" y="5849930"/>
              <a:ext cx="1262711" cy="1321870"/>
            </a:xfrm>
            <a:custGeom>
              <a:avLst/>
              <a:gdLst>
                <a:gd name="connsiteX0" fmla="*/ 430053 w 2035804"/>
                <a:gd name="connsiteY0" fmla="*/ 201170 h 2131184"/>
                <a:gd name="connsiteX1" fmla="*/ 732978 w 2035804"/>
                <a:gd name="connsiteY1" fmla="*/ 105310 h 2131184"/>
                <a:gd name="connsiteX2" fmla="*/ 2034650 w 2035804"/>
                <a:gd name="connsiteY2" fmla="*/ 404661 h 2131184"/>
                <a:gd name="connsiteX3" fmla="*/ 1572170 w 2035804"/>
                <a:gd name="connsiteY3" fmla="*/ 2131184 h 2131184"/>
                <a:gd name="connsiteX4" fmla="*/ 346386 w 2035804"/>
                <a:gd name="connsiteY4" fmla="*/ 2131184 h 2131184"/>
                <a:gd name="connsiteX5" fmla="*/ 430053 w 2035804"/>
                <a:gd name="connsiteY5" fmla="*/ 201170 h 2131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5804" h="2131184">
                  <a:moveTo>
                    <a:pt x="430053" y="201170"/>
                  </a:moveTo>
                  <a:lnTo>
                    <a:pt x="732978" y="105310"/>
                  </a:lnTo>
                  <a:cubicBezTo>
                    <a:pt x="732978" y="105310"/>
                    <a:pt x="2006270" y="-273083"/>
                    <a:pt x="2034650" y="404661"/>
                  </a:cubicBezTo>
                  <a:cubicBezTo>
                    <a:pt x="2060717" y="1029850"/>
                    <a:pt x="1637547" y="1439356"/>
                    <a:pt x="1572170" y="2131184"/>
                  </a:cubicBezTo>
                  <a:lnTo>
                    <a:pt x="346386" y="2131184"/>
                  </a:lnTo>
                  <a:cubicBezTo>
                    <a:pt x="346386" y="2131184"/>
                    <a:pt x="-486078" y="421268"/>
                    <a:pt x="430053" y="201170"/>
                  </a:cubicBezTo>
                  <a:close/>
                </a:path>
              </a:pathLst>
            </a:custGeom>
            <a:solidFill>
              <a:schemeClr val="accent1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D695D694-F1AE-4942-829E-4178A38C3952}"/>
                </a:ext>
              </a:extLst>
            </p:cNvPr>
            <p:cNvSpPr/>
            <p:nvPr/>
          </p:nvSpPr>
          <p:spPr>
            <a:xfrm>
              <a:off x="10569947" y="5952148"/>
              <a:ext cx="993384" cy="1219651"/>
            </a:xfrm>
            <a:custGeom>
              <a:avLst/>
              <a:gdLst>
                <a:gd name="connsiteX0" fmla="*/ 1062584 w 1601583"/>
                <a:gd name="connsiteY0" fmla="*/ 0 h 1966382"/>
                <a:gd name="connsiteX1" fmla="*/ 917533 w 1601583"/>
                <a:gd name="connsiteY1" fmla="*/ 735764 h 1966382"/>
                <a:gd name="connsiteX2" fmla="*/ 747677 w 1601583"/>
                <a:gd name="connsiteY2" fmla="*/ 1358221 h 1966382"/>
                <a:gd name="connsiteX3" fmla="*/ 92216 w 1601583"/>
                <a:gd name="connsiteY3" fmla="*/ 1103436 h 1966382"/>
                <a:gd name="connsiteX4" fmla="*/ 92216 w 1601583"/>
                <a:gd name="connsiteY4" fmla="*/ 1386390 h 1966382"/>
                <a:gd name="connsiteX5" fmla="*/ 531362 w 1601583"/>
                <a:gd name="connsiteY5" fmla="*/ 1966383 h 1966382"/>
                <a:gd name="connsiteX6" fmla="*/ 1255985 w 1601583"/>
                <a:gd name="connsiteY6" fmla="*/ 1966383 h 1966382"/>
                <a:gd name="connsiteX7" fmla="*/ 1307278 w 1601583"/>
                <a:gd name="connsiteY7" fmla="*/ 1708234 h 1966382"/>
                <a:gd name="connsiteX8" fmla="*/ 1601584 w 1601583"/>
                <a:gd name="connsiteY8" fmla="*/ 1175961 h 1966382"/>
                <a:gd name="connsiteX9" fmla="*/ 1601584 w 1601583"/>
                <a:gd name="connsiteY9" fmla="*/ 967425 h 1966382"/>
                <a:gd name="connsiteX10" fmla="*/ 1280580 w 1601583"/>
                <a:gd name="connsiteY10" fmla="*/ 160397 h 196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01583" h="1966382">
                  <a:moveTo>
                    <a:pt x="1062584" y="0"/>
                  </a:moveTo>
                  <a:cubicBezTo>
                    <a:pt x="1062584" y="0"/>
                    <a:pt x="719718" y="327941"/>
                    <a:pt x="917533" y="735764"/>
                  </a:cubicBezTo>
                  <a:cubicBezTo>
                    <a:pt x="1115349" y="1143588"/>
                    <a:pt x="1049550" y="1414770"/>
                    <a:pt x="747677" y="1358221"/>
                  </a:cubicBezTo>
                  <a:cubicBezTo>
                    <a:pt x="445803" y="1301672"/>
                    <a:pt x="92216" y="1103436"/>
                    <a:pt x="92216" y="1103436"/>
                  </a:cubicBezTo>
                  <a:cubicBezTo>
                    <a:pt x="92216" y="1103436"/>
                    <a:pt x="-115270" y="1282752"/>
                    <a:pt x="92216" y="1386390"/>
                  </a:cubicBezTo>
                  <a:cubicBezTo>
                    <a:pt x="299701" y="1490028"/>
                    <a:pt x="664010" y="1609221"/>
                    <a:pt x="531362" y="1966383"/>
                  </a:cubicBezTo>
                  <a:lnTo>
                    <a:pt x="1255985" y="1966383"/>
                  </a:lnTo>
                  <a:lnTo>
                    <a:pt x="1307278" y="1708234"/>
                  </a:lnTo>
                  <a:lnTo>
                    <a:pt x="1601584" y="1175961"/>
                  </a:lnTo>
                  <a:lnTo>
                    <a:pt x="1601584" y="967425"/>
                  </a:lnTo>
                  <a:lnTo>
                    <a:pt x="1280580" y="160397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3F8F7ACB-E8D5-4152-95D1-A5D769F66672}"/>
                </a:ext>
              </a:extLst>
            </p:cNvPr>
            <p:cNvSpPr/>
            <p:nvPr/>
          </p:nvSpPr>
          <p:spPr>
            <a:xfrm>
              <a:off x="9922265" y="6681540"/>
              <a:ext cx="226484" cy="349701"/>
            </a:xfrm>
            <a:custGeom>
              <a:avLst/>
              <a:gdLst>
                <a:gd name="connsiteX0" fmla="*/ 0 w 365149"/>
                <a:gd name="connsiteY0" fmla="*/ 102587 h 563805"/>
                <a:gd name="connsiteX1" fmla="*/ 103638 w 365149"/>
                <a:gd name="connsiteY1" fmla="*/ 563805 h 563805"/>
                <a:gd name="connsiteX2" fmla="*/ 365149 w 365149"/>
                <a:gd name="connsiteY2" fmla="*/ 528489 h 563805"/>
                <a:gd name="connsiteX3" fmla="*/ 182680 w 365149"/>
                <a:gd name="connsiteY3" fmla="*/ 0 h 563805"/>
                <a:gd name="connsiteX4" fmla="*/ 0 w 365149"/>
                <a:gd name="connsiteY4" fmla="*/ 102587 h 563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149" h="563805">
                  <a:moveTo>
                    <a:pt x="0" y="102587"/>
                  </a:moveTo>
                  <a:lnTo>
                    <a:pt x="103638" y="563805"/>
                  </a:lnTo>
                  <a:cubicBezTo>
                    <a:pt x="191824" y="561472"/>
                    <a:pt x="279506" y="549637"/>
                    <a:pt x="365149" y="528489"/>
                  </a:cubicBezTo>
                  <a:lnTo>
                    <a:pt x="182680" y="0"/>
                  </a:lnTo>
                  <a:cubicBezTo>
                    <a:pt x="129411" y="46290"/>
                    <a:pt x="67249" y="81207"/>
                    <a:pt x="0" y="102587"/>
                  </a:cubicBezTo>
                  <a:close/>
                </a:path>
              </a:pathLst>
            </a:custGeom>
            <a:solidFill>
              <a:srgbClr val="FFFFFF">
                <a:alpha val="39000"/>
              </a:srgbClr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9C399152-BBCF-45D8-95AD-FE0AB6A2714F}"/>
                </a:ext>
              </a:extLst>
            </p:cNvPr>
            <p:cNvSpPr/>
            <p:nvPr/>
          </p:nvSpPr>
          <p:spPr>
            <a:xfrm>
              <a:off x="10589070" y="7171800"/>
              <a:ext cx="759902" cy="1094348"/>
            </a:xfrm>
            <a:custGeom>
              <a:avLst/>
              <a:gdLst>
                <a:gd name="connsiteX0" fmla="*/ 0 w 1225152"/>
                <a:gd name="connsiteY0" fmla="*/ 0 h 1764362"/>
                <a:gd name="connsiteX1" fmla="*/ 1225153 w 1225152"/>
                <a:gd name="connsiteY1" fmla="*/ 0 h 1764362"/>
                <a:gd name="connsiteX2" fmla="*/ 783694 w 1225152"/>
                <a:gd name="connsiteY2" fmla="*/ 718947 h 1764362"/>
                <a:gd name="connsiteX3" fmla="*/ 789370 w 1225152"/>
                <a:gd name="connsiteY3" fmla="*/ 1277917 h 1764362"/>
                <a:gd name="connsiteX4" fmla="*/ 1027757 w 1225152"/>
                <a:gd name="connsiteY4" fmla="*/ 1651055 h 1764362"/>
                <a:gd name="connsiteX5" fmla="*/ 886280 w 1225152"/>
                <a:gd name="connsiteY5" fmla="*/ 1764362 h 1764362"/>
                <a:gd name="connsiteX6" fmla="*/ 480559 w 1225152"/>
                <a:gd name="connsiteY6" fmla="*/ 1297047 h 1764362"/>
                <a:gd name="connsiteX7" fmla="*/ 309231 w 1225152"/>
                <a:gd name="connsiteY7" fmla="*/ 617201 h 1764362"/>
                <a:gd name="connsiteX8" fmla="*/ 386171 w 1225152"/>
                <a:gd name="connsiteY8" fmla="*/ 274125 h 1764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5152" h="1764362">
                  <a:moveTo>
                    <a:pt x="0" y="0"/>
                  </a:moveTo>
                  <a:lnTo>
                    <a:pt x="1225153" y="0"/>
                  </a:lnTo>
                  <a:lnTo>
                    <a:pt x="783694" y="718947"/>
                  </a:lnTo>
                  <a:cubicBezTo>
                    <a:pt x="678122" y="890905"/>
                    <a:pt x="680330" y="1108124"/>
                    <a:pt x="789370" y="1277917"/>
                  </a:cubicBezTo>
                  <a:lnTo>
                    <a:pt x="1027757" y="1651055"/>
                  </a:lnTo>
                  <a:lnTo>
                    <a:pt x="886280" y="1764362"/>
                  </a:lnTo>
                  <a:lnTo>
                    <a:pt x="480559" y="1297047"/>
                  </a:lnTo>
                  <a:cubicBezTo>
                    <a:pt x="318754" y="1110478"/>
                    <a:pt x="255184" y="858174"/>
                    <a:pt x="309231" y="617201"/>
                  </a:cubicBezTo>
                  <a:lnTo>
                    <a:pt x="386171" y="274125"/>
                  </a:lnTo>
                  <a:close/>
                </a:path>
              </a:pathLst>
            </a:custGeom>
            <a:solidFill>
              <a:srgbClr val="24285B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B10633B4-3CD2-490A-8B8C-30A8DD31152B}"/>
                </a:ext>
              </a:extLst>
            </p:cNvPr>
            <p:cNvSpPr/>
            <p:nvPr/>
          </p:nvSpPr>
          <p:spPr>
            <a:xfrm>
              <a:off x="10717372" y="5875384"/>
              <a:ext cx="1097135" cy="1115763"/>
            </a:xfrm>
            <a:custGeom>
              <a:avLst/>
              <a:gdLst>
                <a:gd name="connsiteX0" fmla="*/ 817960 w 1768855"/>
                <a:gd name="connsiteY0" fmla="*/ 274489 h 1798888"/>
                <a:gd name="connsiteX1" fmla="*/ 1086661 w 1768855"/>
                <a:gd name="connsiteY1" fmla="*/ 15 h 1798888"/>
                <a:gd name="connsiteX2" fmla="*/ 1192148 w 1768855"/>
                <a:gd name="connsiteY2" fmla="*/ 20125 h 1798888"/>
                <a:gd name="connsiteX3" fmla="*/ 1763942 w 1768855"/>
                <a:gd name="connsiteY3" fmla="*/ 1136384 h 1798888"/>
                <a:gd name="connsiteX4" fmla="*/ 0 w 1768855"/>
                <a:gd name="connsiteY4" fmla="*/ 1402311 h 1798888"/>
                <a:gd name="connsiteX5" fmla="*/ 65588 w 1768855"/>
                <a:gd name="connsiteY5" fmla="*/ 1206597 h 1798888"/>
                <a:gd name="connsiteX6" fmla="*/ 1038899 w 1768855"/>
                <a:gd name="connsiteY6" fmla="*/ 1281855 h 1798888"/>
                <a:gd name="connsiteX7" fmla="*/ 1176151 w 1768855"/>
                <a:gd name="connsiteY7" fmla="*/ 1139159 h 1798888"/>
                <a:gd name="connsiteX8" fmla="*/ 1150105 w 1768855"/>
                <a:gd name="connsiteY8" fmla="*/ 1060496 h 1798888"/>
                <a:gd name="connsiteX9" fmla="*/ 817960 w 1768855"/>
                <a:gd name="connsiteY9" fmla="*/ 274489 h 1798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8855" h="1798888">
                  <a:moveTo>
                    <a:pt x="817960" y="274489"/>
                  </a:moveTo>
                  <a:cubicBezTo>
                    <a:pt x="816362" y="124496"/>
                    <a:pt x="936670" y="1609"/>
                    <a:pt x="1086661" y="15"/>
                  </a:cubicBezTo>
                  <a:cubicBezTo>
                    <a:pt x="1122818" y="-369"/>
                    <a:pt x="1158681" y="6467"/>
                    <a:pt x="1192148" y="20125"/>
                  </a:cubicBezTo>
                  <a:cubicBezTo>
                    <a:pt x="1418764" y="111990"/>
                    <a:pt x="1698984" y="380439"/>
                    <a:pt x="1763942" y="1136384"/>
                  </a:cubicBezTo>
                  <a:cubicBezTo>
                    <a:pt x="1877039" y="2451721"/>
                    <a:pt x="0" y="1402311"/>
                    <a:pt x="0" y="1402311"/>
                  </a:cubicBezTo>
                  <a:lnTo>
                    <a:pt x="65588" y="1206597"/>
                  </a:lnTo>
                  <a:cubicBezTo>
                    <a:pt x="65588" y="1206597"/>
                    <a:pt x="636751" y="1294889"/>
                    <a:pt x="1038899" y="1281855"/>
                  </a:cubicBezTo>
                  <a:cubicBezTo>
                    <a:pt x="1116217" y="1280363"/>
                    <a:pt x="1177664" y="1216456"/>
                    <a:pt x="1176151" y="1139159"/>
                  </a:cubicBezTo>
                  <a:cubicBezTo>
                    <a:pt x="1175604" y="1110906"/>
                    <a:pt x="1166523" y="1083493"/>
                    <a:pt x="1150105" y="1060496"/>
                  </a:cubicBezTo>
                  <a:cubicBezTo>
                    <a:pt x="1011360" y="868776"/>
                    <a:pt x="821323" y="554710"/>
                    <a:pt x="817960" y="274489"/>
                  </a:cubicBezTo>
                  <a:close/>
                </a:path>
              </a:pathLst>
            </a:custGeom>
            <a:solidFill>
              <a:srgbClr val="F4A28C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F4BD21D3-8491-4CC3-B1A8-6BCC0D49466E}"/>
                </a:ext>
              </a:extLst>
            </p:cNvPr>
            <p:cNvSpPr/>
            <p:nvPr/>
          </p:nvSpPr>
          <p:spPr>
            <a:xfrm>
              <a:off x="11203688" y="5858869"/>
              <a:ext cx="635918" cy="1153258"/>
            </a:xfrm>
            <a:custGeom>
              <a:avLst/>
              <a:gdLst>
                <a:gd name="connsiteX0" fmla="*/ 100746 w 1025258"/>
                <a:gd name="connsiteY0" fmla="*/ 79755 h 1859339"/>
                <a:gd name="connsiteX1" fmla="*/ 660347 w 1025258"/>
                <a:gd name="connsiteY1" fmla="*/ 183393 h 1859339"/>
                <a:gd name="connsiteX2" fmla="*/ 1017719 w 1025258"/>
                <a:gd name="connsiteY2" fmla="*/ 1244365 h 1859339"/>
                <a:gd name="connsiteX3" fmla="*/ 395262 w 1025258"/>
                <a:gd name="connsiteY3" fmla="*/ 1857362 h 1859339"/>
                <a:gd name="connsiteX4" fmla="*/ 197867 w 1025258"/>
                <a:gd name="connsiteY4" fmla="*/ 1309112 h 1859339"/>
                <a:gd name="connsiteX5" fmla="*/ 306340 w 1025258"/>
                <a:gd name="connsiteY5" fmla="*/ 1058742 h 1859339"/>
                <a:gd name="connsiteX6" fmla="*/ 100746 w 1025258"/>
                <a:gd name="connsiteY6" fmla="*/ 79755 h 185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5258" h="1859339">
                  <a:moveTo>
                    <a:pt x="100746" y="79755"/>
                  </a:moveTo>
                  <a:cubicBezTo>
                    <a:pt x="100746" y="79755"/>
                    <a:pt x="334299" y="-156110"/>
                    <a:pt x="660347" y="183393"/>
                  </a:cubicBezTo>
                  <a:cubicBezTo>
                    <a:pt x="986396" y="522896"/>
                    <a:pt x="1017719" y="1244365"/>
                    <a:pt x="1017719" y="1244365"/>
                  </a:cubicBezTo>
                  <a:cubicBezTo>
                    <a:pt x="1017719" y="1244365"/>
                    <a:pt x="1140486" y="1899826"/>
                    <a:pt x="395262" y="1857362"/>
                  </a:cubicBezTo>
                  <a:lnTo>
                    <a:pt x="197867" y="1309112"/>
                  </a:lnTo>
                  <a:cubicBezTo>
                    <a:pt x="197867" y="1309112"/>
                    <a:pt x="471151" y="1264546"/>
                    <a:pt x="306340" y="1058742"/>
                  </a:cubicBezTo>
                  <a:cubicBezTo>
                    <a:pt x="305920" y="1058742"/>
                    <a:pt x="-212900" y="338955"/>
                    <a:pt x="100746" y="79755"/>
                  </a:cubicBezTo>
                  <a:close/>
                </a:path>
              </a:pathLst>
            </a:custGeom>
            <a:solidFill>
              <a:schemeClr val="accent1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6F393D2A-FA50-4B97-BD2E-937BB01A60EB}"/>
                </a:ext>
              </a:extLst>
            </p:cNvPr>
            <p:cNvSpPr/>
            <p:nvPr/>
          </p:nvSpPr>
          <p:spPr>
            <a:xfrm>
              <a:off x="11232536" y="6657027"/>
              <a:ext cx="216444" cy="355177"/>
            </a:xfrm>
            <a:custGeom>
              <a:avLst/>
              <a:gdLst>
                <a:gd name="connsiteX0" fmla="*/ 150937 w 348962"/>
                <a:gd name="connsiteY0" fmla="*/ 22283 h 572634"/>
                <a:gd name="connsiteX1" fmla="*/ 0 w 348962"/>
                <a:gd name="connsiteY1" fmla="*/ 0 h 572634"/>
                <a:gd name="connsiteX2" fmla="*/ 166704 w 348962"/>
                <a:gd name="connsiteY2" fmla="*/ 572635 h 572634"/>
                <a:gd name="connsiteX3" fmla="*/ 348963 w 348962"/>
                <a:gd name="connsiteY3" fmla="*/ 570743 h 572634"/>
                <a:gd name="connsiteX4" fmla="*/ 150937 w 348962"/>
                <a:gd name="connsiteY4" fmla="*/ 22283 h 57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962" h="572634">
                  <a:moveTo>
                    <a:pt x="150937" y="22283"/>
                  </a:moveTo>
                  <a:lnTo>
                    <a:pt x="0" y="0"/>
                  </a:lnTo>
                  <a:lnTo>
                    <a:pt x="166704" y="572635"/>
                  </a:lnTo>
                  <a:lnTo>
                    <a:pt x="348963" y="570743"/>
                  </a:lnTo>
                  <a:lnTo>
                    <a:pt x="150937" y="22283"/>
                  </a:lnTo>
                  <a:close/>
                </a:path>
              </a:pathLst>
            </a:custGeom>
            <a:solidFill>
              <a:srgbClr val="2399F3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1607A84B-A52B-4584-A0AE-D85519721420}"/>
                </a:ext>
              </a:extLst>
            </p:cNvPr>
            <p:cNvSpPr/>
            <p:nvPr/>
          </p:nvSpPr>
          <p:spPr>
            <a:xfrm>
              <a:off x="10520486" y="6288550"/>
              <a:ext cx="185542" cy="331186"/>
            </a:xfrm>
            <a:custGeom>
              <a:avLst/>
              <a:gdLst>
                <a:gd name="connsiteX0" fmla="*/ 0 w 299140"/>
                <a:gd name="connsiteY0" fmla="*/ 0 h 533954"/>
                <a:gd name="connsiteX1" fmla="*/ 299141 w 299140"/>
                <a:gd name="connsiteY1" fmla="*/ 0 h 533954"/>
                <a:gd name="connsiteX2" fmla="*/ 299141 w 299140"/>
                <a:gd name="connsiteY2" fmla="*/ 533955 h 533954"/>
                <a:gd name="connsiteX3" fmla="*/ 0 w 299140"/>
                <a:gd name="connsiteY3" fmla="*/ 533955 h 533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9140" h="533954">
                  <a:moveTo>
                    <a:pt x="0" y="0"/>
                  </a:moveTo>
                  <a:lnTo>
                    <a:pt x="299141" y="0"/>
                  </a:lnTo>
                  <a:lnTo>
                    <a:pt x="299141" y="533955"/>
                  </a:lnTo>
                  <a:lnTo>
                    <a:pt x="0" y="533955"/>
                  </a:lnTo>
                  <a:close/>
                </a:path>
              </a:pathLst>
            </a:custGeom>
            <a:solidFill>
              <a:schemeClr val="accent3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9E1337DA-7A13-4025-9B46-0A5E18FB08C6}"/>
                </a:ext>
              </a:extLst>
            </p:cNvPr>
            <p:cNvSpPr/>
            <p:nvPr/>
          </p:nvSpPr>
          <p:spPr>
            <a:xfrm>
              <a:off x="11232536" y="6657027"/>
              <a:ext cx="216444" cy="355177"/>
            </a:xfrm>
            <a:custGeom>
              <a:avLst/>
              <a:gdLst>
                <a:gd name="connsiteX0" fmla="*/ 150937 w 348962"/>
                <a:gd name="connsiteY0" fmla="*/ 22283 h 572634"/>
                <a:gd name="connsiteX1" fmla="*/ 0 w 348962"/>
                <a:gd name="connsiteY1" fmla="*/ 0 h 572634"/>
                <a:gd name="connsiteX2" fmla="*/ 166704 w 348962"/>
                <a:gd name="connsiteY2" fmla="*/ 572635 h 572634"/>
                <a:gd name="connsiteX3" fmla="*/ 348963 w 348962"/>
                <a:gd name="connsiteY3" fmla="*/ 570743 h 572634"/>
                <a:gd name="connsiteX4" fmla="*/ 150937 w 348962"/>
                <a:gd name="connsiteY4" fmla="*/ 22283 h 57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962" h="572634">
                  <a:moveTo>
                    <a:pt x="150937" y="22283"/>
                  </a:moveTo>
                  <a:lnTo>
                    <a:pt x="0" y="0"/>
                  </a:lnTo>
                  <a:lnTo>
                    <a:pt x="166704" y="572635"/>
                  </a:lnTo>
                  <a:lnTo>
                    <a:pt x="348963" y="570743"/>
                  </a:lnTo>
                  <a:lnTo>
                    <a:pt x="150937" y="22283"/>
                  </a:lnTo>
                  <a:close/>
                </a:path>
              </a:pathLst>
            </a:custGeom>
            <a:solidFill>
              <a:srgbClr val="FFFFFF">
                <a:alpha val="39000"/>
              </a:srgbClr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4332D7E2-DDB1-4140-8075-CA76BCF31243}"/>
                </a:ext>
              </a:extLst>
            </p:cNvPr>
            <p:cNvSpPr/>
            <p:nvPr/>
          </p:nvSpPr>
          <p:spPr>
            <a:xfrm>
              <a:off x="10565897" y="6528777"/>
              <a:ext cx="192416" cy="216391"/>
            </a:xfrm>
            <a:custGeom>
              <a:avLst/>
              <a:gdLst>
                <a:gd name="connsiteX0" fmla="*/ 310224 w 310223"/>
                <a:gd name="connsiteY0" fmla="*/ 153165 h 348877"/>
                <a:gd name="connsiteX1" fmla="*/ 84660 w 310223"/>
                <a:gd name="connsiteY1" fmla="*/ 2438 h 348877"/>
                <a:gd name="connsiteX2" fmla="*/ 244636 w 310223"/>
                <a:gd name="connsiteY2" fmla="*/ 348878 h 34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223" h="348877">
                  <a:moveTo>
                    <a:pt x="310224" y="153165"/>
                  </a:moveTo>
                  <a:cubicBezTo>
                    <a:pt x="310224" y="153165"/>
                    <a:pt x="172531" y="-22578"/>
                    <a:pt x="84660" y="2438"/>
                  </a:cubicBezTo>
                  <a:cubicBezTo>
                    <a:pt x="-3211" y="27454"/>
                    <a:pt x="-104537" y="248814"/>
                    <a:pt x="244636" y="348878"/>
                  </a:cubicBezTo>
                  <a:close/>
                </a:path>
              </a:pathLst>
            </a:custGeom>
            <a:solidFill>
              <a:srgbClr val="F4A28C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7668E40C-1F90-4FC9-8AFE-CE6E2851AD7E}"/>
                </a:ext>
              </a:extLst>
            </p:cNvPr>
            <p:cNvSpPr/>
            <p:nvPr/>
          </p:nvSpPr>
          <p:spPr>
            <a:xfrm>
              <a:off x="9217860" y="6656785"/>
              <a:ext cx="224705" cy="234940"/>
            </a:xfrm>
            <a:custGeom>
              <a:avLst/>
              <a:gdLst>
                <a:gd name="connsiteX0" fmla="*/ 362282 w 362281"/>
                <a:gd name="connsiteY0" fmla="*/ 142498 h 378782"/>
                <a:gd name="connsiteX1" fmla="*/ 94463 w 362281"/>
                <a:gd name="connsiteY1" fmla="*/ 390 h 378782"/>
                <a:gd name="connsiteX2" fmla="*/ 305733 w 362281"/>
                <a:gd name="connsiteY2" fmla="*/ 378783 h 37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2281" h="378782">
                  <a:moveTo>
                    <a:pt x="362282" y="142498"/>
                  </a:moveTo>
                  <a:cubicBezTo>
                    <a:pt x="362282" y="142498"/>
                    <a:pt x="213867" y="-8649"/>
                    <a:pt x="94463" y="390"/>
                  </a:cubicBezTo>
                  <a:cubicBezTo>
                    <a:pt x="-24941" y="9429"/>
                    <a:pt x="-99148" y="273674"/>
                    <a:pt x="305733" y="378783"/>
                  </a:cubicBezTo>
                  <a:close/>
                </a:path>
              </a:pathLst>
            </a:custGeom>
            <a:solidFill>
              <a:srgbClr val="F4A28C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BA2778CA-28E5-46AC-8B6E-E9F7882231C6}"/>
                </a:ext>
              </a:extLst>
            </p:cNvPr>
            <p:cNvSpPr/>
            <p:nvPr/>
          </p:nvSpPr>
          <p:spPr>
            <a:xfrm>
              <a:off x="8944875" y="6483219"/>
              <a:ext cx="608391" cy="222312"/>
            </a:xfrm>
            <a:custGeom>
              <a:avLst/>
              <a:gdLst>
                <a:gd name="connsiteX0" fmla="*/ 0 w 980878"/>
                <a:gd name="connsiteY0" fmla="*/ 0 h 358422"/>
                <a:gd name="connsiteX1" fmla="*/ 980879 w 980878"/>
                <a:gd name="connsiteY1" fmla="*/ 0 h 358422"/>
                <a:gd name="connsiteX2" fmla="*/ 980879 w 980878"/>
                <a:gd name="connsiteY2" fmla="*/ 358422 h 358422"/>
                <a:gd name="connsiteX3" fmla="*/ 0 w 980878"/>
                <a:gd name="connsiteY3" fmla="*/ 358422 h 358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0878" h="358422">
                  <a:moveTo>
                    <a:pt x="0" y="0"/>
                  </a:moveTo>
                  <a:lnTo>
                    <a:pt x="980879" y="0"/>
                  </a:lnTo>
                  <a:lnTo>
                    <a:pt x="980879" y="358422"/>
                  </a:lnTo>
                  <a:lnTo>
                    <a:pt x="0" y="358422"/>
                  </a:lnTo>
                  <a:close/>
                </a:path>
              </a:pathLst>
            </a:custGeom>
            <a:solidFill>
              <a:srgbClr val="24285B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971613CA-B01E-4754-A9E2-83EFD8C77021}"/>
                </a:ext>
              </a:extLst>
            </p:cNvPr>
            <p:cNvSpPr/>
            <p:nvPr/>
          </p:nvSpPr>
          <p:spPr>
            <a:xfrm>
              <a:off x="9030670" y="6561974"/>
              <a:ext cx="257386" cy="57762"/>
            </a:xfrm>
            <a:custGeom>
              <a:avLst/>
              <a:gdLst>
                <a:gd name="connsiteX0" fmla="*/ 0 w 414970"/>
                <a:gd name="connsiteY0" fmla="*/ 0 h 93126"/>
                <a:gd name="connsiteX1" fmla="*/ 414971 w 414970"/>
                <a:gd name="connsiteY1" fmla="*/ 0 h 93126"/>
                <a:gd name="connsiteX2" fmla="*/ 414971 w 414970"/>
                <a:gd name="connsiteY2" fmla="*/ 93127 h 93126"/>
                <a:gd name="connsiteX3" fmla="*/ 0 w 414970"/>
                <a:gd name="connsiteY3" fmla="*/ 93127 h 93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970" h="93126">
                  <a:moveTo>
                    <a:pt x="0" y="0"/>
                  </a:moveTo>
                  <a:lnTo>
                    <a:pt x="414971" y="0"/>
                  </a:lnTo>
                  <a:lnTo>
                    <a:pt x="414971" y="93127"/>
                  </a:lnTo>
                  <a:lnTo>
                    <a:pt x="0" y="93127"/>
                  </a:lnTo>
                  <a:close/>
                </a:path>
              </a:pathLst>
            </a:custGeom>
            <a:solidFill>
              <a:srgbClr val="FFFFFF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787768BE-9ED2-4B42-A6A7-DBC117D48432}"/>
                </a:ext>
              </a:extLst>
            </p:cNvPr>
            <p:cNvSpPr/>
            <p:nvPr/>
          </p:nvSpPr>
          <p:spPr>
            <a:xfrm>
              <a:off x="9382718" y="6547240"/>
              <a:ext cx="87099" cy="87099"/>
            </a:xfrm>
            <a:custGeom>
              <a:avLst/>
              <a:gdLst>
                <a:gd name="connsiteX0" fmla="*/ 140426 w 140425"/>
                <a:gd name="connsiteY0" fmla="*/ 70213 h 140425"/>
                <a:gd name="connsiteX1" fmla="*/ 70213 w 140425"/>
                <a:gd name="connsiteY1" fmla="*/ 140426 h 140425"/>
                <a:gd name="connsiteX2" fmla="*/ 0 w 140425"/>
                <a:gd name="connsiteY2" fmla="*/ 70213 h 140425"/>
                <a:gd name="connsiteX3" fmla="*/ 70213 w 140425"/>
                <a:gd name="connsiteY3" fmla="*/ 0 h 140425"/>
                <a:gd name="connsiteX4" fmla="*/ 140426 w 140425"/>
                <a:gd name="connsiteY4" fmla="*/ 70213 h 14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25" h="140425">
                  <a:moveTo>
                    <a:pt x="140426" y="70213"/>
                  </a:moveTo>
                  <a:cubicBezTo>
                    <a:pt x="140426" y="108990"/>
                    <a:pt x="108991" y="140426"/>
                    <a:pt x="70213" y="140426"/>
                  </a:cubicBezTo>
                  <a:cubicBezTo>
                    <a:pt x="31435" y="140426"/>
                    <a:pt x="0" y="108990"/>
                    <a:pt x="0" y="70213"/>
                  </a:cubicBezTo>
                  <a:cubicBezTo>
                    <a:pt x="0" y="31436"/>
                    <a:pt x="31435" y="0"/>
                    <a:pt x="70213" y="0"/>
                  </a:cubicBezTo>
                  <a:cubicBezTo>
                    <a:pt x="108991" y="0"/>
                    <a:pt x="140426" y="31436"/>
                    <a:pt x="140426" y="70213"/>
                  </a:cubicBezTo>
                  <a:close/>
                </a:path>
              </a:pathLst>
            </a:custGeom>
            <a:solidFill>
              <a:srgbClr val="2399F3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901B41C7-DD60-4A5F-B668-1085E8ED23A4}"/>
                </a:ext>
              </a:extLst>
            </p:cNvPr>
            <p:cNvSpPr/>
            <p:nvPr/>
          </p:nvSpPr>
          <p:spPr>
            <a:xfrm>
              <a:off x="11267637" y="4823530"/>
              <a:ext cx="48035" cy="48035"/>
            </a:xfrm>
            <a:custGeom>
              <a:avLst/>
              <a:gdLst>
                <a:gd name="connsiteX0" fmla="*/ 148835 w 148834"/>
                <a:gd name="connsiteY0" fmla="*/ 74417 h 148834"/>
                <a:gd name="connsiteX1" fmla="*/ 74418 w 148834"/>
                <a:gd name="connsiteY1" fmla="*/ 148835 h 148834"/>
                <a:gd name="connsiteX2" fmla="*/ 0 w 148834"/>
                <a:gd name="connsiteY2" fmla="*/ 74417 h 148834"/>
                <a:gd name="connsiteX3" fmla="*/ 74418 w 148834"/>
                <a:gd name="connsiteY3" fmla="*/ 0 h 148834"/>
                <a:gd name="connsiteX4" fmla="*/ 148835 w 148834"/>
                <a:gd name="connsiteY4" fmla="*/ 74417 h 14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834" h="148834">
                  <a:moveTo>
                    <a:pt x="148835" y="74417"/>
                  </a:moveTo>
                  <a:cubicBezTo>
                    <a:pt x="148835" y="115517"/>
                    <a:pt x="115517" y="148835"/>
                    <a:pt x="74418" y="148835"/>
                  </a:cubicBezTo>
                  <a:cubicBezTo>
                    <a:pt x="33318" y="148835"/>
                    <a:pt x="0" y="115517"/>
                    <a:pt x="0" y="74417"/>
                  </a:cubicBezTo>
                  <a:cubicBezTo>
                    <a:pt x="0" y="33318"/>
                    <a:pt x="33318" y="0"/>
                    <a:pt x="74418" y="0"/>
                  </a:cubicBezTo>
                  <a:cubicBezTo>
                    <a:pt x="115517" y="0"/>
                    <a:pt x="148835" y="33318"/>
                    <a:pt x="148835" y="74417"/>
                  </a:cubicBezTo>
                  <a:close/>
                </a:path>
              </a:pathLst>
            </a:custGeom>
            <a:solidFill>
              <a:srgbClr val="C9C9C9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42198F16-72D2-43F1-AA92-B16E9464BCC3}"/>
                </a:ext>
              </a:extLst>
            </p:cNvPr>
            <p:cNvSpPr/>
            <p:nvPr/>
          </p:nvSpPr>
          <p:spPr>
            <a:xfrm>
              <a:off x="8367309" y="6885926"/>
              <a:ext cx="91050" cy="91050"/>
            </a:xfrm>
            <a:custGeom>
              <a:avLst/>
              <a:gdLst>
                <a:gd name="connsiteX0" fmla="*/ 282113 w 282112"/>
                <a:gd name="connsiteY0" fmla="*/ 141057 h 282113"/>
                <a:gd name="connsiteX1" fmla="*/ 141057 w 282112"/>
                <a:gd name="connsiteY1" fmla="*/ 282113 h 282113"/>
                <a:gd name="connsiteX2" fmla="*/ 0 w 282112"/>
                <a:gd name="connsiteY2" fmla="*/ 141057 h 282113"/>
                <a:gd name="connsiteX3" fmla="*/ 141057 w 282112"/>
                <a:gd name="connsiteY3" fmla="*/ 0 h 282113"/>
                <a:gd name="connsiteX4" fmla="*/ 282113 w 282112"/>
                <a:gd name="connsiteY4" fmla="*/ 141057 h 28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112" h="282113">
                  <a:moveTo>
                    <a:pt x="282113" y="141057"/>
                  </a:moveTo>
                  <a:cubicBezTo>
                    <a:pt x="282113" y="218960"/>
                    <a:pt x="218960" y="282113"/>
                    <a:pt x="141057" y="282113"/>
                  </a:cubicBezTo>
                  <a:cubicBezTo>
                    <a:pt x="63153" y="282113"/>
                    <a:pt x="0" y="218960"/>
                    <a:pt x="0" y="141057"/>
                  </a:cubicBezTo>
                  <a:cubicBezTo>
                    <a:pt x="0" y="63153"/>
                    <a:pt x="63153" y="0"/>
                    <a:pt x="141057" y="0"/>
                  </a:cubicBezTo>
                  <a:cubicBezTo>
                    <a:pt x="218960" y="0"/>
                    <a:pt x="282113" y="63153"/>
                    <a:pt x="282113" y="141057"/>
                  </a:cubicBezTo>
                  <a:close/>
                </a:path>
              </a:pathLst>
            </a:custGeom>
            <a:solidFill>
              <a:srgbClr val="24285B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3" name="任意多边形: 形状 82">
            <a:extLst>
              <a:ext uri="{FF2B5EF4-FFF2-40B4-BE49-F238E27FC236}">
                <a16:creationId xmlns:a16="http://schemas.microsoft.com/office/drawing/2014/main" id="{C3E6F14F-2EC6-4731-92E0-BAAEAA4C8DB7}"/>
              </a:ext>
            </a:extLst>
          </p:cNvPr>
          <p:cNvSpPr/>
          <p:nvPr userDrawn="1"/>
        </p:nvSpPr>
        <p:spPr>
          <a:xfrm>
            <a:off x="9083879" y="4348139"/>
            <a:ext cx="664737" cy="432872"/>
          </a:xfrm>
          <a:custGeom>
            <a:avLst/>
            <a:gdLst>
              <a:gd name="connsiteX0" fmla="*/ 1263030 w 2780888"/>
              <a:gd name="connsiteY0" fmla="*/ 1810893 h 1810893"/>
              <a:gd name="connsiteX1" fmla="*/ 1060589 w 2780888"/>
              <a:gd name="connsiteY1" fmla="*/ 1546859 h 1810893"/>
              <a:gd name="connsiteX2" fmla="*/ 137521 w 2780888"/>
              <a:gd name="connsiteY2" fmla="*/ 1497037 h 1810893"/>
              <a:gd name="connsiteX3" fmla="*/ 395248 w 2780888"/>
              <a:gd name="connsiteY3" fmla="*/ 695264 h 1810893"/>
              <a:gd name="connsiteX4" fmla="*/ 1169272 w 2780888"/>
              <a:gd name="connsiteY4" fmla="*/ 72 h 1810893"/>
              <a:gd name="connsiteX5" fmla="*/ 2149520 w 2780888"/>
              <a:gd name="connsiteY5" fmla="*/ 374261 h 1810893"/>
              <a:gd name="connsiteX6" fmla="*/ 2690202 w 2780888"/>
              <a:gd name="connsiteY6" fmla="*/ 989360 h 1810893"/>
              <a:gd name="connsiteX7" fmla="*/ 1920593 w 2780888"/>
              <a:gd name="connsiteY7" fmla="*/ 1810893 h 1810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80888" h="1810893">
                <a:moveTo>
                  <a:pt x="1263030" y="1810893"/>
                </a:moveTo>
                <a:cubicBezTo>
                  <a:pt x="1263030" y="1810893"/>
                  <a:pt x="1323572" y="1609714"/>
                  <a:pt x="1060589" y="1546859"/>
                </a:cubicBezTo>
                <a:cubicBezTo>
                  <a:pt x="797606" y="1484004"/>
                  <a:pt x="363926" y="1830653"/>
                  <a:pt x="137521" y="1497037"/>
                </a:cubicBezTo>
                <a:cubicBezTo>
                  <a:pt x="-88884" y="1163421"/>
                  <a:pt x="-57352" y="824338"/>
                  <a:pt x="395248" y="695264"/>
                </a:cubicBezTo>
                <a:cubicBezTo>
                  <a:pt x="847848" y="566190"/>
                  <a:pt x="377590" y="6379"/>
                  <a:pt x="1169272" y="72"/>
                </a:cubicBezTo>
                <a:cubicBezTo>
                  <a:pt x="1960954" y="-6234"/>
                  <a:pt x="1697551" y="402430"/>
                  <a:pt x="2149520" y="374261"/>
                </a:cubicBezTo>
                <a:cubicBezTo>
                  <a:pt x="2601490" y="346092"/>
                  <a:pt x="2954236" y="639346"/>
                  <a:pt x="2690202" y="989360"/>
                </a:cubicBezTo>
                <a:cubicBezTo>
                  <a:pt x="2426168" y="1339373"/>
                  <a:pt x="1842601" y="1263905"/>
                  <a:pt x="1920593" y="181089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 w="2100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6B7DAE10-FE5A-4FF1-AABC-56D662761802}"/>
              </a:ext>
            </a:extLst>
          </p:cNvPr>
          <p:cNvGrpSpPr/>
          <p:nvPr userDrawn="1"/>
        </p:nvGrpSpPr>
        <p:grpSpPr>
          <a:xfrm>
            <a:off x="9149095" y="4361576"/>
            <a:ext cx="276064" cy="276064"/>
            <a:chOff x="8914869" y="2286938"/>
            <a:chExt cx="368998" cy="368998"/>
          </a:xfrm>
        </p:grpSpPr>
        <p:sp>
          <p:nvSpPr>
            <p:cNvPr id="85" name="任意多边形: 形状 84">
              <a:extLst>
                <a:ext uri="{FF2B5EF4-FFF2-40B4-BE49-F238E27FC236}">
                  <a16:creationId xmlns:a16="http://schemas.microsoft.com/office/drawing/2014/main" id="{0B369B32-658D-4A59-903A-39CB2506FC6B}"/>
                </a:ext>
              </a:extLst>
            </p:cNvPr>
            <p:cNvSpPr/>
            <p:nvPr/>
          </p:nvSpPr>
          <p:spPr>
            <a:xfrm>
              <a:off x="8914869" y="2286938"/>
              <a:ext cx="368998" cy="368998"/>
            </a:xfrm>
            <a:custGeom>
              <a:avLst/>
              <a:gdLst>
                <a:gd name="connsiteX0" fmla="*/ 594918 w 594917"/>
                <a:gd name="connsiteY0" fmla="*/ 297459 h 594917"/>
                <a:gd name="connsiteX1" fmla="*/ 297459 w 594917"/>
                <a:gd name="connsiteY1" fmla="*/ 594918 h 594917"/>
                <a:gd name="connsiteX2" fmla="*/ 0 w 594917"/>
                <a:gd name="connsiteY2" fmla="*/ 297459 h 594917"/>
                <a:gd name="connsiteX3" fmla="*/ 297459 w 594917"/>
                <a:gd name="connsiteY3" fmla="*/ 0 h 594917"/>
                <a:gd name="connsiteX4" fmla="*/ 594918 w 594917"/>
                <a:gd name="connsiteY4" fmla="*/ 297459 h 59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917" h="594917">
                  <a:moveTo>
                    <a:pt x="594918" y="297459"/>
                  </a:moveTo>
                  <a:cubicBezTo>
                    <a:pt x="594918" y="461741"/>
                    <a:pt x="461741" y="594918"/>
                    <a:pt x="297459" y="594918"/>
                  </a:cubicBezTo>
                  <a:cubicBezTo>
                    <a:pt x="133177" y="594918"/>
                    <a:pt x="0" y="461741"/>
                    <a:pt x="0" y="297459"/>
                  </a:cubicBezTo>
                  <a:cubicBezTo>
                    <a:pt x="0" y="133177"/>
                    <a:pt x="133177" y="0"/>
                    <a:pt x="297459" y="0"/>
                  </a:cubicBezTo>
                  <a:cubicBezTo>
                    <a:pt x="461741" y="0"/>
                    <a:pt x="594918" y="133177"/>
                    <a:pt x="594918" y="297459"/>
                  </a:cubicBezTo>
                  <a:close/>
                </a:path>
              </a:pathLst>
            </a:custGeom>
            <a:solidFill>
              <a:schemeClr val="accent3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35762D52-0C15-4359-A467-5A50D93771DF}"/>
                </a:ext>
              </a:extLst>
            </p:cNvPr>
            <p:cNvSpPr/>
            <p:nvPr/>
          </p:nvSpPr>
          <p:spPr>
            <a:xfrm rot="18362999">
              <a:off x="9140215" y="2355892"/>
              <a:ext cx="75886" cy="100399"/>
            </a:xfrm>
            <a:custGeom>
              <a:avLst/>
              <a:gdLst>
                <a:gd name="connsiteX0" fmla="*/ 122347 w 122347"/>
                <a:gd name="connsiteY0" fmla="*/ 80934 h 161868"/>
                <a:gd name="connsiteX1" fmla="*/ 61174 w 122347"/>
                <a:gd name="connsiteY1" fmla="*/ 161868 h 161868"/>
                <a:gd name="connsiteX2" fmla="*/ 0 w 122347"/>
                <a:gd name="connsiteY2" fmla="*/ 80934 h 161868"/>
                <a:gd name="connsiteX3" fmla="*/ 61174 w 122347"/>
                <a:gd name="connsiteY3" fmla="*/ 0 h 161868"/>
                <a:gd name="connsiteX4" fmla="*/ 122347 w 122347"/>
                <a:gd name="connsiteY4" fmla="*/ 80934 h 16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47" h="161868">
                  <a:moveTo>
                    <a:pt x="122347" y="80934"/>
                  </a:moveTo>
                  <a:cubicBezTo>
                    <a:pt x="122347" y="125633"/>
                    <a:pt x="94959" y="161868"/>
                    <a:pt x="61174" y="161868"/>
                  </a:cubicBezTo>
                  <a:cubicBezTo>
                    <a:pt x="27388" y="161868"/>
                    <a:pt x="0" y="125633"/>
                    <a:pt x="0" y="80934"/>
                  </a:cubicBezTo>
                  <a:cubicBezTo>
                    <a:pt x="0" y="36235"/>
                    <a:pt x="27388" y="0"/>
                    <a:pt x="61174" y="0"/>
                  </a:cubicBezTo>
                  <a:cubicBezTo>
                    <a:pt x="94959" y="0"/>
                    <a:pt x="122347" y="36235"/>
                    <a:pt x="122347" y="80934"/>
                  </a:cubicBez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任意多边形: 形状 86">
              <a:extLst>
                <a:ext uri="{FF2B5EF4-FFF2-40B4-BE49-F238E27FC236}">
                  <a16:creationId xmlns:a16="http://schemas.microsoft.com/office/drawing/2014/main" id="{D94708C4-6F50-4345-B9E6-1FF2609A4F18}"/>
                </a:ext>
              </a:extLst>
            </p:cNvPr>
            <p:cNvSpPr/>
            <p:nvPr/>
          </p:nvSpPr>
          <p:spPr>
            <a:xfrm>
              <a:off x="9023482" y="2348742"/>
              <a:ext cx="75886" cy="57371"/>
            </a:xfrm>
            <a:custGeom>
              <a:avLst/>
              <a:gdLst>
                <a:gd name="connsiteX0" fmla="*/ 122347 w 122347"/>
                <a:gd name="connsiteY0" fmla="*/ 46248 h 92496"/>
                <a:gd name="connsiteX1" fmla="*/ 61174 w 122347"/>
                <a:gd name="connsiteY1" fmla="*/ 92496 h 92496"/>
                <a:gd name="connsiteX2" fmla="*/ 0 w 122347"/>
                <a:gd name="connsiteY2" fmla="*/ 46248 h 92496"/>
                <a:gd name="connsiteX3" fmla="*/ 61174 w 122347"/>
                <a:gd name="connsiteY3" fmla="*/ 0 h 92496"/>
                <a:gd name="connsiteX4" fmla="*/ 122347 w 122347"/>
                <a:gd name="connsiteY4" fmla="*/ 46248 h 9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47" h="92496">
                  <a:moveTo>
                    <a:pt x="122347" y="46248"/>
                  </a:moveTo>
                  <a:cubicBezTo>
                    <a:pt x="122347" y="71790"/>
                    <a:pt x="94959" y="92496"/>
                    <a:pt x="61174" y="92496"/>
                  </a:cubicBezTo>
                  <a:cubicBezTo>
                    <a:pt x="27388" y="92496"/>
                    <a:pt x="0" y="71790"/>
                    <a:pt x="0" y="46248"/>
                  </a:cubicBezTo>
                  <a:cubicBezTo>
                    <a:pt x="0" y="20706"/>
                    <a:pt x="27388" y="0"/>
                    <a:pt x="61174" y="0"/>
                  </a:cubicBezTo>
                  <a:cubicBezTo>
                    <a:pt x="94959" y="0"/>
                    <a:pt x="122347" y="20706"/>
                    <a:pt x="122347" y="46248"/>
                  </a:cubicBez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4312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图片 68" descr="Billfish.rOGoFv">
            <a:extLst>
              <a:ext uri="{FF2B5EF4-FFF2-40B4-BE49-F238E27FC236}">
                <a16:creationId xmlns:a16="http://schemas.microsoft.com/office/drawing/2014/main" id="{C726F1AA-C069-4FF8-8E19-41172FAC6908}"/>
              </a:ext>
            </a:extLst>
          </p:cNvPr>
          <p:cNvPicPr>
            <a:picLocks noGrp="1" noChangeAspect="1"/>
          </p:cNvPicPr>
          <p:nvPr isPhoto="1"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8293"/>
          <a:stretch>
            <a:fillRect/>
          </a:stretch>
        </p:blipFill>
        <p:spPr>
          <a:xfrm rot="10800000">
            <a:off x="62" y="0"/>
            <a:ext cx="12191876" cy="6858000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0617C672-375E-40CC-B237-F1BD3A2C1AA3}"/>
              </a:ext>
            </a:extLst>
          </p:cNvPr>
          <p:cNvGrpSpPr/>
          <p:nvPr userDrawn="1"/>
        </p:nvGrpSpPr>
        <p:grpSpPr>
          <a:xfrm flipH="1">
            <a:off x="4583304" y="0"/>
            <a:ext cx="7608696" cy="5809375"/>
            <a:chOff x="0" y="0"/>
            <a:chExt cx="7608696" cy="5809375"/>
          </a:xfrm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D5BD4F59-58CD-4487-AC28-C66C7DADD56B}"/>
                </a:ext>
              </a:extLst>
            </p:cNvPr>
            <p:cNvSpPr/>
            <p:nvPr/>
          </p:nvSpPr>
          <p:spPr>
            <a:xfrm flipH="1">
              <a:off x="0" y="0"/>
              <a:ext cx="7608696" cy="5775382"/>
            </a:xfrm>
            <a:custGeom>
              <a:avLst/>
              <a:gdLst>
                <a:gd name="connsiteX0" fmla="*/ 7608670 w 7608696"/>
                <a:gd name="connsiteY0" fmla="*/ 0 h 5775382"/>
                <a:gd name="connsiteX1" fmla="*/ 0 w 7608696"/>
                <a:gd name="connsiteY1" fmla="*/ 0 h 5775382"/>
                <a:gd name="connsiteX2" fmla="*/ 41165 w 7608696"/>
                <a:gd name="connsiteY2" fmla="*/ 101030 h 5775382"/>
                <a:gd name="connsiteX3" fmla="*/ 598296 w 7608696"/>
                <a:gd name="connsiteY3" fmla="*/ 762001 h 5775382"/>
                <a:gd name="connsiteX4" fmla="*/ 2185796 w 7608696"/>
                <a:gd name="connsiteY4" fmla="*/ 876301 h 5775382"/>
                <a:gd name="connsiteX5" fmla="*/ 2884296 w 7608696"/>
                <a:gd name="connsiteY5" fmla="*/ 1714501 h 5775382"/>
                <a:gd name="connsiteX6" fmla="*/ 4027296 w 7608696"/>
                <a:gd name="connsiteY6" fmla="*/ 2400301 h 5775382"/>
                <a:gd name="connsiteX7" fmla="*/ 4052696 w 7608696"/>
                <a:gd name="connsiteY7" fmla="*/ 4419601 h 5775382"/>
                <a:gd name="connsiteX8" fmla="*/ 5614796 w 7608696"/>
                <a:gd name="connsiteY8" fmla="*/ 4711701 h 5775382"/>
                <a:gd name="connsiteX9" fmla="*/ 6376796 w 7608696"/>
                <a:gd name="connsiteY9" fmla="*/ 5410201 h 5775382"/>
                <a:gd name="connsiteX10" fmla="*/ 7569802 w 7608696"/>
                <a:gd name="connsiteY10" fmla="*/ 5730480 h 5775382"/>
                <a:gd name="connsiteX11" fmla="*/ 7608696 w 7608696"/>
                <a:gd name="connsiteY11" fmla="*/ 5706124 h 5775382"/>
                <a:gd name="connsiteX12" fmla="*/ 7608696 w 7608696"/>
                <a:gd name="connsiteY12" fmla="*/ 1 h 5775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08696" h="5775382">
                  <a:moveTo>
                    <a:pt x="7608670" y="0"/>
                  </a:moveTo>
                  <a:lnTo>
                    <a:pt x="0" y="0"/>
                  </a:lnTo>
                  <a:lnTo>
                    <a:pt x="41165" y="101030"/>
                  </a:lnTo>
                  <a:cubicBezTo>
                    <a:pt x="156839" y="353284"/>
                    <a:pt x="373732" y="634671"/>
                    <a:pt x="598296" y="762001"/>
                  </a:cubicBezTo>
                  <a:cubicBezTo>
                    <a:pt x="1008930" y="994834"/>
                    <a:pt x="1855596" y="654051"/>
                    <a:pt x="2185796" y="876301"/>
                  </a:cubicBezTo>
                  <a:cubicBezTo>
                    <a:pt x="2515996" y="1098551"/>
                    <a:pt x="2577379" y="1460501"/>
                    <a:pt x="2884296" y="1714501"/>
                  </a:cubicBezTo>
                  <a:cubicBezTo>
                    <a:pt x="3191213" y="1968501"/>
                    <a:pt x="3832563" y="1949451"/>
                    <a:pt x="4027296" y="2400301"/>
                  </a:cubicBezTo>
                  <a:cubicBezTo>
                    <a:pt x="4222029" y="2851151"/>
                    <a:pt x="3788113" y="4034368"/>
                    <a:pt x="4052696" y="4419601"/>
                  </a:cubicBezTo>
                  <a:cubicBezTo>
                    <a:pt x="4317279" y="4804834"/>
                    <a:pt x="5227446" y="4546601"/>
                    <a:pt x="5614796" y="4711701"/>
                  </a:cubicBezTo>
                  <a:cubicBezTo>
                    <a:pt x="6002146" y="4876801"/>
                    <a:pt x="5995796" y="5310718"/>
                    <a:pt x="6376796" y="5410201"/>
                  </a:cubicBezTo>
                  <a:cubicBezTo>
                    <a:pt x="6662546" y="5484814"/>
                    <a:pt x="7181659" y="5913042"/>
                    <a:pt x="7569802" y="5730480"/>
                  </a:cubicBezTo>
                  <a:lnTo>
                    <a:pt x="7608696" y="5706124"/>
                  </a:lnTo>
                  <a:lnTo>
                    <a:pt x="7608696" y="1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889E0351-37B5-482E-B6BF-598B4E046FB5}"/>
                </a:ext>
              </a:extLst>
            </p:cNvPr>
            <p:cNvSpPr/>
            <p:nvPr/>
          </p:nvSpPr>
          <p:spPr>
            <a:xfrm flipH="1">
              <a:off x="0" y="0"/>
              <a:ext cx="7259100" cy="5809375"/>
            </a:xfrm>
            <a:custGeom>
              <a:avLst/>
              <a:gdLst>
                <a:gd name="connsiteX0" fmla="*/ 0 w 7259100"/>
                <a:gd name="connsiteY0" fmla="*/ 0 h 5809375"/>
                <a:gd name="connsiteX1" fmla="*/ 7259100 w 7259100"/>
                <a:gd name="connsiteY1" fmla="*/ 0 h 5809375"/>
                <a:gd name="connsiteX2" fmla="*/ 7259100 w 7259100"/>
                <a:gd name="connsiteY2" fmla="*/ 5809375 h 5809375"/>
                <a:gd name="connsiteX3" fmla="*/ 7159236 w 7259100"/>
                <a:gd name="connsiteY3" fmla="*/ 5767785 h 5809375"/>
                <a:gd name="connsiteX4" fmla="*/ 6992400 w 7259100"/>
                <a:gd name="connsiteY4" fmla="*/ 5702300 h 5809375"/>
                <a:gd name="connsiteX5" fmla="*/ 5989100 w 7259100"/>
                <a:gd name="connsiteY5" fmla="*/ 4787900 h 5809375"/>
                <a:gd name="connsiteX6" fmla="*/ 4528600 w 7259100"/>
                <a:gd name="connsiteY6" fmla="*/ 4838700 h 5809375"/>
                <a:gd name="connsiteX7" fmla="*/ 3842800 w 7259100"/>
                <a:gd name="connsiteY7" fmla="*/ 4076700 h 5809375"/>
                <a:gd name="connsiteX8" fmla="*/ 2395000 w 7259100"/>
                <a:gd name="connsiteY8" fmla="*/ 3098800 h 5809375"/>
                <a:gd name="connsiteX9" fmla="*/ 2268000 w 7259100"/>
                <a:gd name="connsiteY9" fmla="*/ 1295400 h 5809375"/>
                <a:gd name="connsiteX10" fmla="*/ 248700 w 7259100"/>
                <a:gd name="connsiteY10" fmla="*/ 469900 h 5809375"/>
                <a:gd name="connsiteX11" fmla="*/ 35281 w 7259100"/>
                <a:gd name="connsiteY11" fmla="*/ 110728 h 5809375"/>
                <a:gd name="connsiteX0" fmla="*/ 0 w 7259100"/>
                <a:gd name="connsiteY0" fmla="*/ 0 h 5809375"/>
                <a:gd name="connsiteX1" fmla="*/ 7259100 w 7259100"/>
                <a:gd name="connsiteY1" fmla="*/ 0 h 5809375"/>
                <a:gd name="connsiteX2" fmla="*/ 7259100 w 7259100"/>
                <a:gd name="connsiteY2" fmla="*/ 5809375 h 5809375"/>
                <a:gd name="connsiteX3" fmla="*/ 7159236 w 7259100"/>
                <a:gd name="connsiteY3" fmla="*/ 5767785 h 5809375"/>
                <a:gd name="connsiteX4" fmla="*/ 6992400 w 7259100"/>
                <a:gd name="connsiteY4" fmla="*/ 5702300 h 5809375"/>
                <a:gd name="connsiteX5" fmla="*/ 5989100 w 7259100"/>
                <a:gd name="connsiteY5" fmla="*/ 4787900 h 5809375"/>
                <a:gd name="connsiteX6" fmla="*/ 4528600 w 7259100"/>
                <a:gd name="connsiteY6" fmla="*/ 4838700 h 5809375"/>
                <a:gd name="connsiteX7" fmla="*/ 3842800 w 7259100"/>
                <a:gd name="connsiteY7" fmla="*/ 4076700 h 5809375"/>
                <a:gd name="connsiteX8" fmla="*/ 3817400 w 7259100"/>
                <a:gd name="connsiteY8" fmla="*/ 2260600 h 5809375"/>
                <a:gd name="connsiteX9" fmla="*/ 2268000 w 7259100"/>
                <a:gd name="connsiteY9" fmla="*/ 1295400 h 5809375"/>
                <a:gd name="connsiteX10" fmla="*/ 248700 w 7259100"/>
                <a:gd name="connsiteY10" fmla="*/ 469900 h 5809375"/>
                <a:gd name="connsiteX11" fmla="*/ 35281 w 7259100"/>
                <a:gd name="connsiteY11" fmla="*/ 110728 h 5809375"/>
                <a:gd name="connsiteX12" fmla="*/ 0 w 7259100"/>
                <a:gd name="connsiteY12" fmla="*/ 0 h 580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59100" h="5809375">
                  <a:moveTo>
                    <a:pt x="0" y="0"/>
                  </a:moveTo>
                  <a:lnTo>
                    <a:pt x="7259100" y="0"/>
                  </a:lnTo>
                  <a:lnTo>
                    <a:pt x="7259100" y="5809375"/>
                  </a:lnTo>
                  <a:lnTo>
                    <a:pt x="7159236" y="5767785"/>
                  </a:lnTo>
                  <a:cubicBezTo>
                    <a:pt x="7098895" y="5742583"/>
                    <a:pt x="7042671" y="5719763"/>
                    <a:pt x="6992400" y="5702300"/>
                  </a:cubicBezTo>
                  <a:cubicBezTo>
                    <a:pt x="6590233" y="5562600"/>
                    <a:pt x="6399733" y="4931833"/>
                    <a:pt x="5989100" y="4787900"/>
                  </a:cubicBezTo>
                  <a:cubicBezTo>
                    <a:pt x="5578467" y="4643967"/>
                    <a:pt x="4886317" y="4957233"/>
                    <a:pt x="4528600" y="4838700"/>
                  </a:cubicBezTo>
                  <a:cubicBezTo>
                    <a:pt x="4170883" y="4720167"/>
                    <a:pt x="3961333" y="4506383"/>
                    <a:pt x="3842800" y="4076700"/>
                  </a:cubicBezTo>
                  <a:cubicBezTo>
                    <a:pt x="3724267" y="3647017"/>
                    <a:pt x="4079867" y="2724150"/>
                    <a:pt x="3817400" y="2260600"/>
                  </a:cubicBezTo>
                  <a:cubicBezTo>
                    <a:pt x="3554933" y="1797050"/>
                    <a:pt x="2625717" y="1733550"/>
                    <a:pt x="2268000" y="1295400"/>
                  </a:cubicBezTo>
                  <a:cubicBezTo>
                    <a:pt x="1910283" y="857250"/>
                    <a:pt x="591600" y="869950"/>
                    <a:pt x="248700" y="469900"/>
                  </a:cubicBezTo>
                  <a:cubicBezTo>
                    <a:pt x="162975" y="369888"/>
                    <a:pt x="89818" y="246195"/>
                    <a:pt x="35281" y="110728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700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62B1E94D-237A-4509-BCC6-0441E455B669}"/>
              </a:ext>
            </a:extLst>
          </p:cNvPr>
          <p:cNvGrpSpPr/>
          <p:nvPr userDrawn="1"/>
        </p:nvGrpSpPr>
        <p:grpSpPr>
          <a:xfrm flipH="1">
            <a:off x="0" y="4535182"/>
            <a:ext cx="2017860" cy="2322818"/>
            <a:chOff x="10098939" y="4535182"/>
            <a:chExt cx="2017860" cy="2322818"/>
          </a:xfrm>
        </p:grpSpPr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D0B21987-F75D-4D58-A727-58A2DCC69C71}"/>
                </a:ext>
              </a:extLst>
            </p:cNvPr>
            <p:cNvSpPr/>
            <p:nvPr/>
          </p:nvSpPr>
          <p:spPr>
            <a:xfrm flipH="1">
              <a:off x="10614423" y="4734481"/>
              <a:ext cx="1502376" cy="2123519"/>
            </a:xfrm>
            <a:custGeom>
              <a:avLst/>
              <a:gdLst>
                <a:gd name="connsiteX0" fmla="*/ 0 w 1502376"/>
                <a:gd name="connsiteY0" fmla="*/ 0 h 2123519"/>
                <a:gd name="connsiteX1" fmla="*/ 14052 w 1502376"/>
                <a:gd name="connsiteY1" fmla="*/ 7679 h 2123519"/>
                <a:gd name="connsiteX2" fmla="*/ 342900 w 1502376"/>
                <a:gd name="connsiteY2" fmla="*/ 409019 h 2123519"/>
                <a:gd name="connsiteX3" fmla="*/ 266700 w 1502376"/>
                <a:gd name="connsiteY3" fmla="*/ 1209119 h 2123519"/>
                <a:gd name="connsiteX4" fmla="*/ 1308100 w 1502376"/>
                <a:gd name="connsiteY4" fmla="*/ 1577419 h 2123519"/>
                <a:gd name="connsiteX5" fmla="*/ 1498600 w 1502376"/>
                <a:gd name="connsiteY5" fmla="*/ 2072719 h 2123519"/>
                <a:gd name="connsiteX6" fmla="*/ 1502376 w 1502376"/>
                <a:gd name="connsiteY6" fmla="*/ 2123519 h 2123519"/>
                <a:gd name="connsiteX7" fmla="*/ 0 w 1502376"/>
                <a:gd name="connsiteY7" fmla="*/ 2123519 h 2123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2376" h="2123519">
                  <a:moveTo>
                    <a:pt x="0" y="0"/>
                  </a:moveTo>
                  <a:lnTo>
                    <a:pt x="14052" y="7679"/>
                  </a:lnTo>
                  <a:cubicBezTo>
                    <a:pt x="150747" y="100118"/>
                    <a:pt x="293952" y="279374"/>
                    <a:pt x="342900" y="409019"/>
                  </a:cubicBezTo>
                  <a:cubicBezTo>
                    <a:pt x="421217" y="616452"/>
                    <a:pt x="105833" y="1014386"/>
                    <a:pt x="266700" y="1209119"/>
                  </a:cubicBezTo>
                  <a:cubicBezTo>
                    <a:pt x="427567" y="1403852"/>
                    <a:pt x="1102783" y="1433486"/>
                    <a:pt x="1308100" y="1577419"/>
                  </a:cubicBezTo>
                  <a:cubicBezTo>
                    <a:pt x="1513417" y="1721352"/>
                    <a:pt x="1498600" y="1945719"/>
                    <a:pt x="1498600" y="2072719"/>
                  </a:cubicBezTo>
                  <a:lnTo>
                    <a:pt x="1502376" y="2123519"/>
                  </a:lnTo>
                  <a:lnTo>
                    <a:pt x="0" y="2123519"/>
                  </a:lnTo>
                  <a:close/>
                </a:path>
              </a:pathLst>
            </a:custGeom>
            <a:gradFill>
              <a:gsLst>
                <a:gs pos="700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2A9498AC-A13F-4CDC-B83E-6F7D276DA06E}"/>
                </a:ext>
              </a:extLst>
            </p:cNvPr>
            <p:cNvSpPr/>
            <p:nvPr/>
          </p:nvSpPr>
          <p:spPr>
            <a:xfrm flipH="1">
              <a:off x="10098939" y="4535182"/>
              <a:ext cx="2017859" cy="2322818"/>
            </a:xfrm>
            <a:custGeom>
              <a:avLst/>
              <a:gdLst>
                <a:gd name="connsiteX0" fmla="*/ 0 w 2017859"/>
                <a:gd name="connsiteY0" fmla="*/ 0 h 2322818"/>
                <a:gd name="connsiteX1" fmla="*/ 35146 w 2017859"/>
                <a:gd name="connsiteY1" fmla="*/ 22398 h 2322818"/>
                <a:gd name="connsiteX2" fmla="*/ 365767 w 2017859"/>
                <a:gd name="connsiteY2" fmla="*/ 423960 h 2322818"/>
                <a:gd name="connsiteX3" fmla="*/ 522964 w 2017859"/>
                <a:gd name="connsiteY3" fmla="*/ 1392153 h 2322818"/>
                <a:gd name="connsiteX4" fmla="*/ 1752815 w 2017859"/>
                <a:gd name="connsiteY4" fmla="*/ 1856375 h 2322818"/>
                <a:gd name="connsiteX5" fmla="*/ 1983670 w 2017859"/>
                <a:gd name="connsiteY5" fmla="*/ 2168563 h 2322818"/>
                <a:gd name="connsiteX6" fmla="*/ 2017859 w 2017859"/>
                <a:gd name="connsiteY6" fmla="*/ 2322818 h 2322818"/>
                <a:gd name="connsiteX7" fmla="*/ 0 w 2017859"/>
                <a:gd name="connsiteY7" fmla="*/ 2322818 h 232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17859" h="2322818">
                  <a:moveTo>
                    <a:pt x="0" y="0"/>
                  </a:moveTo>
                  <a:lnTo>
                    <a:pt x="35146" y="22398"/>
                  </a:lnTo>
                  <a:cubicBezTo>
                    <a:pt x="171081" y="119677"/>
                    <a:pt x="287046" y="241433"/>
                    <a:pt x="365767" y="423960"/>
                  </a:cubicBezTo>
                  <a:cubicBezTo>
                    <a:pt x="470728" y="667330"/>
                    <a:pt x="291789" y="1153418"/>
                    <a:pt x="522964" y="1392153"/>
                  </a:cubicBezTo>
                  <a:cubicBezTo>
                    <a:pt x="754139" y="1630889"/>
                    <a:pt x="1502213" y="1677801"/>
                    <a:pt x="1752815" y="1856375"/>
                  </a:cubicBezTo>
                  <a:cubicBezTo>
                    <a:pt x="1878115" y="1945662"/>
                    <a:pt x="1946555" y="2058542"/>
                    <a:pt x="1983670" y="2168563"/>
                  </a:cubicBezTo>
                  <a:lnTo>
                    <a:pt x="2017859" y="2322818"/>
                  </a:lnTo>
                  <a:lnTo>
                    <a:pt x="0" y="2322818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CAEB0C47-9AEC-454F-AE3E-1F808426A49B}"/>
              </a:ext>
            </a:extLst>
          </p:cNvPr>
          <p:cNvGrpSpPr/>
          <p:nvPr userDrawn="1"/>
        </p:nvGrpSpPr>
        <p:grpSpPr>
          <a:xfrm flipH="1">
            <a:off x="1042377" y="1281634"/>
            <a:ext cx="4166814" cy="4294731"/>
            <a:chOff x="379134" y="428536"/>
            <a:chExt cx="5811313" cy="5989714"/>
          </a:xfrm>
        </p:grpSpPr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2342C7F2-C77F-4963-B8DB-12428521E506}"/>
                </a:ext>
              </a:extLst>
            </p:cNvPr>
            <p:cNvSpPr/>
            <p:nvPr/>
          </p:nvSpPr>
          <p:spPr>
            <a:xfrm>
              <a:off x="379134" y="1293476"/>
              <a:ext cx="2780888" cy="1810893"/>
            </a:xfrm>
            <a:custGeom>
              <a:avLst/>
              <a:gdLst>
                <a:gd name="connsiteX0" fmla="*/ 1263030 w 2780888"/>
                <a:gd name="connsiteY0" fmla="*/ 1810893 h 1810893"/>
                <a:gd name="connsiteX1" fmla="*/ 1060589 w 2780888"/>
                <a:gd name="connsiteY1" fmla="*/ 1546859 h 1810893"/>
                <a:gd name="connsiteX2" fmla="*/ 137521 w 2780888"/>
                <a:gd name="connsiteY2" fmla="*/ 1497037 h 1810893"/>
                <a:gd name="connsiteX3" fmla="*/ 395248 w 2780888"/>
                <a:gd name="connsiteY3" fmla="*/ 695264 h 1810893"/>
                <a:gd name="connsiteX4" fmla="*/ 1169272 w 2780888"/>
                <a:gd name="connsiteY4" fmla="*/ 72 h 1810893"/>
                <a:gd name="connsiteX5" fmla="*/ 2149520 w 2780888"/>
                <a:gd name="connsiteY5" fmla="*/ 374261 h 1810893"/>
                <a:gd name="connsiteX6" fmla="*/ 2690202 w 2780888"/>
                <a:gd name="connsiteY6" fmla="*/ 989360 h 1810893"/>
                <a:gd name="connsiteX7" fmla="*/ 1920593 w 2780888"/>
                <a:gd name="connsiteY7" fmla="*/ 1810893 h 1810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80888" h="1810893">
                  <a:moveTo>
                    <a:pt x="1263030" y="1810893"/>
                  </a:moveTo>
                  <a:cubicBezTo>
                    <a:pt x="1263030" y="1810893"/>
                    <a:pt x="1323572" y="1609714"/>
                    <a:pt x="1060589" y="1546859"/>
                  </a:cubicBezTo>
                  <a:cubicBezTo>
                    <a:pt x="797606" y="1484004"/>
                    <a:pt x="363926" y="1830653"/>
                    <a:pt x="137521" y="1497037"/>
                  </a:cubicBezTo>
                  <a:cubicBezTo>
                    <a:pt x="-88884" y="1163421"/>
                    <a:pt x="-57352" y="824338"/>
                    <a:pt x="395248" y="695264"/>
                  </a:cubicBezTo>
                  <a:cubicBezTo>
                    <a:pt x="847848" y="566190"/>
                    <a:pt x="377590" y="6379"/>
                    <a:pt x="1169272" y="72"/>
                  </a:cubicBezTo>
                  <a:cubicBezTo>
                    <a:pt x="1960954" y="-6234"/>
                    <a:pt x="1697551" y="402430"/>
                    <a:pt x="2149520" y="374261"/>
                  </a:cubicBezTo>
                  <a:cubicBezTo>
                    <a:pt x="2601490" y="346092"/>
                    <a:pt x="2954236" y="639346"/>
                    <a:pt x="2690202" y="989360"/>
                  </a:cubicBezTo>
                  <a:cubicBezTo>
                    <a:pt x="2426168" y="1339373"/>
                    <a:pt x="1842601" y="1263905"/>
                    <a:pt x="1920593" y="1810893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4F2701F7-B9D6-4FF9-841A-084308401953}"/>
                </a:ext>
              </a:extLst>
            </p:cNvPr>
            <p:cNvSpPr/>
            <p:nvPr/>
          </p:nvSpPr>
          <p:spPr>
            <a:xfrm>
              <a:off x="1548406" y="5770358"/>
              <a:ext cx="4642041" cy="647892"/>
            </a:xfrm>
            <a:custGeom>
              <a:avLst/>
              <a:gdLst>
                <a:gd name="connsiteX0" fmla="*/ 4642041 w 4642041"/>
                <a:gd name="connsiteY0" fmla="*/ 323947 h 647892"/>
                <a:gd name="connsiteX1" fmla="*/ 2321021 w 4642041"/>
                <a:gd name="connsiteY1" fmla="*/ 647893 h 647892"/>
                <a:gd name="connsiteX2" fmla="*/ 0 w 4642041"/>
                <a:gd name="connsiteY2" fmla="*/ 323947 h 647892"/>
                <a:gd name="connsiteX3" fmla="*/ 2321021 w 4642041"/>
                <a:gd name="connsiteY3" fmla="*/ 0 h 647892"/>
                <a:gd name="connsiteX4" fmla="*/ 4642041 w 4642041"/>
                <a:gd name="connsiteY4" fmla="*/ 323947 h 64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2041" h="647892">
                  <a:moveTo>
                    <a:pt x="4642041" y="323947"/>
                  </a:moveTo>
                  <a:cubicBezTo>
                    <a:pt x="4642041" y="502857"/>
                    <a:pt x="3602885" y="647893"/>
                    <a:pt x="2321021" y="647893"/>
                  </a:cubicBezTo>
                  <a:cubicBezTo>
                    <a:pt x="1039156" y="647893"/>
                    <a:pt x="0" y="502857"/>
                    <a:pt x="0" y="323947"/>
                  </a:cubicBezTo>
                  <a:cubicBezTo>
                    <a:pt x="0" y="145036"/>
                    <a:pt x="1039156" y="0"/>
                    <a:pt x="2321021" y="0"/>
                  </a:cubicBezTo>
                  <a:cubicBezTo>
                    <a:pt x="3602885" y="0"/>
                    <a:pt x="4642041" y="145036"/>
                    <a:pt x="4642041" y="323947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9941355C-1293-448D-9101-030D2CD19608}"/>
                </a:ext>
              </a:extLst>
            </p:cNvPr>
            <p:cNvSpPr/>
            <p:nvPr/>
          </p:nvSpPr>
          <p:spPr>
            <a:xfrm>
              <a:off x="3113490" y="5928589"/>
              <a:ext cx="351266" cy="175175"/>
            </a:xfrm>
            <a:custGeom>
              <a:avLst/>
              <a:gdLst>
                <a:gd name="connsiteX0" fmla="*/ 248891 w 351266"/>
                <a:gd name="connsiteY0" fmla="*/ 904 h 175175"/>
                <a:gd name="connsiteX1" fmla="*/ 101738 w 351266"/>
                <a:gd name="connsiteY1" fmla="*/ 14569 h 175175"/>
                <a:gd name="connsiteX2" fmla="*/ 16599 w 351266"/>
                <a:gd name="connsiteY2" fmla="*/ 84992 h 175175"/>
                <a:gd name="connsiteX3" fmla="*/ 271384 w 351266"/>
                <a:gd name="connsiteY3" fmla="*/ 175175 h 175175"/>
                <a:gd name="connsiteX4" fmla="*/ 351267 w 351266"/>
                <a:gd name="connsiteY4" fmla="*/ 50096 h 17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266" h="175175">
                  <a:moveTo>
                    <a:pt x="248891" y="904"/>
                  </a:moveTo>
                  <a:cubicBezTo>
                    <a:pt x="248891" y="904"/>
                    <a:pt x="171110" y="55561"/>
                    <a:pt x="101738" y="14569"/>
                  </a:cubicBezTo>
                  <a:cubicBezTo>
                    <a:pt x="32366" y="-26424"/>
                    <a:pt x="-31120" y="26131"/>
                    <a:pt x="16599" y="84992"/>
                  </a:cubicBezTo>
                  <a:cubicBezTo>
                    <a:pt x="64319" y="143853"/>
                    <a:pt x="271384" y="175175"/>
                    <a:pt x="271384" y="175175"/>
                  </a:cubicBezTo>
                  <a:lnTo>
                    <a:pt x="351267" y="50096"/>
                  </a:lnTo>
                  <a:close/>
                </a:path>
              </a:pathLst>
            </a:custGeom>
            <a:solidFill>
              <a:srgbClr val="2399F3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031FCCBF-D10E-47CB-A003-E795A0644DAD}"/>
                </a:ext>
              </a:extLst>
            </p:cNvPr>
            <p:cNvSpPr/>
            <p:nvPr/>
          </p:nvSpPr>
          <p:spPr>
            <a:xfrm>
              <a:off x="4907651" y="5877149"/>
              <a:ext cx="269123" cy="309420"/>
            </a:xfrm>
            <a:custGeom>
              <a:avLst/>
              <a:gdLst>
                <a:gd name="connsiteX0" fmla="*/ 107045 w 269123"/>
                <a:gd name="connsiteY0" fmla="*/ 63906 h 309420"/>
                <a:gd name="connsiteX1" fmla="*/ 45661 w 269123"/>
                <a:gd name="connsiteY1" fmla="*/ 199076 h 309420"/>
                <a:gd name="connsiteX2" fmla="*/ 64371 w 269123"/>
                <a:gd name="connsiteY2" fmla="*/ 308180 h 309420"/>
                <a:gd name="connsiteX3" fmla="*/ 269123 w 269123"/>
                <a:gd name="connsiteY3" fmla="*/ 131386 h 309420"/>
                <a:gd name="connsiteX4" fmla="*/ 199961 w 269123"/>
                <a:gd name="connsiteY4" fmla="*/ 0 h 309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123" h="309420">
                  <a:moveTo>
                    <a:pt x="107045" y="63906"/>
                  </a:moveTo>
                  <a:cubicBezTo>
                    <a:pt x="107045" y="63906"/>
                    <a:pt x="115874" y="158504"/>
                    <a:pt x="45661" y="199076"/>
                  </a:cubicBezTo>
                  <a:cubicBezTo>
                    <a:pt x="-24552" y="239649"/>
                    <a:pt x="-10257" y="320373"/>
                    <a:pt x="64371" y="308180"/>
                  </a:cubicBezTo>
                  <a:cubicBezTo>
                    <a:pt x="138998" y="295987"/>
                    <a:pt x="269123" y="131386"/>
                    <a:pt x="269123" y="131386"/>
                  </a:cubicBezTo>
                  <a:lnTo>
                    <a:pt x="199961" y="0"/>
                  </a:lnTo>
                  <a:close/>
                </a:path>
              </a:pathLst>
            </a:custGeom>
            <a:solidFill>
              <a:srgbClr val="2399F3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64FE2727-D1A9-4064-A7B3-3A531DAA2888}"/>
                </a:ext>
              </a:extLst>
            </p:cNvPr>
            <p:cNvSpPr/>
            <p:nvPr/>
          </p:nvSpPr>
          <p:spPr>
            <a:xfrm>
              <a:off x="3279764" y="4214532"/>
              <a:ext cx="1497805" cy="1816286"/>
            </a:xfrm>
            <a:custGeom>
              <a:avLst/>
              <a:gdLst>
                <a:gd name="connsiteX0" fmla="*/ 824476 w 1497805"/>
                <a:gd name="connsiteY0" fmla="*/ 0 h 1816286"/>
                <a:gd name="connsiteX1" fmla="*/ 0 w 1497805"/>
                <a:gd name="connsiteY1" fmla="*/ 1711177 h 1816286"/>
                <a:gd name="connsiteX2" fmla="*/ 229138 w 1497805"/>
                <a:gd name="connsiteY2" fmla="*/ 1816286 h 1816286"/>
                <a:gd name="connsiteX3" fmla="*/ 1497806 w 1497805"/>
                <a:gd name="connsiteY3" fmla="*/ 273704 h 181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7805" h="1816286">
                  <a:moveTo>
                    <a:pt x="824476" y="0"/>
                  </a:moveTo>
                  <a:lnTo>
                    <a:pt x="0" y="1711177"/>
                  </a:lnTo>
                  <a:lnTo>
                    <a:pt x="229138" y="1816286"/>
                  </a:lnTo>
                  <a:cubicBezTo>
                    <a:pt x="229138" y="1816286"/>
                    <a:pt x="954391" y="374399"/>
                    <a:pt x="1497806" y="273704"/>
                  </a:cubicBezTo>
                  <a:close/>
                </a:path>
              </a:pathLst>
            </a:custGeom>
            <a:solidFill>
              <a:srgbClr val="24285B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77686AB4-DDA6-4B26-9105-D406E0A88BDF}"/>
                </a:ext>
              </a:extLst>
            </p:cNvPr>
            <p:cNvSpPr/>
            <p:nvPr/>
          </p:nvSpPr>
          <p:spPr>
            <a:xfrm>
              <a:off x="2199242" y="2440058"/>
              <a:ext cx="2177848" cy="1551323"/>
            </a:xfrm>
            <a:custGeom>
              <a:avLst/>
              <a:gdLst>
                <a:gd name="connsiteX0" fmla="*/ 1741659 w 2177848"/>
                <a:gd name="connsiteY0" fmla="*/ 20412 h 1551323"/>
                <a:gd name="connsiteX1" fmla="*/ 1292002 w 2177848"/>
                <a:gd name="connsiteY1" fmla="*/ 746086 h 1551323"/>
                <a:gd name="connsiteX2" fmla="*/ 56549 w 2177848"/>
                <a:gd name="connsiteY2" fmla="*/ 1086640 h 1551323"/>
                <a:gd name="connsiteX3" fmla="*/ 0 w 2177848"/>
                <a:gd name="connsiteY3" fmla="*/ 1321874 h 1551323"/>
                <a:gd name="connsiteX4" fmla="*/ 1904998 w 2177848"/>
                <a:gd name="connsiteY4" fmla="*/ 916363 h 1551323"/>
                <a:gd name="connsiteX5" fmla="*/ 1741659 w 2177848"/>
                <a:gd name="connsiteY5" fmla="*/ 20412 h 155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7848" h="1551323">
                  <a:moveTo>
                    <a:pt x="1741659" y="20412"/>
                  </a:moveTo>
                  <a:cubicBezTo>
                    <a:pt x="1741659" y="20412"/>
                    <a:pt x="1367470" y="377783"/>
                    <a:pt x="1292002" y="746086"/>
                  </a:cubicBezTo>
                  <a:cubicBezTo>
                    <a:pt x="1216533" y="1114388"/>
                    <a:pt x="622457" y="1285086"/>
                    <a:pt x="56549" y="1086640"/>
                  </a:cubicBezTo>
                  <a:lnTo>
                    <a:pt x="0" y="1321874"/>
                  </a:lnTo>
                  <a:cubicBezTo>
                    <a:pt x="0" y="1321874"/>
                    <a:pt x="1207074" y="2048178"/>
                    <a:pt x="1904998" y="916363"/>
                  </a:cubicBezTo>
                  <a:cubicBezTo>
                    <a:pt x="2602923" y="-215453"/>
                    <a:pt x="1741659" y="20412"/>
                    <a:pt x="1741659" y="20412"/>
                  </a:cubicBezTo>
                  <a:close/>
                </a:path>
              </a:pathLst>
            </a:custGeom>
            <a:solidFill>
              <a:srgbClr val="F4A28C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B3AC5F2F-F7D7-4D31-92B3-DF636E0C5049}"/>
                </a:ext>
              </a:extLst>
            </p:cNvPr>
            <p:cNvSpPr/>
            <p:nvPr/>
          </p:nvSpPr>
          <p:spPr>
            <a:xfrm>
              <a:off x="2001637" y="5520944"/>
              <a:ext cx="314066" cy="257191"/>
            </a:xfrm>
            <a:custGeom>
              <a:avLst/>
              <a:gdLst>
                <a:gd name="connsiteX0" fmla="*/ 239859 w 314066"/>
                <a:gd name="connsiteY0" fmla="*/ 242056 h 257191"/>
                <a:gd name="connsiteX1" fmla="*/ 0 w 314066"/>
                <a:gd name="connsiteY1" fmla="*/ 4930 h 257191"/>
                <a:gd name="connsiteX2" fmla="*/ 314066 w 314066"/>
                <a:gd name="connsiteY2" fmla="*/ 257192 h 25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4066" h="257191">
                  <a:moveTo>
                    <a:pt x="239859" y="242056"/>
                  </a:moveTo>
                  <a:cubicBezTo>
                    <a:pt x="239859" y="242056"/>
                    <a:pt x="42885" y="188240"/>
                    <a:pt x="0" y="4930"/>
                  </a:cubicBezTo>
                  <a:cubicBezTo>
                    <a:pt x="0" y="4930"/>
                    <a:pt x="305237" y="-56875"/>
                    <a:pt x="314066" y="257192"/>
                  </a:cubicBezTo>
                  <a:close/>
                </a:path>
              </a:pathLst>
            </a:custGeom>
            <a:solidFill>
              <a:srgbClr val="2399F3">
                <a:alpha val="58000"/>
              </a:srgbClr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4FEB192B-BF2F-4584-9139-3E58D97B7A8E}"/>
                </a:ext>
              </a:extLst>
            </p:cNvPr>
            <p:cNvSpPr/>
            <p:nvPr/>
          </p:nvSpPr>
          <p:spPr>
            <a:xfrm>
              <a:off x="2199521" y="5323013"/>
              <a:ext cx="204978" cy="421487"/>
            </a:xfrm>
            <a:custGeom>
              <a:avLst/>
              <a:gdLst>
                <a:gd name="connsiteX0" fmla="*/ 66361 w 204978"/>
                <a:gd name="connsiteY0" fmla="*/ 420437 h 421487"/>
                <a:gd name="connsiteX1" fmla="*/ 49964 w 204978"/>
                <a:gd name="connsiteY1" fmla="*/ 0 h 421487"/>
                <a:gd name="connsiteX2" fmla="*/ 178828 w 204978"/>
                <a:gd name="connsiteY2" fmla="*/ 421488 h 42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978" h="421487">
                  <a:moveTo>
                    <a:pt x="66361" y="420437"/>
                  </a:moveTo>
                  <a:cubicBezTo>
                    <a:pt x="66361" y="420437"/>
                    <a:pt x="-71332" y="202861"/>
                    <a:pt x="49964" y="0"/>
                  </a:cubicBezTo>
                  <a:cubicBezTo>
                    <a:pt x="49964" y="0"/>
                    <a:pt x="281204" y="147153"/>
                    <a:pt x="178828" y="421488"/>
                  </a:cubicBezTo>
                  <a:close/>
                </a:path>
              </a:pathLst>
            </a:custGeom>
            <a:solidFill>
              <a:srgbClr val="2399F3">
                <a:alpha val="73000"/>
              </a:srgbClr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C8AF0CCC-1E53-42F6-A8B6-1D6FE5844A08}"/>
                </a:ext>
              </a:extLst>
            </p:cNvPr>
            <p:cNvSpPr/>
            <p:nvPr/>
          </p:nvSpPr>
          <p:spPr>
            <a:xfrm>
              <a:off x="2301198" y="5471428"/>
              <a:ext cx="296749" cy="273283"/>
            </a:xfrm>
            <a:custGeom>
              <a:avLst/>
              <a:gdLst>
                <a:gd name="connsiteX0" fmla="*/ 0 w 296749"/>
                <a:gd name="connsiteY0" fmla="*/ 273284 h 273283"/>
                <a:gd name="connsiteX1" fmla="*/ 292624 w 296749"/>
                <a:gd name="connsiteY1" fmla="*/ 0 h 273283"/>
                <a:gd name="connsiteX2" fmla="*/ 150306 w 296749"/>
                <a:gd name="connsiteY2" fmla="*/ 273284 h 27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749" h="273283">
                  <a:moveTo>
                    <a:pt x="0" y="273284"/>
                  </a:moveTo>
                  <a:cubicBezTo>
                    <a:pt x="0" y="273284"/>
                    <a:pt x="72736" y="43515"/>
                    <a:pt x="292624" y="0"/>
                  </a:cubicBezTo>
                  <a:cubicBezTo>
                    <a:pt x="292624" y="0"/>
                    <a:pt x="334668" y="149255"/>
                    <a:pt x="150306" y="273284"/>
                  </a:cubicBezTo>
                  <a:close/>
                </a:path>
              </a:pathLst>
            </a:custGeom>
            <a:solidFill>
              <a:srgbClr val="2399F3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1F9D346E-F6BB-445C-B542-43AFD6E34A6F}"/>
                </a:ext>
              </a:extLst>
            </p:cNvPr>
            <p:cNvSpPr/>
            <p:nvPr/>
          </p:nvSpPr>
          <p:spPr>
            <a:xfrm>
              <a:off x="2158250" y="5738405"/>
              <a:ext cx="328571" cy="274334"/>
            </a:xfrm>
            <a:custGeom>
              <a:avLst/>
              <a:gdLst>
                <a:gd name="connsiteX0" fmla="*/ 0 w 328571"/>
                <a:gd name="connsiteY0" fmla="*/ 0 h 274334"/>
                <a:gd name="connsiteX1" fmla="*/ 39942 w 328571"/>
                <a:gd name="connsiteY1" fmla="*/ 273284 h 274334"/>
                <a:gd name="connsiteX2" fmla="*/ 291573 w 328571"/>
                <a:gd name="connsiteY2" fmla="*/ 274335 h 274334"/>
                <a:gd name="connsiteX3" fmla="*/ 328571 w 328571"/>
                <a:gd name="connsiteY3" fmla="*/ 1472 h 274334"/>
                <a:gd name="connsiteX4" fmla="*/ 0 w 328571"/>
                <a:gd name="connsiteY4" fmla="*/ 0 h 274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571" h="274334">
                  <a:moveTo>
                    <a:pt x="0" y="0"/>
                  </a:moveTo>
                  <a:lnTo>
                    <a:pt x="39942" y="273284"/>
                  </a:lnTo>
                  <a:lnTo>
                    <a:pt x="291573" y="274335"/>
                  </a:lnTo>
                  <a:lnTo>
                    <a:pt x="328571" y="14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85B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83D0C1B6-9716-48D7-B657-21EA60190C5D}"/>
                </a:ext>
              </a:extLst>
            </p:cNvPr>
            <p:cNvSpPr/>
            <p:nvPr/>
          </p:nvSpPr>
          <p:spPr>
            <a:xfrm>
              <a:off x="473350" y="2735646"/>
              <a:ext cx="148834" cy="148834"/>
            </a:xfrm>
            <a:custGeom>
              <a:avLst/>
              <a:gdLst>
                <a:gd name="connsiteX0" fmla="*/ 148835 w 148834"/>
                <a:gd name="connsiteY0" fmla="*/ 74417 h 148834"/>
                <a:gd name="connsiteX1" fmla="*/ 74417 w 148834"/>
                <a:gd name="connsiteY1" fmla="*/ 148835 h 148834"/>
                <a:gd name="connsiteX2" fmla="*/ 0 w 148834"/>
                <a:gd name="connsiteY2" fmla="*/ 74417 h 148834"/>
                <a:gd name="connsiteX3" fmla="*/ 74417 w 148834"/>
                <a:gd name="connsiteY3" fmla="*/ 0 h 148834"/>
                <a:gd name="connsiteX4" fmla="*/ 148835 w 148834"/>
                <a:gd name="connsiteY4" fmla="*/ 74417 h 14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834" h="148834">
                  <a:moveTo>
                    <a:pt x="148835" y="74417"/>
                  </a:moveTo>
                  <a:cubicBezTo>
                    <a:pt x="148835" y="115517"/>
                    <a:pt x="115517" y="148835"/>
                    <a:pt x="74417" y="148835"/>
                  </a:cubicBezTo>
                  <a:cubicBezTo>
                    <a:pt x="33318" y="148835"/>
                    <a:pt x="0" y="115517"/>
                    <a:pt x="0" y="74417"/>
                  </a:cubicBezTo>
                  <a:cubicBezTo>
                    <a:pt x="0" y="33318"/>
                    <a:pt x="33318" y="0"/>
                    <a:pt x="74417" y="0"/>
                  </a:cubicBezTo>
                  <a:cubicBezTo>
                    <a:pt x="115517" y="0"/>
                    <a:pt x="148835" y="33318"/>
                    <a:pt x="148835" y="74417"/>
                  </a:cubicBezTo>
                  <a:close/>
                </a:path>
              </a:pathLst>
            </a:custGeom>
            <a:solidFill>
              <a:srgbClr val="C9C9C9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12D58531-5D73-48A4-867F-9C6AEA068F0E}"/>
                </a:ext>
              </a:extLst>
            </p:cNvPr>
            <p:cNvSpPr/>
            <p:nvPr/>
          </p:nvSpPr>
          <p:spPr>
            <a:xfrm>
              <a:off x="2330629" y="1245408"/>
              <a:ext cx="148834" cy="148834"/>
            </a:xfrm>
            <a:custGeom>
              <a:avLst/>
              <a:gdLst>
                <a:gd name="connsiteX0" fmla="*/ 148835 w 148834"/>
                <a:gd name="connsiteY0" fmla="*/ 74417 h 148834"/>
                <a:gd name="connsiteX1" fmla="*/ 74418 w 148834"/>
                <a:gd name="connsiteY1" fmla="*/ 148835 h 148834"/>
                <a:gd name="connsiteX2" fmla="*/ 0 w 148834"/>
                <a:gd name="connsiteY2" fmla="*/ 74417 h 148834"/>
                <a:gd name="connsiteX3" fmla="*/ 74418 w 148834"/>
                <a:gd name="connsiteY3" fmla="*/ 0 h 148834"/>
                <a:gd name="connsiteX4" fmla="*/ 148835 w 148834"/>
                <a:gd name="connsiteY4" fmla="*/ 74417 h 14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834" h="148834">
                  <a:moveTo>
                    <a:pt x="148835" y="74417"/>
                  </a:moveTo>
                  <a:cubicBezTo>
                    <a:pt x="148835" y="115517"/>
                    <a:pt x="115517" y="148835"/>
                    <a:pt x="74418" y="148835"/>
                  </a:cubicBezTo>
                  <a:cubicBezTo>
                    <a:pt x="33318" y="148835"/>
                    <a:pt x="0" y="115517"/>
                    <a:pt x="0" y="74417"/>
                  </a:cubicBezTo>
                  <a:cubicBezTo>
                    <a:pt x="0" y="33318"/>
                    <a:pt x="33318" y="0"/>
                    <a:pt x="74418" y="0"/>
                  </a:cubicBezTo>
                  <a:cubicBezTo>
                    <a:pt x="115517" y="0"/>
                    <a:pt x="148835" y="33318"/>
                    <a:pt x="148835" y="74417"/>
                  </a:cubicBezTo>
                  <a:close/>
                </a:path>
              </a:pathLst>
            </a:custGeom>
            <a:solidFill>
              <a:srgbClr val="C9C9C9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71FDCCB9-A9B5-4C24-AD9B-24C17C50C20F}"/>
                </a:ext>
              </a:extLst>
            </p:cNvPr>
            <p:cNvSpPr/>
            <p:nvPr/>
          </p:nvSpPr>
          <p:spPr>
            <a:xfrm>
              <a:off x="473350" y="1444275"/>
              <a:ext cx="148834" cy="148834"/>
            </a:xfrm>
            <a:custGeom>
              <a:avLst/>
              <a:gdLst>
                <a:gd name="connsiteX0" fmla="*/ 148835 w 148834"/>
                <a:gd name="connsiteY0" fmla="*/ 74417 h 148834"/>
                <a:gd name="connsiteX1" fmla="*/ 74417 w 148834"/>
                <a:gd name="connsiteY1" fmla="*/ 148835 h 148834"/>
                <a:gd name="connsiteX2" fmla="*/ 0 w 148834"/>
                <a:gd name="connsiteY2" fmla="*/ 74417 h 148834"/>
                <a:gd name="connsiteX3" fmla="*/ 74417 w 148834"/>
                <a:gd name="connsiteY3" fmla="*/ 0 h 148834"/>
                <a:gd name="connsiteX4" fmla="*/ 148835 w 148834"/>
                <a:gd name="connsiteY4" fmla="*/ 74417 h 14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834" h="148834">
                  <a:moveTo>
                    <a:pt x="148835" y="74417"/>
                  </a:moveTo>
                  <a:cubicBezTo>
                    <a:pt x="148835" y="115517"/>
                    <a:pt x="115517" y="148835"/>
                    <a:pt x="74417" y="148835"/>
                  </a:cubicBezTo>
                  <a:cubicBezTo>
                    <a:pt x="33318" y="148835"/>
                    <a:pt x="0" y="115517"/>
                    <a:pt x="0" y="74417"/>
                  </a:cubicBezTo>
                  <a:cubicBezTo>
                    <a:pt x="0" y="33318"/>
                    <a:pt x="33318" y="0"/>
                    <a:pt x="74417" y="0"/>
                  </a:cubicBezTo>
                  <a:cubicBezTo>
                    <a:pt x="115517" y="0"/>
                    <a:pt x="148835" y="33318"/>
                    <a:pt x="148835" y="74417"/>
                  </a:cubicBezTo>
                  <a:close/>
                </a:path>
              </a:pathLst>
            </a:custGeom>
            <a:solidFill>
              <a:srgbClr val="C9C9C9">
                <a:alpha val="36000"/>
              </a:srgbClr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78488C39-3E6D-416F-B3AD-CCE1E0349B9B}"/>
                </a:ext>
              </a:extLst>
            </p:cNvPr>
            <p:cNvSpPr/>
            <p:nvPr/>
          </p:nvSpPr>
          <p:spPr>
            <a:xfrm>
              <a:off x="2869208" y="2835290"/>
              <a:ext cx="148834" cy="148834"/>
            </a:xfrm>
            <a:custGeom>
              <a:avLst/>
              <a:gdLst>
                <a:gd name="connsiteX0" fmla="*/ 148835 w 148834"/>
                <a:gd name="connsiteY0" fmla="*/ 74417 h 148834"/>
                <a:gd name="connsiteX1" fmla="*/ 74417 w 148834"/>
                <a:gd name="connsiteY1" fmla="*/ 148835 h 148834"/>
                <a:gd name="connsiteX2" fmla="*/ 0 w 148834"/>
                <a:gd name="connsiteY2" fmla="*/ 74417 h 148834"/>
                <a:gd name="connsiteX3" fmla="*/ 74417 w 148834"/>
                <a:gd name="connsiteY3" fmla="*/ 0 h 148834"/>
                <a:gd name="connsiteX4" fmla="*/ 148835 w 148834"/>
                <a:gd name="connsiteY4" fmla="*/ 74417 h 14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834" h="148834">
                  <a:moveTo>
                    <a:pt x="148835" y="74417"/>
                  </a:moveTo>
                  <a:cubicBezTo>
                    <a:pt x="148835" y="115517"/>
                    <a:pt x="115517" y="148835"/>
                    <a:pt x="74417" y="148835"/>
                  </a:cubicBezTo>
                  <a:cubicBezTo>
                    <a:pt x="33318" y="148835"/>
                    <a:pt x="0" y="115517"/>
                    <a:pt x="0" y="74417"/>
                  </a:cubicBezTo>
                  <a:cubicBezTo>
                    <a:pt x="0" y="33318"/>
                    <a:pt x="33318" y="0"/>
                    <a:pt x="74417" y="0"/>
                  </a:cubicBezTo>
                  <a:cubicBezTo>
                    <a:pt x="115517" y="0"/>
                    <a:pt x="148835" y="33318"/>
                    <a:pt x="148835" y="74417"/>
                  </a:cubicBezTo>
                  <a:close/>
                </a:path>
              </a:pathLst>
            </a:custGeom>
            <a:solidFill>
              <a:srgbClr val="C9C9C9">
                <a:alpha val="36000"/>
              </a:srgbClr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42F49859-73F3-41C9-A5E3-9E1C78A52B85}"/>
                </a:ext>
              </a:extLst>
            </p:cNvPr>
            <p:cNvSpPr/>
            <p:nvPr/>
          </p:nvSpPr>
          <p:spPr>
            <a:xfrm>
              <a:off x="4220906" y="1702487"/>
              <a:ext cx="215779" cy="286371"/>
            </a:xfrm>
            <a:custGeom>
              <a:avLst/>
              <a:gdLst>
                <a:gd name="connsiteX0" fmla="*/ 22500 w 215779"/>
                <a:gd name="connsiteY0" fmla="*/ 65525 h 286371"/>
                <a:gd name="connsiteX1" fmla="*/ 6 w 215779"/>
                <a:gd name="connsiteY1" fmla="*/ 237273 h 286371"/>
                <a:gd name="connsiteX2" fmla="*/ 55903 w 215779"/>
                <a:gd name="connsiteY2" fmla="*/ 286256 h 286371"/>
                <a:gd name="connsiteX3" fmla="*/ 55924 w 215779"/>
                <a:gd name="connsiteY3" fmla="*/ 286254 h 286371"/>
                <a:gd name="connsiteX4" fmla="*/ 161033 w 215779"/>
                <a:gd name="connsiteY4" fmla="*/ 217092 h 286371"/>
                <a:gd name="connsiteX5" fmla="*/ 208333 w 215779"/>
                <a:gd name="connsiteY5" fmla="*/ 133005 h 286371"/>
                <a:gd name="connsiteX6" fmla="*/ 186049 w 215779"/>
                <a:gd name="connsiteY6" fmla="*/ 27895 h 286371"/>
                <a:gd name="connsiteX7" fmla="*/ 22500 w 215779"/>
                <a:gd name="connsiteY7" fmla="*/ 65525 h 286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5779" h="286371">
                  <a:moveTo>
                    <a:pt x="22500" y="65525"/>
                  </a:moveTo>
                  <a:cubicBezTo>
                    <a:pt x="7301" y="121502"/>
                    <a:pt x="-246" y="179272"/>
                    <a:pt x="6" y="237273"/>
                  </a:cubicBezTo>
                  <a:cubicBezTo>
                    <a:pt x="1919" y="266235"/>
                    <a:pt x="26935" y="288165"/>
                    <a:pt x="55903" y="286256"/>
                  </a:cubicBezTo>
                  <a:cubicBezTo>
                    <a:pt x="55903" y="286254"/>
                    <a:pt x="55924" y="286254"/>
                    <a:pt x="55924" y="286254"/>
                  </a:cubicBezTo>
                  <a:cubicBezTo>
                    <a:pt x="101478" y="285791"/>
                    <a:pt x="142576" y="258753"/>
                    <a:pt x="161033" y="217092"/>
                  </a:cubicBezTo>
                  <a:lnTo>
                    <a:pt x="208333" y="133005"/>
                  </a:lnTo>
                  <a:cubicBezTo>
                    <a:pt x="223700" y="96765"/>
                    <a:pt x="214807" y="54780"/>
                    <a:pt x="186049" y="27895"/>
                  </a:cubicBezTo>
                  <a:cubicBezTo>
                    <a:pt x="135176" y="-25290"/>
                    <a:pt x="36374" y="3300"/>
                    <a:pt x="22500" y="65525"/>
                  </a:cubicBezTo>
                  <a:close/>
                </a:path>
              </a:pathLst>
            </a:custGeom>
            <a:solidFill>
              <a:srgbClr val="F4A28C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30BCB42D-6045-4BBB-B257-F1B6E140C320}"/>
                </a:ext>
              </a:extLst>
            </p:cNvPr>
            <p:cNvSpPr/>
            <p:nvPr/>
          </p:nvSpPr>
          <p:spPr>
            <a:xfrm>
              <a:off x="4302897" y="1856303"/>
              <a:ext cx="187935" cy="391846"/>
            </a:xfrm>
            <a:custGeom>
              <a:avLst/>
              <a:gdLst>
                <a:gd name="connsiteX0" fmla="*/ 105740 w 187935"/>
                <a:gd name="connsiteY0" fmla="*/ 0 h 391846"/>
                <a:gd name="connsiteX1" fmla="*/ 187935 w 187935"/>
                <a:gd name="connsiteY1" fmla="*/ 332355 h 391846"/>
                <a:gd name="connsiteX2" fmla="*/ 0 w 187935"/>
                <a:gd name="connsiteY2" fmla="*/ 391847 h 391846"/>
                <a:gd name="connsiteX3" fmla="*/ 16187 w 187935"/>
                <a:gd name="connsiteY3" fmla="*/ 116251 h 391846"/>
                <a:gd name="connsiteX4" fmla="*/ 105740 w 187935"/>
                <a:gd name="connsiteY4" fmla="*/ 0 h 39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35" h="391846">
                  <a:moveTo>
                    <a:pt x="105740" y="0"/>
                  </a:moveTo>
                  <a:lnTo>
                    <a:pt x="187935" y="332355"/>
                  </a:lnTo>
                  <a:lnTo>
                    <a:pt x="0" y="391847"/>
                  </a:lnTo>
                  <a:lnTo>
                    <a:pt x="16187" y="116251"/>
                  </a:lnTo>
                  <a:lnTo>
                    <a:pt x="105740" y="0"/>
                  </a:lnTo>
                  <a:close/>
                </a:path>
              </a:pathLst>
            </a:custGeom>
            <a:solidFill>
              <a:srgbClr val="F4A28C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84387DE1-A623-4CA9-AE26-C090BB3DD74C}"/>
                </a:ext>
              </a:extLst>
            </p:cNvPr>
            <p:cNvSpPr/>
            <p:nvPr/>
          </p:nvSpPr>
          <p:spPr>
            <a:xfrm>
              <a:off x="4187831" y="1832338"/>
              <a:ext cx="48636" cy="76519"/>
            </a:xfrm>
            <a:custGeom>
              <a:avLst/>
              <a:gdLst>
                <a:gd name="connsiteX0" fmla="*/ 41279 w 48636"/>
                <a:gd name="connsiteY0" fmla="*/ 0 h 76519"/>
                <a:gd name="connsiteX1" fmla="*/ 5332 w 48636"/>
                <a:gd name="connsiteY1" fmla="*/ 34055 h 76519"/>
                <a:gd name="connsiteX2" fmla="*/ 4407 w 48636"/>
                <a:gd name="connsiteY2" fmla="*/ 57524 h 76519"/>
                <a:gd name="connsiteX3" fmla="*/ 10797 w 48636"/>
                <a:gd name="connsiteY3" fmla="*/ 61804 h 76519"/>
                <a:gd name="connsiteX4" fmla="*/ 48637 w 48636"/>
                <a:gd name="connsiteY4" fmla="*/ 76519 h 76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36" h="76519">
                  <a:moveTo>
                    <a:pt x="41279" y="0"/>
                  </a:moveTo>
                  <a:lnTo>
                    <a:pt x="5332" y="34055"/>
                  </a:lnTo>
                  <a:cubicBezTo>
                    <a:pt x="-1395" y="40284"/>
                    <a:pt x="-1816" y="50791"/>
                    <a:pt x="4407" y="57524"/>
                  </a:cubicBezTo>
                  <a:cubicBezTo>
                    <a:pt x="6173" y="59429"/>
                    <a:pt x="8359" y="60896"/>
                    <a:pt x="10797" y="61804"/>
                  </a:cubicBezTo>
                  <a:lnTo>
                    <a:pt x="48637" y="76519"/>
                  </a:lnTo>
                  <a:close/>
                </a:path>
              </a:pathLst>
            </a:custGeom>
            <a:solidFill>
              <a:srgbClr val="F4A28C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161D9937-97D6-48D5-B40E-05F3A8618E94}"/>
                </a:ext>
              </a:extLst>
            </p:cNvPr>
            <p:cNvSpPr/>
            <p:nvPr/>
          </p:nvSpPr>
          <p:spPr>
            <a:xfrm>
              <a:off x="4311516" y="1924203"/>
              <a:ext cx="88291" cy="176373"/>
            </a:xfrm>
            <a:custGeom>
              <a:avLst/>
              <a:gdLst>
                <a:gd name="connsiteX0" fmla="*/ 7147 w 88291"/>
                <a:gd name="connsiteY0" fmla="*/ 55287 h 176373"/>
                <a:gd name="connsiteX1" fmla="*/ 88292 w 88291"/>
                <a:gd name="connsiteY1" fmla="*/ 0 h 176373"/>
                <a:gd name="connsiteX2" fmla="*/ 0 w 88291"/>
                <a:gd name="connsiteY2" fmla="*/ 176373 h 176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291" h="176373">
                  <a:moveTo>
                    <a:pt x="7147" y="55287"/>
                  </a:moveTo>
                  <a:cubicBezTo>
                    <a:pt x="7147" y="55287"/>
                    <a:pt x="70213" y="26067"/>
                    <a:pt x="88292" y="0"/>
                  </a:cubicBezTo>
                  <a:cubicBezTo>
                    <a:pt x="88292" y="0"/>
                    <a:pt x="84508" y="136642"/>
                    <a:pt x="0" y="176373"/>
                  </a:cubicBezTo>
                  <a:close/>
                </a:path>
              </a:pathLst>
            </a:custGeom>
            <a:solidFill>
              <a:srgbClr val="CE8172">
                <a:alpha val="31000"/>
              </a:srgbClr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D8B06F46-D495-4ED9-8D20-9B710C328FCF}"/>
                </a:ext>
              </a:extLst>
            </p:cNvPr>
            <p:cNvSpPr/>
            <p:nvPr/>
          </p:nvSpPr>
          <p:spPr>
            <a:xfrm>
              <a:off x="4347043" y="1830682"/>
              <a:ext cx="53464" cy="64369"/>
            </a:xfrm>
            <a:custGeom>
              <a:avLst/>
              <a:gdLst>
                <a:gd name="connsiteX0" fmla="*/ 0 w 53464"/>
                <a:gd name="connsiteY0" fmla="*/ 31927 h 64369"/>
                <a:gd name="connsiteX1" fmla="*/ 37209 w 53464"/>
                <a:gd name="connsiteY1" fmla="*/ 1235 h 64369"/>
                <a:gd name="connsiteX2" fmla="*/ 13664 w 53464"/>
                <a:gd name="connsiteY2" fmla="*/ 64301 h 64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464" h="64369">
                  <a:moveTo>
                    <a:pt x="0" y="31927"/>
                  </a:moveTo>
                  <a:cubicBezTo>
                    <a:pt x="0" y="31927"/>
                    <a:pt x="7988" y="-7384"/>
                    <a:pt x="37209" y="1235"/>
                  </a:cubicBezTo>
                  <a:cubicBezTo>
                    <a:pt x="66429" y="9854"/>
                    <a:pt x="54867" y="66613"/>
                    <a:pt x="13664" y="64301"/>
                  </a:cubicBezTo>
                  <a:close/>
                </a:path>
              </a:pathLst>
            </a:custGeom>
            <a:solidFill>
              <a:srgbClr val="F4A28C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584433AD-B9FD-4BAE-BC2C-3F8366FA97B6}"/>
                </a:ext>
              </a:extLst>
            </p:cNvPr>
            <p:cNvSpPr/>
            <p:nvPr/>
          </p:nvSpPr>
          <p:spPr>
            <a:xfrm>
              <a:off x="4192818" y="1519011"/>
              <a:ext cx="380536" cy="509721"/>
            </a:xfrm>
            <a:custGeom>
              <a:avLst/>
              <a:gdLst>
                <a:gd name="connsiteX0" fmla="*/ 275101 w 380536"/>
                <a:gd name="connsiteY0" fmla="*/ 293357 h 509721"/>
                <a:gd name="connsiteX1" fmla="*/ 254079 w 380536"/>
                <a:gd name="connsiteY1" fmla="*/ 330986 h 509721"/>
                <a:gd name="connsiteX2" fmla="*/ 163475 w 380536"/>
                <a:gd name="connsiteY2" fmla="*/ 478139 h 509721"/>
                <a:gd name="connsiteX3" fmla="*/ 976 w 380536"/>
                <a:gd name="connsiteY3" fmla="*/ 449969 h 509721"/>
                <a:gd name="connsiteX4" fmla="*/ 114073 w 380536"/>
                <a:gd name="connsiteY4" fmla="*/ 386904 h 509721"/>
                <a:gd name="connsiteX5" fmla="*/ 173355 w 380536"/>
                <a:gd name="connsiteY5" fmla="*/ 289993 h 509721"/>
                <a:gd name="connsiteX6" fmla="*/ 107347 w 380536"/>
                <a:gd name="connsiteY6" fmla="*/ 255307 h 509721"/>
                <a:gd name="connsiteX7" fmla="*/ 32509 w 380536"/>
                <a:gd name="connsiteY7" fmla="*/ 195815 h 509721"/>
                <a:gd name="connsiteX8" fmla="*/ 46173 w 380536"/>
                <a:gd name="connsiteY8" fmla="*/ 88604 h 509721"/>
                <a:gd name="connsiteX9" fmla="*/ 76655 w 380536"/>
                <a:gd name="connsiteY9" fmla="*/ 2835 h 509721"/>
                <a:gd name="connsiteX10" fmla="*/ 158430 w 380536"/>
                <a:gd name="connsiteY10" fmla="*/ 44879 h 509721"/>
                <a:gd name="connsiteX11" fmla="*/ 235580 w 380536"/>
                <a:gd name="connsiteY11" fmla="*/ 17340 h 509721"/>
                <a:gd name="connsiteX12" fmla="*/ 298645 w 380536"/>
                <a:gd name="connsiteY12" fmla="*/ 104791 h 509721"/>
                <a:gd name="connsiteX13" fmla="*/ 370750 w 380536"/>
                <a:gd name="connsiteY13" fmla="*/ 144312 h 509721"/>
                <a:gd name="connsiteX14" fmla="*/ 361501 w 380536"/>
                <a:gd name="connsiteY14" fmla="*/ 214315 h 509721"/>
                <a:gd name="connsiteX15" fmla="*/ 275101 w 380536"/>
                <a:gd name="connsiteY15" fmla="*/ 293357 h 509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0536" h="509721">
                  <a:moveTo>
                    <a:pt x="275101" y="293357"/>
                  </a:moveTo>
                  <a:lnTo>
                    <a:pt x="254079" y="330986"/>
                  </a:lnTo>
                  <a:cubicBezTo>
                    <a:pt x="254079" y="330986"/>
                    <a:pt x="227802" y="427476"/>
                    <a:pt x="163475" y="478139"/>
                  </a:cubicBezTo>
                  <a:cubicBezTo>
                    <a:pt x="99148" y="528801"/>
                    <a:pt x="8754" y="517870"/>
                    <a:pt x="976" y="449969"/>
                  </a:cubicBezTo>
                  <a:cubicBezTo>
                    <a:pt x="-7853" y="371978"/>
                    <a:pt x="44281" y="390688"/>
                    <a:pt x="114073" y="386904"/>
                  </a:cubicBezTo>
                  <a:cubicBezTo>
                    <a:pt x="183866" y="383120"/>
                    <a:pt x="173355" y="289993"/>
                    <a:pt x="173355" y="289993"/>
                  </a:cubicBezTo>
                  <a:cubicBezTo>
                    <a:pt x="146952" y="290113"/>
                    <a:pt x="122230" y="277115"/>
                    <a:pt x="107347" y="255307"/>
                  </a:cubicBezTo>
                  <a:cubicBezTo>
                    <a:pt x="88049" y="229255"/>
                    <a:pt x="62234" y="208737"/>
                    <a:pt x="32509" y="195815"/>
                  </a:cubicBezTo>
                  <a:cubicBezTo>
                    <a:pt x="-29295" y="169748"/>
                    <a:pt x="46173" y="88604"/>
                    <a:pt x="46173" y="88604"/>
                  </a:cubicBezTo>
                  <a:cubicBezTo>
                    <a:pt x="4129" y="65690"/>
                    <a:pt x="36503" y="17550"/>
                    <a:pt x="76655" y="2835"/>
                  </a:cubicBezTo>
                  <a:cubicBezTo>
                    <a:pt x="116806" y="-11880"/>
                    <a:pt x="128158" y="34998"/>
                    <a:pt x="158430" y="44879"/>
                  </a:cubicBezTo>
                  <a:cubicBezTo>
                    <a:pt x="188701" y="54759"/>
                    <a:pt x="176719" y="5358"/>
                    <a:pt x="235580" y="17340"/>
                  </a:cubicBezTo>
                  <a:cubicBezTo>
                    <a:pt x="294441" y="29322"/>
                    <a:pt x="262488" y="72838"/>
                    <a:pt x="298645" y="104791"/>
                  </a:cubicBezTo>
                  <a:cubicBezTo>
                    <a:pt x="298645" y="104791"/>
                    <a:pt x="339428" y="73678"/>
                    <a:pt x="370750" y="144312"/>
                  </a:cubicBezTo>
                  <a:cubicBezTo>
                    <a:pt x="388829" y="184884"/>
                    <a:pt x="379579" y="203804"/>
                    <a:pt x="361501" y="214315"/>
                  </a:cubicBezTo>
                  <a:cubicBezTo>
                    <a:pt x="326268" y="232637"/>
                    <a:pt x="296480" y="259894"/>
                    <a:pt x="275101" y="293357"/>
                  </a:cubicBezTo>
                  <a:close/>
                </a:path>
              </a:pathLst>
            </a:custGeom>
            <a:solidFill>
              <a:srgbClr val="24285B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843CE671-7F06-4098-B6A9-4D6ABDCCB316}"/>
                </a:ext>
              </a:extLst>
            </p:cNvPr>
            <p:cNvSpPr/>
            <p:nvPr/>
          </p:nvSpPr>
          <p:spPr>
            <a:xfrm>
              <a:off x="3029395" y="2325090"/>
              <a:ext cx="1305080" cy="1662887"/>
            </a:xfrm>
            <a:custGeom>
              <a:avLst/>
              <a:gdLst>
                <a:gd name="connsiteX0" fmla="*/ 1040370 w 1305080"/>
                <a:gd name="connsiteY0" fmla="*/ 0 h 1662887"/>
                <a:gd name="connsiteX1" fmla="*/ 414761 w 1305080"/>
                <a:gd name="connsiteY1" fmla="*/ 803875 h 1662887"/>
                <a:gd name="connsiteX2" fmla="*/ 77360 w 1305080"/>
                <a:gd name="connsiteY2" fmla="*/ 1166712 h 1662887"/>
                <a:gd name="connsiteX3" fmla="*/ 0 w 1305080"/>
                <a:gd name="connsiteY3" fmla="*/ 1201608 h 1662887"/>
                <a:gd name="connsiteX4" fmla="*/ 103637 w 1305080"/>
                <a:gd name="connsiteY4" fmla="*/ 1662827 h 1662887"/>
                <a:gd name="connsiteX5" fmla="*/ 1158723 w 1305080"/>
                <a:gd name="connsiteY5" fmla="*/ 1032172 h 1662887"/>
                <a:gd name="connsiteX6" fmla="*/ 1040370 w 1305080"/>
                <a:gd name="connsiteY6" fmla="*/ 0 h 166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5080" h="1662887">
                  <a:moveTo>
                    <a:pt x="1040370" y="0"/>
                  </a:moveTo>
                  <a:cubicBezTo>
                    <a:pt x="1040370" y="0"/>
                    <a:pt x="671437" y="252262"/>
                    <a:pt x="414761" y="803875"/>
                  </a:cubicBezTo>
                  <a:cubicBezTo>
                    <a:pt x="345094" y="958533"/>
                    <a:pt x="226552" y="1086009"/>
                    <a:pt x="77360" y="1166712"/>
                  </a:cubicBezTo>
                  <a:cubicBezTo>
                    <a:pt x="52260" y="1179808"/>
                    <a:pt x="26424" y="1191475"/>
                    <a:pt x="0" y="1201608"/>
                  </a:cubicBezTo>
                  <a:lnTo>
                    <a:pt x="103637" y="1662827"/>
                  </a:lnTo>
                  <a:cubicBezTo>
                    <a:pt x="103637" y="1662827"/>
                    <a:pt x="770660" y="1682167"/>
                    <a:pt x="1158723" y="1032172"/>
                  </a:cubicBezTo>
                  <a:cubicBezTo>
                    <a:pt x="1546786" y="382177"/>
                    <a:pt x="1040370" y="0"/>
                    <a:pt x="1040370" y="0"/>
                  </a:cubicBezTo>
                  <a:close/>
                </a:path>
              </a:pathLst>
            </a:custGeom>
            <a:solidFill>
              <a:schemeClr val="accent1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FED92323-A0CD-438B-9A00-577FBD2DCD92}"/>
                </a:ext>
              </a:extLst>
            </p:cNvPr>
            <p:cNvSpPr/>
            <p:nvPr/>
          </p:nvSpPr>
          <p:spPr>
            <a:xfrm>
              <a:off x="3573154" y="2519752"/>
              <a:ext cx="592470" cy="1242180"/>
            </a:xfrm>
            <a:custGeom>
              <a:avLst/>
              <a:gdLst>
                <a:gd name="connsiteX0" fmla="*/ 280717 w 592470"/>
                <a:gd name="connsiteY0" fmla="*/ 0 h 1242180"/>
                <a:gd name="connsiteX1" fmla="*/ 2598 w 592470"/>
                <a:gd name="connsiteY1" fmla="*/ 364729 h 1242180"/>
                <a:gd name="connsiteX2" fmla="*/ 242037 w 592470"/>
                <a:gd name="connsiteY2" fmla="*/ 1242180 h 1242180"/>
                <a:gd name="connsiteX3" fmla="*/ 327175 w 592470"/>
                <a:gd name="connsiteY3" fmla="*/ 1177013 h 1242180"/>
                <a:gd name="connsiteX4" fmla="*/ 592471 w 592470"/>
                <a:gd name="connsiteY4" fmla="*/ 794205 h 124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2470" h="1242180">
                  <a:moveTo>
                    <a:pt x="280717" y="0"/>
                  </a:moveTo>
                  <a:cubicBezTo>
                    <a:pt x="280717" y="0"/>
                    <a:pt x="91520" y="206645"/>
                    <a:pt x="2598" y="364729"/>
                  </a:cubicBezTo>
                  <a:cubicBezTo>
                    <a:pt x="2598" y="364729"/>
                    <a:pt x="-42389" y="935682"/>
                    <a:pt x="242037" y="1242180"/>
                  </a:cubicBezTo>
                  <a:lnTo>
                    <a:pt x="327175" y="1177013"/>
                  </a:lnTo>
                  <a:lnTo>
                    <a:pt x="592471" y="794205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355B8780-954C-46C9-A7CE-CA7BD3D934EE}"/>
                </a:ext>
              </a:extLst>
            </p:cNvPr>
            <p:cNvSpPr/>
            <p:nvPr/>
          </p:nvSpPr>
          <p:spPr>
            <a:xfrm>
              <a:off x="4400649" y="1811201"/>
              <a:ext cx="80065" cy="77102"/>
            </a:xfrm>
            <a:custGeom>
              <a:avLst/>
              <a:gdLst>
                <a:gd name="connsiteX0" fmla="*/ 6727 w 80065"/>
                <a:gd name="connsiteY0" fmla="*/ 10626 h 77102"/>
                <a:gd name="connsiteX1" fmla="*/ 76309 w 80065"/>
                <a:gd name="connsiteY1" fmla="*/ 21137 h 77102"/>
                <a:gd name="connsiteX2" fmla="*/ 0 w 80065"/>
                <a:gd name="connsiteY2" fmla="*/ 68436 h 77102"/>
                <a:gd name="connsiteX3" fmla="*/ 6727 w 80065"/>
                <a:gd name="connsiteY3" fmla="*/ 10626 h 77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65" h="77102">
                  <a:moveTo>
                    <a:pt x="6727" y="10626"/>
                  </a:moveTo>
                  <a:cubicBezTo>
                    <a:pt x="6727" y="10626"/>
                    <a:pt x="57390" y="-19225"/>
                    <a:pt x="76309" y="21137"/>
                  </a:cubicBezTo>
                  <a:cubicBezTo>
                    <a:pt x="95229" y="61499"/>
                    <a:pt x="38470" y="93032"/>
                    <a:pt x="0" y="68436"/>
                  </a:cubicBezTo>
                  <a:cubicBezTo>
                    <a:pt x="9060" y="50580"/>
                    <a:pt x="11436" y="30082"/>
                    <a:pt x="6727" y="10626"/>
                  </a:cubicBezTo>
                  <a:close/>
                </a:path>
              </a:pathLst>
            </a:custGeom>
            <a:solidFill>
              <a:srgbClr val="F4A28C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DD0CE532-E792-4BF9-8C93-DA5A173959E0}"/>
                </a:ext>
              </a:extLst>
            </p:cNvPr>
            <p:cNvSpPr/>
            <p:nvPr/>
          </p:nvSpPr>
          <p:spPr>
            <a:xfrm>
              <a:off x="3757854" y="2083348"/>
              <a:ext cx="2035804" cy="2131184"/>
            </a:xfrm>
            <a:custGeom>
              <a:avLst/>
              <a:gdLst>
                <a:gd name="connsiteX0" fmla="*/ 430053 w 2035804"/>
                <a:gd name="connsiteY0" fmla="*/ 201170 h 2131184"/>
                <a:gd name="connsiteX1" fmla="*/ 732978 w 2035804"/>
                <a:gd name="connsiteY1" fmla="*/ 105310 h 2131184"/>
                <a:gd name="connsiteX2" fmla="*/ 2034650 w 2035804"/>
                <a:gd name="connsiteY2" fmla="*/ 404661 h 2131184"/>
                <a:gd name="connsiteX3" fmla="*/ 1572170 w 2035804"/>
                <a:gd name="connsiteY3" fmla="*/ 2131184 h 2131184"/>
                <a:gd name="connsiteX4" fmla="*/ 346386 w 2035804"/>
                <a:gd name="connsiteY4" fmla="*/ 2131184 h 2131184"/>
                <a:gd name="connsiteX5" fmla="*/ 430053 w 2035804"/>
                <a:gd name="connsiteY5" fmla="*/ 201170 h 2131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5804" h="2131184">
                  <a:moveTo>
                    <a:pt x="430053" y="201170"/>
                  </a:moveTo>
                  <a:lnTo>
                    <a:pt x="732978" y="105310"/>
                  </a:lnTo>
                  <a:cubicBezTo>
                    <a:pt x="732978" y="105310"/>
                    <a:pt x="2006270" y="-273083"/>
                    <a:pt x="2034650" y="404661"/>
                  </a:cubicBezTo>
                  <a:cubicBezTo>
                    <a:pt x="2060717" y="1029850"/>
                    <a:pt x="1637547" y="1439356"/>
                    <a:pt x="1572170" y="2131184"/>
                  </a:cubicBezTo>
                  <a:lnTo>
                    <a:pt x="346386" y="2131184"/>
                  </a:lnTo>
                  <a:cubicBezTo>
                    <a:pt x="346386" y="2131184"/>
                    <a:pt x="-486078" y="421268"/>
                    <a:pt x="430053" y="201170"/>
                  </a:cubicBezTo>
                  <a:close/>
                </a:path>
              </a:pathLst>
            </a:custGeom>
            <a:solidFill>
              <a:schemeClr val="accent1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31615D12-DC75-4F58-8374-BD3E74953752}"/>
                </a:ext>
              </a:extLst>
            </p:cNvPr>
            <p:cNvSpPr/>
            <p:nvPr/>
          </p:nvSpPr>
          <p:spPr>
            <a:xfrm>
              <a:off x="4073409" y="2248150"/>
              <a:ext cx="1601583" cy="1966382"/>
            </a:xfrm>
            <a:custGeom>
              <a:avLst/>
              <a:gdLst>
                <a:gd name="connsiteX0" fmla="*/ 1062584 w 1601583"/>
                <a:gd name="connsiteY0" fmla="*/ 0 h 1966382"/>
                <a:gd name="connsiteX1" fmla="*/ 917533 w 1601583"/>
                <a:gd name="connsiteY1" fmla="*/ 735764 h 1966382"/>
                <a:gd name="connsiteX2" fmla="*/ 747677 w 1601583"/>
                <a:gd name="connsiteY2" fmla="*/ 1358221 h 1966382"/>
                <a:gd name="connsiteX3" fmla="*/ 92216 w 1601583"/>
                <a:gd name="connsiteY3" fmla="*/ 1103436 h 1966382"/>
                <a:gd name="connsiteX4" fmla="*/ 92216 w 1601583"/>
                <a:gd name="connsiteY4" fmla="*/ 1386390 h 1966382"/>
                <a:gd name="connsiteX5" fmla="*/ 531362 w 1601583"/>
                <a:gd name="connsiteY5" fmla="*/ 1966383 h 1966382"/>
                <a:gd name="connsiteX6" fmla="*/ 1255985 w 1601583"/>
                <a:gd name="connsiteY6" fmla="*/ 1966383 h 1966382"/>
                <a:gd name="connsiteX7" fmla="*/ 1307278 w 1601583"/>
                <a:gd name="connsiteY7" fmla="*/ 1708234 h 1966382"/>
                <a:gd name="connsiteX8" fmla="*/ 1601584 w 1601583"/>
                <a:gd name="connsiteY8" fmla="*/ 1175961 h 1966382"/>
                <a:gd name="connsiteX9" fmla="*/ 1601584 w 1601583"/>
                <a:gd name="connsiteY9" fmla="*/ 967425 h 1966382"/>
                <a:gd name="connsiteX10" fmla="*/ 1280580 w 1601583"/>
                <a:gd name="connsiteY10" fmla="*/ 160397 h 196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01583" h="1966382">
                  <a:moveTo>
                    <a:pt x="1062584" y="0"/>
                  </a:moveTo>
                  <a:cubicBezTo>
                    <a:pt x="1062584" y="0"/>
                    <a:pt x="719718" y="327941"/>
                    <a:pt x="917533" y="735764"/>
                  </a:cubicBezTo>
                  <a:cubicBezTo>
                    <a:pt x="1115349" y="1143588"/>
                    <a:pt x="1049550" y="1414770"/>
                    <a:pt x="747677" y="1358221"/>
                  </a:cubicBezTo>
                  <a:cubicBezTo>
                    <a:pt x="445803" y="1301672"/>
                    <a:pt x="92216" y="1103436"/>
                    <a:pt x="92216" y="1103436"/>
                  </a:cubicBezTo>
                  <a:cubicBezTo>
                    <a:pt x="92216" y="1103436"/>
                    <a:pt x="-115270" y="1282752"/>
                    <a:pt x="92216" y="1386390"/>
                  </a:cubicBezTo>
                  <a:cubicBezTo>
                    <a:pt x="299701" y="1490028"/>
                    <a:pt x="664010" y="1609221"/>
                    <a:pt x="531362" y="1966383"/>
                  </a:cubicBezTo>
                  <a:lnTo>
                    <a:pt x="1255985" y="1966383"/>
                  </a:lnTo>
                  <a:lnTo>
                    <a:pt x="1307278" y="1708234"/>
                  </a:lnTo>
                  <a:lnTo>
                    <a:pt x="1601584" y="1175961"/>
                  </a:lnTo>
                  <a:lnTo>
                    <a:pt x="1601584" y="967425"/>
                  </a:lnTo>
                  <a:lnTo>
                    <a:pt x="1280580" y="160397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068C08FD-B4D9-48A1-B7F4-215D3EF53465}"/>
                </a:ext>
              </a:extLst>
            </p:cNvPr>
            <p:cNvSpPr/>
            <p:nvPr/>
          </p:nvSpPr>
          <p:spPr>
            <a:xfrm>
              <a:off x="3029184" y="3424111"/>
              <a:ext cx="365149" cy="563805"/>
            </a:xfrm>
            <a:custGeom>
              <a:avLst/>
              <a:gdLst>
                <a:gd name="connsiteX0" fmla="*/ 0 w 365149"/>
                <a:gd name="connsiteY0" fmla="*/ 102587 h 563805"/>
                <a:gd name="connsiteX1" fmla="*/ 103638 w 365149"/>
                <a:gd name="connsiteY1" fmla="*/ 563805 h 563805"/>
                <a:gd name="connsiteX2" fmla="*/ 365149 w 365149"/>
                <a:gd name="connsiteY2" fmla="*/ 528489 h 563805"/>
                <a:gd name="connsiteX3" fmla="*/ 182680 w 365149"/>
                <a:gd name="connsiteY3" fmla="*/ 0 h 563805"/>
                <a:gd name="connsiteX4" fmla="*/ 0 w 365149"/>
                <a:gd name="connsiteY4" fmla="*/ 102587 h 563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149" h="563805">
                  <a:moveTo>
                    <a:pt x="0" y="102587"/>
                  </a:moveTo>
                  <a:lnTo>
                    <a:pt x="103638" y="563805"/>
                  </a:lnTo>
                  <a:cubicBezTo>
                    <a:pt x="191824" y="561472"/>
                    <a:pt x="279506" y="549637"/>
                    <a:pt x="365149" y="528489"/>
                  </a:cubicBezTo>
                  <a:lnTo>
                    <a:pt x="182680" y="0"/>
                  </a:lnTo>
                  <a:cubicBezTo>
                    <a:pt x="129411" y="46290"/>
                    <a:pt x="67249" y="81207"/>
                    <a:pt x="0" y="102587"/>
                  </a:cubicBezTo>
                  <a:close/>
                </a:path>
              </a:pathLst>
            </a:custGeom>
            <a:solidFill>
              <a:srgbClr val="FFFFFF">
                <a:alpha val="39000"/>
              </a:srgbClr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A1274C89-DB98-466B-B0B6-2D85D54B2D8B}"/>
                </a:ext>
              </a:extLst>
            </p:cNvPr>
            <p:cNvSpPr/>
            <p:nvPr/>
          </p:nvSpPr>
          <p:spPr>
            <a:xfrm>
              <a:off x="4104241" y="4214532"/>
              <a:ext cx="1225152" cy="1764362"/>
            </a:xfrm>
            <a:custGeom>
              <a:avLst/>
              <a:gdLst>
                <a:gd name="connsiteX0" fmla="*/ 0 w 1225152"/>
                <a:gd name="connsiteY0" fmla="*/ 0 h 1764362"/>
                <a:gd name="connsiteX1" fmla="*/ 1225153 w 1225152"/>
                <a:gd name="connsiteY1" fmla="*/ 0 h 1764362"/>
                <a:gd name="connsiteX2" fmla="*/ 783694 w 1225152"/>
                <a:gd name="connsiteY2" fmla="*/ 718947 h 1764362"/>
                <a:gd name="connsiteX3" fmla="*/ 789370 w 1225152"/>
                <a:gd name="connsiteY3" fmla="*/ 1277917 h 1764362"/>
                <a:gd name="connsiteX4" fmla="*/ 1027757 w 1225152"/>
                <a:gd name="connsiteY4" fmla="*/ 1651055 h 1764362"/>
                <a:gd name="connsiteX5" fmla="*/ 886280 w 1225152"/>
                <a:gd name="connsiteY5" fmla="*/ 1764362 h 1764362"/>
                <a:gd name="connsiteX6" fmla="*/ 480559 w 1225152"/>
                <a:gd name="connsiteY6" fmla="*/ 1297047 h 1764362"/>
                <a:gd name="connsiteX7" fmla="*/ 309231 w 1225152"/>
                <a:gd name="connsiteY7" fmla="*/ 617201 h 1764362"/>
                <a:gd name="connsiteX8" fmla="*/ 386171 w 1225152"/>
                <a:gd name="connsiteY8" fmla="*/ 274125 h 1764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5152" h="1764362">
                  <a:moveTo>
                    <a:pt x="0" y="0"/>
                  </a:moveTo>
                  <a:lnTo>
                    <a:pt x="1225153" y="0"/>
                  </a:lnTo>
                  <a:lnTo>
                    <a:pt x="783694" y="718947"/>
                  </a:lnTo>
                  <a:cubicBezTo>
                    <a:pt x="678122" y="890905"/>
                    <a:pt x="680330" y="1108124"/>
                    <a:pt x="789370" y="1277917"/>
                  </a:cubicBezTo>
                  <a:lnTo>
                    <a:pt x="1027757" y="1651055"/>
                  </a:lnTo>
                  <a:lnTo>
                    <a:pt x="886280" y="1764362"/>
                  </a:lnTo>
                  <a:lnTo>
                    <a:pt x="480559" y="1297047"/>
                  </a:lnTo>
                  <a:cubicBezTo>
                    <a:pt x="318754" y="1110478"/>
                    <a:pt x="255184" y="858174"/>
                    <a:pt x="309231" y="617201"/>
                  </a:cubicBezTo>
                  <a:lnTo>
                    <a:pt x="386171" y="274125"/>
                  </a:lnTo>
                  <a:close/>
                </a:path>
              </a:pathLst>
            </a:custGeom>
            <a:solidFill>
              <a:srgbClr val="24285B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D48EF732-4E80-46B6-B39C-E13512097059}"/>
                </a:ext>
              </a:extLst>
            </p:cNvPr>
            <p:cNvSpPr/>
            <p:nvPr/>
          </p:nvSpPr>
          <p:spPr>
            <a:xfrm>
              <a:off x="4311095" y="2124387"/>
              <a:ext cx="1768855" cy="1798888"/>
            </a:xfrm>
            <a:custGeom>
              <a:avLst/>
              <a:gdLst>
                <a:gd name="connsiteX0" fmla="*/ 817960 w 1768855"/>
                <a:gd name="connsiteY0" fmla="*/ 274489 h 1798888"/>
                <a:gd name="connsiteX1" fmla="*/ 1086661 w 1768855"/>
                <a:gd name="connsiteY1" fmla="*/ 15 h 1798888"/>
                <a:gd name="connsiteX2" fmla="*/ 1192148 w 1768855"/>
                <a:gd name="connsiteY2" fmla="*/ 20125 h 1798888"/>
                <a:gd name="connsiteX3" fmla="*/ 1763942 w 1768855"/>
                <a:gd name="connsiteY3" fmla="*/ 1136384 h 1798888"/>
                <a:gd name="connsiteX4" fmla="*/ 0 w 1768855"/>
                <a:gd name="connsiteY4" fmla="*/ 1402311 h 1798888"/>
                <a:gd name="connsiteX5" fmla="*/ 65588 w 1768855"/>
                <a:gd name="connsiteY5" fmla="*/ 1206597 h 1798888"/>
                <a:gd name="connsiteX6" fmla="*/ 1038899 w 1768855"/>
                <a:gd name="connsiteY6" fmla="*/ 1281855 h 1798888"/>
                <a:gd name="connsiteX7" fmla="*/ 1176151 w 1768855"/>
                <a:gd name="connsiteY7" fmla="*/ 1139159 h 1798888"/>
                <a:gd name="connsiteX8" fmla="*/ 1150105 w 1768855"/>
                <a:gd name="connsiteY8" fmla="*/ 1060496 h 1798888"/>
                <a:gd name="connsiteX9" fmla="*/ 817960 w 1768855"/>
                <a:gd name="connsiteY9" fmla="*/ 274489 h 1798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8855" h="1798888">
                  <a:moveTo>
                    <a:pt x="817960" y="274489"/>
                  </a:moveTo>
                  <a:cubicBezTo>
                    <a:pt x="816362" y="124496"/>
                    <a:pt x="936670" y="1609"/>
                    <a:pt x="1086661" y="15"/>
                  </a:cubicBezTo>
                  <a:cubicBezTo>
                    <a:pt x="1122818" y="-369"/>
                    <a:pt x="1158681" y="6467"/>
                    <a:pt x="1192148" y="20125"/>
                  </a:cubicBezTo>
                  <a:cubicBezTo>
                    <a:pt x="1418764" y="111990"/>
                    <a:pt x="1698984" y="380439"/>
                    <a:pt x="1763942" y="1136384"/>
                  </a:cubicBezTo>
                  <a:cubicBezTo>
                    <a:pt x="1877039" y="2451721"/>
                    <a:pt x="0" y="1402311"/>
                    <a:pt x="0" y="1402311"/>
                  </a:cubicBezTo>
                  <a:lnTo>
                    <a:pt x="65588" y="1206597"/>
                  </a:lnTo>
                  <a:cubicBezTo>
                    <a:pt x="65588" y="1206597"/>
                    <a:pt x="636751" y="1294889"/>
                    <a:pt x="1038899" y="1281855"/>
                  </a:cubicBezTo>
                  <a:cubicBezTo>
                    <a:pt x="1116217" y="1280363"/>
                    <a:pt x="1177664" y="1216456"/>
                    <a:pt x="1176151" y="1139159"/>
                  </a:cubicBezTo>
                  <a:cubicBezTo>
                    <a:pt x="1175604" y="1110906"/>
                    <a:pt x="1166523" y="1083493"/>
                    <a:pt x="1150105" y="1060496"/>
                  </a:cubicBezTo>
                  <a:cubicBezTo>
                    <a:pt x="1011360" y="868776"/>
                    <a:pt x="821323" y="554710"/>
                    <a:pt x="817960" y="274489"/>
                  </a:cubicBezTo>
                  <a:close/>
                </a:path>
              </a:pathLst>
            </a:custGeom>
            <a:solidFill>
              <a:srgbClr val="F4A28C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112D9FB0-2190-4817-B3AA-17F2214519E6}"/>
                </a:ext>
              </a:extLst>
            </p:cNvPr>
            <p:cNvSpPr/>
            <p:nvPr/>
          </p:nvSpPr>
          <p:spPr>
            <a:xfrm>
              <a:off x="5095158" y="2097761"/>
              <a:ext cx="1025258" cy="1859339"/>
            </a:xfrm>
            <a:custGeom>
              <a:avLst/>
              <a:gdLst>
                <a:gd name="connsiteX0" fmla="*/ 100746 w 1025258"/>
                <a:gd name="connsiteY0" fmla="*/ 79755 h 1859339"/>
                <a:gd name="connsiteX1" fmla="*/ 660347 w 1025258"/>
                <a:gd name="connsiteY1" fmla="*/ 183393 h 1859339"/>
                <a:gd name="connsiteX2" fmla="*/ 1017719 w 1025258"/>
                <a:gd name="connsiteY2" fmla="*/ 1244365 h 1859339"/>
                <a:gd name="connsiteX3" fmla="*/ 395262 w 1025258"/>
                <a:gd name="connsiteY3" fmla="*/ 1857362 h 1859339"/>
                <a:gd name="connsiteX4" fmla="*/ 197867 w 1025258"/>
                <a:gd name="connsiteY4" fmla="*/ 1309112 h 1859339"/>
                <a:gd name="connsiteX5" fmla="*/ 306340 w 1025258"/>
                <a:gd name="connsiteY5" fmla="*/ 1058742 h 1859339"/>
                <a:gd name="connsiteX6" fmla="*/ 100746 w 1025258"/>
                <a:gd name="connsiteY6" fmla="*/ 79755 h 185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5258" h="1859339">
                  <a:moveTo>
                    <a:pt x="100746" y="79755"/>
                  </a:moveTo>
                  <a:cubicBezTo>
                    <a:pt x="100746" y="79755"/>
                    <a:pt x="334299" y="-156110"/>
                    <a:pt x="660347" y="183393"/>
                  </a:cubicBezTo>
                  <a:cubicBezTo>
                    <a:pt x="986396" y="522896"/>
                    <a:pt x="1017719" y="1244365"/>
                    <a:pt x="1017719" y="1244365"/>
                  </a:cubicBezTo>
                  <a:cubicBezTo>
                    <a:pt x="1017719" y="1244365"/>
                    <a:pt x="1140486" y="1899826"/>
                    <a:pt x="395262" y="1857362"/>
                  </a:cubicBezTo>
                  <a:lnTo>
                    <a:pt x="197867" y="1309112"/>
                  </a:lnTo>
                  <a:cubicBezTo>
                    <a:pt x="197867" y="1309112"/>
                    <a:pt x="471151" y="1264546"/>
                    <a:pt x="306340" y="1058742"/>
                  </a:cubicBezTo>
                  <a:cubicBezTo>
                    <a:pt x="305920" y="1058742"/>
                    <a:pt x="-212900" y="338955"/>
                    <a:pt x="100746" y="79755"/>
                  </a:cubicBezTo>
                  <a:close/>
                </a:path>
              </a:pathLst>
            </a:custGeom>
            <a:solidFill>
              <a:schemeClr val="accent1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9F9B1A9F-296E-49A1-8471-7E3F14DF4EA1}"/>
                </a:ext>
              </a:extLst>
            </p:cNvPr>
            <p:cNvSpPr/>
            <p:nvPr/>
          </p:nvSpPr>
          <p:spPr>
            <a:xfrm>
              <a:off x="5141668" y="3384590"/>
              <a:ext cx="348962" cy="572634"/>
            </a:xfrm>
            <a:custGeom>
              <a:avLst/>
              <a:gdLst>
                <a:gd name="connsiteX0" fmla="*/ 150937 w 348962"/>
                <a:gd name="connsiteY0" fmla="*/ 22283 h 572634"/>
                <a:gd name="connsiteX1" fmla="*/ 0 w 348962"/>
                <a:gd name="connsiteY1" fmla="*/ 0 h 572634"/>
                <a:gd name="connsiteX2" fmla="*/ 166704 w 348962"/>
                <a:gd name="connsiteY2" fmla="*/ 572635 h 572634"/>
                <a:gd name="connsiteX3" fmla="*/ 348963 w 348962"/>
                <a:gd name="connsiteY3" fmla="*/ 570743 h 572634"/>
                <a:gd name="connsiteX4" fmla="*/ 150937 w 348962"/>
                <a:gd name="connsiteY4" fmla="*/ 22283 h 57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962" h="572634">
                  <a:moveTo>
                    <a:pt x="150937" y="22283"/>
                  </a:moveTo>
                  <a:lnTo>
                    <a:pt x="0" y="0"/>
                  </a:lnTo>
                  <a:lnTo>
                    <a:pt x="166704" y="572635"/>
                  </a:lnTo>
                  <a:lnTo>
                    <a:pt x="348963" y="570743"/>
                  </a:lnTo>
                  <a:lnTo>
                    <a:pt x="150937" y="22283"/>
                  </a:lnTo>
                  <a:close/>
                </a:path>
              </a:pathLst>
            </a:custGeom>
            <a:solidFill>
              <a:srgbClr val="2399F3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F720AFDF-1140-4A86-A82B-C719742F5091}"/>
                </a:ext>
              </a:extLst>
            </p:cNvPr>
            <p:cNvSpPr/>
            <p:nvPr/>
          </p:nvSpPr>
          <p:spPr>
            <a:xfrm>
              <a:off x="3993666" y="2790513"/>
              <a:ext cx="299140" cy="533954"/>
            </a:xfrm>
            <a:custGeom>
              <a:avLst/>
              <a:gdLst>
                <a:gd name="connsiteX0" fmla="*/ 0 w 299140"/>
                <a:gd name="connsiteY0" fmla="*/ 0 h 533954"/>
                <a:gd name="connsiteX1" fmla="*/ 299141 w 299140"/>
                <a:gd name="connsiteY1" fmla="*/ 0 h 533954"/>
                <a:gd name="connsiteX2" fmla="*/ 299141 w 299140"/>
                <a:gd name="connsiteY2" fmla="*/ 533955 h 533954"/>
                <a:gd name="connsiteX3" fmla="*/ 0 w 299140"/>
                <a:gd name="connsiteY3" fmla="*/ 533955 h 533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9140" h="533954">
                  <a:moveTo>
                    <a:pt x="0" y="0"/>
                  </a:moveTo>
                  <a:lnTo>
                    <a:pt x="299141" y="0"/>
                  </a:lnTo>
                  <a:lnTo>
                    <a:pt x="299141" y="533955"/>
                  </a:lnTo>
                  <a:lnTo>
                    <a:pt x="0" y="533955"/>
                  </a:lnTo>
                  <a:close/>
                </a:path>
              </a:pathLst>
            </a:custGeom>
            <a:solidFill>
              <a:schemeClr val="accent3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29D15D2C-9FFF-4582-98EA-A81493AEE6BE}"/>
                </a:ext>
              </a:extLst>
            </p:cNvPr>
            <p:cNvSpPr/>
            <p:nvPr/>
          </p:nvSpPr>
          <p:spPr>
            <a:xfrm>
              <a:off x="5141668" y="3384590"/>
              <a:ext cx="348962" cy="572634"/>
            </a:xfrm>
            <a:custGeom>
              <a:avLst/>
              <a:gdLst>
                <a:gd name="connsiteX0" fmla="*/ 150937 w 348962"/>
                <a:gd name="connsiteY0" fmla="*/ 22283 h 572634"/>
                <a:gd name="connsiteX1" fmla="*/ 0 w 348962"/>
                <a:gd name="connsiteY1" fmla="*/ 0 h 572634"/>
                <a:gd name="connsiteX2" fmla="*/ 166704 w 348962"/>
                <a:gd name="connsiteY2" fmla="*/ 572635 h 572634"/>
                <a:gd name="connsiteX3" fmla="*/ 348963 w 348962"/>
                <a:gd name="connsiteY3" fmla="*/ 570743 h 572634"/>
                <a:gd name="connsiteX4" fmla="*/ 150937 w 348962"/>
                <a:gd name="connsiteY4" fmla="*/ 22283 h 57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962" h="572634">
                  <a:moveTo>
                    <a:pt x="150937" y="22283"/>
                  </a:moveTo>
                  <a:lnTo>
                    <a:pt x="0" y="0"/>
                  </a:lnTo>
                  <a:lnTo>
                    <a:pt x="166704" y="572635"/>
                  </a:lnTo>
                  <a:lnTo>
                    <a:pt x="348963" y="570743"/>
                  </a:lnTo>
                  <a:lnTo>
                    <a:pt x="150937" y="22283"/>
                  </a:lnTo>
                  <a:close/>
                </a:path>
              </a:pathLst>
            </a:custGeom>
            <a:solidFill>
              <a:srgbClr val="FFFFFF">
                <a:alpha val="39000"/>
              </a:srgbClr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3B2D198D-DFE3-4E32-B773-59846B163CF4}"/>
                </a:ext>
              </a:extLst>
            </p:cNvPr>
            <p:cNvSpPr/>
            <p:nvPr/>
          </p:nvSpPr>
          <p:spPr>
            <a:xfrm>
              <a:off x="4066880" y="3177820"/>
              <a:ext cx="310223" cy="348877"/>
            </a:xfrm>
            <a:custGeom>
              <a:avLst/>
              <a:gdLst>
                <a:gd name="connsiteX0" fmla="*/ 310224 w 310223"/>
                <a:gd name="connsiteY0" fmla="*/ 153165 h 348877"/>
                <a:gd name="connsiteX1" fmla="*/ 84660 w 310223"/>
                <a:gd name="connsiteY1" fmla="*/ 2438 h 348877"/>
                <a:gd name="connsiteX2" fmla="*/ 244636 w 310223"/>
                <a:gd name="connsiteY2" fmla="*/ 348878 h 34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223" h="348877">
                  <a:moveTo>
                    <a:pt x="310224" y="153165"/>
                  </a:moveTo>
                  <a:cubicBezTo>
                    <a:pt x="310224" y="153165"/>
                    <a:pt x="172531" y="-22578"/>
                    <a:pt x="84660" y="2438"/>
                  </a:cubicBezTo>
                  <a:cubicBezTo>
                    <a:pt x="-3211" y="27454"/>
                    <a:pt x="-104537" y="248814"/>
                    <a:pt x="244636" y="348878"/>
                  </a:cubicBezTo>
                  <a:close/>
                </a:path>
              </a:pathLst>
            </a:custGeom>
            <a:solidFill>
              <a:srgbClr val="F4A28C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AC1BA9B9-02F1-4A38-8E1C-209967489DF2}"/>
                </a:ext>
              </a:extLst>
            </p:cNvPr>
            <p:cNvSpPr/>
            <p:nvPr/>
          </p:nvSpPr>
          <p:spPr>
            <a:xfrm>
              <a:off x="1893509" y="3384200"/>
              <a:ext cx="362281" cy="378782"/>
            </a:xfrm>
            <a:custGeom>
              <a:avLst/>
              <a:gdLst>
                <a:gd name="connsiteX0" fmla="*/ 362282 w 362281"/>
                <a:gd name="connsiteY0" fmla="*/ 142498 h 378782"/>
                <a:gd name="connsiteX1" fmla="*/ 94463 w 362281"/>
                <a:gd name="connsiteY1" fmla="*/ 390 h 378782"/>
                <a:gd name="connsiteX2" fmla="*/ 305733 w 362281"/>
                <a:gd name="connsiteY2" fmla="*/ 378783 h 37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2281" h="378782">
                  <a:moveTo>
                    <a:pt x="362282" y="142498"/>
                  </a:moveTo>
                  <a:cubicBezTo>
                    <a:pt x="362282" y="142498"/>
                    <a:pt x="213867" y="-8649"/>
                    <a:pt x="94463" y="390"/>
                  </a:cubicBezTo>
                  <a:cubicBezTo>
                    <a:pt x="-24941" y="9429"/>
                    <a:pt x="-99148" y="273674"/>
                    <a:pt x="305733" y="378783"/>
                  </a:cubicBezTo>
                  <a:close/>
                </a:path>
              </a:pathLst>
            </a:custGeom>
            <a:solidFill>
              <a:srgbClr val="F4A28C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3F4102B1-B5E8-4497-A5CB-1EE2F1A55C5B}"/>
                </a:ext>
              </a:extLst>
            </p:cNvPr>
            <p:cNvSpPr/>
            <p:nvPr/>
          </p:nvSpPr>
          <p:spPr>
            <a:xfrm>
              <a:off x="1453388" y="3104369"/>
              <a:ext cx="980878" cy="358422"/>
            </a:xfrm>
            <a:custGeom>
              <a:avLst/>
              <a:gdLst>
                <a:gd name="connsiteX0" fmla="*/ 0 w 980878"/>
                <a:gd name="connsiteY0" fmla="*/ 0 h 358422"/>
                <a:gd name="connsiteX1" fmla="*/ 980879 w 980878"/>
                <a:gd name="connsiteY1" fmla="*/ 0 h 358422"/>
                <a:gd name="connsiteX2" fmla="*/ 980879 w 980878"/>
                <a:gd name="connsiteY2" fmla="*/ 358422 h 358422"/>
                <a:gd name="connsiteX3" fmla="*/ 0 w 980878"/>
                <a:gd name="connsiteY3" fmla="*/ 358422 h 358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0878" h="358422">
                  <a:moveTo>
                    <a:pt x="0" y="0"/>
                  </a:moveTo>
                  <a:lnTo>
                    <a:pt x="980879" y="0"/>
                  </a:lnTo>
                  <a:lnTo>
                    <a:pt x="980879" y="358422"/>
                  </a:lnTo>
                  <a:lnTo>
                    <a:pt x="0" y="358422"/>
                  </a:lnTo>
                  <a:close/>
                </a:path>
              </a:pathLst>
            </a:custGeom>
            <a:solidFill>
              <a:srgbClr val="24285B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D7067274-07FA-4455-B519-5718E048E985}"/>
                </a:ext>
              </a:extLst>
            </p:cNvPr>
            <p:cNvSpPr/>
            <p:nvPr/>
          </p:nvSpPr>
          <p:spPr>
            <a:xfrm>
              <a:off x="1591711" y="3231341"/>
              <a:ext cx="414970" cy="93126"/>
            </a:xfrm>
            <a:custGeom>
              <a:avLst/>
              <a:gdLst>
                <a:gd name="connsiteX0" fmla="*/ 0 w 414970"/>
                <a:gd name="connsiteY0" fmla="*/ 0 h 93126"/>
                <a:gd name="connsiteX1" fmla="*/ 414971 w 414970"/>
                <a:gd name="connsiteY1" fmla="*/ 0 h 93126"/>
                <a:gd name="connsiteX2" fmla="*/ 414971 w 414970"/>
                <a:gd name="connsiteY2" fmla="*/ 93127 h 93126"/>
                <a:gd name="connsiteX3" fmla="*/ 0 w 414970"/>
                <a:gd name="connsiteY3" fmla="*/ 93127 h 93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970" h="93126">
                  <a:moveTo>
                    <a:pt x="0" y="0"/>
                  </a:moveTo>
                  <a:lnTo>
                    <a:pt x="414971" y="0"/>
                  </a:lnTo>
                  <a:lnTo>
                    <a:pt x="414971" y="93127"/>
                  </a:lnTo>
                  <a:lnTo>
                    <a:pt x="0" y="93127"/>
                  </a:lnTo>
                  <a:close/>
                </a:path>
              </a:pathLst>
            </a:custGeom>
            <a:solidFill>
              <a:srgbClr val="FFFFFF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4522BB20-0C8B-4D37-9C35-8A811C532FBF}"/>
                </a:ext>
              </a:extLst>
            </p:cNvPr>
            <p:cNvSpPr/>
            <p:nvPr/>
          </p:nvSpPr>
          <p:spPr>
            <a:xfrm>
              <a:off x="2159301" y="3207586"/>
              <a:ext cx="140425" cy="140425"/>
            </a:xfrm>
            <a:custGeom>
              <a:avLst/>
              <a:gdLst>
                <a:gd name="connsiteX0" fmla="*/ 140426 w 140425"/>
                <a:gd name="connsiteY0" fmla="*/ 70213 h 140425"/>
                <a:gd name="connsiteX1" fmla="*/ 70213 w 140425"/>
                <a:gd name="connsiteY1" fmla="*/ 140426 h 140425"/>
                <a:gd name="connsiteX2" fmla="*/ 0 w 140425"/>
                <a:gd name="connsiteY2" fmla="*/ 70213 h 140425"/>
                <a:gd name="connsiteX3" fmla="*/ 70213 w 140425"/>
                <a:gd name="connsiteY3" fmla="*/ 0 h 140425"/>
                <a:gd name="connsiteX4" fmla="*/ 140426 w 140425"/>
                <a:gd name="connsiteY4" fmla="*/ 70213 h 14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25" h="140425">
                  <a:moveTo>
                    <a:pt x="140426" y="70213"/>
                  </a:moveTo>
                  <a:cubicBezTo>
                    <a:pt x="140426" y="108990"/>
                    <a:pt x="108991" y="140426"/>
                    <a:pt x="70213" y="140426"/>
                  </a:cubicBezTo>
                  <a:cubicBezTo>
                    <a:pt x="31435" y="140426"/>
                    <a:pt x="0" y="108990"/>
                    <a:pt x="0" y="70213"/>
                  </a:cubicBezTo>
                  <a:cubicBezTo>
                    <a:pt x="0" y="31436"/>
                    <a:pt x="31435" y="0"/>
                    <a:pt x="70213" y="0"/>
                  </a:cubicBezTo>
                  <a:cubicBezTo>
                    <a:pt x="108991" y="0"/>
                    <a:pt x="140426" y="31436"/>
                    <a:pt x="140426" y="70213"/>
                  </a:cubicBezTo>
                  <a:close/>
                </a:path>
              </a:pathLst>
            </a:custGeom>
            <a:solidFill>
              <a:srgbClr val="2399F3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3A616210-BB89-4404-9768-9336D3F135C2}"/>
                </a:ext>
              </a:extLst>
            </p:cNvPr>
            <p:cNvSpPr/>
            <p:nvPr/>
          </p:nvSpPr>
          <p:spPr>
            <a:xfrm>
              <a:off x="827147" y="1468870"/>
              <a:ext cx="1081363" cy="1081363"/>
            </a:xfrm>
            <a:custGeom>
              <a:avLst/>
              <a:gdLst>
                <a:gd name="connsiteX0" fmla="*/ 1081363 w 1081363"/>
                <a:gd name="connsiteY0" fmla="*/ 540682 h 1081363"/>
                <a:gd name="connsiteX1" fmla="*/ 540682 w 1081363"/>
                <a:gd name="connsiteY1" fmla="*/ 1081363 h 1081363"/>
                <a:gd name="connsiteX2" fmla="*/ 0 w 1081363"/>
                <a:gd name="connsiteY2" fmla="*/ 540682 h 1081363"/>
                <a:gd name="connsiteX3" fmla="*/ 540682 w 1081363"/>
                <a:gd name="connsiteY3" fmla="*/ 0 h 1081363"/>
                <a:gd name="connsiteX4" fmla="*/ 1081363 w 1081363"/>
                <a:gd name="connsiteY4" fmla="*/ 540682 h 1081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1363" h="1081363">
                  <a:moveTo>
                    <a:pt x="1081363" y="540682"/>
                  </a:moveTo>
                  <a:cubicBezTo>
                    <a:pt x="1081363" y="839292"/>
                    <a:pt x="839292" y="1081363"/>
                    <a:pt x="540682" y="1081363"/>
                  </a:cubicBezTo>
                  <a:cubicBezTo>
                    <a:pt x="242071" y="1081363"/>
                    <a:pt x="0" y="839292"/>
                    <a:pt x="0" y="540682"/>
                  </a:cubicBezTo>
                  <a:cubicBezTo>
                    <a:pt x="0" y="242071"/>
                    <a:pt x="242071" y="0"/>
                    <a:pt x="540682" y="0"/>
                  </a:cubicBezTo>
                  <a:cubicBezTo>
                    <a:pt x="839292" y="0"/>
                    <a:pt x="1081363" y="242071"/>
                    <a:pt x="1081363" y="540682"/>
                  </a:cubicBezTo>
                  <a:close/>
                </a:path>
              </a:pathLst>
            </a:custGeom>
            <a:solidFill>
              <a:schemeClr val="accent1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DA8E43BE-E642-425E-952D-2F36B1564535}"/>
                </a:ext>
              </a:extLst>
            </p:cNvPr>
            <p:cNvSpPr/>
            <p:nvPr/>
          </p:nvSpPr>
          <p:spPr>
            <a:xfrm>
              <a:off x="2417869" y="2042136"/>
              <a:ext cx="594917" cy="594917"/>
            </a:xfrm>
            <a:custGeom>
              <a:avLst/>
              <a:gdLst>
                <a:gd name="connsiteX0" fmla="*/ 594918 w 594917"/>
                <a:gd name="connsiteY0" fmla="*/ 297459 h 594917"/>
                <a:gd name="connsiteX1" fmla="*/ 297459 w 594917"/>
                <a:gd name="connsiteY1" fmla="*/ 594918 h 594917"/>
                <a:gd name="connsiteX2" fmla="*/ 0 w 594917"/>
                <a:gd name="connsiteY2" fmla="*/ 297459 h 594917"/>
                <a:gd name="connsiteX3" fmla="*/ 297459 w 594917"/>
                <a:gd name="connsiteY3" fmla="*/ 0 h 594917"/>
                <a:gd name="connsiteX4" fmla="*/ 594918 w 594917"/>
                <a:gd name="connsiteY4" fmla="*/ 297459 h 59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917" h="594917">
                  <a:moveTo>
                    <a:pt x="594918" y="297459"/>
                  </a:moveTo>
                  <a:cubicBezTo>
                    <a:pt x="594918" y="461741"/>
                    <a:pt x="461741" y="594918"/>
                    <a:pt x="297459" y="594918"/>
                  </a:cubicBezTo>
                  <a:cubicBezTo>
                    <a:pt x="133177" y="594918"/>
                    <a:pt x="0" y="461741"/>
                    <a:pt x="0" y="297459"/>
                  </a:cubicBezTo>
                  <a:cubicBezTo>
                    <a:pt x="0" y="133177"/>
                    <a:pt x="133177" y="0"/>
                    <a:pt x="297459" y="0"/>
                  </a:cubicBezTo>
                  <a:cubicBezTo>
                    <a:pt x="461741" y="0"/>
                    <a:pt x="594918" y="133177"/>
                    <a:pt x="594918" y="297459"/>
                  </a:cubicBezTo>
                  <a:close/>
                </a:path>
              </a:pathLst>
            </a:custGeom>
            <a:solidFill>
              <a:schemeClr val="accent3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F8E318BA-C478-4F2C-A75D-2C7272E1E24B}"/>
                </a:ext>
              </a:extLst>
            </p:cNvPr>
            <p:cNvSpPr/>
            <p:nvPr/>
          </p:nvSpPr>
          <p:spPr>
            <a:xfrm>
              <a:off x="547722" y="1821827"/>
              <a:ext cx="1684496" cy="564353"/>
            </a:xfrm>
            <a:custGeom>
              <a:avLst/>
              <a:gdLst>
                <a:gd name="connsiteX0" fmla="*/ 282578 w 1684496"/>
                <a:gd name="connsiteY0" fmla="*/ 130966 h 564353"/>
                <a:gd name="connsiteX1" fmla="*/ 3198 w 1684496"/>
                <a:gd name="connsiteY1" fmla="*/ 444191 h 564353"/>
                <a:gd name="connsiteX2" fmla="*/ 1441512 w 1684496"/>
                <a:gd name="connsiteY2" fmla="*/ 399415 h 564353"/>
                <a:gd name="connsiteX3" fmla="*/ 1328835 w 1684496"/>
                <a:gd name="connsiteY3" fmla="*/ 0 h 564353"/>
                <a:gd name="connsiteX4" fmla="*/ 1141741 w 1684496"/>
                <a:gd name="connsiteY4" fmla="*/ 252262 h 564353"/>
                <a:gd name="connsiteX5" fmla="*/ 282578 w 1684496"/>
                <a:gd name="connsiteY5" fmla="*/ 130966 h 564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4496" h="564353">
                  <a:moveTo>
                    <a:pt x="282578" y="130966"/>
                  </a:moveTo>
                  <a:cubicBezTo>
                    <a:pt x="282578" y="130966"/>
                    <a:pt x="-35061" y="226405"/>
                    <a:pt x="3198" y="444191"/>
                  </a:cubicBezTo>
                  <a:cubicBezTo>
                    <a:pt x="41458" y="661978"/>
                    <a:pt x="1089817" y="544676"/>
                    <a:pt x="1441512" y="399415"/>
                  </a:cubicBezTo>
                  <a:cubicBezTo>
                    <a:pt x="1793208" y="254154"/>
                    <a:pt x="1769453" y="53816"/>
                    <a:pt x="1328835" y="0"/>
                  </a:cubicBezTo>
                  <a:cubicBezTo>
                    <a:pt x="1328835" y="0"/>
                    <a:pt x="1417127" y="192350"/>
                    <a:pt x="1141741" y="252262"/>
                  </a:cubicBezTo>
                  <a:cubicBezTo>
                    <a:pt x="817794" y="322895"/>
                    <a:pt x="230234" y="460799"/>
                    <a:pt x="282578" y="130966"/>
                  </a:cubicBezTo>
                  <a:close/>
                </a:path>
              </a:pathLst>
            </a:custGeom>
            <a:solidFill>
              <a:srgbClr val="2399F3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BED91FE9-D8E6-4F75-9406-5A316DBDA2CD}"/>
                </a:ext>
              </a:extLst>
            </p:cNvPr>
            <p:cNvSpPr/>
            <p:nvPr/>
          </p:nvSpPr>
          <p:spPr>
            <a:xfrm>
              <a:off x="547722" y="1821827"/>
              <a:ext cx="1684496" cy="564353"/>
            </a:xfrm>
            <a:custGeom>
              <a:avLst/>
              <a:gdLst>
                <a:gd name="connsiteX0" fmla="*/ 282578 w 1684496"/>
                <a:gd name="connsiteY0" fmla="*/ 130966 h 564353"/>
                <a:gd name="connsiteX1" fmla="*/ 3198 w 1684496"/>
                <a:gd name="connsiteY1" fmla="*/ 444191 h 564353"/>
                <a:gd name="connsiteX2" fmla="*/ 1441512 w 1684496"/>
                <a:gd name="connsiteY2" fmla="*/ 399415 h 564353"/>
                <a:gd name="connsiteX3" fmla="*/ 1328835 w 1684496"/>
                <a:gd name="connsiteY3" fmla="*/ 0 h 564353"/>
                <a:gd name="connsiteX4" fmla="*/ 1141741 w 1684496"/>
                <a:gd name="connsiteY4" fmla="*/ 252262 h 564353"/>
                <a:gd name="connsiteX5" fmla="*/ 282578 w 1684496"/>
                <a:gd name="connsiteY5" fmla="*/ 130966 h 564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4496" h="564353">
                  <a:moveTo>
                    <a:pt x="282578" y="130966"/>
                  </a:moveTo>
                  <a:cubicBezTo>
                    <a:pt x="282578" y="130966"/>
                    <a:pt x="-35061" y="226405"/>
                    <a:pt x="3198" y="444191"/>
                  </a:cubicBezTo>
                  <a:cubicBezTo>
                    <a:pt x="41458" y="661978"/>
                    <a:pt x="1089817" y="544676"/>
                    <a:pt x="1441512" y="399415"/>
                  </a:cubicBezTo>
                  <a:cubicBezTo>
                    <a:pt x="1793208" y="254154"/>
                    <a:pt x="1769453" y="53816"/>
                    <a:pt x="1328835" y="0"/>
                  </a:cubicBezTo>
                  <a:cubicBezTo>
                    <a:pt x="1328835" y="0"/>
                    <a:pt x="1417127" y="192350"/>
                    <a:pt x="1141741" y="252262"/>
                  </a:cubicBezTo>
                  <a:cubicBezTo>
                    <a:pt x="817794" y="322895"/>
                    <a:pt x="230234" y="460799"/>
                    <a:pt x="282578" y="130966"/>
                  </a:cubicBezTo>
                  <a:close/>
                </a:path>
              </a:pathLst>
            </a:custGeom>
            <a:solidFill>
              <a:srgbClr val="FFFFFF">
                <a:alpha val="48000"/>
              </a:srgbClr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4A5F1B28-F890-4E1C-930E-2EF7DB446D57}"/>
                </a:ext>
              </a:extLst>
            </p:cNvPr>
            <p:cNvSpPr/>
            <p:nvPr/>
          </p:nvSpPr>
          <p:spPr>
            <a:xfrm rot="20657482">
              <a:off x="1047124" y="1577882"/>
              <a:ext cx="237731" cy="179870"/>
            </a:xfrm>
            <a:custGeom>
              <a:avLst/>
              <a:gdLst>
                <a:gd name="connsiteX0" fmla="*/ 237731 w 237731"/>
                <a:gd name="connsiteY0" fmla="*/ 89935 h 179870"/>
                <a:gd name="connsiteX1" fmla="*/ 118865 w 237731"/>
                <a:gd name="connsiteY1" fmla="*/ 179871 h 179870"/>
                <a:gd name="connsiteX2" fmla="*/ 0 w 237731"/>
                <a:gd name="connsiteY2" fmla="*/ 89935 h 179870"/>
                <a:gd name="connsiteX3" fmla="*/ 118865 w 237731"/>
                <a:gd name="connsiteY3" fmla="*/ 0 h 179870"/>
                <a:gd name="connsiteX4" fmla="*/ 237731 w 237731"/>
                <a:gd name="connsiteY4" fmla="*/ 89935 h 179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731" h="179870">
                  <a:moveTo>
                    <a:pt x="237731" y="89935"/>
                  </a:moveTo>
                  <a:cubicBezTo>
                    <a:pt x="237731" y="139605"/>
                    <a:pt x="184513" y="179871"/>
                    <a:pt x="118865" y="179871"/>
                  </a:cubicBezTo>
                  <a:cubicBezTo>
                    <a:pt x="53218" y="179871"/>
                    <a:pt x="0" y="139605"/>
                    <a:pt x="0" y="89935"/>
                  </a:cubicBezTo>
                  <a:cubicBezTo>
                    <a:pt x="0" y="40265"/>
                    <a:pt x="53218" y="0"/>
                    <a:pt x="118865" y="0"/>
                  </a:cubicBezTo>
                  <a:cubicBezTo>
                    <a:pt x="184513" y="0"/>
                    <a:pt x="237731" y="40265"/>
                    <a:pt x="237731" y="89935"/>
                  </a:cubicBez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88104511-377C-4E93-B35A-5BFB85A08EF7}"/>
                </a:ext>
              </a:extLst>
            </p:cNvPr>
            <p:cNvSpPr/>
            <p:nvPr/>
          </p:nvSpPr>
          <p:spPr>
            <a:xfrm rot="17418001">
              <a:off x="1376781" y="1534433"/>
              <a:ext cx="125710" cy="166492"/>
            </a:xfrm>
            <a:custGeom>
              <a:avLst/>
              <a:gdLst>
                <a:gd name="connsiteX0" fmla="*/ 125711 w 125710"/>
                <a:gd name="connsiteY0" fmla="*/ 83246 h 166492"/>
                <a:gd name="connsiteX1" fmla="*/ 62855 w 125710"/>
                <a:gd name="connsiteY1" fmla="*/ 166493 h 166492"/>
                <a:gd name="connsiteX2" fmla="*/ 0 w 125710"/>
                <a:gd name="connsiteY2" fmla="*/ 83246 h 166492"/>
                <a:gd name="connsiteX3" fmla="*/ 62855 w 125710"/>
                <a:gd name="connsiteY3" fmla="*/ 0 h 166492"/>
                <a:gd name="connsiteX4" fmla="*/ 125711 w 125710"/>
                <a:gd name="connsiteY4" fmla="*/ 83246 h 166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710" h="166492">
                  <a:moveTo>
                    <a:pt x="125711" y="83246"/>
                  </a:moveTo>
                  <a:cubicBezTo>
                    <a:pt x="125711" y="129222"/>
                    <a:pt x="97569" y="166493"/>
                    <a:pt x="62855" y="166493"/>
                  </a:cubicBezTo>
                  <a:cubicBezTo>
                    <a:pt x="28141" y="166493"/>
                    <a:pt x="0" y="129222"/>
                    <a:pt x="0" y="83246"/>
                  </a:cubicBezTo>
                  <a:cubicBezTo>
                    <a:pt x="0" y="37271"/>
                    <a:pt x="28141" y="0"/>
                    <a:pt x="62855" y="0"/>
                  </a:cubicBezTo>
                  <a:cubicBezTo>
                    <a:pt x="97569" y="0"/>
                    <a:pt x="125711" y="37271"/>
                    <a:pt x="125711" y="83246"/>
                  </a:cubicBez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4398E524-2AF8-4C57-AC96-7ABCBDEE77A9}"/>
                </a:ext>
              </a:extLst>
            </p:cNvPr>
            <p:cNvSpPr/>
            <p:nvPr/>
          </p:nvSpPr>
          <p:spPr>
            <a:xfrm rot="18362999">
              <a:off x="2781183" y="2153308"/>
              <a:ext cx="122347" cy="161868"/>
            </a:xfrm>
            <a:custGeom>
              <a:avLst/>
              <a:gdLst>
                <a:gd name="connsiteX0" fmla="*/ 122347 w 122347"/>
                <a:gd name="connsiteY0" fmla="*/ 80934 h 161868"/>
                <a:gd name="connsiteX1" fmla="*/ 61174 w 122347"/>
                <a:gd name="connsiteY1" fmla="*/ 161868 h 161868"/>
                <a:gd name="connsiteX2" fmla="*/ 0 w 122347"/>
                <a:gd name="connsiteY2" fmla="*/ 80934 h 161868"/>
                <a:gd name="connsiteX3" fmla="*/ 61174 w 122347"/>
                <a:gd name="connsiteY3" fmla="*/ 0 h 161868"/>
                <a:gd name="connsiteX4" fmla="*/ 122347 w 122347"/>
                <a:gd name="connsiteY4" fmla="*/ 80934 h 16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47" h="161868">
                  <a:moveTo>
                    <a:pt x="122347" y="80934"/>
                  </a:moveTo>
                  <a:cubicBezTo>
                    <a:pt x="122347" y="125633"/>
                    <a:pt x="94959" y="161868"/>
                    <a:pt x="61174" y="161868"/>
                  </a:cubicBezTo>
                  <a:cubicBezTo>
                    <a:pt x="27388" y="161868"/>
                    <a:pt x="0" y="125633"/>
                    <a:pt x="0" y="80934"/>
                  </a:cubicBezTo>
                  <a:cubicBezTo>
                    <a:pt x="0" y="36235"/>
                    <a:pt x="27388" y="0"/>
                    <a:pt x="61174" y="0"/>
                  </a:cubicBezTo>
                  <a:cubicBezTo>
                    <a:pt x="94959" y="0"/>
                    <a:pt x="122347" y="36235"/>
                    <a:pt x="122347" y="80934"/>
                  </a:cubicBez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27026902-BF04-4B9B-8671-2FC66E648AB8}"/>
                </a:ext>
              </a:extLst>
            </p:cNvPr>
            <p:cNvSpPr/>
            <p:nvPr/>
          </p:nvSpPr>
          <p:spPr>
            <a:xfrm rot="20655001">
              <a:off x="1297259" y="1740166"/>
              <a:ext cx="125710" cy="95018"/>
            </a:xfrm>
            <a:custGeom>
              <a:avLst/>
              <a:gdLst>
                <a:gd name="connsiteX0" fmla="*/ 125711 w 125710"/>
                <a:gd name="connsiteY0" fmla="*/ 47509 h 95018"/>
                <a:gd name="connsiteX1" fmla="*/ 62855 w 125710"/>
                <a:gd name="connsiteY1" fmla="*/ 95019 h 95018"/>
                <a:gd name="connsiteX2" fmla="*/ 0 w 125710"/>
                <a:gd name="connsiteY2" fmla="*/ 47509 h 95018"/>
                <a:gd name="connsiteX3" fmla="*/ 62855 w 125710"/>
                <a:gd name="connsiteY3" fmla="*/ 0 h 95018"/>
                <a:gd name="connsiteX4" fmla="*/ 125711 w 125710"/>
                <a:gd name="connsiteY4" fmla="*/ 47509 h 95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710" h="95018">
                  <a:moveTo>
                    <a:pt x="125711" y="47509"/>
                  </a:moveTo>
                  <a:cubicBezTo>
                    <a:pt x="125711" y="73748"/>
                    <a:pt x="97569" y="95019"/>
                    <a:pt x="62855" y="95019"/>
                  </a:cubicBezTo>
                  <a:cubicBezTo>
                    <a:pt x="28141" y="95019"/>
                    <a:pt x="0" y="73748"/>
                    <a:pt x="0" y="47509"/>
                  </a:cubicBezTo>
                  <a:cubicBezTo>
                    <a:pt x="0" y="21271"/>
                    <a:pt x="28141" y="0"/>
                    <a:pt x="62855" y="0"/>
                  </a:cubicBezTo>
                  <a:cubicBezTo>
                    <a:pt x="97569" y="0"/>
                    <a:pt x="125711" y="21271"/>
                    <a:pt x="125711" y="47509"/>
                  </a:cubicBez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2AB0D21F-6EB5-4222-96B3-9D36E97D297D}"/>
                </a:ext>
              </a:extLst>
            </p:cNvPr>
            <p:cNvSpPr/>
            <p:nvPr/>
          </p:nvSpPr>
          <p:spPr>
            <a:xfrm>
              <a:off x="2592981" y="2141779"/>
              <a:ext cx="122347" cy="92496"/>
            </a:xfrm>
            <a:custGeom>
              <a:avLst/>
              <a:gdLst>
                <a:gd name="connsiteX0" fmla="*/ 122347 w 122347"/>
                <a:gd name="connsiteY0" fmla="*/ 46248 h 92496"/>
                <a:gd name="connsiteX1" fmla="*/ 61174 w 122347"/>
                <a:gd name="connsiteY1" fmla="*/ 92496 h 92496"/>
                <a:gd name="connsiteX2" fmla="*/ 0 w 122347"/>
                <a:gd name="connsiteY2" fmla="*/ 46248 h 92496"/>
                <a:gd name="connsiteX3" fmla="*/ 61174 w 122347"/>
                <a:gd name="connsiteY3" fmla="*/ 0 h 92496"/>
                <a:gd name="connsiteX4" fmla="*/ 122347 w 122347"/>
                <a:gd name="connsiteY4" fmla="*/ 46248 h 9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47" h="92496">
                  <a:moveTo>
                    <a:pt x="122347" y="46248"/>
                  </a:moveTo>
                  <a:cubicBezTo>
                    <a:pt x="122347" y="71790"/>
                    <a:pt x="94959" y="92496"/>
                    <a:pt x="61174" y="92496"/>
                  </a:cubicBezTo>
                  <a:cubicBezTo>
                    <a:pt x="27388" y="92496"/>
                    <a:pt x="0" y="71790"/>
                    <a:pt x="0" y="46248"/>
                  </a:cubicBezTo>
                  <a:cubicBezTo>
                    <a:pt x="0" y="20706"/>
                    <a:pt x="27388" y="0"/>
                    <a:pt x="61174" y="0"/>
                  </a:cubicBezTo>
                  <a:cubicBezTo>
                    <a:pt x="94959" y="0"/>
                    <a:pt x="122347" y="20706"/>
                    <a:pt x="122347" y="46248"/>
                  </a:cubicBez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B3A15D60-6113-4D8D-8F11-3D80D957A25B}"/>
                </a:ext>
              </a:extLst>
            </p:cNvPr>
            <p:cNvSpPr/>
            <p:nvPr/>
          </p:nvSpPr>
          <p:spPr>
            <a:xfrm>
              <a:off x="1933526" y="2594590"/>
              <a:ext cx="282112" cy="282113"/>
            </a:xfrm>
            <a:custGeom>
              <a:avLst/>
              <a:gdLst>
                <a:gd name="connsiteX0" fmla="*/ 282113 w 282112"/>
                <a:gd name="connsiteY0" fmla="*/ 141057 h 282113"/>
                <a:gd name="connsiteX1" fmla="*/ 141057 w 282112"/>
                <a:gd name="connsiteY1" fmla="*/ 282113 h 282113"/>
                <a:gd name="connsiteX2" fmla="*/ 0 w 282112"/>
                <a:gd name="connsiteY2" fmla="*/ 141057 h 282113"/>
                <a:gd name="connsiteX3" fmla="*/ 141057 w 282112"/>
                <a:gd name="connsiteY3" fmla="*/ 0 h 282113"/>
                <a:gd name="connsiteX4" fmla="*/ 282113 w 282112"/>
                <a:gd name="connsiteY4" fmla="*/ 141057 h 28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112" h="282113">
                  <a:moveTo>
                    <a:pt x="282113" y="141057"/>
                  </a:moveTo>
                  <a:cubicBezTo>
                    <a:pt x="282113" y="218960"/>
                    <a:pt x="218960" y="282113"/>
                    <a:pt x="141057" y="282113"/>
                  </a:cubicBezTo>
                  <a:cubicBezTo>
                    <a:pt x="63153" y="282113"/>
                    <a:pt x="0" y="218960"/>
                    <a:pt x="0" y="141057"/>
                  </a:cubicBezTo>
                  <a:cubicBezTo>
                    <a:pt x="0" y="63153"/>
                    <a:pt x="63153" y="0"/>
                    <a:pt x="141057" y="0"/>
                  </a:cubicBezTo>
                  <a:cubicBezTo>
                    <a:pt x="218960" y="0"/>
                    <a:pt x="282113" y="63153"/>
                    <a:pt x="282113" y="141057"/>
                  </a:cubicBezTo>
                  <a:close/>
                </a:path>
              </a:pathLst>
            </a:custGeom>
            <a:solidFill>
              <a:srgbClr val="24285B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6ADA45A0-D997-40C9-BED8-D4EAB03CA132}"/>
                </a:ext>
              </a:extLst>
            </p:cNvPr>
            <p:cNvSpPr/>
            <p:nvPr/>
          </p:nvSpPr>
          <p:spPr>
            <a:xfrm>
              <a:off x="5198260" y="428536"/>
              <a:ext cx="77445" cy="77445"/>
            </a:xfrm>
            <a:custGeom>
              <a:avLst/>
              <a:gdLst>
                <a:gd name="connsiteX0" fmla="*/ 148835 w 148834"/>
                <a:gd name="connsiteY0" fmla="*/ 74417 h 148834"/>
                <a:gd name="connsiteX1" fmla="*/ 74418 w 148834"/>
                <a:gd name="connsiteY1" fmla="*/ 148835 h 148834"/>
                <a:gd name="connsiteX2" fmla="*/ 0 w 148834"/>
                <a:gd name="connsiteY2" fmla="*/ 74417 h 148834"/>
                <a:gd name="connsiteX3" fmla="*/ 74418 w 148834"/>
                <a:gd name="connsiteY3" fmla="*/ 0 h 148834"/>
                <a:gd name="connsiteX4" fmla="*/ 148835 w 148834"/>
                <a:gd name="connsiteY4" fmla="*/ 74417 h 14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834" h="148834">
                  <a:moveTo>
                    <a:pt x="148835" y="74417"/>
                  </a:moveTo>
                  <a:cubicBezTo>
                    <a:pt x="148835" y="115517"/>
                    <a:pt x="115517" y="148835"/>
                    <a:pt x="74418" y="148835"/>
                  </a:cubicBezTo>
                  <a:cubicBezTo>
                    <a:pt x="33318" y="148835"/>
                    <a:pt x="0" y="115517"/>
                    <a:pt x="0" y="74417"/>
                  </a:cubicBezTo>
                  <a:cubicBezTo>
                    <a:pt x="0" y="33318"/>
                    <a:pt x="33318" y="0"/>
                    <a:pt x="74418" y="0"/>
                  </a:cubicBezTo>
                  <a:cubicBezTo>
                    <a:pt x="115517" y="0"/>
                    <a:pt x="148835" y="33318"/>
                    <a:pt x="148835" y="74417"/>
                  </a:cubicBezTo>
                  <a:close/>
                </a:path>
              </a:pathLst>
            </a:custGeom>
            <a:solidFill>
              <a:srgbClr val="C9C9C9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E5ABD6DF-919D-43FC-B327-FBCF3AC38E54}"/>
                </a:ext>
              </a:extLst>
            </p:cNvPr>
            <p:cNvSpPr/>
            <p:nvPr/>
          </p:nvSpPr>
          <p:spPr>
            <a:xfrm>
              <a:off x="4001219" y="1202449"/>
              <a:ext cx="77445" cy="77445"/>
            </a:xfrm>
            <a:custGeom>
              <a:avLst/>
              <a:gdLst>
                <a:gd name="connsiteX0" fmla="*/ 148835 w 148834"/>
                <a:gd name="connsiteY0" fmla="*/ 74417 h 148834"/>
                <a:gd name="connsiteX1" fmla="*/ 74417 w 148834"/>
                <a:gd name="connsiteY1" fmla="*/ 148835 h 148834"/>
                <a:gd name="connsiteX2" fmla="*/ 0 w 148834"/>
                <a:gd name="connsiteY2" fmla="*/ 74417 h 148834"/>
                <a:gd name="connsiteX3" fmla="*/ 74417 w 148834"/>
                <a:gd name="connsiteY3" fmla="*/ 0 h 148834"/>
                <a:gd name="connsiteX4" fmla="*/ 148835 w 148834"/>
                <a:gd name="connsiteY4" fmla="*/ 74417 h 14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834" h="148834">
                  <a:moveTo>
                    <a:pt x="148835" y="74417"/>
                  </a:moveTo>
                  <a:cubicBezTo>
                    <a:pt x="148835" y="115517"/>
                    <a:pt x="115517" y="148835"/>
                    <a:pt x="74417" y="148835"/>
                  </a:cubicBezTo>
                  <a:cubicBezTo>
                    <a:pt x="33318" y="148835"/>
                    <a:pt x="0" y="115517"/>
                    <a:pt x="0" y="74417"/>
                  </a:cubicBezTo>
                  <a:cubicBezTo>
                    <a:pt x="0" y="33318"/>
                    <a:pt x="33318" y="0"/>
                    <a:pt x="74417" y="0"/>
                  </a:cubicBezTo>
                  <a:cubicBezTo>
                    <a:pt x="115517" y="0"/>
                    <a:pt x="148835" y="33318"/>
                    <a:pt x="148835" y="74417"/>
                  </a:cubicBezTo>
                  <a:close/>
                </a:path>
              </a:pathLst>
            </a:custGeom>
            <a:solidFill>
              <a:srgbClr val="C9C9C9">
                <a:alpha val="36000"/>
              </a:srgbClr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629264B6-6FD9-4E43-A865-2E5F5E9202CE}"/>
                </a:ext>
              </a:extLst>
            </p:cNvPr>
            <p:cNvSpPr/>
            <p:nvPr/>
          </p:nvSpPr>
          <p:spPr>
            <a:xfrm>
              <a:off x="3763847" y="623262"/>
              <a:ext cx="309562" cy="309562"/>
            </a:xfrm>
            <a:custGeom>
              <a:avLst/>
              <a:gdLst>
                <a:gd name="connsiteX0" fmla="*/ 594918 w 594917"/>
                <a:gd name="connsiteY0" fmla="*/ 297459 h 594917"/>
                <a:gd name="connsiteX1" fmla="*/ 297459 w 594917"/>
                <a:gd name="connsiteY1" fmla="*/ 594918 h 594917"/>
                <a:gd name="connsiteX2" fmla="*/ 0 w 594917"/>
                <a:gd name="connsiteY2" fmla="*/ 297459 h 594917"/>
                <a:gd name="connsiteX3" fmla="*/ 297459 w 594917"/>
                <a:gd name="connsiteY3" fmla="*/ 0 h 594917"/>
                <a:gd name="connsiteX4" fmla="*/ 594918 w 594917"/>
                <a:gd name="connsiteY4" fmla="*/ 297459 h 59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917" h="594917">
                  <a:moveTo>
                    <a:pt x="594918" y="297459"/>
                  </a:moveTo>
                  <a:cubicBezTo>
                    <a:pt x="594918" y="461741"/>
                    <a:pt x="461741" y="594918"/>
                    <a:pt x="297459" y="594918"/>
                  </a:cubicBezTo>
                  <a:cubicBezTo>
                    <a:pt x="133177" y="594918"/>
                    <a:pt x="0" y="461741"/>
                    <a:pt x="0" y="297459"/>
                  </a:cubicBezTo>
                  <a:cubicBezTo>
                    <a:pt x="0" y="133177"/>
                    <a:pt x="133177" y="0"/>
                    <a:pt x="297459" y="0"/>
                  </a:cubicBezTo>
                  <a:cubicBezTo>
                    <a:pt x="461741" y="0"/>
                    <a:pt x="594918" y="133177"/>
                    <a:pt x="594918" y="297459"/>
                  </a:cubicBezTo>
                  <a:close/>
                </a:path>
              </a:pathLst>
            </a:custGeom>
            <a:solidFill>
              <a:schemeClr val="accent3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F40835F2-DBC0-4783-83F6-9456A67BD838}"/>
                </a:ext>
              </a:extLst>
            </p:cNvPr>
            <p:cNvSpPr/>
            <p:nvPr/>
          </p:nvSpPr>
          <p:spPr>
            <a:xfrm rot="18362999">
              <a:off x="3885266" y="534467"/>
              <a:ext cx="63663" cy="84228"/>
            </a:xfrm>
            <a:custGeom>
              <a:avLst/>
              <a:gdLst>
                <a:gd name="connsiteX0" fmla="*/ 122347 w 122347"/>
                <a:gd name="connsiteY0" fmla="*/ 80934 h 161868"/>
                <a:gd name="connsiteX1" fmla="*/ 61174 w 122347"/>
                <a:gd name="connsiteY1" fmla="*/ 161868 h 161868"/>
                <a:gd name="connsiteX2" fmla="*/ 0 w 122347"/>
                <a:gd name="connsiteY2" fmla="*/ 80934 h 161868"/>
                <a:gd name="connsiteX3" fmla="*/ 61174 w 122347"/>
                <a:gd name="connsiteY3" fmla="*/ 0 h 161868"/>
                <a:gd name="connsiteX4" fmla="*/ 122347 w 122347"/>
                <a:gd name="connsiteY4" fmla="*/ 80934 h 16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47" h="161868">
                  <a:moveTo>
                    <a:pt x="122347" y="80934"/>
                  </a:moveTo>
                  <a:cubicBezTo>
                    <a:pt x="122347" y="125633"/>
                    <a:pt x="94959" y="161868"/>
                    <a:pt x="61174" y="161868"/>
                  </a:cubicBezTo>
                  <a:cubicBezTo>
                    <a:pt x="27388" y="161868"/>
                    <a:pt x="0" y="125633"/>
                    <a:pt x="0" y="80934"/>
                  </a:cubicBezTo>
                  <a:cubicBezTo>
                    <a:pt x="0" y="36235"/>
                    <a:pt x="27388" y="0"/>
                    <a:pt x="61174" y="0"/>
                  </a:cubicBezTo>
                  <a:cubicBezTo>
                    <a:pt x="94959" y="0"/>
                    <a:pt x="122347" y="36235"/>
                    <a:pt x="122347" y="80934"/>
                  </a:cubicBez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BE4FD697-C2D5-4DA2-B2B7-D361308381B3}"/>
                </a:ext>
              </a:extLst>
            </p:cNvPr>
            <p:cNvSpPr/>
            <p:nvPr/>
          </p:nvSpPr>
          <p:spPr>
            <a:xfrm>
              <a:off x="3712288" y="481916"/>
              <a:ext cx="63663" cy="48130"/>
            </a:xfrm>
            <a:custGeom>
              <a:avLst/>
              <a:gdLst>
                <a:gd name="connsiteX0" fmla="*/ 122347 w 122347"/>
                <a:gd name="connsiteY0" fmla="*/ 46248 h 92496"/>
                <a:gd name="connsiteX1" fmla="*/ 61174 w 122347"/>
                <a:gd name="connsiteY1" fmla="*/ 92496 h 92496"/>
                <a:gd name="connsiteX2" fmla="*/ 0 w 122347"/>
                <a:gd name="connsiteY2" fmla="*/ 46248 h 92496"/>
                <a:gd name="connsiteX3" fmla="*/ 61174 w 122347"/>
                <a:gd name="connsiteY3" fmla="*/ 0 h 92496"/>
                <a:gd name="connsiteX4" fmla="*/ 122347 w 122347"/>
                <a:gd name="connsiteY4" fmla="*/ 46248 h 9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47" h="92496">
                  <a:moveTo>
                    <a:pt x="122347" y="46248"/>
                  </a:moveTo>
                  <a:cubicBezTo>
                    <a:pt x="122347" y="71790"/>
                    <a:pt x="94959" y="92496"/>
                    <a:pt x="61174" y="92496"/>
                  </a:cubicBezTo>
                  <a:cubicBezTo>
                    <a:pt x="27388" y="92496"/>
                    <a:pt x="0" y="71790"/>
                    <a:pt x="0" y="46248"/>
                  </a:cubicBezTo>
                  <a:cubicBezTo>
                    <a:pt x="0" y="20706"/>
                    <a:pt x="27388" y="0"/>
                    <a:pt x="61174" y="0"/>
                  </a:cubicBezTo>
                  <a:cubicBezTo>
                    <a:pt x="94959" y="0"/>
                    <a:pt x="122347" y="20706"/>
                    <a:pt x="122347" y="46248"/>
                  </a:cubicBez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9CCEE222-90C0-4731-8567-47ECF8617523}"/>
                </a:ext>
              </a:extLst>
            </p:cNvPr>
            <p:cNvSpPr/>
            <p:nvPr/>
          </p:nvSpPr>
          <p:spPr>
            <a:xfrm>
              <a:off x="3129465" y="1025678"/>
              <a:ext cx="146795" cy="146796"/>
            </a:xfrm>
            <a:custGeom>
              <a:avLst/>
              <a:gdLst>
                <a:gd name="connsiteX0" fmla="*/ 282113 w 282112"/>
                <a:gd name="connsiteY0" fmla="*/ 141057 h 282113"/>
                <a:gd name="connsiteX1" fmla="*/ 141057 w 282112"/>
                <a:gd name="connsiteY1" fmla="*/ 282113 h 282113"/>
                <a:gd name="connsiteX2" fmla="*/ 0 w 282112"/>
                <a:gd name="connsiteY2" fmla="*/ 141057 h 282113"/>
                <a:gd name="connsiteX3" fmla="*/ 141057 w 282112"/>
                <a:gd name="connsiteY3" fmla="*/ 0 h 282113"/>
                <a:gd name="connsiteX4" fmla="*/ 282113 w 282112"/>
                <a:gd name="connsiteY4" fmla="*/ 141057 h 28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112" h="282113">
                  <a:moveTo>
                    <a:pt x="282113" y="141057"/>
                  </a:moveTo>
                  <a:cubicBezTo>
                    <a:pt x="282113" y="218960"/>
                    <a:pt x="218960" y="282113"/>
                    <a:pt x="141057" y="282113"/>
                  </a:cubicBezTo>
                  <a:cubicBezTo>
                    <a:pt x="63153" y="282113"/>
                    <a:pt x="0" y="218960"/>
                    <a:pt x="0" y="141057"/>
                  </a:cubicBezTo>
                  <a:cubicBezTo>
                    <a:pt x="0" y="63153"/>
                    <a:pt x="63153" y="0"/>
                    <a:pt x="141057" y="0"/>
                  </a:cubicBezTo>
                  <a:cubicBezTo>
                    <a:pt x="218960" y="0"/>
                    <a:pt x="282113" y="63153"/>
                    <a:pt x="282113" y="141057"/>
                  </a:cubicBezTo>
                  <a:close/>
                </a:path>
              </a:pathLst>
            </a:custGeom>
            <a:solidFill>
              <a:srgbClr val="24285B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FCE54F96-2DC9-4CD0-99F1-2DEC630C0C27}"/>
                </a:ext>
              </a:extLst>
            </p:cNvPr>
            <p:cNvSpPr/>
            <p:nvPr/>
          </p:nvSpPr>
          <p:spPr>
            <a:xfrm>
              <a:off x="950058" y="557263"/>
              <a:ext cx="424013" cy="424013"/>
            </a:xfrm>
            <a:custGeom>
              <a:avLst/>
              <a:gdLst>
                <a:gd name="connsiteX0" fmla="*/ 148835 w 148834"/>
                <a:gd name="connsiteY0" fmla="*/ 74417 h 148834"/>
                <a:gd name="connsiteX1" fmla="*/ 74417 w 148834"/>
                <a:gd name="connsiteY1" fmla="*/ 148835 h 148834"/>
                <a:gd name="connsiteX2" fmla="*/ 0 w 148834"/>
                <a:gd name="connsiteY2" fmla="*/ 74417 h 148834"/>
                <a:gd name="connsiteX3" fmla="*/ 74417 w 148834"/>
                <a:gd name="connsiteY3" fmla="*/ 0 h 148834"/>
                <a:gd name="connsiteX4" fmla="*/ 148835 w 148834"/>
                <a:gd name="connsiteY4" fmla="*/ 74417 h 14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834" h="148834">
                  <a:moveTo>
                    <a:pt x="148835" y="74417"/>
                  </a:moveTo>
                  <a:cubicBezTo>
                    <a:pt x="148835" y="115517"/>
                    <a:pt x="115517" y="148835"/>
                    <a:pt x="74417" y="148835"/>
                  </a:cubicBezTo>
                  <a:cubicBezTo>
                    <a:pt x="33318" y="148835"/>
                    <a:pt x="0" y="115517"/>
                    <a:pt x="0" y="74417"/>
                  </a:cubicBezTo>
                  <a:cubicBezTo>
                    <a:pt x="0" y="33318"/>
                    <a:pt x="33318" y="0"/>
                    <a:pt x="74417" y="0"/>
                  </a:cubicBezTo>
                  <a:cubicBezTo>
                    <a:pt x="115517" y="0"/>
                    <a:pt x="148835" y="33318"/>
                    <a:pt x="148835" y="74417"/>
                  </a:cubicBezTo>
                  <a:close/>
                </a:path>
              </a:pathLst>
            </a:custGeom>
            <a:solidFill>
              <a:srgbClr val="C9C9C9">
                <a:alpha val="36000"/>
              </a:srgbClr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C3A697F2-333F-4F5F-A9A3-AEDDD7C0B164}"/>
                </a:ext>
              </a:extLst>
            </p:cNvPr>
            <p:cNvSpPr/>
            <p:nvPr/>
          </p:nvSpPr>
          <p:spPr>
            <a:xfrm>
              <a:off x="522209" y="3753632"/>
              <a:ext cx="146795" cy="146796"/>
            </a:xfrm>
            <a:custGeom>
              <a:avLst/>
              <a:gdLst>
                <a:gd name="connsiteX0" fmla="*/ 282113 w 282112"/>
                <a:gd name="connsiteY0" fmla="*/ 141057 h 282113"/>
                <a:gd name="connsiteX1" fmla="*/ 141057 w 282112"/>
                <a:gd name="connsiteY1" fmla="*/ 282113 h 282113"/>
                <a:gd name="connsiteX2" fmla="*/ 0 w 282112"/>
                <a:gd name="connsiteY2" fmla="*/ 141057 h 282113"/>
                <a:gd name="connsiteX3" fmla="*/ 141057 w 282112"/>
                <a:gd name="connsiteY3" fmla="*/ 0 h 282113"/>
                <a:gd name="connsiteX4" fmla="*/ 282113 w 282112"/>
                <a:gd name="connsiteY4" fmla="*/ 141057 h 28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112" h="282113">
                  <a:moveTo>
                    <a:pt x="282113" y="141057"/>
                  </a:moveTo>
                  <a:cubicBezTo>
                    <a:pt x="282113" y="218960"/>
                    <a:pt x="218960" y="282113"/>
                    <a:pt x="141057" y="282113"/>
                  </a:cubicBezTo>
                  <a:cubicBezTo>
                    <a:pt x="63153" y="282113"/>
                    <a:pt x="0" y="218960"/>
                    <a:pt x="0" y="141057"/>
                  </a:cubicBezTo>
                  <a:cubicBezTo>
                    <a:pt x="0" y="63153"/>
                    <a:pt x="63153" y="0"/>
                    <a:pt x="141057" y="0"/>
                  </a:cubicBezTo>
                  <a:cubicBezTo>
                    <a:pt x="218960" y="0"/>
                    <a:pt x="282113" y="63153"/>
                    <a:pt x="282113" y="141057"/>
                  </a:cubicBezTo>
                  <a:close/>
                </a:path>
              </a:pathLst>
            </a:custGeom>
            <a:solidFill>
              <a:srgbClr val="24285B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8069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Billfish.rOGoFv">
            <a:extLst>
              <a:ext uri="{FF2B5EF4-FFF2-40B4-BE49-F238E27FC236}">
                <a16:creationId xmlns:a16="http://schemas.microsoft.com/office/drawing/2014/main" id="{5FA2BCA2-7BDA-4EC3-BD81-991D7FA4D6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8293"/>
          <a:stretch>
            <a:fillRect/>
          </a:stretch>
        </p:blipFill>
        <p:spPr>
          <a:xfrm rot="10800000">
            <a:off x="62" y="0"/>
            <a:ext cx="12191876" cy="6858000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918E8531-4694-4AE7-B5AE-62AB509D5DF3}"/>
              </a:ext>
            </a:extLst>
          </p:cNvPr>
          <p:cNvGrpSpPr/>
          <p:nvPr userDrawn="1"/>
        </p:nvGrpSpPr>
        <p:grpSpPr>
          <a:xfrm flipH="1" flipV="1">
            <a:off x="0" y="0"/>
            <a:ext cx="1104900" cy="1271883"/>
            <a:chOff x="10098939" y="4535182"/>
            <a:chExt cx="2017860" cy="2322818"/>
          </a:xfrm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4EEE32A4-886A-4117-A7E2-1B15C74F3ACB}"/>
                </a:ext>
              </a:extLst>
            </p:cNvPr>
            <p:cNvSpPr/>
            <p:nvPr/>
          </p:nvSpPr>
          <p:spPr>
            <a:xfrm flipH="1">
              <a:off x="10614423" y="4734481"/>
              <a:ext cx="1502376" cy="2123519"/>
            </a:xfrm>
            <a:custGeom>
              <a:avLst/>
              <a:gdLst>
                <a:gd name="connsiteX0" fmla="*/ 0 w 1502376"/>
                <a:gd name="connsiteY0" fmla="*/ 0 h 2123519"/>
                <a:gd name="connsiteX1" fmla="*/ 14052 w 1502376"/>
                <a:gd name="connsiteY1" fmla="*/ 7679 h 2123519"/>
                <a:gd name="connsiteX2" fmla="*/ 342900 w 1502376"/>
                <a:gd name="connsiteY2" fmla="*/ 409019 h 2123519"/>
                <a:gd name="connsiteX3" fmla="*/ 266700 w 1502376"/>
                <a:gd name="connsiteY3" fmla="*/ 1209119 h 2123519"/>
                <a:gd name="connsiteX4" fmla="*/ 1308100 w 1502376"/>
                <a:gd name="connsiteY4" fmla="*/ 1577419 h 2123519"/>
                <a:gd name="connsiteX5" fmla="*/ 1498600 w 1502376"/>
                <a:gd name="connsiteY5" fmla="*/ 2072719 h 2123519"/>
                <a:gd name="connsiteX6" fmla="*/ 1502376 w 1502376"/>
                <a:gd name="connsiteY6" fmla="*/ 2123519 h 2123519"/>
                <a:gd name="connsiteX7" fmla="*/ 0 w 1502376"/>
                <a:gd name="connsiteY7" fmla="*/ 2123519 h 2123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2376" h="2123519">
                  <a:moveTo>
                    <a:pt x="0" y="0"/>
                  </a:moveTo>
                  <a:lnTo>
                    <a:pt x="14052" y="7679"/>
                  </a:lnTo>
                  <a:cubicBezTo>
                    <a:pt x="150747" y="100118"/>
                    <a:pt x="293952" y="279374"/>
                    <a:pt x="342900" y="409019"/>
                  </a:cubicBezTo>
                  <a:cubicBezTo>
                    <a:pt x="421217" y="616452"/>
                    <a:pt x="105833" y="1014386"/>
                    <a:pt x="266700" y="1209119"/>
                  </a:cubicBezTo>
                  <a:cubicBezTo>
                    <a:pt x="427567" y="1403852"/>
                    <a:pt x="1102783" y="1433486"/>
                    <a:pt x="1308100" y="1577419"/>
                  </a:cubicBezTo>
                  <a:cubicBezTo>
                    <a:pt x="1513417" y="1721352"/>
                    <a:pt x="1498600" y="1945719"/>
                    <a:pt x="1498600" y="2072719"/>
                  </a:cubicBezTo>
                  <a:lnTo>
                    <a:pt x="1502376" y="2123519"/>
                  </a:lnTo>
                  <a:lnTo>
                    <a:pt x="0" y="2123519"/>
                  </a:lnTo>
                  <a:close/>
                </a:path>
              </a:pathLst>
            </a:custGeom>
            <a:gradFill>
              <a:gsLst>
                <a:gs pos="700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98004622-9D3B-4EE7-8E22-D2F65CEEBBBB}"/>
                </a:ext>
              </a:extLst>
            </p:cNvPr>
            <p:cNvSpPr/>
            <p:nvPr/>
          </p:nvSpPr>
          <p:spPr>
            <a:xfrm flipH="1">
              <a:off x="10098939" y="4535182"/>
              <a:ext cx="2017859" cy="2322818"/>
            </a:xfrm>
            <a:custGeom>
              <a:avLst/>
              <a:gdLst>
                <a:gd name="connsiteX0" fmla="*/ 0 w 2017859"/>
                <a:gd name="connsiteY0" fmla="*/ 0 h 2322818"/>
                <a:gd name="connsiteX1" fmla="*/ 35146 w 2017859"/>
                <a:gd name="connsiteY1" fmla="*/ 22398 h 2322818"/>
                <a:gd name="connsiteX2" fmla="*/ 365767 w 2017859"/>
                <a:gd name="connsiteY2" fmla="*/ 423960 h 2322818"/>
                <a:gd name="connsiteX3" fmla="*/ 522964 w 2017859"/>
                <a:gd name="connsiteY3" fmla="*/ 1392153 h 2322818"/>
                <a:gd name="connsiteX4" fmla="*/ 1752815 w 2017859"/>
                <a:gd name="connsiteY4" fmla="*/ 1856375 h 2322818"/>
                <a:gd name="connsiteX5" fmla="*/ 1983670 w 2017859"/>
                <a:gd name="connsiteY5" fmla="*/ 2168563 h 2322818"/>
                <a:gd name="connsiteX6" fmla="*/ 2017859 w 2017859"/>
                <a:gd name="connsiteY6" fmla="*/ 2322818 h 2322818"/>
                <a:gd name="connsiteX7" fmla="*/ 0 w 2017859"/>
                <a:gd name="connsiteY7" fmla="*/ 2322818 h 232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17859" h="2322818">
                  <a:moveTo>
                    <a:pt x="0" y="0"/>
                  </a:moveTo>
                  <a:lnTo>
                    <a:pt x="35146" y="22398"/>
                  </a:lnTo>
                  <a:cubicBezTo>
                    <a:pt x="171081" y="119677"/>
                    <a:pt x="287046" y="241433"/>
                    <a:pt x="365767" y="423960"/>
                  </a:cubicBezTo>
                  <a:cubicBezTo>
                    <a:pt x="470728" y="667330"/>
                    <a:pt x="291789" y="1153418"/>
                    <a:pt x="522964" y="1392153"/>
                  </a:cubicBezTo>
                  <a:cubicBezTo>
                    <a:pt x="754139" y="1630889"/>
                    <a:pt x="1502213" y="1677801"/>
                    <a:pt x="1752815" y="1856375"/>
                  </a:cubicBezTo>
                  <a:cubicBezTo>
                    <a:pt x="1878115" y="1945662"/>
                    <a:pt x="1946555" y="2058542"/>
                    <a:pt x="1983670" y="2168563"/>
                  </a:cubicBezTo>
                  <a:lnTo>
                    <a:pt x="2017859" y="2322818"/>
                  </a:lnTo>
                  <a:lnTo>
                    <a:pt x="0" y="2322818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268EEFCF-1198-43DC-A959-37BFAFEA7302}"/>
              </a:ext>
            </a:extLst>
          </p:cNvPr>
          <p:cNvGrpSpPr/>
          <p:nvPr userDrawn="1"/>
        </p:nvGrpSpPr>
        <p:grpSpPr>
          <a:xfrm>
            <a:off x="10218420" y="5351136"/>
            <a:ext cx="1973580" cy="1506864"/>
            <a:chOff x="10218420" y="5351136"/>
            <a:chExt cx="1973580" cy="1506864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8FF5C6E8-FDAE-4213-B27D-272B8B30B356}"/>
                </a:ext>
              </a:extLst>
            </p:cNvPr>
            <p:cNvGrpSpPr/>
            <p:nvPr/>
          </p:nvGrpSpPr>
          <p:grpSpPr>
            <a:xfrm flipH="1" flipV="1">
              <a:off x="10218420" y="5351136"/>
              <a:ext cx="1973580" cy="1506864"/>
              <a:chOff x="0" y="0"/>
              <a:chExt cx="7608696" cy="5809375"/>
            </a:xfrm>
          </p:grpSpPr>
          <p:sp>
            <p:nvSpPr>
              <p:cNvPr id="22" name="任意多边形: 形状 21">
                <a:extLst>
                  <a:ext uri="{FF2B5EF4-FFF2-40B4-BE49-F238E27FC236}">
                    <a16:creationId xmlns:a16="http://schemas.microsoft.com/office/drawing/2014/main" id="{B1E23A85-5162-4D43-8D30-ED40592ADB80}"/>
                  </a:ext>
                </a:extLst>
              </p:cNvPr>
              <p:cNvSpPr/>
              <p:nvPr/>
            </p:nvSpPr>
            <p:spPr>
              <a:xfrm flipH="1">
                <a:off x="0" y="0"/>
                <a:ext cx="7608696" cy="5775382"/>
              </a:xfrm>
              <a:custGeom>
                <a:avLst/>
                <a:gdLst>
                  <a:gd name="connsiteX0" fmla="*/ 7608670 w 7608696"/>
                  <a:gd name="connsiteY0" fmla="*/ 0 h 5775382"/>
                  <a:gd name="connsiteX1" fmla="*/ 0 w 7608696"/>
                  <a:gd name="connsiteY1" fmla="*/ 0 h 5775382"/>
                  <a:gd name="connsiteX2" fmla="*/ 41165 w 7608696"/>
                  <a:gd name="connsiteY2" fmla="*/ 101030 h 5775382"/>
                  <a:gd name="connsiteX3" fmla="*/ 598296 w 7608696"/>
                  <a:gd name="connsiteY3" fmla="*/ 762001 h 5775382"/>
                  <a:gd name="connsiteX4" fmla="*/ 2185796 w 7608696"/>
                  <a:gd name="connsiteY4" fmla="*/ 876301 h 5775382"/>
                  <a:gd name="connsiteX5" fmla="*/ 2884296 w 7608696"/>
                  <a:gd name="connsiteY5" fmla="*/ 1714501 h 5775382"/>
                  <a:gd name="connsiteX6" fmla="*/ 4027296 w 7608696"/>
                  <a:gd name="connsiteY6" fmla="*/ 2400301 h 5775382"/>
                  <a:gd name="connsiteX7" fmla="*/ 4052696 w 7608696"/>
                  <a:gd name="connsiteY7" fmla="*/ 4419601 h 5775382"/>
                  <a:gd name="connsiteX8" fmla="*/ 5614796 w 7608696"/>
                  <a:gd name="connsiteY8" fmla="*/ 4711701 h 5775382"/>
                  <a:gd name="connsiteX9" fmla="*/ 6376796 w 7608696"/>
                  <a:gd name="connsiteY9" fmla="*/ 5410201 h 5775382"/>
                  <a:gd name="connsiteX10" fmla="*/ 7569802 w 7608696"/>
                  <a:gd name="connsiteY10" fmla="*/ 5730480 h 5775382"/>
                  <a:gd name="connsiteX11" fmla="*/ 7608696 w 7608696"/>
                  <a:gd name="connsiteY11" fmla="*/ 5706124 h 5775382"/>
                  <a:gd name="connsiteX12" fmla="*/ 7608696 w 7608696"/>
                  <a:gd name="connsiteY12" fmla="*/ 1 h 577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08696" h="5775382">
                    <a:moveTo>
                      <a:pt x="7608670" y="0"/>
                    </a:moveTo>
                    <a:lnTo>
                      <a:pt x="0" y="0"/>
                    </a:lnTo>
                    <a:lnTo>
                      <a:pt x="41165" y="101030"/>
                    </a:lnTo>
                    <a:cubicBezTo>
                      <a:pt x="156839" y="353284"/>
                      <a:pt x="373732" y="634671"/>
                      <a:pt x="598296" y="762001"/>
                    </a:cubicBezTo>
                    <a:cubicBezTo>
                      <a:pt x="1008930" y="994834"/>
                      <a:pt x="1855596" y="654051"/>
                      <a:pt x="2185796" y="876301"/>
                    </a:cubicBezTo>
                    <a:cubicBezTo>
                      <a:pt x="2515996" y="1098551"/>
                      <a:pt x="2577379" y="1460501"/>
                      <a:pt x="2884296" y="1714501"/>
                    </a:cubicBezTo>
                    <a:cubicBezTo>
                      <a:pt x="3191213" y="1968501"/>
                      <a:pt x="3832563" y="1949451"/>
                      <a:pt x="4027296" y="2400301"/>
                    </a:cubicBezTo>
                    <a:cubicBezTo>
                      <a:pt x="4222029" y="2851151"/>
                      <a:pt x="3788113" y="4034368"/>
                      <a:pt x="4052696" y="4419601"/>
                    </a:cubicBezTo>
                    <a:cubicBezTo>
                      <a:pt x="4317279" y="4804834"/>
                      <a:pt x="5227446" y="4546601"/>
                      <a:pt x="5614796" y="4711701"/>
                    </a:cubicBezTo>
                    <a:cubicBezTo>
                      <a:pt x="6002146" y="4876801"/>
                      <a:pt x="5995796" y="5310718"/>
                      <a:pt x="6376796" y="5410201"/>
                    </a:cubicBezTo>
                    <a:cubicBezTo>
                      <a:pt x="6662546" y="5484814"/>
                      <a:pt x="7181659" y="5913042"/>
                      <a:pt x="7569802" y="5730480"/>
                    </a:cubicBezTo>
                    <a:lnTo>
                      <a:pt x="7608696" y="5706124"/>
                    </a:lnTo>
                    <a:lnTo>
                      <a:pt x="7608696" y="1"/>
                    </a:ln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3" name="任意多边形: 形状 22">
                <a:extLst>
                  <a:ext uri="{FF2B5EF4-FFF2-40B4-BE49-F238E27FC236}">
                    <a16:creationId xmlns:a16="http://schemas.microsoft.com/office/drawing/2014/main" id="{A68AE50E-D1CF-44AE-92D9-038A2693BAFD}"/>
                  </a:ext>
                </a:extLst>
              </p:cNvPr>
              <p:cNvSpPr/>
              <p:nvPr/>
            </p:nvSpPr>
            <p:spPr>
              <a:xfrm flipH="1">
                <a:off x="0" y="0"/>
                <a:ext cx="7259100" cy="5809375"/>
              </a:xfrm>
              <a:custGeom>
                <a:avLst/>
                <a:gdLst>
                  <a:gd name="connsiteX0" fmla="*/ 0 w 7259100"/>
                  <a:gd name="connsiteY0" fmla="*/ 0 h 5809375"/>
                  <a:gd name="connsiteX1" fmla="*/ 7259100 w 7259100"/>
                  <a:gd name="connsiteY1" fmla="*/ 0 h 5809375"/>
                  <a:gd name="connsiteX2" fmla="*/ 7259100 w 7259100"/>
                  <a:gd name="connsiteY2" fmla="*/ 5809375 h 5809375"/>
                  <a:gd name="connsiteX3" fmla="*/ 7159236 w 7259100"/>
                  <a:gd name="connsiteY3" fmla="*/ 5767785 h 5809375"/>
                  <a:gd name="connsiteX4" fmla="*/ 6992400 w 7259100"/>
                  <a:gd name="connsiteY4" fmla="*/ 5702300 h 5809375"/>
                  <a:gd name="connsiteX5" fmla="*/ 5989100 w 7259100"/>
                  <a:gd name="connsiteY5" fmla="*/ 4787900 h 5809375"/>
                  <a:gd name="connsiteX6" fmla="*/ 4528600 w 7259100"/>
                  <a:gd name="connsiteY6" fmla="*/ 4838700 h 5809375"/>
                  <a:gd name="connsiteX7" fmla="*/ 3842800 w 7259100"/>
                  <a:gd name="connsiteY7" fmla="*/ 4076700 h 5809375"/>
                  <a:gd name="connsiteX8" fmla="*/ 2395000 w 7259100"/>
                  <a:gd name="connsiteY8" fmla="*/ 3098800 h 5809375"/>
                  <a:gd name="connsiteX9" fmla="*/ 2268000 w 7259100"/>
                  <a:gd name="connsiteY9" fmla="*/ 1295400 h 5809375"/>
                  <a:gd name="connsiteX10" fmla="*/ 248700 w 7259100"/>
                  <a:gd name="connsiteY10" fmla="*/ 469900 h 5809375"/>
                  <a:gd name="connsiteX11" fmla="*/ 35281 w 7259100"/>
                  <a:gd name="connsiteY11" fmla="*/ 110728 h 5809375"/>
                  <a:gd name="connsiteX0" fmla="*/ 0 w 7259100"/>
                  <a:gd name="connsiteY0" fmla="*/ 0 h 5809375"/>
                  <a:gd name="connsiteX1" fmla="*/ 7259100 w 7259100"/>
                  <a:gd name="connsiteY1" fmla="*/ 0 h 5809375"/>
                  <a:gd name="connsiteX2" fmla="*/ 7259100 w 7259100"/>
                  <a:gd name="connsiteY2" fmla="*/ 5809375 h 5809375"/>
                  <a:gd name="connsiteX3" fmla="*/ 7159236 w 7259100"/>
                  <a:gd name="connsiteY3" fmla="*/ 5767785 h 5809375"/>
                  <a:gd name="connsiteX4" fmla="*/ 6992400 w 7259100"/>
                  <a:gd name="connsiteY4" fmla="*/ 5702300 h 5809375"/>
                  <a:gd name="connsiteX5" fmla="*/ 5989100 w 7259100"/>
                  <a:gd name="connsiteY5" fmla="*/ 4787900 h 5809375"/>
                  <a:gd name="connsiteX6" fmla="*/ 4528600 w 7259100"/>
                  <a:gd name="connsiteY6" fmla="*/ 4838700 h 5809375"/>
                  <a:gd name="connsiteX7" fmla="*/ 3842800 w 7259100"/>
                  <a:gd name="connsiteY7" fmla="*/ 4076700 h 5809375"/>
                  <a:gd name="connsiteX8" fmla="*/ 3817400 w 7259100"/>
                  <a:gd name="connsiteY8" fmla="*/ 2260600 h 5809375"/>
                  <a:gd name="connsiteX9" fmla="*/ 2268000 w 7259100"/>
                  <a:gd name="connsiteY9" fmla="*/ 1295400 h 5809375"/>
                  <a:gd name="connsiteX10" fmla="*/ 248700 w 7259100"/>
                  <a:gd name="connsiteY10" fmla="*/ 469900 h 5809375"/>
                  <a:gd name="connsiteX11" fmla="*/ 35281 w 7259100"/>
                  <a:gd name="connsiteY11" fmla="*/ 110728 h 5809375"/>
                  <a:gd name="connsiteX12" fmla="*/ 0 w 7259100"/>
                  <a:gd name="connsiteY12" fmla="*/ 0 h 580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259100" h="5809375">
                    <a:moveTo>
                      <a:pt x="0" y="0"/>
                    </a:moveTo>
                    <a:lnTo>
                      <a:pt x="7259100" y="0"/>
                    </a:lnTo>
                    <a:lnTo>
                      <a:pt x="7259100" y="5809375"/>
                    </a:lnTo>
                    <a:lnTo>
                      <a:pt x="7159236" y="5767785"/>
                    </a:lnTo>
                    <a:cubicBezTo>
                      <a:pt x="7098895" y="5742583"/>
                      <a:pt x="7042671" y="5719763"/>
                      <a:pt x="6992400" y="5702300"/>
                    </a:cubicBezTo>
                    <a:cubicBezTo>
                      <a:pt x="6590233" y="5562600"/>
                      <a:pt x="6399733" y="4931833"/>
                      <a:pt x="5989100" y="4787900"/>
                    </a:cubicBezTo>
                    <a:cubicBezTo>
                      <a:pt x="5578467" y="4643967"/>
                      <a:pt x="4886317" y="4957233"/>
                      <a:pt x="4528600" y="4838700"/>
                    </a:cubicBezTo>
                    <a:cubicBezTo>
                      <a:pt x="4170883" y="4720167"/>
                      <a:pt x="3961333" y="4506383"/>
                      <a:pt x="3842800" y="4076700"/>
                    </a:cubicBezTo>
                    <a:cubicBezTo>
                      <a:pt x="3724267" y="3647017"/>
                      <a:pt x="4079867" y="2724150"/>
                      <a:pt x="3817400" y="2260600"/>
                    </a:cubicBezTo>
                    <a:cubicBezTo>
                      <a:pt x="3554933" y="1797050"/>
                      <a:pt x="2625717" y="1733550"/>
                      <a:pt x="2268000" y="1295400"/>
                    </a:cubicBezTo>
                    <a:cubicBezTo>
                      <a:pt x="1910283" y="857250"/>
                      <a:pt x="591600" y="869950"/>
                      <a:pt x="248700" y="469900"/>
                    </a:cubicBezTo>
                    <a:cubicBezTo>
                      <a:pt x="162975" y="369888"/>
                      <a:pt x="89818" y="246195"/>
                      <a:pt x="35281" y="110728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700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C27D3C78-CE59-4029-8EB7-B5437DE87723}"/>
                </a:ext>
              </a:extLst>
            </p:cNvPr>
            <p:cNvSpPr/>
            <p:nvPr/>
          </p:nvSpPr>
          <p:spPr>
            <a:xfrm>
              <a:off x="11183036" y="6466299"/>
              <a:ext cx="161607" cy="161607"/>
            </a:xfrm>
            <a:custGeom>
              <a:avLst/>
              <a:gdLst>
                <a:gd name="connsiteX0" fmla="*/ 594918 w 594917"/>
                <a:gd name="connsiteY0" fmla="*/ 297459 h 594917"/>
                <a:gd name="connsiteX1" fmla="*/ 297459 w 594917"/>
                <a:gd name="connsiteY1" fmla="*/ 594918 h 594917"/>
                <a:gd name="connsiteX2" fmla="*/ 0 w 594917"/>
                <a:gd name="connsiteY2" fmla="*/ 297459 h 594917"/>
                <a:gd name="connsiteX3" fmla="*/ 297459 w 594917"/>
                <a:gd name="connsiteY3" fmla="*/ 0 h 594917"/>
                <a:gd name="connsiteX4" fmla="*/ 594918 w 594917"/>
                <a:gd name="connsiteY4" fmla="*/ 297459 h 59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917" h="594917">
                  <a:moveTo>
                    <a:pt x="594918" y="297459"/>
                  </a:moveTo>
                  <a:cubicBezTo>
                    <a:pt x="594918" y="461741"/>
                    <a:pt x="461741" y="594918"/>
                    <a:pt x="297459" y="594918"/>
                  </a:cubicBezTo>
                  <a:cubicBezTo>
                    <a:pt x="133177" y="594918"/>
                    <a:pt x="0" y="461741"/>
                    <a:pt x="0" y="297459"/>
                  </a:cubicBezTo>
                  <a:cubicBezTo>
                    <a:pt x="0" y="133177"/>
                    <a:pt x="133177" y="0"/>
                    <a:pt x="297459" y="0"/>
                  </a:cubicBezTo>
                  <a:cubicBezTo>
                    <a:pt x="461741" y="0"/>
                    <a:pt x="594918" y="133177"/>
                    <a:pt x="594918" y="297459"/>
                  </a:cubicBezTo>
                  <a:close/>
                </a:path>
              </a:pathLst>
            </a:custGeom>
            <a:solidFill>
              <a:schemeClr val="accent3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795E5EC7-954D-4D6E-95A1-76294BE2FD1C}"/>
                </a:ext>
              </a:extLst>
            </p:cNvPr>
            <p:cNvSpPr/>
            <p:nvPr/>
          </p:nvSpPr>
          <p:spPr>
            <a:xfrm>
              <a:off x="12037635" y="6503044"/>
              <a:ext cx="52502" cy="52502"/>
            </a:xfrm>
            <a:custGeom>
              <a:avLst/>
              <a:gdLst>
                <a:gd name="connsiteX0" fmla="*/ 148835 w 148834"/>
                <a:gd name="connsiteY0" fmla="*/ 74417 h 148834"/>
                <a:gd name="connsiteX1" fmla="*/ 74418 w 148834"/>
                <a:gd name="connsiteY1" fmla="*/ 148835 h 148834"/>
                <a:gd name="connsiteX2" fmla="*/ 0 w 148834"/>
                <a:gd name="connsiteY2" fmla="*/ 74417 h 148834"/>
                <a:gd name="connsiteX3" fmla="*/ 74418 w 148834"/>
                <a:gd name="connsiteY3" fmla="*/ 0 h 148834"/>
                <a:gd name="connsiteX4" fmla="*/ 148835 w 148834"/>
                <a:gd name="connsiteY4" fmla="*/ 74417 h 14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834" h="148834">
                  <a:moveTo>
                    <a:pt x="148835" y="74417"/>
                  </a:moveTo>
                  <a:cubicBezTo>
                    <a:pt x="148835" y="115517"/>
                    <a:pt x="115517" y="148835"/>
                    <a:pt x="74418" y="148835"/>
                  </a:cubicBezTo>
                  <a:cubicBezTo>
                    <a:pt x="33318" y="148835"/>
                    <a:pt x="0" y="115517"/>
                    <a:pt x="0" y="74417"/>
                  </a:cubicBezTo>
                  <a:cubicBezTo>
                    <a:pt x="0" y="33318"/>
                    <a:pt x="33318" y="0"/>
                    <a:pt x="74418" y="0"/>
                  </a:cubicBezTo>
                  <a:cubicBezTo>
                    <a:pt x="115517" y="0"/>
                    <a:pt x="148835" y="33318"/>
                    <a:pt x="148835" y="74417"/>
                  </a:cubicBezTo>
                  <a:close/>
                </a:path>
              </a:pathLst>
            </a:custGeom>
            <a:solidFill>
              <a:srgbClr val="C9C9C9"/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0C1FB438-F6E6-4024-8F4E-4C76DF662A4E}"/>
                </a:ext>
              </a:extLst>
            </p:cNvPr>
            <p:cNvSpPr/>
            <p:nvPr/>
          </p:nvSpPr>
          <p:spPr>
            <a:xfrm>
              <a:off x="11710219" y="6787763"/>
              <a:ext cx="52502" cy="52502"/>
            </a:xfrm>
            <a:custGeom>
              <a:avLst/>
              <a:gdLst>
                <a:gd name="connsiteX0" fmla="*/ 148835 w 148834"/>
                <a:gd name="connsiteY0" fmla="*/ 74417 h 148834"/>
                <a:gd name="connsiteX1" fmla="*/ 74417 w 148834"/>
                <a:gd name="connsiteY1" fmla="*/ 148835 h 148834"/>
                <a:gd name="connsiteX2" fmla="*/ 0 w 148834"/>
                <a:gd name="connsiteY2" fmla="*/ 74417 h 148834"/>
                <a:gd name="connsiteX3" fmla="*/ 74417 w 148834"/>
                <a:gd name="connsiteY3" fmla="*/ 0 h 148834"/>
                <a:gd name="connsiteX4" fmla="*/ 148835 w 148834"/>
                <a:gd name="connsiteY4" fmla="*/ 74417 h 14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834" h="148834">
                  <a:moveTo>
                    <a:pt x="148835" y="74417"/>
                  </a:moveTo>
                  <a:cubicBezTo>
                    <a:pt x="148835" y="115517"/>
                    <a:pt x="115517" y="148835"/>
                    <a:pt x="74417" y="148835"/>
                  </a:cubicBezTo>
                  <a:cubicBezTo>
                    <a:pt x="33318" y="148835"/>
                    <a:pt x="0" y="115517"/>
                    <a:pt x="0" y="74417"/>
                  </a:cubicBezTo>
                  <a:cubicBezTo>
                    <a:pt x="0" y="33318"/>
                    <a:pt x="33318" y="0"/>
                    <a:pt x="74417" y="0"/>
                  </a:cubicBezTo>
                  <a:cubicBezTo>
                    <a:pt x="115517" y="0"/>
                    <a:pt x="148835" y="33318"/>
                    <a:pt x="148835" y="74417"/>
                  </a:cubicBezTo>
                  <a:close/>
                </a:path>
              </a:pathLst>
            </a:custGeom>
            <a:solidFill>
              <a:srgbClr val="C9C9C9">
                <a:alpha val="36000"/>
              </a:srgbClr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C9E74674-A741-47EE-B6F7-7570BAFE3D7B}"/>
                </a:ext>
              </a:extLst>
            </p:cNvPr>
            <p:cNvSpPr/>
            <p:nvPr/>
          </p:nvSpPr>
          <p:spPr>
            <a:xfrm rot="18362999">
              <a:off x="11631612" y="6334922"/>
              <a:ext cx="43159" cy="57100"/>
            </a:xfrm>
            <a:custGeom>
              <a:avLst/>
              <a:gdLst>
                <a:gd name="connsiteX0" fmla="*/ 122347 w 122347"/>
                <a:gd name="connsiteY0" fmla="*/ 80934 h 161868"/>
                <a:gd name="connsiteX1" fmla="*/ 61174 w 122347"/>
                <a:gd name="connsiteY1" fmla="*/ 161868 h 161868"/>
                <a:gd name="connsiteX2" fmla="*/ 0 w 122347"/>
                <a:gd name="connsiteY2" fmla="*/ 80934 h 161868"/>
                <a:gd name="connsiteX3" fmla="*/ 61174 w 122347"/>
                <a:gd name="connsiteY3" fmla="*/ 0 h 161868"/>
                <a:gd name="connsiteX4" fmla="*/ 122347 w 122347"/>
                <a:gd name="connsiteY4" fmla="*/ 80934 h 16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47" h="161868">
                  <a:moveTo>
                    <a:pt x="122347" y="80934"/>
                  </a:moveTo>
                  <a:cubicBezTo>
                    <a:pt x="122347" y="125633"/>
                    <a:pt x="94959" y="161868"/>
                    <a:pt x="61174" y="161868"/>
                  </a:cubicBezTo>
                  <a:cubicBezTo>
                    <a:pt x="27388" y="161868"/>
                    <a:pt x="0" y="125633"/>
                    <a:pt x="0" y="80934"/>
                  </a:cubicBezTo>
                  <a:cubicBezTo>
                    <a:pt x="0" y="36235"/>
                    <a:pt x="27388" y="0"/>
                    <a:pt x="61174" y="0"/>
                  </a:cubicBezTo>
                  <a:cubicBezTo>
                    <a:pt x="94959" y="0"/>
                    <a:pt x="122347" y="36235"/>
                    <a:pt x="122347" y="80934"/>
                  </a:cubicBez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9FB7FA77-BD5E-4E73-84CE-E65B7B684C8D}"/>
                </a:ext>
              </a:extLst>
            </p:cNvPr>
            <p:cNvSpPr/>
            <p:nvPr/>
          </p:nvSpPr>
          <p:spPr>
            <a:xfrm>
              <a:off x="11514346" y="6299297"/>
              <a:ext cx="43159" cy="32628"/>
            </a:xfrm>
            <a:custGeom>
              <a:avLst/>
              <a:gdLst>
                <a:gd name="connsiteX0" fmla="*/ 122347 w 122347"/>
                <a:gd name="connsiteY0" fmla="*/ 46248 h 92496"/>
                <a:gd name="connsiteX1" fmla="*/ 61174 w 122347"/>
                <a:gd name="connsiteY1" fmla="*/ 92496 h 92496"/>
                <a:gd name="connsiteX2" fmla="*/ 0 w 122347"/>
                <a:gd name="connsiteY2" fmla="*/ 46248 h 92496"/>
                <a:gd name="connsiteX3" fmla="*/ 61174 w 122347"/>
                <a:gd name="connsiteY3" fmla="*/ 0 h 92496"/>
                <a:gd name="connsiteX4" fmla="*/ 122347 w 122347"/>
                <a:gd name="connsiteY4" fmla="*/ 46248 h 9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47" h="92496">
                  <a:moveTo>
                    <a:pt x="122347" y="46248"/>
                  </a:moveTo>
                  <a:cubicBezTo>
                    <a:pt x="122347" y="71790"/>
                    <a:pt x="94959" y="92496"/>
                    <a:pt x="61174" y="92496"/>
                  </a:cubicBezTo>
                  <a:cubicBezTo>
                    <a:pt x="27388" y="92496"/>
                    <a:pt x="0" y="71790"/>
                    <a:pt x="0" y="46248"/>
                  </a:cubicBezTo>
                  <a:cubicBezTo>
                    <a:pt x="0" y="20706"/>
                    <a:pt x="27388" y="0"/>
                    <a:pt x="61174" y="0"/>
                  </a:cubicBezTo>
                  <a:cubicBezTo>
                    <a:pt x="94959" y="0"/>
                    <a:pt x="122347" y="20706"/>
                    <a:pt x="122347" y="46248"/>
                  </a:cubicBez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1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8153A98A-E32A-47B8-826A-66A20953E895}"/>
                </a:ext>
              </a:extLst>
            </p:cNvPr>
            <p:cNvGrpSpPr/>
            <p:nvPr/>
          </p:nvGrpSpPr>
          <p:grpSpPr>
            <a:xfrm>
              <a:off x="11571353" y="6104568"/>
              <a:ext cx="325023" cy="208649"/>
              <a:chOff x="7754907" y="1931369"/>
              <a:chExt cx="1044811" cy="670717"/>
            </a:xfrm>
          </p:grpSpPr>
          <p:sp>
            <p:nvSpPr>
              <p:cNvPr id="15" name="任意多边形: 形状 14">
                <a:extLst>
                  <a:ext uri="{FF2B5EF4-FFF2-40B4-BE49-F238E27FC236}">
                    <a16:creationId xmlns:a16="http://schemas.microsoft.com/office/drawing/2014/main" id="{189A5CA6-933B-40A9-961A-483237B714BE}"/>
                  </a:ext>
                </a:extLst>
              </p:cNvPr>
              <p:cNvSpPr/>
              <p:nvPr/>
            </p:nvSpPr>
            <p:spPr>
              <a:xfrm>
                <a:off x="7754907" y="2150291"/>
                <a:ext cx="1044811" cy="350041"/>
              </a:xfrm>
              <a:custGeom>
                <a:avLst/>
                <a:gdLst>
                  <a:gd name="connsiteX0" fmla="*/ 282578 w 1684496"/>
                  <a:gd name="connsiteY0" fmla="*/ 130966 h 564353"/>
                  <a:gd name="connsiteX1" fmla="*/ 3198 w 1684496"/>
                  <a:gd name="connsiteY1" fmla="*/ 444191 h 564353"/>
                  <a:gd name="connsiteX2" fmla="*/ 1441512 w 1684496"/>
                  <a:gd name="connsiteY2" fmla="*/ 399415 h 564353"/>
                  <a:gd name="connsiteX3" fmla="*/ 1328835 w 1684496"/>
                  <a:gd name="connsiteY3" fmla="*/ 0 h 564353"/>
                  <a:gd name="connsiteX4" fmla="*/ 1141741 w 1684496"/>
                  <a:gd name="connsiteY4" fmla="*/ 252262 h 564353"/>
                  <a:gd name="connsiteX5" fmla="*/ 282578 w 1684496"/>
                  <a:gd name="connsiteY5" fmla="*/ 130966 h 564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4496" h="564353">
                    <a:moveTo>
                      <a:pt x="282578" y="130966"/>
                    </a:moveTo>
                    <a:cubicBezTo>
                      <a:pt x="282578" y="130966"/>
                      <a:pt x="-35061" y="226405"/>
                      <a:pt x="3198" y="444191"/>
                    </a:cubicBezTo>
                    <a:cubicBezTo>
                      <a:pt x="41458" y="661978"/>
                      <a:pt x="1089817" y="544676"/>
                      <a:pt x="1441512" y="399415"/>
                    </a:cubicBezTo>
                    <a:cubicBezTo>
                      <a:pt x="1793208" y="254154"/>
                      <a:pt x="1769453" y="53816"/>
                      <a:pt x="1328835" y="0"/>
                    </a:cubicBezTo>
                    <a:cubicBezTo>
                      <a:pt x="1328835" y="0"/>
                      <a:pt x="1417127" y="192350"/>
                      <a:pt x="1141741" y="252262"/>
                    </a:cubicBezTo>
                    <a:cubicBezTo>
                      <a:pt x="817794" y="322895"/>
                      <a:pt x="230234" y="460799"/>
                      <a:pt x="282578" y="130966"/>
                    </a:cubicBezTo>
                    <a:close/>
                  </a:path>
                </a:pathLst>
              </a:custGeom>
              <a:solidFill>
                <a:srgbClr val="2399F3"/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BB8BF70E-047C-4138-A1C5-DF6870B03D46}"/>
                  </a:ext>
                </a:extLst>
              </p:cNvPr>
              <p:cNvGrpSpPr/>
              <p:nvPr/>
            </p:nvGrpSpPr>
            <p:grpSpPr>
              <a:xfrm>
                <a:off x="7754907" y="1931369"/>
                <a:ext cx="1044811" cy="670717"/>
                <a:chOff x="7754907" y="1931369"/>
                <a:chExt cx="1044811" cy="670717"/>
              </a:xfrm>
            </p:grpSpPr>
            <p:sp>
              <p:nvSpPr>
                <p:cNvPr id="17" name="任意多边形: 形状 16">
                  <a:extLst>
                    <a:ext uri="{FF2B5EF4-FFF2-40B4-BE49-F238E27FC236}">
                      <a16:creationId xmlns:a16="http://schemas.microsoft.com/office/drawing/2014/main" id="{2F25BAD0-A1FD-4792-A364-D5FDF29E4543}"/>
                    </a:ext>
                  </a:extLst>
                </p:cNvPr>
                <p:cNvSpPr/>
                <p:nvPr/>
              </p:nvSpPr>
              <p:spPr>
                <a:xfrm>
                  <a:off x="7928221" y="1931369"/>
                  <a:ext cx="670717" cy="670717"/>
                </a:xfrm>
                <a:custGeom>
                  <a:avLst/>
                  <a:gdLst>
                    <a:gd name="connsiteX0" fmla="*/ 1081363 w 1081363"/>
                    <a:gd name="connsiteY0" fmla="*/ 540682 h 1081363"/>
                    <a:gd name="connsiteX1" fmla="*/ 540682 w 1081363"/>
                    <a:gd name="connsiteY1" fmla="*/ 1081363 h 1081363"/>
                    <a:gd name="connsiteX2" fmla="*/ 0 w 1081363"/>
                    <a:gd name="connsiteY2" fmla="*/ 540682 h 1081363"/>
                    <a:gd name="connsiteX3" fmla="*/ 540682 w 1081363"/>
                    <a:gd name="connsiteY3" fmla="*/ 0 h 1081363"/>
                    <a:gd name="connsiteX4" fmla="*/ 1081363 w 1081363"/>
                    <a:gd name="connsiteY4" fmla="*/ 540682 h 1081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1363" h="1081363">
                      <a:moveTo>
                        <a:pt x="1081363" y="540682"/>
                      </a:moveTo>
                      <a:cubicBezTo>
                        <a:pt x="1081363" y="839292"/>
                        <a:pt x="839292" y="1081363"/>
                        <a:pt x="540682" y="1081363"/>
                      </a:cubicBezTo>
                      <a:cubicBezTo>
                        <a:pt x="242071" y="1081363"/>
                        <a:pt x="0" y="839292"/>
                        <a:pt x="0" y="540682"/>
                      </a:cubicBezTo>
                      <a:cubicBezTo>
                        <a:pt x="0" y="242071"/>
                        <a:pt x="242071" y="0"/>
                        <a:pt x="540682" y="0"/>
                      </a:cubicBezTo>
                      <a:cubicBezTo>
                        <a:pt x="839292" y="0"/>
                        <a:pt x="1081363" y="242071"/>
                        <a:pt x="1081363" y="54068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10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任意多边形: 形状 17">
                  <a:extLst>
                    <a:ext uri="{FF2B5EF4-FFF2-40B4-BE49-F238E27FC236}">
                      <a16:creationId xmlns:a16="http://schemas.microsoft.com/office/drawing/2014/main" id="{E815E51B-9399-4415-B655-036856AE671E}"/>
                    </a:ext>
                  </a:extLst>
                </p:cNvPr>
                <p:cNvSpPr/>
                <p:nvPr/>
              </p:nvSpPr>
              <p:spPr>
                <a:xfrm>
                  <a:off x="7754907" y="2150291"/>
                  <a:ext cx="1044811" cy="350041"/>
                </a:xfrm>
                <a:custGeom>
                  <a:avLst/>
                  <a:gdLst>
                    <a:gd name="connsiteX0" fmla="*/ 282578 w 1684496"/>
                    <a:gd name="connsiteY0" fmla="*/ 130966 h 564353"/>
                    <a:gd name="connsiteX1" fmla="*/ 3198 w 1684496"/>
                    <a:gd name="connsiteY1" fmla="*/ 444191 h 564353"/>
                    <a:gd name="connsiteX2" fmla="*/ 1441512 w 1684496"/>
                    <a:gd name="connsiteY2" fmla="*/ 399415 h 564353"/>
                    <a:gd name="connsiteX3" fmla="*/ 1328835 w 1684496"/>
                    <a:gd name="connsiteY3" fmla="*/ 0 h 564353"/>
                    <a:gd name="connsiteX4" fmla="*/ 1141741 w 1684496"/>
                    <a:gd name="connsiteY4" fmla="*/ 252262 h 564353"/>
                    <a:gd name="connsiteX5" fmla="*/ 282578 w 1684496"/>
                    <a:gd name="connsiteY5" fmla="*/ 130966 h 564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4496" h="564353">
                      <a:moveTo>
                        <a:pt x="282578" y="130966"/>
                      </a:moveTo>
                      <a:cubicBezTo>
                        <a:pt x="282578" y="130966"/>
                        <a:pt x="-35061" y="226405"/>
                        <a:pt x="3198" y="444191"/>
                      </a:cubicBezTo>
                      <a:cubicBezTo>
                        <a:pt x="41458" y="661978"/>
                        <a:pt x="1089817" y="544676"/>
                        <a:pt x="1441512" y="399415"/>
                      </a:cubicBezTo>
                      <a:cubicBezTo>
                        <a:pt x="1793208" y="254154"/>
                        <a:pt x="1769453" y="53816"/>
                        <a:pt x="1328835" y="0"/>
                      </a:cubicBezTo>
                      <a:cubicBezTo>
                        <a:pt x="1328835" y="0"/>
                        <a:pt x="1417127" y="192350"/>
                        <a:pt x="1141741" y="252262"/>
                      </a:cubicBezTo>
                      <a:cubicBezTo>
                        <a:pt x="817794" y="322895"/>
                        <a:pt x="230234" y="460799"/>
                        <a:pt x="282578" y="130966"/>
                      </a:cubicBezTo>
                      <a:close/>
                    </a:path>
                  </a:pathLst>
                </a:custGeom>
                <a:solidFill>
                  <a:srgbClr val="FFFFFF">
                    <a:alpha val="48000"/>
                  </a:srgbClr>
                </a:solidFill>
                <a:ln w="210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任意多边形: 形状 18">
                  <a:extLst>
                    <a:ext uri="{FF2B5EF4-FFF2-40B4-BE49-F238E27FC236}">
                      <a16:creationId xmlns:a16="http://schemas.microsoft.com/office/drawing/2014/main" id="{9FCC12D5-FC6E-4188-B6C5-F298C9F74736}"/>
                    </a:ext>
                  </a:extLst>
                </p:cNvPr>
                <p:cNvSpPr/>
                <p:nvPr/>
              </p:nvSpPr>
              <p:spPr>
                <a:xfrm rot="20657482">
                  <a:off x="8064662" y="1998984"/>
                  <a:ext cx="147453" cy="111565"/>
                </a:xfrm>
                <a:custGeom>
                  <a:avLst/>
                  <a:gdLst>
                    <a:gd name="connsiteX0" fmla="*/ 237731 w 237731"/>
                    <a:gd name="connsiteY0" fmla="*/ 89935 h 179870"/>
                    <a:gd name="connsiteX1" fmla="*/ 118865 w 237731"/>
                    <a:gd name="connsiteY1" fmla="*/ 179871 h 179870"/>
                    <a:gd name="connsiteX2" fmla="*/ 0 w 237731"/>
                    <a:gd name="connsiteY2" fmla="*/ 89935 h 179870"/>
                    <a:gd name="connsiteX3" fmla="*/ 118865 w 237731"/>
                    <a:gd name="connsiteY3" fmla="*/ 0 h 179870"/>
                    <a:gd name="connsiteX4" fmla="*/ 237731 w 237731"/>
                    <a:gd name="connsiteY4" fmla="*/ 89935 h 179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731" h="179870">
                      <a:moveTo>
                        <a:pt x="237731" y="89935"/>
                      </a:moveTo>
                      <a:cubicBezTo>
                        <a:pt x="237731" y="139605"/>
                        <a:pt x="184513" y="179871"/>
                        <a:pt x="118865" y="179871"/>
                      </a:cubicBezTo>
                      <a:cubicBezTo>
                        <a:pt x="53218" y="179871"/>
                        <a:pt x="0" y="139605"/>
                        <a:pt x="0" y="89935"/>
                      </a:cubicBezTo>
                      <a:cubicBezTo>
                        <a:pt x="0" y="40265"/>
                        <a:pt x="53218" y="0"/>
                        <a:pt x="118865" y="0"/>
                      </a:cubicBezTo>
                      <a:cubicBezTo>
                        <a:pt x="184513" y="0"/>
                        <a:pt x="237731" y="40265"/>
                        <a:pt x="237731" y="89935"/>
                      </a:cubicBezTo>
                      <a:close/>
                    </a:path>
                  </a:pathLst>
                </a:custGeom>
                <a:solidFill>
                  <a:srgbClr val="000000">
                    <a:alpha val="8000"/>
                  </a:srgbClr>
                </a:solidFill>
                <a:ln w="209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任意多边形: 形状 19">
                  <a:extLst>
                    <a:ext uri="{FF2B5EF4-FFF2-40B4-BE49-F238E27FC236}">
                      <a16:creationId xmlns:a16="http://schemas.microsoft.com/office/drawing/2014/main" id="{E81DBE7C-00B8-45D0-9195-12B91235ECD4}"/>
                    </a:ext>
                  </a:extLst>
                </p:cNvPr>
                <p:cNvSpPr/>
                <p:nvPr/>
              </p:nvSpPr>
              <p:spPr>
                <a:xfrm rot="17418001">
                  <a:off x="8269132" y="1972034"/>
                  <a:ext cx="77972" cy="103267"/>
                </a:xfrm>
                <a:custGeom>
                  <a:avLst/>
                  <a:gdLst>
                    <a:gd name="connsiteX0" fmla="*/ 125711 w 125710"/>
                    <a:gd name="connsiteY0" fmla="*/ 83246 h 166492"/>
                    <a:gd name="connsiteX1" fmla="*/ 62855 w 125710"/>
                    <a:gd name="connsiteY1" fmla="*/ 166493 h 166492"/>
                    <a:gd name="connsiteX2" fmla="*/ 0 w 125710"/>
                    <a:gd name="connsiteY2" fmla="*/ 83246 h 166492"/>
                    <a:gd name="connsiteX3" fmla="*/ 62855 w 125710"/>
                    <a:gd name="connsiteY3" fmla="*/ 0 h 166492"/>
                    <a:gd name="connsiteX4" fmla="*/ 125711 w 125710"/>
                    <a:gd name="connsiteY4" fmla="*/ 83246 h 166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710" h="166492">
                      <a:moveTo>
                        <a:pt x="125711" y="83246"/>
                      </a:moveTo>
                      <a:cubicBezTo>
                        <a:pt x="125711" y="129222"/>
                        <a:pt x="97569" y="166493"/>
                        <a:pt x="62855" y="166493"/>
                      </a:cubicBezTo>
                      <a:cubicBezTo>
                        <a:pt x="28141" y="166493"/>
                        <a:pt x="0" y="129222"/>
                        <a:pt x="0" y="83246"/>
                      </a:cubicBezTo>
                      <a:cubicBezTo>
                        <a:pt x="0" y="37271"/>
                        <a:pt x="28141" y="0"/>
                        <a:pt x="62855" y="0"/>
                      </a:cubicBezTo>
                      <a:cubicBezTo>
                        <a:pt x="97569" y="0"/>
                        <a:pt x="125711" y="37271"/>
                        <a:pt x="125711" y="83246"/>
                      </a:cubicBezTo>
                      <a:close/>
                    </a:path>
                  </a:pathLst>
                </a:custGeom>
                <a:solidFill>
                  <a:srgbClr val="000000">
                    <a:alpha val="8000"/>
                  </a:srgbClr>
                </a:solidFill>
                <a:ln w="210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任意多边形: 形状 20">
                  <a:extLst>
                    <a:ext uri="{FF2B5EF4-FFF2-40B4-BE49-F238E27FC236}">
                      <a16:creationId xmlns:a16="http://schemas.microsoft.com/office/drawing/2014/main" id="{5D02FA20-5804-4C5A-9F44-956B80681F6B}"/>
                    </a:ext>
                  </a:extLst>
                </p:cNvPr>
                <p:cNvSpPr/>
                <p:nvPr/>
              </p:nvSpPr>
              <p:spPr>
                <a:xfrm rot="20655001">
                  <a:off x="8219808" y="2099640"/>
                  <a:ext cx="77972" cy="58935"/>
                </a:xfrm>
                <a:custGeom>
                  <a:avLst/>
                  <a:gdLst>
                    <a:gd name="connsiteX0" fmla="*/ 125711 w 125710"/>
                    <a:gd name="connsiteY0" fmla="*/ 47509 h 95018"/>
                    <a:gd name="connsiteX1" fmla="*/ 62855 w 125710"/>
                    <a:gd name="connsiteY1" fmla="*/ 95019 h 95018"/>
                    <a:gd name="connsiteX2" fmla="*/ 0 w 125710"/>
                    <a:gd name="connsiteY2" fmla="*/ 47509 h 95018"/>
                    <a:gd name="connsiteX3" fmla="*/ 62855 w 125710"/>
                    <a:gd name="connsiteY3" fmla="*/ 0 h 95018"/>
                    <a:gd name="connsiteX4" fmla="*/ 125711 w 125710"/>
                    <a:gd name="connsiteY4" fmla="*/ 47509 h 95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710" h="95018">
                      <a:moveTo>
                        <a:pt x="125711" y="47509"/>
                      </a:moveTo>
                      <a:cubicBezTo>
                        <a:pt x="125711" y="73748"/>
                        <a:pt x="97569" y="95019"/>
                        <a:pt x="62855" y="95019"/>
                      </a:cubicBezTo>
                      <a:cubicBezTo>
                        <a:pt x="28141" y="95019"/>
                        <a:pt x="0" y="73748"/>
                        <a:pt x="0" y="47509"/>
                      </a:cubicBezTo>
                      <a:cubicBezTo>
                        <a:pt x="0" y="21271"/>
                        <a:pt x="28141" y="0"/>
                        <a:pt x="62855" y="0"/>
                      </a:cubicBezTo>
                      <a:cubicBezTo>
                        <a:pt x="97569" y="0"/>
                        <a:pt x="125711" y="21271"/>
                        <a:pt x="125711" y="47509"/>
                      </a:cubicBezTo>
                      <a:close/>
                    </a:path>
                  </a:pathLst>
                </a:custGeom>
                <a:solidFill>
                  <a:srgbClr val="000000">
                    <a:alpha val="8000"/>
                  </a:srgbClr>
                </a:solidFill>
                <a:ln w="210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739985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Billfish.rOGoFv">
            <a:extLst>
              <a:ext uri="{FF2B5EF4-FFF2-40B4-BE49-F238E27FC236}">
                <a16:creationId xmlns:a16="http://schemas.microsoft.com/office/drawing/2014/main" id="{57E69A20-3890-4FFA-984B-22AD5E920849}"/>
              </a:ext>
            </a:extLst>
          </p:cNvPr>
          <p:cNvPicPr>
            <a:picLocks noGrp="1" noChangeAspect="1"/>
          </p:cNvPicPr>
          <p:nvPr isPhoto="1"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8293"/>
          <a:stretch>
            <a:fillRect/>
          </a:stretch>
        </p:blipFill>
        <p:spPr>
          <a:xfrm rot="10800000">
            <a:off x="62" y="0"/>
            <a:ext cx="12191876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C7D97C2E-D526-46CE-8526-D39A0F60279C}"/>
              </a:ext>
            </a:extLst>
          </p:cNvPr>
          <p:cNvGrpSpPr/>
          <p:nvPr userDrawn="1"/>
        </p:nvGrpSpPr>
        <p:grpSpPr>
          <a:xfrm flipH="1">
            <a:off x="0" y="4535182"/>
            <a:ext cx="2017860" cy="2322818"/>
            <a:chOff x="10098939" y="4535182"/>
            <a:chExt cx="2017860" cy="2322818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03F89EDF-3F13-43AB-B574-D6A18DA9E20F}"/>
                </a:ext>
              </a:extLst>
            </p:cNvPr>
            <p:cNvSpPr/>
            <p:nvPr/>
          </p:nvSpPr>
          <p:spPr>
            <a:xfrm flipH="1">
              <a:off x="10614423" y="4734481"/>
              <a:ext cx="1502376" cy="2123519"/>
            </a:xfrm>
            <a:custGeom>
              <a:avLst/>
              <a:gdLst>
                <a:gd name="connsiteX0" fmla="*/ 0 w 1502376"/>
                <a:gd name="connsiteY0" fmla="*/ 0 h 2123519"/>
                <a:gd name="connsiteX1" fmla="*/ 14052 w 1502376"/>
                <a:gd name="connsiteY1" fmla="*/ 7679 h 2123519"/>
                <a:gd name="connsiteX2" fmla="*/ 342900 w 1502376"/>
                <a:gd name="connsiteY2" fmla="*/ 409019 h 2123519"/>
                <a:gd name="connsiteX3" fmla="*/ 266700 w 1502376"/>
                <a:gd name="connsiteY3" fmla="*/ 1209119 h 2123519"/>
                <a:gd name="connsiteX4" fmla="*/ 1308100 w 1502376"/>
                <a:gd name="connsiteY4" fmla="*/ 1577419 h 2123519"/>
                <a:gd name="connsiteX5" fmla="*/ 1498600 w 1502376"/>
                <a:gd name="connsiteY5" fmla="*/ 2072719 h 2123519"/>
                <a:gd name="connsiteX6" fmla="*/ 1502376 w 1502376"/>
                <a:gd name="connsiteY6" fmla="*/ 2123519 h 2123519"/>
                <a:gd name="connsiteX7" fmla="*/ 0 w 1502376"/>
                <a:gd name="connsiteY7" fmla="*/ 2123519 h 2123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2376" h="2123519">
                  <a:moveTo>
                    <a:pt x="0" y="0"/>
                  </a:moveTo>
                  <a:lnTo>
                    <a:pt x="14052" y="7679"/>
                  </a:lnTo>
                  <a:cubicBezTo>
                    <a:pt x="150747" y="100118"/>
                    <a:pt x="293952" y="279374"/>
                    <a:pt x="342900" y="409019"/>
                  </a:cubicBezTo>
                  <a:cubicBezTo>
                    <a:pt x="421217" y="616452"/>
                    <a:pt x="105833" y="1014386"/>
                    <a:pt x="266700" y="1209119"/>
                  </a:cubicBezTo>
                  <a:cubicBezTo>
                    <a:pt x="427567" y="1403852"/>
                    <a:pt x="1102783" y="1433486"/>
                    <a:pt x="1308100" y="1577419"/>
                  </a:cubicBezTo>
                  <a:cubicBezTo>
                    <a:pt x="1513417" y="1721352"/>
                    <a:pt x="1498600" y="1945719"/>
                    <a:pt x="1498600" y="2072719"/>
                  </a:cubicBezTo>
                  <a:lnTo>
                    <a:pt x="1502376" y="2123519"/>
                  </a:lnTo>
                  <a:lnTo>
                    <a:pt x="0" y="2123519"/>
                  </a:lnTo>
                  <a:close/>
                </a:path>
              </a:pathLst>
            </a:custGeom>
            <a:gradFill>
              <a:gsLst>
                <a:gs pos="700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AC8AB634-8E34-4E71-BA06-87212B71417B}"/>
                </a:ext>
              </a:extLst>
            </p:cNvPr>
            <p:cNvSpPr/>
            <p:nvPr/>
          </p:nvSpPr>
          <p:spPr>
            <a:xfrm flipH="1">
              <a:off x="10098939" y="4535182"/>
              <a:ext cx="2017859" cy="2322818"/>
            </a:xfrm>
            <a:custGeom>
              <a:avLst/>
              <a:gdLst>
                <a:gd name="connsiteX0" fmla="*/ 0 w 2017859"/>
                <a:gd name="connsiteY0" fmla="*/ 0 h 2322818"/>
                <a:gd name="connsiteX1" fmla="*/ 35146 w 2017859"/>
                <a:gd name="connsiteY1" fmla="*/ 22398 h 2322818"/>
                <a:gd name="connsiteX2" fmla="*/ 365767 w 2017859"/>
                <a:gd name="connsiteY2" fmla="*/ 423960 h 2322818"/>
                <a:gd name="connsiteX3" fmla="*/ 522964 w 2017859"/>
                <a:gd name="connsiteY3" fmla="*/ 1392153 h 2322818"/>
                <a:gd name="connsiteX4" fmla="*/ 1752815 w 2017859"/>
                <a:gd name="connsiteY4" fmla="*/ 1856375 h 2322818"/>
                <a:gd name="connsiteX5" fmla="*/ 1983670 w 2017859"/>
                <a:gd name="connsiteY5" fmla="*/ 2168563 h 2322818"/>
                <a:gd name="connsiteX6" fmla="*/ 2017859 w 2017859"/>
                <a:gd name="connsiteY6" fmla="*/ 2322818 h 2322818"/>
                <a:gd name="connsiteX7" fmla="*/ 0 w 2017859"/>
                <a:gd name="connsiteY7" fmla="*/ 2322818 h 232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17859" h="2322818">
                  <a:moveTo>
                    <a:pt x="0" y="0"/>
                  </a:moveTo>
                  <a:lnTo>
                    <a:pt x="35146" y="22398"/>
                  </a:lnTo>
                  <a:cubicBezTo>
                    <a:pt x="171081" y="119677"/>
                    <a:pt x="287046" y="241433"/>
                    <a:pt x="365767" y="423960"/>
                  </a:cubicBezTo>
                  <a:cubicBezTo>
                    <a:pt x="470728" y="667330"/>
                    <a:pt x="291789" y="1153418"/>
                    <a:pt x="522964" y="1392153"/>
                  </a:cubicBezTo>
                  <a:cubicBezTo>
                    <a:pt x="754139" y="1630889"/>
                    <a:pt x="1502213" y="1677801"/>
                    <a:pt x="1752815" y="1856375"/>
                  </a:cubicBezTo>
                  <a:cubicBezTo>
                    <a:pt x="1878115" y="1945662"/>
                    <a:pt x="1946555" y="2058542"/>
                    <a:pt x="1983670" y="2168563"/>
                  </a:cubicBezTo>
                  <a:lnTo>
                    <a:pt x="2017859" y="2322818"/>
                  </a:lnTo>
                  <a:lnTo>
                    <a:pt x="0" y="2322818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CC9A2BDD-77C6-4D55-8367-CCFE9AABD40C}"/>
              </a:ext>
            </a:extLst>
          </p:cNvPr>
          <p:cNvGrpSpPr/>
          <p:nvPr userDrawn="1"/>
        </p:nvGrpSpPr>
        <p:grpSpPr>
          <a:xfrm flipH="1">
            <a:off x="4583304" y="0"/>
            <a:ext cx="7608696" cy="5809375"/>
            <a:chOff x="0" y="0"/>
            <a:chExt cx="7608696" cy="5809375"/>
          </a:xfrm>
        </p:grpSpPr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6F79A5A4-B38A-4707-A6D8-D5AF4DFB1069}"/>
                </a:ext>
              </a:extLst>
            </p:cNvPr>
            <p:cNvSpPr/>
            <p:nvPr/>
          </p:nvSpPr>
          <p:spPr>
            <a:xfrm flipH="1">
              <a:off x="0" y="0"/>
              <a:ext cx="7608696" cy="5775382"/>
            </a:xfrm>
            <a:custGeom>
              <a:avLst/>
              <a:gdLst>
                <a:gd name="connsiteX0" fmla="*/ 7608670 w 7608696"/>
                <a:gd name="connsiteY0" fmla="*/ 0 h 5775382"/>
                <a:gd name="connsiteX1" fmla="*/ 0 w 7608696"/>
                <a:gd name="connsiteY1" fmla="*/ 0 h 5775382"/>
                <a:gd name="connsiteX2" fmla="*/ 41165 w 7608696"/>
                <a:gd name="connsiteY2" fmla="*/ 101030 h 5775382"/>
                <a:gd name="connsiteX3" fmla="*/ 598296 w 7608696"/>
                <a:gd name="connsiteY3" fmla="*/ 762001 h 5775382"/>
                <a:gd name="connsiteX4" fmla="*/ 2185796 w 7608696"/>
                <a:gd name="connsiteY4" fmla="*/ 876301 h 5775382"/>
                <a:gd name="connsiteX5" fmla="*/ 2884296 w 7608696"/>
                <a:gd name="connsiteY5" fmla="*/ 1714501 h 5775382"/>
                <a:gd name="connsiteX6" fmla="*/ 4027296 w 7608696"/>
                <a:gd name="connsiteY6" fmla="*/ 2400301 h 5775382"/>
                <a:gd name="connsiteX7" fmla="*/ 4052696 w 7608696"/>
                <a:gd name="connsiteY7" fmla="*/ 4419601 h 5775382"/>
                <a:gd name="connsiteX8" fmla="*/ 5614796 w 7608696"/>
                <a:gd name="connsiteY8" fmla="*/ 4711701 h 5775382"/>
                <a:gd name="connsiteX9" fmla="*/ 6376796 w 7608696"/>
                <a:gd name="connsiteY9" fmla="*/ 5410201 h 5775382"/>
                <a:gd name="connsiteX10" fmla="*/ 7569802 w 7608696"/>
                <a:gd name="connsiteY10" fmla="*/ 5730480 h 5775382"/>
                <a:gd name="connsiteX11" fmla="*/ 7608696 w 7608696"/>
                <a:gd name="connsiteY11" fmla="*/ 5706124 h 5775382"/>
                <a:gd name="connsiteX12" fmla="*/ 7608696 w 7608696"/>
                <a:gd name="connsiteY12" fmla="*/ 1 h 5775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08696" h="5775382">
                  <a:moveTo>
                    <a:pt x="7608670" y="0"/>
                  </a:moveTo>
                  <a:lnTo>
                    <a:pt x="0" y="0"/>
                  </a:lnTo>
                  <a:lnTo>
                    <a:pt x="41165" y="101030"/>
                  </a:lnTo>
                  <a:cubicBezTo>
                    <a:pt x="156839" y="353284"/>
                    <a:pt x="373732" y="634671"/>
                    <a:pt x="598296" y="762001"/>
                  </a:cubicBezTo>
                  <a:cubicBezTo>
                    <a:pt x="1008930" y="994834"/>
                    <a:pt x="1855596" y="654051"/>
                    <a:pt x="2185796" y="876301"/>
                  </a:cubicBezTo>
                  <a:cubicBezTo>
                    <a:pt x="2515996" y="1098551"/>
                    <a:pt x="2577379" y="1460501"/>
                    <a:pt x="2884296" y="1714501"/>
                  </a:cubicBezTo>
                  <a:cubicBezTo>
                    <a:pt x="3191213" y="1968501"/>
                    <a:pt x="3832563" y="1949451"/>
                    <a:pt x="4027296" y="2400301"/>
                  </a:cubicBezTo>
                  <a:cubicBezTo>
                    <a:pt x="4222029" y="2851151"/>
                    <a:pt x="3788113" y="4034368"/>
                    <a:pt x="4052696" y="4419601"/>
                  </a:cubicBezTo>
                  <a:cubicBezTo>
                    <a:pt x="4317279" y="4804834"/>
                    <a:pt x="5227446" y="4546601"/>
                    <a:pt x="5614796" y="4711701"/>
                  </a:cubicBezTo>
                  <a:cubicBezTo>
                    <a:pt x="6002146" y="4876801"/>
                    <a:pt x="5995796" y="5310718"/>
                    <a:pt x="6376796" y="5410201"/>
                  </a:cubicBezTo>
                  <a:cubicBezTo>
                    <a:pt x="6662546" y="5484814"/>
                    <a:pt x="7181659" y="5913042"/>
                    <a:pt x="7569802" y="5730480"/>
                  </a:cubicBezTo>
                  <a:lnTo>
                    <a:pt x="7608696" y="5706124"/>
                  </a:lnTo>
                  <a:lnTo>
                    <a:pt x="7608696" y="1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E2D16391-A4FC-4A83-B21A-FEAA0FA02F87}"/>
                </a:ext>
              </a:extLst>
            </p:cNvPr>
            <p:cNvSpPr/>
            <p:nvPr/>
          </p:nvSpPr>
          <p:spPr>
            <a:xfrm flipH="1">
              <a:off x="0" y="0"/>
              <a:ext cx="7259100" cy="5809375"/>
            </a:xfrm>
            <a:custGeom>
              <a:avLst/>
              <a:gdLst>
                <a:gd name="connsiteX0" fmla="*/ 0 w 7259100"/>
                <a:gd name="connsiteY0" fmla="*/ 0 h 5809375"/>
                <a:gd name="connsiteX1" fmla="*/ 7259100 w 7259100"/>
                <a:gd name="connsiteY1" fmla="*/ 0 h 5809375"/>
                <a:gd name="connsiteX2" fmla="*/ 7259100 w 7259100"/>
                <a:gd name="connsiteY2" fmla="*/ 5809375 h 5809375"/>
                <a:gd name="connsiteX3" fmla="*/ 7159236 w 7259100"/>
                <a:gd name="connsiteY3" fmla="*/ 5767785 h 5809375"/>
                <a:gd name="connsiteX4" fmla="*/ 6992400 w 7259100"/>
                <a:gd name="connsiteY4" fmla="*/ 5702300 h 5809375"/>
                <a:gd name="connsiteX5" fmla="*/ 5989100 w 7259100"/>
                <a:gd name="connsiteY5" fmla="*/ 4787900 h 5809375"/>
                <a:gd name="connsiteX6" fmla="*/ 4528600 w 7259100"/>
                <a:gd name="connsiteY6" fmla="*/ 4838700 h 5809375"/>
                <a:gd name="connsiteX7" fmla="*/ 3842800 w 7259100"/>
                <a:gd name="connsiteY7" fmla="*/ 4076700 h 5809375"/>
                <a:gd name="connsiteX8" fmla="*/ 2395000 w 7259100"/>
                <a:gd name="connsiteY8" fmla="*/ 3098800 h 5809375"/>
                <a:gd name="connsiteX9" fmla="*/ 2268000 w 7259100"/>
                <a:gd name="connsiteY9" fmla="*/ 1295400 h 5809375"/>
                <a:gd name="connsiteX10" fmla="*/ 248700 w 7259100"/>
                <a:gd name="connsiteY10" fmla="*/ 469900 h 5809375"/>
                <a:gd name="connsiteX11" fmla="*/ 35281 w 7259100"/>
                <a:gd name="connsiteY11" fmla="*/ 110728 h 5809375"/>
                <a:gd name="connsiteX0" fmla="*/ 0 w 7259100"/>
                <a:gd name="connsiteY0" fmla="*/ 0 h 5809375"/>
                <a:gd name="connsiteX1" fmla="*/ 7259100 w 7259100"/>
                <a:gd name="connsiteY1" fmla="*/ 0 h 5809375"/>
                <a:gd name="connsiteX2" fmla="*/ 7259100 w 7259100"/>
                <a:gd name="connsiteY2" fmla="*/ 5809375 h 5809375"/>
                <a:gd name="connsiteX3" fmla="*/ 7159236 w 7259100"/>
                <a:gd name="connsiteY3" fmla="*/ 5767785 h 5809375"/>
                <a:gd name="connsiteX4" fmla="*/ 6992400 w 7259100"/>
                <a:gd name="connsiteY4" fmla="*/ 5702300 h 5809375"/>
                <a:gd name="connsiteX5" fmla="*/ 5989100 w 7259100"/>
                <a:gd name="connsiteY5" fmla="*/ 4787900 h 5809375"/>
                <a:gd name="connsiteX6" fmla="*/ 4528600 w 7259100"/>
                <a:gd name="connsiteY6" fmla="*/ 4838700 h 5809375"/>
                <a:gd name="connsiteX7" fmla="*/ 3842800 w 7259100"/>
                <a:gd name="connsiteY7" fmla="*/ 4076700 h 5809375"/>
                <a:gd name="connsiteX8" fmla="*/ 3817400 w 7259100"/>
                <a:gd name="connsiteY8" fmla="*/ 2260600 h 5809375"/>
                <a:gd name="connsiteX9" fmla="*/ 2268000 w 7259100"/>
                <a:gd name="connsiteY9" fmla="*/ 1295400 h 5809375"/>
                <a:gd name="connsiteX10" fmla="*/ 248700 w 7259100"/>
                <a:gd name="connsiteY10" fmla="*/ 469900 h 5809375"/>
                <a:gd name="connsiteX11" fmla="*/ 35281 w 7259100"/>
                <a:gd name="connsiteY11" fmla="*/ 110728 h 5809375"/>
                <a:gd name="connsiteX12" fmla="*/ 0 w 7259100"/>
                <a:gd name="connsiteY12" fmla="*/ 0 h 580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59100" h="5809375">
                  <a:moveTo>
                    <a:pt x="0" y="0"/>
                  </a:moveTo>
                  <a:lnTo>
                    <a:pt x="7259100" y="0"/>
                  </a:lnTo>
                  <a:lnTo>
                    <a:pt x="7259100" y="5809375"/>
                  </a:lnTo>
                  <a:lnTo>
                    <a:pt x="7159236" y="5767785"/>
                  </a:lnTo>
                  <a:cubicBezTo>
                    <a:pt x="7098895" y="5742583"/>
                    <a:pt x="7042671" y="5719763"/>
                    <a:pt x="6992400" y="5702300"/>
                  </a:cubicBezTo>
                  <a:cubicBezTo>
                    <a:pt x="6590233" y="5562600"/>
                    <a:pt x="6399733" y="4931833"/>
                    <a:pt x="5989100" y="4787900"/>
                  </a:cubicBezTo>
                  <a:cubicBezTo>
                    <a:pt x="5578467" y="4643967"/>
                    <a:pt x="4886317" y="4957233"/>
                    <a:pt x="4528600" y="4838700"/>
                  </a:cubicBezTo>
                  <a:cubicBezTo>
                    <a:pt x="4170883" y="4720167"/>
                    <a:pt x="3961333" y="4506383"/>
                    <a:pt x="3842800" y="4076700"/>
                  </a:cubicBezTo>
                  <a:cubicBezTo>
                    <a:pt x="3724267" y="3647017"/>
                    <a:pt x="4079867" y="2724150"/>
                    <a:pt x="3817400" y="2260600"/>
                  </a:cubicBezTo>
                  <a:cubicBezTo>
                    <a:pt x="3554933" y="1797050"/>
                    <a:pt x="2625717" y="1733550"/>
                    <a:pt x="2268000" y="1295400"/>
                  </a:cubicBezTo>
                  <a:cubicBezTo>
                    <a:pt x="1910283" y="857250"/>
                    <a:pt x="591600" y="869950"/>
                    <a:pt x="248700" y="469900"/>
                  </a:cubicBezTo>
                  <a:cubicBezTo>
                    <a:pt x="162975" y="369888"/>
                    <a:pt x="89818" y="246195"/>
                    <a:pt x="35281" y="110728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700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E13F095-3674-42CA-9E7E-44BAD9E081FF}"/>
              </a:ext>
            </a:extLst>
          </p:cNvPr>
          <p:cNvGrpSpPr/>
          <p:nvPr userDrawn="1"/>
        </p:nvGrpSpPr>
        <p:grpSpPr>
          <a:xfrm flipH="1">
            <a:off x="5988749" y="428536"/>
            <a:ext cx="5811313" cy="5989714"/>
            <a:chOff x="493434" y="428536"/>
            <a:chExt cx="5811313" cy="5989714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053496A7-8967-42AE-B940-C57401D1FCF8}"/>
                </a:ext>
              </a:extLst>
            </p:cNvPr>
            <p:cNvGrpSpPr/>
            <p:nvPr/>
          </p:nvGrpSpPr>
          <p:grpSpPr>
            <a:xfrm>
              <a:off x="493434" y="428536"/>
              <a:ext cx="5811313" cy="5989714"/>
              <a:chOff x="379134" y="428536"/>
              <a:chExt cx="5811313" cy="5989714"/>
            </a:xfrm>
          </p:grpSpPr>
          <p:sp>
            <p:nvSpPr>
              <p:cNvPr id="16" name="任意多边形: 形状 15">
                <a:extLst>
                  <a:ext uri="{FF2B5EF4-FFF2-40B4-BE49-F238E27FC236}">
                    <a16:creationId xmlns:a16="http://schemas.microsoft.com/office/drawing/2014/main" id="{833EA52F-4806-4B65-9348-842281D6B68B}"/>
                  </a:ext>
                </a:extLst>
              </p:cNvPr>
              <p:cNvSpPr/>
              <p:nvPr/>
            </p:nvSpPr>
            <p:spPr>
              <a:xfrm>
                <a:off x="379134" y="1293476"/>
                <a:ext cx="2780888" cy="1810893"/>
              </a:xfrm>
              <a:custGeom>
                <a:avLst/>
                <a:gdLst>
                  <a:gd name="connsiteX0" fmla="*/ 1263030 w 2780888"/>
                  <a:gd name="connsiteY0" fmla="*/ 1810893 h 1810893"/>
                  <a:gd name="connsiteX1" fmla="*/ 1060589 w 2780888"/>
                  <a:gd name="connsiteY1" fmla="*/ 1546859 h 1810893"/>
                  <a:gd name="connsiteX2" fmla="*/ 137521 w 2780888"/>
                  <a:gd name="connsiteY2" fmla="*/ 1497037 h 1810893"/>
                  <a:gd name="connsiteX3" fmla="*/ 395248 w 2780888"/>
                  <a:gd name="connsiteY3" fmla="*/ 695264 h 1810893"/>
                  <a:gd name="connsiteX4" fmla="*/ 1169272 w 2780888"/>
                  <a:gd name="connsiteY4" fmla="*/ 72 h 1810893"/>
                  <a:gd name="connsiteX5" fmla="*/ 2149520 w 2780888"/>
                  <a:gd name="connsiteY5" fmla="*/ 374261 h 1810893"/>
                  <a:gd name="connsiteX6" fmla="*/ 2690202 w 2780888"/>
                  <a:gd name="connsiteY6" fmla="*/ 989360 h 1810893"/>
                  <a:gd name="connsiteX7" fmla="*/ 1920593 w 2780888"/>
                  <a:gd name="connsiteY7" fmla="*/ 1810893 h 1810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80888" h="1810893">
                    <a:moveTo>
                      <a:pt x="1263030" y="1810893"/>
                    </a:moveTo>
                    <a:cubicBezTo>
                      <a:pt x="1263030" y="1810893"/>
                      <a:pt x="1323572" y="1609714"/>
                      <a:pt x="1060589" y="1546859"/>
                    </a:cubicBezTo>
                    <a:cubicBezTo>
                      <a:pt x="797606" y="1484004"/>
                      <a:pt x="363926" y="1830653"/>
                      <a:pt x="137521" y="1497037"/>
                    </a:cubicBezTo>
                    <a:cubicBezTo>
                      <a:pt x="-88884" y="1163421"/>
                      <a:pt x="-57352" y="824338"/>
                      <a:pt x="395248" y="695264"/>
                    </a:cubicBezTo>
                    <a:cubicBezTo>
                      <a:pt x="847848" y="566190"/>
                      <a:pt x="377590" y="6379"/>
                      <a:pt x="1169272" y="72"/>
                    </a:cubicBezTo>
                    <a:cubicBezTo>
                      <a:pt x="1960954" y="-6234"/>
                      <a:pt x="1697551" y="402430"/>
                      <a:pt x="2149520" y="374261"/>
                    </a:cubicBezTo>
                    <a:cubicBezTo>
                      <a:pt x="2601490" y="346092"/>
                      <a:pt x="2954236" y="639346"/>
                      <a:pt x="2690202" y="989360"/>
                    </a:cubicBezTo>
                    <a:cubicBezTo>
                      <a:pt x="2426168" y="1339373"/>
                      <a:pt x="1842601" y="1263905"/>
                      <a:pt x="1920593" y="1810893"/>
                    </a:cubicBez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7" name="任意多边形: 形状 16">
                <a:extLst>
                  <a:ext uri="{FF2B5EF4-FFF2-40B4-BE49-F238E27FC236}">
                    <a16:creationId xmlns:a16="http://schemas.microsoft.com/office/drawing/2014/main" id="{269668B5-24BF-4ACE-A8E8-484F7F86387C}"/>
                  </a:ext>
                </a:extLst>
              </p:cNvPr>
              <p:cNvSpPr/>
              <p:nvPr/>
            </p:nvSpPr>
            <p:spPr>
              <a:xfrm>
                <a:off x="1548406" y="5770358"/>
                <a:ext cx="4642041" cy="647892"/>
              </a:xfrm>
              <a:custGeom>
                <a:avLst/>
                <a:gdLst>
                  <a:gd name="connsiteX0" fmla="*/ 4642041 w 4642041"/>
                  <a:gd name="connsiteY0" fmla="*/ 323947 h 647892"/>
                  <a:gd name="connsiteX1" fmla="*/ 2321021 w 4642041"/>
                  <a:gd name="connsiteY1" fmla="*/ 647893 h 647892"/>
                  <a:gd name="connsiteX2" fmla="*/ 0 w 4642041"/>
                  <a:gd name="connsiteY2" fmla="*/ 323947 h 647892"/>
                  <a:gd name="connsiteX3" fmla="*/ 2321021 w 4642041"/>
                  <a:gd name="connsiteY3" fmla="*/ 0 h 647892"/>
                  <a:gd name="connsiteX4" fmla="*/ 4642041 w 4642041"/>
                  <a:gd name="connsiteY4" fmla="*/ 323947 h 647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42041" h="647892">
                    <a:moveTo>
                      <a:pt x="4642041" y="323947"/>
                    </a:moveTo>
                    <a:cubicBezTo>
                      <a:pt x="4642041" y="502857"/>
                      <a:pt x="3602885" y="647893"/>
                      <a:pt x="2321021" y="647893"/>
                    </a:cubicBezTo>
                    <a:cubicBezTo>
                      <a:pt x="1039156" y="647893"/>
                      <a:pt x="0" y="502857"/>
                      <a:pt x="0" y="323947"/>
                    </a:cubicBezTo>
                    <a:cubicBezTo>
                      <a:pt x="0" y="145036"/>
                      <a:pt x="1039156" y="0"/>
                      <a:pt x="2321021" y="0"/>
                    </a:cubicBezTo>
                    <a:cubicBezTo>
                      <a:pt x="3602885" y="0"/>
                      <a:pt x="4642041" y="145036"/>
                      <a:pt x="4642041" y="323947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任意多边形: 形状 17">
                <a:extLst>
                  <a:ext uri="{FF2B5EF4-FFF2-40B4-BE49-F238E27FC236}">
                    <a16:creationId xmlns:a16="http://schemas.microsoft.com/office/drawing/2014/main" id="{740624B2-B7DD-4954-ADFD-B983675D0B61}"/>
                  </a:ext>
                </a:extLst>
              </p:cNvPr>
              <p:cNvSpPr/>
              <p:nvPr/>
            </p:nvSpPr>
            <p:spPr>
              <a:xfrm>
                <a:off x="3113490" y="5928589"/>
                <a:ext cx="351266" cy="175175"/>
              </a:xfrm>
              <a:custGeom>
                <a:avLst/>
                <a:gdLst>
                  <a:gd name="connsiteX0" fmla="*/ 248891 w 351266"/>
                  <a:gd name="connsiteY0" fmla="*/ 904 h 175175"/>
                  <a:gd name="connsiteX1" fmla="*/ 101738 w 351266"/>
                  <a:gd name="connsiteY1" fmla="*/ 14569 h 175175"/>
                  <a:gd name="connsiteX2" fmla="*/ 16599 w 351266"/>
                  <a:gd name="connsiteY2" fmla="*/ 84992 h 175175"/>
                  <a:gd name="connsiteX3" fmla="*/ 271384 w 351266"/>
                  <a:gd name="connsiteY3" fmla="*/ 175175 h 175175"/>
                  <a:gd name="connsiteX4" fmla="*/ 351267 w 351266"/>
                  <a:gd name="connsiteY4" fmla="*/ 50096 h 175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1266" h="175175">
                    <a:moveTo>
                      <a:pt x="248891" y="904"/>
                    </a:moveTo>
                    <a:cubicBezTo>
                      <a:pt x="248891" y="904"/>
                      <a:pt x="171110" y="55561"/>
                      <a:pt x="101738" y="14569"/>
                    </a:cubicBezTo>
                    <a:cubicBezTo>
                      <a:pt x="32366" y="-26424"/>
                      <a:pt x="-31120" y="26131"/>
                      <a:pt x="16599" y="84992"/>
                    </a:cubicBezTo>
                    <a:cubicBezTo>
                      <a:pt x="64319" y="143853"/>
                      <a:pt x="271384" y="175175"/>
                      <a:pt x="271384" y="175175"/>
                    </a:cubicBezTo>
                    <a:lnTo>
                      <a:pt x="351267" y="50096"/>
                    </a:lnTo>
                    <a:close/>
                  </a:path>
                </a:pathLst>
              </a:custGeom>
              <a:solidFill>
                <a:srgbClr val="2399F3"/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任意多边形: 形状 18">
                <a:extLst>
                  <a:ext uri="{FF2B5EF4-FFF2-40B4-BE49-F238E27FC236}">
                    <a16:creationId xmlns:a16="http://schemas.microsoft.com/office/drawing/2014/main" id="{1C3C7286-C4DB-45EB-AD5D-68973EC05E25}"/>
                  </a:ext>
                </a:extLst>
              </p:cNvPr>
              <p:cNvSpPr/>
              <p:nvPr/>
            </p:nvSpPr>
            <p:spPr>
              <a:xfrm>
                <a:off x="4907651" y="5877149"/>
                <a:ext cx="269123" cy="309420"/>
              </a:xfrm>
              <a:custGeom>
                <a:avLst/>
                <a:gdLst>
                  <a:gd name="connsiteX0" fmla="*/ 107045 w 269123"/>
                  <a:gd name="connsiteY0" fmla="*/ 63906 h 309420"/>
                  <a:gd name="connsiteX1" fmla="*/ 45661 w 269123"/>
                  <a:gd name="connsiteY1" fmla="*/ 199076 h 309420"/>
                  <a:gd name="connsiteX2" fmla="*/ 64371 w 269123"/>
                  <a:gd name="connsiteY2" fmla="*/ 308180 h 309420"/>
                  <a:gd name="connsiteX3" fmla="*/ 269123 w 269123"/>
                  <a:gd name="connsiteY3" fmla="*/ 131386 h 309420"/>
                  <a:gd name="connsiteX4" fmla="*/ 199961 w 269123"/>
                  <a:gd name="connsiteY4" fmla="*/ 0 h 309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123" h="309420">
                    <a:moveTo>
                      <a:pt x="107045" y="63906"/>
                    </a:moveTo>
                    <a:cubicBezTo>
                      <a:pt x="107045" y="63906"/>
                      <a:pt x="115874" y="158504"/>
                      <a:pt x="45661" y="199076"/>
                    </a:cubicBezTo>
                    <a:cubicBezTo>
                      <a:pt x="-24552" y="239649"/>
                      <a:pt x="-10257" y="320373"/>
                      <a:pt x="64371" y="308180"/>
                    </a:cubicBezTo>
                    <a:cubicBezTo>
                      <a:pt x="138998" y="295987"/>
                      <a:pt x="269123" y="131386"/>
                      <a:pt x="269123" y="131386"/>
                    </a:cubicBezTo>
                    <a:lnTo>
                      <a:pt x="199961" y="0"/>
                    </a:lnTo>
                    <a:close/>
                  </a:path>
                </a:pathLst>
              </a:custGeom>
              <a:solidFill>
                <a:srgbClr val="2399F3"/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任意多边形: 形状 19">
                <a:extLst>
                  <a:ext uri="{FF2B5EF4-FFF2-40B4-BE49-F238E27FC236}">
                    <a16:creationId xmlns:a16="http://schemas.microsoft.com/office/drawing/2014/main" id="{5E867F54-67B6-4FE5-9470-977455BEBB9D}"/>
                  </a:ext>
                </a:extLst>
              </p:cNvPr>
              <p:cNvSpPr/>
              <p:nvPr/>
            </p:nvSpPr>
            <p:spPr>
              <a:xfrm>
                <a:off x="3279764" y="4214532"/>
                <a:ext cx="1497805" cy="1816286"/>
              </a:xfrm>
              <a:custGeom>
                <a:avLst/>
                <a:gdLst>
                  <a:gd name="connsiteX0" fmla="*/ 824476 w 1497805"/>
                  <a:gd name="connsiteY0" fmla="*/ 0 h 1816286"/>
                  <a:gd name="connsiteX1" fmla="*/ 0 w 1497805"/>
                  <a:gd name="connsiteY1" fmla="*/ 1711177 h 1816286"/>
                  <a:gd name="connsiteX2" fmla="*/ 229138 w 1497805"/>
                  <a:gd name="connsiteY2" fmla="*/ 1816286 h 1816286"/>
                  <a:gd name="connsiteX3" fmla="*/ 1497806 w 1497805"/>
                  <a:gd name="connsiteY3" fmla="*/ 273704 h 1816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7805" h="1816286">
                    <a:moveTo>
                      <a:pt x="824476" y="0"/>
                    </a:moveTo>
                    <a:lnTo>
                      <a:pt x="0" y="1711177"/>
                    </a:lnTo>
                    <a:lnTo>
                      <a:pt x="229138" y="1816286"/>
                    </a:lnTo>
                    <a:cubicBezTo>
                      <a:pt x="229138" y="1816286"/>
                      <a:pt x="954391" y="374399"/>
                      <a:pt x="1497806" y="273704"/>
                    </a:cubicBezTo>
                    <a:close/>
                  </a:path>
                </a:pathLst>
              </a:custGeom>
              <a:solidFill>
                <a:srgbClr val="24285B"/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任意多边形: 形状 20">
                <a:extLst>
                  <a:ext uri="{FF2B5EF4-FFF2-40B4-BE49-F238E27FC236}">
                    <a16:creationId xmlns:a16="http://schemas.microsoft.com/office/drawing/2014/main" id="{6089DBD9-9407-4F82-BA6D-FC8CEA50BBC1}"/>
                  </a:ext>
                </a:extLst>
              </p:cNvPr>
              <p:cNvSpPr/>
              <p:nvPr/>
            </p:nvSpPr>
            <p:spPr>
              <a:xfrm>
                <a:off x="2199242" y="2440058"/>
                <a:ext cx="2177848" cy="1551323"/>
              </a:xfrm>
              <a:custGeom>
                <a:avLst/>
                <a:gdLst>
                  <a:gd name="connsiteX0" fmla="*/ 1741659 w 2177848"/>
                  <a:gd name="connsiteY0" fmla="*/ 20412 h 1551323"/>
                  <a:gd name="connsiteX1" fmla="*/ 1292002 w 2177848"/>
                  <a:gd name="connsiteY1" fmla="*/ 746086 h 1551323"/>
                  <a:gd name="connsiteX2" fmla="*/ 56549 w 2177848"/>
                  <a:gd name="connsiteY2" fmla="*/ 1086640 h 1551323"/>
                  <a:gd name="connsiteX3" fmla="*/ 0 w 2177848"/>
                  <a:gd name="connsiteY3" fmla="*/ 1321874 h 1551323"/>
                  <a:gd name="connsiteX4" fmla="*/ 1904998 w 2177848"/>
                  <a:gd name="connsiteY4" fmla="*/ 916363 h 1551323"/>
                  <a:gd name="connsiteX5" fmla="*/ 1741659 w 2177848"/>
                  <a:gd name="connsiteY5" fmla="*/ 20412 h 155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77848" h="1551323">
                    <a:moveTo>
                      <a:pt x="1741659" y="20412"/>
                    </a:moveTo>
                    <a:cubicBezTo>
                      <a:pt x="1741659" y="20412"/>
                      <a:pt x="1367470" y="377783"/>
                      <a:pt x="1292002" y="746086"/>
                    </a:cubicBezTo>
                    <a:cubicBezTo>
                      <a:pt x="1216533" y="1114388"/>
                      <a:pt x="622457" y="1285086"/>
                      <a:pt x="56549" y="1086640"/>
                    </a:cubicBezTo>
                    <a:lnTo>
                      <a:pt x="0" y="1321874"/>
                    </a:lnTo>
                    <a:cubicBezTo>
                      <a:pt x="0" y="1321874"/>
                      <a:pt x="1207074" y="2048178"/>
                      <a:pt x="1904998" y="916363"/>
                    </a:cubicBezTo>
                    <a:cubicBezTo>
                      <a:pt x="2602923" y="-215453"/>
                      <a:pt x="1741659" y="20412"/>
                      <a:pt x="1741659" y="20412"/>
                    </a:cubicBezTo>
                    <a:close/>
                  </a:path>
                </a:pathLst>
              </a:custGeom>
              <a:solidFill>
                <a:srgbClr val="F4A28C"/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任意多边形: 形状 21">
                <a:extLst>
                  <a:ext uri="{FF2B5EF4-FFF2-40B4-BE49-F238E27FC236}">
                    <a16:creationId xmlns:a16="http://schemas.microsoft.com/office/drawing/2014/main" id="{E8491653-55D7-40AA-8712-29DC881B4970}"/>
                  </a:ext>
                </a:extLst>
              </p:cNvPr>
              <p:cNvSpPr/>
              <p:nvPr/>
            </p:nvSpPr>
            <p:spPr>
              <a:xfrm>
                <a:off x="2001637" y="5520944"/>
                <a:ext cx="314066" cy="257191"/>
              </a:xfrm>
              <a:custGeom>
                <a:avLst/>
                <a:gdLst>
                  <a:gd name="connsiteX0" fmla="*/ 239859 w 314066"/>
                  <a:gd name="connsiteY0" fmla="*/ 242056 h 257191"/>
                  <a:gd name="connsiteX1" fmla="*/ 0 w 314066"/>
                  <a:gd name="connsiteY1" fmla="*/ 4930 h 257191"/>
                  <a:gd name="connsiteX2" fmla="*/ 314066 w 314066"/>
                  <a:gd name="connsiteY2" fmla="*/ 257192 h 25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4066" h="257191">
                    <a:moveTo>
                      <a:pt x="239859" y="242056"/>
                    </a:moveTo>
                    <a:cubicBezTo>
                      <a:pt x="239859" y="242056"/>
                      <a:pt x="42885" y="188240"/>
                      <a:pt x="0" y="4930"/>
                    </a:cubicBezTo>
                    <a:cubicBezTo>
                      <a:pt x="0" y="4930"/>
                      <a:pt x="305237" y="-56875"/>
                      <a:pt x="314066" y="257192"/>
                    </a:cubicBezTo>
                    <a:close/>
                  </a:path>
                </a:pathLst>
              </a:custGeom>
              <a:solidFill>
                <a:srgbClr val="2399F3">
                  <a:alpha val="58000"/>
                </a:srgbClr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任意多边形: 形状 22">
                <a:extLst>
                  <a:ext uri="{FF2B5EF4-FFF2-40B4-BE49-F238E27FC236}">
                    <a16:creationId xmlns:a16="http://schemas.microsoft.com/office/drawing/2014/main" id="{E277F88C-52F0-4E38-983B-2535D3885F00}"/>
                  </a:ext>
                </a:extLst>
              </p:cNvPr>
              <p:cNvSpPr/>
              <p:nvPr/>
            </p:nvSpPr>
            <p:spPr>
              <a:xfrm>
                <a:off x="2199521" y="5323013"/>
                <a:ext cx="204978" cy="421487"/>
              </a:xfrm>
              <a:custGeom>
                <a:avLst/>
                <a:gdLst>
                  <a:gd name="connsiteX0" fmla="*/ 66361 w 204978"/>
                  <a:gd name="connsiteY0" fmla="*/ 420437 h 421487"/>
                  <a:gd name="connsiteX1" fmla="*/ 49964 w 204978"/>
                  <a:gd name="connsiteY1" fmla="*/ 0 h 421487"/>
                  <a:gd name="connsiteX2" fmla="*/ 178828 w 204978"/>
                  <a:gd name="connsiteY2" fmla="*/ 421488 h 421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4978" h="421487">
                    <a:moveTo>
                      <a:pt x="66361" y="420437"/>
                    </a:moveTo>
                    <a:cubicBezTo>
                      <a:pt x="66361" y="420437"/>
                      <a:pt x="-71332" y="202861"/>
                      <a:pt x="49964" y="0"/>
                    </a:cubicBezTo>
                    <a:cubicBezTo>
                      <a:pt x="49964" y="0"/>
                      <a:pt x="281204" y="147153"/>
                      <a:pt x="178828" y="421488"/>
                    </a:cubicBezTo>
                    <a:close/>
                  </a:path>
                </a:pathLst>
              </a:custGeom>
              <a:solidFill>
                <a:srgbClr val="2399F3">
                  <a:alpha val="73000"/>
                </a:srgbClr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任意多边形: 形状 23">
                <a:extLst>
                  <a:ext uri="{FF2B5EF4-FFF2-40B4-BE49-F238E27FC236}">
                    <a16:creationId xmlns:a16="http://schemas.microsoft.com/office/drawing/2014/main" id="{1F8EF4B6-9350-42AE-8DA9-3586FA1E0185}"/>
                  </a:ext>
                </a:extLst>
              </p:cNvPr>
              <p:cNvSpPr/>
              <p:nvPr/>
            </p:nvSpPr>
            <p:spPr>
              <a:xfrm>
                <a:off x="2301198" y="5471428"/>
                <a:ext cx="296749" cy="273283"/>
              </a:xfrm>
              <a:custGeom>
                <a:avLst/>
                <a:gdLst>
                  <a:gd name="connsiteX0" fmla="*/ 0 w 296749"/>
                  <a:gd name="connsiteY0" fmla="*/ 273284 h 273283"/>
                  <a:gd name="connsiteX1" fmla="*/ 292624 w 296749"/>
                  <a:gd name="connsiteY1" fmla="*/ 0 h 273283"/>
                  <a:gd name="connsiteX2" fmla="*/ 150306 w 296749"/>
                  <a:gd name="connsiteY2" fmla="*/ 273284 h 27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749" h="273283">
                    <a:moveTo>
                      <a:pt x="0" y="273284"/>
                    </a:moveTo>
                    <a:cubicBezTo>
                      <a:pt x="0" y="273284"/>
                      <a:pt x="72736" y="43515"/>
                      <a:pt x="292624" y="0"/>
                    </a:cubicBezTo>
                    <a:cubicBezTo>
                      <a:pt x="292624" y="0"/>
                      <a:pt x="334668" y="149255"/>
                      <a:pt x="150306" y="273284"/>
                    </a:cubicBezTo>
                    <a:close/>
                  </a:path>
                </a:pathLst>
              </a:custGeom>
              <a:solidFill>
                <a:srgbClr val="2399F3"/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任意多边形: 形状 24">
                <a:extLst>
                  <a:ext uri="{FF2B5EF4-FFF2-40B4-BE49-F238E27FC236}">
                    <a16:creationId xmlns:a16="http://schemas.microsoft.com/office/drawing/2014/main" id="{A4BE0172-DBA0-448C-82DF-5C9821B62FDE}"/>
                  </a:ext>
                </a:extLst>
              </p:cNvPr>
              <p:cNvSpPr/>
              <p:nvPr/>
            </p:nvSpPr>
            <p:spPr>
              <a:xfrm>
                <a:off x="2158250" y="5738405"/>
                <a:ext cx="328571" cy="274334"/>
              </a:xfrm>
              <a:custGeom>
                <a:avLst/>
                <a:gdLst>
                  <a:gd name="connsiteX0" fmla="*/ 0 w 328571"/>
                  <a:gd name="connsiteY0" fmla="*/ 0 h 274334"/>
                  <a:gd name="connsiteX1" fmla="*/ 39942 w 328571"/>
                  <a:gd name="connsiteY1" fmla="*/ 273284 h 274334"/>
                  <a:gd name="connsiteX2" fmla="*/ 291573 w 328571"/>
                  <a:gd name="connsiteY2" fmla="*/ 274335 h 274334"/>
                  <a:gd name="connsiteX3" fmla="*/ 328571 w 328571"/>
                  <a:gd name="connsiteY3" fmla="*/ 1472 h 274334"/>
                  <a:gd name="connsiteX4" fmla="*/ 0 w 328571"/>
                  <a:gd name="connsiteY4" fmla="*/ 0 h 274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8571" h="274334">
                    <a:moveTo>
                      <a:pt x="0" y="0"/>
                    </a:moveTo>
                    <a:lnTo>
                      <a:pt x="39942" y="273284"/>
                    </a:lnTo>
                    <a:lnTo>
                      <a:pt x="291573" y="274335"/>
                    </a:lnTo>
                    <a:lnTo>
                      <a:pt x="328571" y="14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285B"/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任意多边形: 形状 25">
                <a:extLst>
                  <a:ext uri="{FF2B5EF4-FFF2-40B4-BE49-F238E27FC236}">
                    <a16:creationId xmlns:a16="http://schemas.microsoft.com/office/drawing/2014/main" id="{10AC66F2-7795-4A8C-B9CF-02D59657689F}"/>
                  </a:ext>
                </a:extLst>
              </p:cNvPr>
              <p:cNvSpPr/>
              <p:nvPr/>
            </p:nvSpPr>
            <p:spPr>
              <a:xfrm>
                <a:off x="473350" y="2735646"/>
                <a:ext cx="148834" cy="148834"/>
              </a:xfrm>
              <a:custGeom>
                <a:avLst/>
                <a:gdLst>
                  <a:gd name="connsiteX0" fmla="*/ 148835 w 148834"/>
                  <a:gd name="connsiteY0" fmla="*/ 74417 h 148834"/>
                  <a:gd name="connsiteX1" fmla="*/ 74417 w 148834"/>
                  <a:gd name="connsiteY1" fmla="*/ 148835 h 148834"/>
                  <a:gd name="connsiteX2" fmla="*/ 0 w 148834"/>
                  <a:gd name="connsiteY2" fmla="*/ 74417 h 148834"/>
                  <a:gd name="connsiteX3" fmla="*/ 74417 w 148834"/>
                  <a:gd name="connsiteY3" fmla="*/ 0 h 148834"/>
                  <a:gd name="connsiteX4" fmla="*/ 148835 w 148834"/>
                  <a:gd name="connsiteY4" fmla="*/ 74417 h 14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834" h="148834">
                    <a:moveTo>
                      <a:pt x="148835" y="74417"/>
                    </a:moveTo>
                    <a:cubicBezTo>
                      <a:pt x="148835" y="115517"/>
                      <a:pt x="115517" y="148835"/>
                      <a:pt x="74417" y="148835"/>
                    </a:cubicBezTo>
                    <a:cubicBezTo>
                      <a:pt x="33318" y="148835"/>
                      <a:pt x="0" y="115517"/>
                      <a:pt x="0" y="74417"/>
                    </a:cubicBezTo>
                    <a:cubicBezTo>
                      <a:pt x="0" y="33318"/>
                      <a:pt x="33318" y="0"/>
                      <a:pt x="74417" y="0"/>
                    </a:cubicBezTo>
                    <a:cubicBezTo>
                      <a:pt x="115517" y="0"/>
                      <a:pt x="148835" y="33318"/>
                      <a:pt x="148835" y="74417"/>
                    </a:cubicBezTo>
                    <a:close/>
                  </a:path>
                </a:pathLst>
              </a:custGeom>
              <a:solidFill>
                <a:srgbClr val="C9C9C9"/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任意多边形: 形状 26">
                <a:extLst>
                  <a:ext uri="{FF2B5EF4-FFF2-40B4-BE49-F238E27FC236}">
                    <a16:creationId xmlns:a16="http://schemas.microsoft.com/office/drawing/2014/main" id="{0DE54080-9AC8-4FC0-9608-B2EE6600FFFD}"/>
                  </a:ext>
                </a:extLst>
              </p:cNvPr>
              <p:cNvSpPr/>
              <p:nvPr/>
            </p:nvSpPr>
            <p:spPr>
              <a:xfrm>
                <a:off x="2330629" y="1245408"/>
                <a:ext cx="148834" cy="148834"/>
              </a:xfrm>
              <a:custGeom>
                <a:avLst/>
                <a:gdLst>
                  <a:gd name="connsiteX0" fmla="*/ 148835 w 148834"/>
                  <a:gd name="connsiteY0" fmla="*/ 74417 h 148834"/>
                  <a:gd name="connsiteX1" fmla="*/ 74418 w 148834"/>
                  <a:gd name="connsiteY1" fmla="*/ 148835 h 148834"/>
                  <a:gd name="connsiteX2" fmla="*/ 0 w 148834"/>
                  <a:gd name="connsiteY2" fmla="*/ 74417 h 148834"/>
                  <a:gd name="connsiteX3" fmla="*/ 74418 w 148834"/>
                  <a:gd name="connsiteY3" fmla="*/ 0 h 148834"/>
                  <a:gd name="connsiteX4" fmla="*/ 148835 w 148834"/>
                  <a:gd name="connsiteY4" fmla="*/ 74417 h 14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834" h="148834">
                    <a:moveTo>
                      <a:pt x="148835" y="74417"/>
                    </a:moveTo>
                    <a:cubicBezTo>
                      <a:pt x="148835" y="115517"/>
                      <a:pt x="115517" y="148835"/>
                      <a:pt x="74418" y="148835"/>
                    </a:cubicBezTo>
                    <a:cubicBezTo>
                      <a:pt x="33318" y="148835"/>
                      <a:pt x="0" y="115517"/>
                      <a:pt x="0" y="74417"/>
                    </a:cubicBezTo>
                    <a:cubicBezTo>
                      <a:pt x="0" y="33318"/>
                      <a:pt x="33318" y="0"/>
                      <a:pt x="74418" y="0"/>
                    </a:cubicBezTo>
                    <a:cubicBezTo>
                      <a:pt x="115517" y="0"/>
                      <a:pt x="148835" y="33318"/>
                      <a:pt x="148835" y="74417"/>
                    </a:cubicBezTo>
                    <a:close/>
                  </a:path>
                </a:pathLst>
              </a:custGeom>
              <a:solidFill>
                <a:srgbClr val="C9C9C9"/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任意多边形: 形状 27">
                <a:extLst>
                  <a:ext uri="{FF2B5EF4-FFF2-40B4-BE49-F238E27FC236}">
                    <a16:creationId xmlns:a16="http://schemas.microsoft.com/office/drawing/2014/main" id="{7642D10D-44F9-47A8-A63C-0803FC67C686}"/>
                  </a:ext>
                </a:extLst>
              </p:cNvPr>
              <p:cNvSpPr/>
              <p:nvPr/>
            </p:nvSpPr>
            <p:spPr>
              <a:xfrm>
                <a:off x="473350" y="1444275"/>
                <a:ext cx="148834" cy="148834"/>
              </a:xfrm>
              <a:custGeom>
                <a:avLst/>
                <a:gdLst>
                  <a:gd name="connsiteX0" fmla="*/ 148835 w 148834"/>
                  <a:gd name="connsiteY0" fmla="*/ 74417 h 148834"/>
                  <a:gd name="connsiteX1" fmla="*/ 74417 w 148834"/>
                  <a:gd name="connsiteY1" fmla="*/ 148835 h 148834"/>
                  <a:gd name="connsiteX2" fmla="*/ 0 w 148834"/>
                  <a:gd name="connsiteY2" fmla="*/ 74417 h 148834"/>
                  <a:gd name="connsiteX3" fmla="*/ 74417 w 148834"/>
                  <a:gd name="connsiteY3" fmla="*/ 0 h 148834"/>
                  <a:gd name="connsiteX4" fmla="*/ 148835 w 148834"/>
                  <a:gd name="connsiteY4" fmla="*/ 74417 h 14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834" h="148834">
                    <a:moveTo>
                      <a:pt x="148835" y="74417"/>
                    </a:moveTo>
                    <a:cubicBezTo>
                      <a:pt x="148835" y="115517"/>
                      <a:pt x="115517" y="148835"/>
                      <a:pt x="74417" y="148835"/>
                    </a:cubicBezTo>
                    <a:cubicBezTo>
                      <a:pt x="33318" y="148835"/>
                      <a:pt x="0" y="115517"/>
                      <a:pt x="0" y="74417"/>
                    </a:cubicBezTo>
                    <a:cubicBezTo>
                      <a:pt x="0" y="33318"/>
                      <a:pt x="33318" y="0"/>
                      <a:pt x="74417" y="0"/>
                    </a:cubicBezTo>
                    <a:cubicBezTo>
                      <a:pt x="115517" y="0"/>
                      <a:pt x="148835" y="33318"/>
                      <a:pt x="148835" y="74417"/>
                    </a:cubicBezTo>
                    <a:close/>
                  </a:path>
                </a:pathLst>
              </a:custGeom>
              <a:solidFill>
                <a:srgbClr val="C9C9C9">
                  <a:alpha val="36000"/>
                </a:srgbClr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任意多边形: 形状 28">
                <a:extLst>
                  <a:ext uri="{FF2B5EF4-FFF2-40B4-BE49-F238E27FC236}">
                    <a16:creationId xmlns:a16="http://schemas.microsoft.com/office/drawing/2014/main" id="{7B4FC83D-4E75-4D62-A5F4-51A63AFDF6C3}"/>
                  </a:ext>
                </a:extLst>
              </p:cNvPr>
              <p:cNvSpPr/>
              <p:nvPr/>
            </p:nvSpPr>
            <p:spPr>
              <a:xfrm>
                <a:off x="2869208" y="2835290"/>
                <a:ext cx="148834" cy="148834"/>
              </a:xfrm>
              <a:custGeom>
                <a:avLst/>
                <a:gdLst>
                  <a:gd name="connsiteX0" fmla="*/ 148835 w 148834"/>
                  <a:gd name="connsiteY0" fmla="*/ 74417 h 148834"/>
                  <a:gd name="connsiteX1" fmla="*/ 74417 w 148834"/>
                  <a:gd name="connsiteY1" fmla="*/ 148835 h 148834"/>
                  <a:gd name="connsiteX2" fmla="*/ 0 w 148834"/>
                  <a:gd name="connsiteY2" fmla="*/ 74417 h 148834"/>
                  <a:gd name="connsiteX3" fmla="*/ 74417 w 148834"/>
                  <a:gd name="connsiteY3" fmla="*/ 0 h 148834"/>
                  <a:gd name="connsiteX4" fmla="*/ 148835 w 148834"/>
                  <a:gd name="connsiteY4" fmla="*/ 74417 h 14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834" h="148834">
                    <a:moveTo>
                      <a:pt x="148835" y="74417"/>
                    </a:moveTo>
                    <a:cubicBezTo>
                      <a:pt x="148835" y="115517"/>
                      <a:pt x="115517" y="148835"/>
                      <a:pt x="74417" y="148835"/>
                    </a:cubicBezTo>
                    <a:cubicBezTo>
                      <a:pt x="33318" y="148835"/>
                      <a:pt x="0" y="115517"/>
                      <a:pt x="0" y="74417"/>
                    </a:cubicBezTo>
                    <a:cubicBezTo>
                      <a:pt x="0" y="33318"/>
                      <a:pt x="33318" y="0"/>
                      <a:pt x="74417" y="0"/>
                    </a:cubicBezTo>
                    <a:cubicBezTo>
                      <a:pt x="115517" y="0"/>
                      <a:pt x="148835" y="33318"/>
                      <a:pt x="148835" y="74417"/>
                    </a:cubicBezTo>
                    <a:close/>
                  </a:path>
                </a:pathLst>
              </a:custGeom>
              <a:solidFill>
                <a:srgbClr val="C9C9C9">
                  <a:alpha val="36000"/>
                </a:srgbClr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任意多边形: 形状 29">
                <a:extLst>
                  <a:ext uri="{FF2B5EF4-FFF2-40B4-BE49-F238E27FC236}">
                    <a16:creationId xmlns:a16="http://schemas.microsoft.com/office/drawing/2014/main" id="{9103D481-A64A-43DF-8523-FB1089214EEC}"/>
                  </a:ext>
                </a:extLst>
              </p:cNvPr>
              <p:cNvSpPr/>
              <p:nvPr/>
            </p:nvSpPr>
            <p:spPr>
              <a:xfrm>
                <a:off x="4220906" y="1702487"/>
                <a:ext cx="215779" cy="286371"/>
              </a:xfrm>
              <a:custGeom>
                <a:avLst/>
                <a:gdLst>
                  <a:gd name="connsiteX0" fmla="*/ 22500 w 215779"/>
                  <a:gd name="connsiteY0" fmla="*/ 65525 h 286371"/>
                  <a:gd name="connsiteX1" fmla="*/ 6 w 215779"/>
                  <a:gd name="connsiteY1" fmla="*/ 237273 h 286371"/>
                  <a:gd name="connsiteX2" fmla="*/ 55903 w 215779"/>
                  <a:gd name="connsiteY2" fmla="*/ 286256 h 286371"/>
                  <a:gd name="connsiteX3" fmla="*/ 55924 w 215779"/>
                  <a:gd name="connsiteY3" fmla="*/ 286254 h 286371"/>
                  <a:gd name="connsiteX4" fmla="*/ 161033 w 215779"/>
                  <a:gd name="connsiteY4" fmla="*/ 217092 h 286371"/>
                  <a:gd name="connsiteX5" fmla="*/ 208333 w 215779"/>
                  <a:gd name="connsiteY5" fmla="*/ 133005 h 286371"/>
                  <a:gd name="connsiteX6" fmla="*/ 186049 w 215779"/>
                  <a:gd name="connsiteY6" fmla="*/ 27895 h 286371"/>
                  <a:gd name="connsiteX7" fmla="*/ 22500 w 215779"/>
                  <a:gd name="connsiteY7" fmla="*/ 65525 h 286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5779" h="286371">
                    <a:moveTo>
                      <a:pt x="22500" y="65525"/>
                    </a:moveTo>
                    <a:cubicBezTo>
                      <a:pt x="7301" y="121502"/>
                      <a:pt x="-246" y="179272"/>
                      <a:pt x="6" y="237273"/>
                    </a:cubicBezTo>
                    <a:cubicBezTo>
                      <a:pt x="1919" y="266235"/>
                      <a:pt x="26935" y="288165"/>
                      <a:pt x="55903" y="286256"/>
                    </a:cubicBezTo>
                    <a:cubicBezTo>
                      <a:pt x="55903" y="286254"/>
                      <a:pt x="55924" y="286254"/>
                      <a:pt x="55924" y="286254"/>
                    </a:cubicBezTo>
                    <a:cubicBezTo>
                      <a:pt x="101478" y="285791"/>
                      <a:pt x="142576" y="258753"/>
                      <a:pt x="161033" y="217092"/>
                    </a:cubicBezTo>
                    <a:lnTo>
                      <a:pt x="208333" y="133005"/>
                    </a:lnTo>
                    <a:cubicBezTo>
                      <a:pt x="223700" y="96765"/>
                      <a:pt x="214807" y="54780"/>
                      <a:pt x="186049" y="27895"/>
                    </a:cubicBezTo>
                    <a:cubicBezTo>
                      <a:pt x="135176" y="-25290"/>
                      <a:pt x="36374" y="3300"/>
                      <a:pt x="22500" y="65525"/>
                    </a:cubicBezTo>
                    <a:close/>
                  </a:path>
                </a:pathLst>
              </a:custGeom>
              <a:solidFill>
                <a:srgbClr val="F4A28C"/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任意多边形: 形状 30">
                <a:extLst>
                  <a:ext uri="{FF2B5EF4-FFF2-40B4-BE49-F238E27FC236}">
                    <a16:creationId xmlns:a16="http://schemas.microsoft.com/office/drawing/2014/main" id="{F4BF993A-FA01-4855-9108-0DBB921B3F3F}"/>
                  </a:ext>
                </a:extLst>
              </p:cNvPr>
              <p:cNvSpPr/>
              <p:nvPr/>
            </p:nvSpPr>
            <p:spPr>
              <a:xfrm>
                <a:off x="4302897" y="1856303"/>
                <a:ext cx="187935" cy="391846"/>
              </a:xfrm>
              <a:custGeom>
                <a:avLst/>
                <a:gdLst>
                  <a:gd name="connsiteX0" fmla="*/ 105740 w 187935"/>
                  <a:gd name="connsiteY0" fmla="*/ 0 h 391846"/>
                  <a:gd name="connsiteX1" fmla="*/ 187935 w 187935"/>
                  <a:gd name="connsiteY1" fmla="*/ 332355 h 391846"/>
                  <a:gd name="connsiteX2" fmla="*/ 0 w 187935"/>
                  <a:gd name="connsiteY2" fmla="*/ 391847 h 391846"/>
                  <a:gd name="connsiteX3" fmla="*/ 16187 w 187935"/>
                  <a:gd name="connsiteY3" fmla="*/ 116251 h 391846"/>
                  <a:gd name="connsiteX4" fmla="*/ 105740 w 187935"/>
                  <a:gd name="connsiteY4" fmla="*/ 0 h 39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935" h="391846">
                    <a:moveTo>
                      <a:pt x="105740" y="0"/>
                    </a:moveTo>
                    <a:lnTo>
                      <a:pt x="187935" y="332355"/>
                    </a:lnTo>
                    <a:lnTo>
                      <a:pt x="0" y="391847"/>
                    </a:lnTo>
                    <a:lnTo>
                      <a:pt x="16187" y="116251"/>
                    </a:lnTo>
                    <a:lnTo>
                      <a:pt x="105740" y="0"/>
                    </a:lnTo>
                    <a:close/>
                  </a:path>
                </a:pathLst>
              </a:custGeom>
              <a:solidFill>
                <a:srgbClr val="F4A28C"/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任意多边形: 形状 31">
                <a:extLst>
                  <a:ext uri="{FF2B5EF4-FFF2-40B4-BE49-F238E27FC236}">
                    <a16:creationId xmlns:a16="http://schemas.microsoft.com/office/drawing/2014/main" id="{481056CB-7505-4FC9-ACFE-EA66B0A3562D}"/>
                  </a:ext>
                </a:extLst>
              </p:cNvPr>
              <p:cNvSpPr/>
              <p:nvPr/>
            </p:nvSpPr>
            <p:spPr>
              <a:xfrm>
                <a:off x="4187831" y="1832338"/>
                <a:ext cx="48636" cy="76519"/>
              </a:xfrm>
              <a:custGeom>
                <a:avLst/>
                <a:gdLst>
                  <a:gd name="connsiteX0" fmla="*/ 41279 w 48636"/>
                  <a:gd name="connsiteY0" fmla="*/ 0 h 76519"/>
                  <a:gd name="connsiteX1" fmla="*/ 5332 w 48636"/>
                  <a:gd name="connsiteY1" fmla="*/ 34055 h 76519"/>
                  <a:gd name="connsiteX2" fmla="*/ 4407 w 48636"/>
                  <a:gd name="connsiteY2" fmla="*/ 57524 h 76519"/>
                  <a:gd name="connsiteX3" fmla="*/ 10797 w 48636"/>
                  <a:gd name="connsiteY3" fmla="*/ 61804 h 76519"/>
                  <a:gd name="connsiteX4" fmla="*/ 48637 w 48636"/>
                  <a:gd name="connsiteY4" fmla="*/ 76519 h 76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636" h="76519">
                    <a:moveTo>
                      <a:pt x="41279" y="0"/>
                    </a:moveTo>
                    <a:lnTo>
                      <a:pt x="5332" y="34055"/>
                    </a:lnTo>
                    <a:cubicBezTo>
                      <a:pt x="-1395" y="40284"/>
                      <a:pt x="-1816" y="50791"/>
                      <a:pt x="4407" y="57524"/>
                    </a:cubicBezTo>
                    <a:cubicBezTo>
                      <a:pt x="6173" y="59429"/>
                      <a:pt x="8359" y="60896"/>
                      <a:pt x="10797" y="61804"/>
                    </a:cubicBezTo>
                    <a:lnTo>
                      <a:pt x="48637" y="76519"/>
                    </a:lnTo>
                    <a:close/>
                  </a:path>
                </a:pathLst>
              </a:custGeom>
              <a:solidFill>
                <a:srgbClr val="F4A28C"/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任意多边形: 形状 32">
                <a:extLst>
                  <a:ext uri="{FF2B5EF4-FFF2-40B4-BE49-F238E27FC236}">
                    <a16:creationId xmlns:a16="http://schemas.microsoft.com/office/drawing/2014/main" id="{3985FFE2-9864-4324-BD34-5F79560C57AC}"/>
                  </a:ext>
                </a:extLst>
              </p:cNvPr>
              <p:cNvSpPr/>
              <p:nvPr/>
            </p:nvSpPr>
            <p:spPr>
              <a:xfrm>
                <a:off x="4311516" y="1924203"/>
                <a:ext cx="88291" cy="176373"/>
              </a:xfrm>
              <a:custGeom>
                <a:avLst/>
                <a:gdLst>
                  <a:gd name="connsiteX0" fmla="*/ 7147 w 88291"/>
                  <a:gd name="connsiteY0" fmla="*/ 55287 h 176373"/>
                  <a:gd name="connsiteX1" fmla="*/ 88292 w 88291"/>
                  <a:gd name="connsiteY1" fmla="*/ 0 h 176373"/>
                  <a:gd name="connsiteX2" fmla="*/ 0 w 88291"/>
                  <a:gd name="connsiteY2" fmla="*/ 176373 h 176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8291" h="176373">
                    <a:moveTo>
                      <a:pt x="7147" y="55287"/>
                    </a:moveTo>
                    <a:cubicBezTo>
                      <a:pt x="7147" y="55287"/>
                      <a:pt x="70213" y="26067"/>
                      <a:pt x="88292" y="0"/>
                    </a:cubicBezTo>
                    <a:cubicBezTo>
                      <a:pt x="88292" y="0"/>
                      <a:pt x="84508" y="136642"/>
                      <a:pt x="0" y="176373"/>
                    </a:cubicBezTo>
                    <a:close/>
                  </a:path>
                </a:pathLst>
              </a:custGeom>
              <a:solidFill>
                <a:srgbClr val="CE8172">
                  <a:alpha val="31000"/>
                </a:srgbClr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任意多边形: 形状 33">
                <a:extLst>
                  <a:ext uri="{FF2B5EF4-FFF2-40B4-BE49-F238E27FC236}">
                    <a16:creationId xmlns:a16="http://schemas.microsoft.com/office/drawing/2014/main" id="{36893330-04E8-4BD3-8ACE-F42FA1E0895D}"/>
                  </a:ext>
                </a:extLst>
              </p:cNvPr>
              <p:cNvSpPr/>
              <p:nvPr/>
            </p:nvSpPr>
            <p:spPr>
              <a:xfrm>
                <a:off x="4347043" y="1830682"/>
                <a:ext cx="53464" cy="64369"/>
              </a:xfrm>
              <a:custGeom>
                <a:avLst/>
                <a:gdLst>
                  <a:gd name="connsiteX0" fmla="*/ 0 w 53464"/>
                  <a:gd name="connsiteY0" fmla="*/ 31927 h 64369"/>
                  <a:gd name="connsiteX1" fmla="*/ 37209 w 53464"/>
                  <a:gd name="connsiteY1" fmla="*/ 1235 h 64369"/>
                  <a:gd name="connsiteX2" fmla="*/ 13664 w 53464"/>
                  <a:gd name="connsiteY2" fmla="*/ 64301 h 64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3464" h="64369">
                    <a:moveTo>
                      <a:pt x="0" y="31927"/>
                    </a:moveTo>
                    <a:cubicBezTo>
                      <a:pt x="0" y="31927"/>
                      <a:pt x="7988" y="-7384"/>
                      <a:pt x="37209" y="1235"/>
                    </a:cubicBezTo>
                    <a:cubicBezTo>
                      <a:pt x="66429" y="9854"/>
                      <a:pt x="54867" y="66613"/>
                      <a:pt x="13664" y="64301"/>
                    </a:cubicBezTo>
                    <a:close/>
                  </a:path>
                </a:pathLst>
              </a:custGeom>
              <a:solidFill>
                <a:srgbClr val="F4A28C"/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任意多边形: 形状 34">
                <a:extLst>
                  <a:ext uri="{FF2B5EF4-FFF2-40B4-BE49-F238E27FC236}">
                    <a16:creationId xmlns:a16="http://schemas.microsoft.com/office/drawing/2014/main" id="{92B03096-CBF5-452E-A4C3-13161C6C80F9}"/>
                  </a:ext>
                </a:extLst>
              </p:cNvPr>
              <p:cNvSpPr/>
              <p:nvPr/>
            </p:nvSpPr>
            <p:spPr>
              <a:xfrm>
                <a:off x="4192818" y="1519011"/>
                <a:ext cx="380536" cy="509721"/>
              </a:xfrm>
              <a:custGeom>
                <a:avLst/>
                <a:gdLst>
                  <a:gd name="connsiteX0" fmla="*/ 275101 w 380536"/>
                  <a:gd name="connsiteY0" fmla="*/ 293357 h 509721"/>
                  <a:gd name="connsiteX1" fmla="*/ 254079 w 380536"/>
                  <a:gd name="connsiteY1" fmla="*/ 330986 h 509721"/>
                  <a:gd name="connsiteX2" fmla="*/ 163475 w 380536"/>
                  <a:gd name="connsiteY2" fmla="*/ 478139 h 509721"/>
                  <a:gd name="connsiteX3" fmla="*/ 976 w 380536"/>
                  <a:gd name="connsiteY3" fmla="*/ 449969 h 509721"/>
                  <a:gd name="connsiteX4" fmla="*/ 114073 w 380536"/>
                  <a:gd name="connsiteY4" fmla="*/ 386904 h 509721"/>
                  <a:gd name="connsiteX5" fmla="*/ 173355 w 380536"/>
                  <a:gd name="connsiteY5" fmla="*/ 289993 h 509721"/>
                  <a:gd name="connsiteX6" fmla="*/ 107347 w 380536"/>
                  <a:gd name="connsiteY6" fmla="*/ 255307 h 509721"/>
                  <a:gd name="connsiteX7" fmla="*/ 32509 w 380536"/>
                  <a:gd name="connsiteY7" fmla="*/ 195815 h 509721"/>
                  <a:gd name="connsiteX8" fmla="*/ 46173 w 380536"/>
                  <a:gd name="connsiteY8" fmla="*/ 88604 h 509721"/>
                  <a:gd name="connsiteX9" fmla="*/ 76655 w 380536"/>
                  <a:gd name="connsiteY9" fmla="*/ 2835 h 509721"/>
                  <a:gd name="connsiteX10" fmla="*/ 158430 w 380536"/>
                  <a:gd name="connsiteY10" fmla="*/ 44879 h 509721"/>
                  <a:gd name="connsiteX11" fmla="*/ 235580 w 380536"/>
                  <a:gd name="connsiteY11" fmla="*/ 17340 h 509721"/>
                  <a:gd name="connsiteX12" fmla="*/ 298645 w 380536"/>
                  <a:gd name="connsiteY12" fmla="*/ 104791 h 509721"/>
                  <a:gd name="connsiteX13" fmla="*/ 370750 w 380536"/>
                  <a:gd name="connsiteY13" fmla="*/ 144312 h 509721"/>
                  <a:gd name="connsiteX14" fmla="*/ 361501 w 380536"/>
                  <a:gd name="connsiteY14" fmla="*/ 214315 h 509721"/>
                  <a:gd name="connsiteX15" fmla="*/ 275101 w 380536"/>
                  <a:gd name="connsiteY15" fmla="*/ 293357 h 509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0536" h="509721">
                    <a:moveTo>
                      <a:pt x="275101" y="293357"/>
                    </a:moveTo>
                    <a:lnTo>
                      <a:pt x="254079" y="330986"/>
                    </a:lnTo>
                    <a:cubicBezTo>
                      <a:pt x="254079" y="330986"/>
                      <a:pt x="227802" y="427476"/>
                      <a:pt x="163475" y="478139"/>
                    </a:cubicBezTo>
                    <a:cubicBezTo>
                      <a:pt x="99148" y="528801"/>
                      <a:pt x="8754" y="517870"/>
                      <a:pt x="976" y="449969"/>
                    </a:cubicBezTo>
                    <a:cubicBezTo>
                      <a:pt x="-7853" y="371978"/>
                      <a:pt x="44281" y="390688"/>
                      <a:pt x="114073" y="386904"/>
                    </a:cubicBezTo>
                    <a:cubicBezTo>
                      <a:pt x="183866" y="383120"/>
                      <a:pt x="173355" y="289993"/>
                      <a:pt x="173355" y="289993"/>
                    </a:cubicBezTo>
                    <a:cubicBezTo>
                      <a:pt x="146952" y="290113"/>
                      <a:pt x="122230" y="277115"/>
                      <a:pt x="107347" y="255307"/>
                    </a:cubicBezTo>
                    <a:cubicBezTo>
                      <a:pt x="88049" y="229255"/>
                      <a:pt x="62234" y="208737"/>
                      <a:pt x="32509" y="195815"/>
                    </a:cubicBezTo>
                    <a:cubicBezTo>
                      <a:pt x="-29295" y="169748"/>
                      <a:pt x="46173" y="88604"/>
                      <a:pt x="46173" y="88604"/>
                    </a:cubicBezTo>
                    <a:cubicBezTo>
                      <a:pt x="4129" y="65690"/>
                      <a:pt x="36503" y="17550"/>
                      <a:pt x="76655" y="2835"/>
                    </a:cubicBezTo>
                    <a:cubicBezTo>
                      <a:pt x="116806" y="-11880"/>
                      <a:pt x="128158" y="34998"/>
                      <a:pt x="158430" y="44879"/>
                    </a:cubicBezTo>
                    <a:cubicBezTo>
                      <a:pt x="188701" y="54759"/>
                      <a:pt x="176719" y="5358"/>
                      <a:pt x="235580" y="17340"/>
                    </a:cubicBezTo>
                    <a:cubicBezTo>
                      <a:pt x="294441" y="29322"/>
                      <a:pt x="262488" y="72838"/>
                      <a:pt x="298645" y="104791"/>
                    </a:cubicBezTo>
                    <a:cubicBezTo>
                      <a:pt x="298645" y="104791"/>
                      <a:pt x="339428" y="73678"/>
                      <a:pt x="370750" y="144312"/>
                    </a:cubicBezTo>
                    <a:cubicBezTo>
                      <a:pt x="388829" y="184884"/>
                      <a:pt x="379579" y="203804"/>
                      <a:pt x="361501" y="214315"/>
                    </a:cubicBezTo>
                    <a:cubicBezTo>
                      <a:pt x="326268" y="232637"/>
                      <a:pt x="296480" y="259894"/>
                      <a:pt x="275101" y="293357"/>
                    </a:cubicBezTo>
                    <a:close/>
                  </a:path>
                </a:pathLst>
              </a:custGeom>
              <a:solidFill>
                <a:srgbClr val="24285B"/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任意多边形: 形状 35">
                <a:extLst>
                  <a:ext uri="{FF2B5EF4-FFF2-40B4-BE49-F238E27FC236}">
                    <a16:creationId xmlns:a16="http://schemas.microsoft.com/office/drawing/2014/main" id="{8A0E03C9-89CB-445C-B59F-7AF612A0B19D}"/>
                  </a:ext>
                </a:extLst>
              </p:cNvPr>
              <p:cNvSpPr/>
              <p:nvPr/>
            </p:nvSpPr>
            <p:spPr>
              <a:xfrm>
                <a:off x="3029395" y="2325090"/>
                <a:ext cx="1305080" cy="1662887"/>
              </a:xfrm>
              <a:custGeom>
                <a:avLst/>
                <a:gdLst>
                  <a:gd name="connsiteX0" fmla="*/ 1040370 w 1305080"/>
                  <a:gd name="connsiteY0" fmla="*/ 0 h 1662887"/>
                  <a:gd name="connsiteX1" fmla="*/ 414761 w 1305080"/>
                  <a:gd name="connsiteY1" fmla="*/ 803875 h 1662887"/>
                  <a:gd name="connsiteX2" fmla="*/ 77360 w 1305080"/>
                  <a:gd name="connsiteY2" fmla="*/ 1166712 h 1662887"/>
                  <a:gd name="connsiteX3" fmla="*/ 0 w 1305080"/>
                  <a:gd name="connsiteY3" fmla="*/ 1201608 h 1662887"/>
                  <a:gd name="connsiteX4" fmla="*/ 103637 w 1305080"/>
                  <a:gd name="connsiteY4" fmla="*/ 1662827 h 1662887"/>
                  <a:gd name="connsiteX5" fmla="*/ 1158723 w 1305080"/>
                  <a:gd name="connsiteY5" fmla="*/ 1032172 h 1662887"/>
                  <a:gd name="connsiteX6" fmla="*/ 1040370 w 1305080"/>
                  <a:gd name="connsiteY6" fmla="*/ 0 h 1662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05080" h="1662887">
                    <a:moveTo>
                      <a:pt x="1040370" y="0"/>
                    </a:moveTo>
                    <a:cubicBezTo>
                      <a:pt x="1040370" y="0"/>
                      <a:pt x="671437" y="252262"/>
                      <a:pt x="414761" y="803875"/>
                    </a:cubicBezTo>
                    <a:cubicBezTo>
                      <a:pt x="345094" y="958533"/>
                      <a:pt x="226552" y="1086009"/>
                      <a:pt x="77360" y="1166712"/>
                    </a:cubicBezTo>
                    <a:cubicBezTo>
                      <a:pt x="52260" y="1179808"/>
                      <a:pt x="26424" y="1191475"/>
                      <a:pt x="0" y="1201608"/>
                    </a:cubicBezTo>
                    <a:lnTo>
                      <a:pt x="103637" y="1662827"/>
                    </a:lnTo>
                    <a:cubicBezTo>
                      <a:pt x="103637" y="1662827"/>
                      <a:pt x="770660" y="1682167"/>
                      <a:pt x="1158723" y="1032172"/>
                    </a:cubicBezTo>
                    <a:cubicBezTo>
                      <a:pt x="1546786" y="382177"/>
                      <a:pt x="1040370" y="0"/>
                      <a:pt x="10403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任意多边形: 形状 36">
                <a:extLst>
                  <a:ext uri="{FF2B5EF4-FFF2-40B4-BE49-F238E27FC236}">
                    <a16:creationId xmlns:a16="http://schemas.microsoft.com/office/drawing/2014/main" id="{7871312F-2F9D-4E54-A12F-FF6A290BB393}"/>
                  </a:ext>
                </a:extLst>
              </p:cNvPr>
              <p:cNvSpPr/>
              <p:nvPr/>
            </p:nvSpPr>
            <p:spPr>
              <a:xfrm>
                <a:off x="3573154" y="2519752"/>
                <a:ext cx="592470" cy="1242180"/>
              </a:xfrm>
              <a:custGeom>
                <a:avLst/>
                <a:gdLst>
                  <a:gd name="connsiteX0" fmla="*/ 280717 w 592470"/>
                  <a:gd name="connsiteY0" fmla="*/ 0 h 1242180"/>
                  <a:gd name="connsiteX1" fmla="*/ 2598 w 592470"/>
                  <a:gd name="connsiteY1" fmla="*/ 364729 h 1242180"/>
                  <a:gd name="connsiteX2" fmla="*/ 242037 w 592470"/>
                  <a:gd name="connsiteY2" fmla="*/ 1242180 h 1242180"/>
                  <a:gd name="connsiteX3" fmla="*/ 327175 w 592470"/>
                  <a:gd name="connsiteY3" fmla="*/ 1177013 h 1242180"/>
                  <a:gd name="connsiteX4" fmla="*/ 592471 w 592470"/>
                  <a:gd name="connsiteY4" fmla="*/ 794205 h 1242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2470" h="1242180">
                    <a:moveTo>
                      <a:pt x="280717" y="0"/>
                    </a:moveTo>
                    <a:cubicBezTo>
                      <a:pt x="280717" y="0"/>
                      <a:pt x="91520" y="206645"/>
                      <a:pt x="2598" y="364729"/>
                    </a:cubicBezTo>
                    <a:cubicBezTo>
                      <a:pt x="2598" y="364729"/>
                      <a:pt x="-42389" y="935682"/>
                      <a:pt x="242037" y="1242180"/>
                    </a:cubicBezTo>
                    <a:lnTo>
                      <a:pt x="327175" y="1177013"/>
                    </a:lnTo>
                    <a:lnTo>
                      <a:pt x="592471" y="794205"/>
                    </a:lnTo>
                    <a:close/>
                  </a:path>
                </a:pathLst>
              </a:custGeom>
              <a:solidFill>
                <a:srgbClr val="000000">
                  <a:alpha val="8000"/>
                </a:srgbClr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任意多边形: 形状 37">
                <a:extLst>
                  <a:ext uri="{FF2B5EF4-FFF2-40B4-BE49-F238E27FC236}">
                    <a16:creationId xmlns:a16="http://schemas.microsoft.com/office/drawing/2014/main" id="{64B8D1B7-862D-4F8C-ADE9-C696A041A816}"/>
                  </a:ext>
                </a:extLst>
              </p:cNvPr>
              <p:cNvSpPr/>
              <p:nvPr/>
            </p:nvSpPr>
            <p:spPr>
              <a:xfrm>
                <a:off x="4400649" y="1811201"/>
                <a:ext cx="80065" cy="77102"/>
              </a:xfrm>
              <a:custGeom>
                <a:avLst/>
                <a:gdLst>
                  <a:gd name="connsiteX0" fmla="*/ 6727 w 80065"/>
                  <a:gd name="connsiteY0" fmla="*/ 10626 h 77102"/>
                  <a:gd name="connsiteX1" fmla="*/ 76309 w 80065"/>
                  <a:gd name="connsiteY1" fmla="*/ 21137 h 77102"/>
                  <a:gd name="connsiteX2" fmla="*/ 0 w 80065"/>
                  <a:gd name="connsiteY2" fmla="*/ 68436 h 77102"/>
                  <a:gd name="connsiteX3" fmla="*/ 6727 w 80065"/>
                  <a:gd name="connsiteY3" fmla="*/ 10626 h 77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065" h="77102">
                    <a:moveTo>
                      <a:pt x="6727" y="10626"/>
                    </a:moveTo>
                    <a:cubicBezTo>
                      <a:pt x="6727" y="10626"/>
                      <a:pt x="57390" y="-19225"/>
                      <a:pt x="76309" y="21137"/>
                    </a:cubicBezTo>
                    <a:cubicBezTo>
                      <a:pt x="95229" y="61499"/>
                      <a:pt x="38470" y="93032"/>
                      <a:pt x="0" y="68436"/>
                    </a:cubicBezTo>
                    <a:cubicBezTo>
                      <a:pt x="9060" y="50580"/>
                      <a:pt x="11436" y="30082"/>
                      <a:pt x="6727" y="10626"/>
                    </a:cubicBezTo>
                    <a:close/>
                  </a:path>
                </a:pathLst>
              </a:custGeom>
              <a:solidFill>
                <a:srgbClr val="F4A28C"/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任意多边形: 形状 38">
                <a:extLst>
                  <a:ext uri="{FF2B5EF4-FFF2-40B4-BE49-F238E27FC236}">
                    <a16:creationId xmlns:a16="http://schemas.microsoft.com/office/drawing/2014/main" id="{B6600795-8EBE-4991-AB74-082E278568BC}"/>
                  </a:ext>
                </a:extLst>
              </p:cNvPr>
              <p:cNvSpPr/>
              <p:nvPr/>
            </p:nvSpPr>
            <p:spPr>
              <a:xfrm>
                <a:off x="3757854" y="2083348"/>
                <a:ext cx="2035804" cy="2131184"/>
              </a:xfrm>
              <a:custGeom>
                <a:avLst/>
                <a:gdLst>
                  <a:gd name="connsiteX0" fmla="*/ 430053 w 2035804"/>
                  <a:gd name="connsiteY0" fmla="*/ 201170 h 2131184"/>
                  <a:gd name="connsiteX1" fmla="*/ 732978 w 2035804"/>
                  <a:gd name="connsiteY1" fmla="*/ 105310 h 2131184"/>
                  <a:gd name="connsiteX2" fmla="*/ 2034650 w 2035804"/>
                  <a:gd name="connsiteY2" fmla="*/ 404661 h 2131184"/>
                  <a:gd name="connsiteX3" fmla="*/ 1572170 w 2035804"/>
                  <a:gd name="connsiteY3" fmla="*/ 2131184 h 2131184"/>
                  <a:gd name="connsiteX4" fmla="*/ 346386 w 2035804"/>
                  <a:gd name="connsiteY4" fmla="*/ 2131184 h 2131184"/>
                  <a:gd name="connsiteX5" fmla="*/ 430053 w 2035804"/>
                  <a:gd name="connsiteY5" fmla="*/ 201170 h 2131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35804" h="2131184">
                    <a:moveTo>
                      <a:pt x="430053" y="201170"/>
                    </a:moveTo>
                    <a:lnTo>
                      <a:pt x="732978" y="105310"/>
                    </a:lnTo>
                    <a:cubicBezTo>
                      <a:pt x="732978" y="105310"/>
                      <a:pt x="2006270" y="-273083"/>
                      <a:pt x="2034650" y="404661"/>
                    </a:cubicBezTo>
                    <a:cubicBezTo>
                      <a:pt x="2060717" y="1029850"/>
                      <a:pt x="1637547" y="1439356"/>
                      <a:pt x="1572170" y="2131184"/>
                    </a:cubicBezTo>
                    <a:lnTo>
                      <a:pt x="346386" y="2131184"/>
                    </a:lnTo>
                    <a:cubicBezTo>
                      <a:pt x="346386" y="2131184"/>
                      <a:pt x="-486078" y="421268"/>
                      <a:pt x="430053" y="20117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任意多边形: 形状 39">
                <a:extLst>
                  <a:ext uri="{FF2B5EF4-FFF2-40B4-BE49-F238E27FC236}">
                    <a16:creationId xmlns:a16="http://schemas.microsoft.com/office/drawing/2014/main" id="{4B4D58BD-048C-4BFD-8661-9F1817DB2A39}"/>
                  </a:ext>
                </a:extLst>
              </p:cNvPr>
              <p:cNvSpPr/>
              <p:nvPr/>
            </p:nvSpPr>
            <p:spPr>
              <a:xfrm>
                <a:off x="4073409" y="2248150"/>
                <a:ext cx="1601583" cy="1966382"/>
              </a:xfrm>
              <a:custGeom>
                <a:avLst/>
                <a:gdLst>
                  <a:gd name="connsiteX0" fmla="*/ 1062584 w 1601583"/>
                  <a:gd name="connsiteY0" fmla="*/ 0 h 1966382"/>
                  <a:gd name="connsiteX1" fmla="*/ 917533 w 1601583"/>
                  <a:gd name="connsiteY1" fmla="*/ 735764 h 1966382"/>
                  <a:gd name="connsiteX2" fmla="*/ 747677 w 1601583"/>
                  <a:gd name="connsiteY2" fmla="*/ 1358221 h 1966382"/>
                  <a:gd name="connsiteX3" fmla="*/ 92216 w 1601583"/>
                  <a:gd name="connsiteY3" fmla="*/ 1103436 h 1966382"/>
                  <a:gd name="connsiteX4" fmla="*/ 92216 w 1601583"/>
                  <a:gd name="connsiteY4" fmla="*/ 1386390 h 1966382"/>
                  <a:gd name="connsiteX5" fmla="*/ 531362 w 1601583"/>
                  <a:gd name="connsiteY5" fmla="*/ 1966383 h 1966382"/>
                  <a:gd name="connsiteX6" fmla="*/ 1255985 w 1601583"/>
                  <a:gd name="connsiteY6" fmla="*/ 1966383 h 1966382"/>
                  <a:gd name="connsiteX7" fmla="*/ 1307278 w 1601583"/>
                  <a:gd name="connsiteY7" fmla="*/ 1708234 h 1966382"/>
                  <a:gd name="connsiteX8" fmla="*/ 1601584 w 1601583"/>
                  <a:gd name="connsiteY8" fmla="*/ 1175961 h 1966382"/>
                  <a:gd name="connsiteX9" fmla="*/ 1601584 w 1601583"/>
                  <a:gd name="connsiteY9" fmla="*/ 967425 h 1966382"/>
                  <a:gd name="connsiteX10" fmla="*/ 1280580 w 1601583"/>
                  <a:gd name="connsiteY10" fmla="*/ 160397 h 1966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01583" h="1966382">
                    <a:moveTo>
                      <a:pt x="1062584" y="0"/>
                    </a:moveTo>
                    <a:cubicBezTo>
                      <a:pt x="1062584" y="0"/>
                      <a:pt x="719718" y="327941"/>
                      <a:pt x="917533" y="735764"/>
                    </a:cubicBezTo>
                    <a:cubicBezTo>
                      <a:pt x="1115349" y="1143588"/>
                      <a:pt x="1049550" y="1414770"/>
                      <a:pt x="747677" y="1358221"/>
                    </a:cubicBezTo>
                    <a:cubicBezTo>
                      <a:pt x="445803" y="1301672"/>
                      <a:pt x="92216" y="1103436"/>
                      <a:pt x="92216" y="1103436"/>
                    </a:cubicBezTo>
                    <a:cubicBezTo>
                      <a:pt x="92216" y="1103436"/>
                      <a:pt x="-115270" y="1282752"/>
                      <a:pt x="92216" y="1386390"/>
                    </a:cubicBezTo>
                    <a:cubicBezTo>
                      <a:pt x="299701" y="1490028"/>
                      <a:pt x="664010" y="1609221"/>
                      <a:pt x="531362" y="1966383"/>
                    </a:cubicBezTo>
                    <a:lnTo>
                      <a:pt x="1255985" y="1966383"/>
                    </a:lnTo>
                    <a:lnTo>
                      <a:pt x="1307278" y="1708234"/>
                    </a:lnTo>
                    <a:lnTo>
                      <a:pt x="1601584" y="1175961"/>
                    </a:lnTo>
                    <a:lnTo>
                      <a:pt x="1601584" y="967425"/>
                    </a:lnTo>
                    <a:lnTo>
                      <a:pt x="1280580" y="160397"/>
                    </a:lnTo>
                    <a:close/>
                  </a:path>
                </a:pathLst>
              </a:custGeom>
              <a:solidFill>
                <a:srgbClr val="000000">
                  <a:alpha val="8000"/>
                </a:srgbClr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任意多边形: 形状 40">
                <a:extLst>
                  <a:ext uri="{FF2B5EF4-FFF2-40B4-BE49-F238E27FC236}">
                    <a16:creationId xmlns:a16="http://schemas.microsoft.com/office/drawing/2014/main" id="{49CEE080-E4C7-4BC5-809C-0E7273D63640}"/>
                  </a:ext>
                </a:extLst>
              </p:cNvPr>
              <p:cNvSpPr/>
              <p:nvPr/>
            </p:nvSpPr>
            <p:spPr>
              <a:xfrm>
                <a:off x="3029184" y="3424111"/>
                <a:ext cx="365149" cy="563805"/>
              </a:xfrm>
              <a:custGeom>
                <a:avLst/>
                <a:gdLst>
                  <a:gd name="connsiteX0" fmla="*/ 0 w 365149"/>
                  <a:gd name="connsiteY0" fmla="*/ 102587 h 563805"/>
                  <a:gd name="connsiteX1" fmla="*/ 103638 w 365149"/>
                  <a:gd name="connsiteY1" fmla="*/ 563805 h 563805"/>
                  <a:gd name="connsiteX2" fmla="*/ 365149 w 365149"/>
                  <a:gd name="connsiteY2" fmla="*/ 528489 h 563805"/>
                  <a:gd name="connsiteX3" fmla="*/ 182680 w 365149"/>
                  <a:gd name="connsiteY3" fmla="*/ 0 h 563805"/>
                  <a:gd name="connsiteX4" fmla="*/ 0 w 365149"/>
                  <a:gd name="connsiteY4" fmla="*/ 102587 h 563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149" h="563805">
                    <a:moveTo>
                      <a:pt x="0" y="102587"/>
                    </a:moveTo>
                    <a:lnTo>
                      <a:pt x="103638" y="563805"/>
                    </a:lnTo>
                    <a:cubicBezTo>
                      <a:pt x="191824" y="561472"/>
                      <a:pt x="279506" y="549637"/>
                      <a:pt x="365149" y="528489"/>
                    </a:cubicBezTo>
                    <a:lnTo>
                      <a:pt x="182680" y="0"/>
                    </a:lnTo>
                    <a:cubicBezTo>
                      <a:pt x="129411" y="46290"/>
                      <a:pt x="67249" y="81207"/>
                      <a:pt x="0" y="102587"/>
                    </a:cubicBezTo>
                    <a:close/>
                  </a:path>
                </a:pathLst>
              </a:custGeom>
              <a:solidFill>
                <a:srgbClr val="FFFFFF">
                  <a:alpha val="39000"/>
                </a:srgbClr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任意多边形: 形状 41">
                <a:extLst>
                  <a:ext uri="{FF2B5EF4-FFF2-40B4-BE49-F238E27FC236}">
                    <a16:creationId xmlns:a16="http://schemas.microsoft.com/office/drawing/2014/main" id="{AD80F71C-BD90-4B61-8FD7-C6A1BF085135}"/>
                  </a:ext>
                </a:extLst>
              </p:cNvPr>
              <p:cNvSpPr/>
              <p:nvPr/>
            </p:nvSpPr>
            <p:spPr>
              <a:xfrm>
                <a:off x="4104241" y="4214532"/>
                <a:ext cx="1225152" cy="1764362"/>
              </a:xfrm>
              <a:custGeom>
                <a:avLst/>
                <a:gdLst>
                  <a:gd name="connsiteX0" fmla="*/ 0 w 1225152"/>
                  <a:gd name="connsiteY0" fmla="*/ 0 h 1764362"/>
                  <a:gd name="connsiteX1" fmla="*/ 1225153 w 1225152"/>
                  <a:gd name="connsiteY1" fmla="*/ 0 h 1764362"/>
                  <a:gd name="connsiteX2" fmla="*/ 783694 w 1225152"/>
                  <a:gd name="connsiteY2" fmla="*/ 718947 h 1764362"/>
                  <a:gd name="connsiteX3" fmla="*/ 789370 w 1225152"/>
                  <a:gd name="connsiteY3" fmla="*/ 1277917 h 1764362"/>
                  <a:gd name="connsiteX4" fmla="*/ 1027757 w 1225152"/>
                  <a:gd name="connsiteY4" fmla="*/ 1651055 h 1764362"/>
                  <a:gd name="connsiteX5" fmla="*/ 886280 w 1225152"/>
                  <a:gd name="connsiteY5" fmla="*/ 1764362 h 1764362"/>
                  <a:gd name="connsiteX6" fmla="*/ 480559 w 1225152"/>
                  <a:gd name="connsiteY6" fmla="*/ 1297047 h 1764362"/>
                  <a:gd name="connsiteX7" fmla="*/ 309231 w 1225152"/>
                  <a:gd name="connsiteY7" fmla="*/ 617201 h 1764362"/>
                  <a:gd name="connsiteX8" fmla="*/ 386171 w 1225152"/>
                  <a:gd name="connsiteY8" fmla="*/ 274125 h 1764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5152" h="1764362">
                    <a:moveTo>
                      <a:pt x="0" y="0"/>
                    </a:moveTo>
                    <a:lnTo>
                      <a:pt x="1225153" y="0"/>
                    </a:lnTo>
                    <a:lnTo>
                      <a:pt x="783694" y="718947"/>
                    </a:lnTo>
                    <a:cubicBezTo>
                      <a:pt x="678122" y="890905"/>
                      <a:pt x="680330" y="1108124"/>
                      <a:pt x="789370" y="1277917"/>
                    </a:cubicBezTo>
                    <a:lnTo>
                      <a:pt x="1027757" y="1651055"/>
                    </a:lnTo>
                    <a:lnTo>
                      <a:pt x="886280" y="1764362"/>
                    </a:lnTo>
                    <a:lnTo>
                      <a:pt x="480559" y="1297047"/>
                    </a:lnTo>
                    <a:cubicBezTo>
                      <a:pt x="318754" y="1110478"/>
                      <a:pt x="255184" y="858174"/>
                      <a:pt x="309231" y="617201"/>
                    </a:cubicBezTo>
                    <a:lnTo>
                      <a:pt x="386171" y="274125"/>
                    </a:lnTo>
                    <a:close/>
                  </a:path>
                </a:pathLst>
              </a:custGeom>
              <a:solidFill>
                <a:srgbClr val="24285B"/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任意多边形: 形状 42">
                <a:extLst>
                  <a:ext uri="{FF2B5EF4-FFF2-40B4-BE49-F238E27FC236}">
                    <a16:creationId xmlns:a16="http://schemas.microsoft.com/office/drawing/2014/main" id="{8C135F08-4B82-4F3F-84E4-2B1944235726}"/>
                  </a:ext>
                </a:extLst>
              </p:cNvPr>
              <p:cNvSpPr/>
              <p:nvPr/>
            </p:nvSpPr>
            <p:spPr>
              <a:xfrm>
                <a:off x="4311095" y="2124387"/>
                <a:ext cx="1768855" cy="1798888"/>
              </a:xfrm>
              <a:custGeom>
                <a:avLst/>
                <a:gdLst>
                  <a:gd name="connsiteX0" fmla="*/ 817960 w 1768855"/>
                  <a:gd name="connsiteY0" fmla="*/ 274489 h 1798888"/>
                  <a:gd name="connsiteX1" fmla="*/ 1086661 w 1768855"/>
                  <a:gd name="connsiteY1" fmla="*/ 15 h 1798888"/>
                  <a:gd name="connsiteX2" fmla="*/ 1192148 w 1768855"/>
                  <a:gd name="connsiteY2" fmla="*/ 20125 h 1798888"/>
                  <a:gd name="connsiteX3" fmla="*/ 1763942 w 1768855"/>
                  <a:gd name="connsiteY3" fmla="*/ 1136384 h 1798888"/>
                  <a:gd name="connsiteX4" fmla="*/ 0 w 1768855"/>
                  <a:gd name="connsiteY4" fmla="*/ 1402311 h 1798888"/>
                  <a:gd name="connsiteX5" fmla="*/ 65588 w 1768855"/>
                  <a:gd name="connsiteY5" fmla="*/ 1206597 h 1798888"/>
                  <a:gd name="connsiteX6" fmla="*/ 1038899 w 1768855"/>
                  <a:gd name="connsiteY6" fmla="*/ 1281855 h 1798888"/>
                  <a:gd name="connsiteX7" fmla="*/ 1176151 w 1768855"/>
                  <a:gd name="connsiteY7" fmla="*/ 1139159 h 1798888"/>
                  <a:gd name="connsiteX8" fmla="*/ 1150105 w 1768855"/>
                  <a:gd name="connsiteY8" fmla="*/ 1060496 h 1798888"/>
                  <a:gd name="connsiteX9" fmla="*/ 817960 w 1768855"/>
                  <a:gd name="connsiteY9" fmla="*/ 274489 h 1798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68855" h="1798888">
                    <a:moveTo>
                      <a:pt x="817960" y="274489"/>
                    </a:moveTo>
                    <a:cubicBezTo>
                      <a:pt x="816362" y="124496"/>
                      <a:pt x="936670" y="1609"/>
                      <a:pt x="1086661" y="15"/>
                    </a:cubicBezTo>
                    <a:cubicBezTo>
                      <a:pt x="1122818" y="-369"/>
                      <a:pt x="1158681" y="6467"/>
                      <a:pt x="1192148" y="20125"/>
                    </a:cubicBezTo>
                    <a:cubicBezTo>
                      <a:pt x="1418764" y="111990"/>
                      <a:pt x="1698984" y="380439"/>
                      <a:pt x="1763942" y="1136384"/>
                    </a:cubicBezTo>
                    <a:cubicBezTo>
                      <a:pt x="1877039" y="2451721"/>
                      <a:pt x="0" y="1402311"/>
                      <a:pt x="0" y="1402311"/>
                    </a:cubicBezTo>
                    <a:lnTo>
                      <a:pt x="65588" y="1206597"/>
                    </a:lnTo>
                    <a:cubicBezTo>
                      <a:pt x="65588" y="1206597"/>
                      <a:pt x="636751" y="1294889"/>
                      <a:pt x="1038899" y="1281855"/>
                    </a:cubicBezTo>
                    <a:cubicBezTo>
                      <a:pt x="1116217" y="1280363"/>
                      <a:pt x="1177664" y="1216456"/>
                      <a:pt x="1176151" y="1139159"/>
                    </a:cubicBezTo>
                    <a:cubicBezTo>
                      <a:pt x="1175604" y="1110906"/>
                      <a:pt x="1166523" y="1083493"/>
                      <a:pt x="1150105" y="1060496"/>
                    </a:cubicBezTo>
                    <a:cubicBezTo>
                      <a:pt x="1011360" y="868776"/>
                      <a:pt x="821323" y="554710"/>
                      <a:pt x="817960" y="274489"/>
                    </a:cubicBezTo>
                    <a:close/>
                  </a:path>
                </a:pathLst>
              </a:custGeom>
              <a:solidFill>
                <a:srgbClr val="F4A28C"/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任意多边形: 形状 43">
                <a:extLst>
                  <a:ext uri="{FF2B5EF4-FFF2-40B4-BE49-F238E27FC236}">
                    <a16:creationId xmlns:a16="http://schemas.microsoft.com/office/drawing/2014/main" id="{22E1A08B-FA87-499C-850D-4CC01F3D75BD}"/>
                  </a:ext>
                </a:extLst>
              </p:cNvPr>
              <p:cNvSpPr/>
              <p:nvPr/>
            </p:nvSpPr>
            <p:spPr>
              <a:xfrm>
                <a:off x="5095158" y="2097761"/>
                <a:ext cx="1025258" cy="1859339"/>
              </a:xfrm>
              <a:custGeom>
                <a:avLst/>
                <a:gdLst>
                  <a:gd name="connsiteX0" fmla="*/ 100746 w 1025258"/>
                  <a:gd name="connsiteY0" fmla="*/ 79755 h 1859339"/>
                  <a:gd name="connsiteX1" fmla="*/ 660347 w 1025258"/>
                  <a:gd name="connsiteY1" fmla="*/ 183393 h 1859339"/>
                  <a:gd name="connsiteX2" fmla="*/ 1017719 w 1025258"/>
                  <a:gd name="connsiteY2" fmla="*/ 1244365 h 1859339"/>
                  <a:gd name="connsiteX3" fmla="*/ 395262 w 1025258"/>
                  <a:gd name="connsiteY3" fmla="*/ 1857362 h 1859339"/>
                  <a:gd name="connsiteX4" fmla="*/ 197867 w 1025258"/>
                  <a:gd name="connsiteY4" fmla="*/ 1309112 h 1859339"/>
                  <a:gd name="connsiteX5" fmla="*/ 306340 w 1025258"/>
                  <a:gd name="connsiteY5" fmla="*/ 1058742 h 1859339"/>
                  <a:gd name="connsiteX6" fmla="*/ 100746 w 1025258"/>
                  <a:gd name="connsiteY6" fmla="*/ 79755 h 18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5258" h="1859339">
                    <a:moveTo>
                      <a:pt x="100746" y="79755"/>
                    </a:moveTo>
                    <a:cubicBezTo>
                      <a:pt x="100746" y="79755"/>
                      <a:pt x="334299" y="-156110"/>
                      <a:pt x="660347" y="183393"/>
                    </a:cubicBezTo>
                    <a:cubicBezTo>
                      <a:pt x="986396" y="522896"/>
                      <a:pt x="1017719" y="1244365"/>
                      <a:pt x="1017719" y="1244365"/>
                    </a:cubicBezTo>
                    <a:cubicBezTo>
                      <a:pt x="1017719" y="1244365"/>
                      <a:pt x="1140486" y="1899826"/>
                      <a:pt x="395262" y="1857362"/>
                    </a:cubicBezTo>
                    <a:lnTo>
                      <a:pt x="197867" y="1309112"/>
                    </a:lnTo>
                    <a:cubicBezTo>
                      <a:pt x="197867" y="1309112"/>
                      <a:pt x="471151" y="1264546"/>
                      <a:pt x="306340" y="1058742"/>
                    </a:cubicBezTo>
                    <a:cubicBezTo>
                      <a:pt x="305920" y="1058742"/>
                      <a:pt x="-212900" y="338955"/>
                      <a:pt x="100746" y="7975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任意多边形: 形状 44">
                <a:extLst>
                  <a:ext uri="{FF2B5EF4-FFF2-40B4-BE49-F238E27FC236}">
                    <a16:creationId xmlns:a16="http://schemas.microsoft.com/office/drawing/2014/main" id="{FF9A67FB-E19A-4C11-ABC2-0E1E260D0105}"/>
                  </a:ext>
                </a:extLst>
              </p:cNvPr>
              <p:cNvSpPr/>
              <p:nvPr/>
            </p:nvSpPr>
            <p:spPr>
              <a:xfrm>
                <a:off x="5141668" y="3384590"/>
                <a:ext cx="348962" cy="572634"/>
              </a:xfrm>
              <a:custGeom>
                <a:avLst/>
                <a:gdLst>
                  <a:gd name="connsiteX0" fmla="*/ 150937 w 348962"/>
                  <a:gd name="connsiteY0" fmla="*/ 22283 h 572634"/>
                  <a:gd name="connsiteX1" fmla="*/ 0 w 348962"/>
                  <a:gd name="connsiteY1" fmla="*/ 0 h 572634"/>
                  <a:gd name="connsiteX2" fmla="*/ 166704 w 348962"/>
                  <a:gd name="connsiteY2" fmla="*/ 572635 h 572634"/>
                  <a:gd name="connsiteX3" fmla="*/ 348963 w 348962"/>
                  <a:gd name="connsiteY3" fmla="*/ 570743 h 572634"/>
                  <a:gd name="connsiteX4" fmla="*/ 150937 w 348962"/>
                  <a:gd name="connsiteY4" fmla="*/ 22283 h 572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8962" h="572634">
                    <a:moveTo>
                      <a:pt x="150937" y="22283"/>
                    </a:moveTo>
                    <a:lnTo>
                      <a:pt x="0" y="0"/>
                    </a:lnTo>
                    <a:lnTo>
                      <a:pt x="166704" y="572635"/>
                    </a:lnTo>
                    <a:lnTo>
                      <a:pt x="348963" y="570743"/>
                    </a:lnTo>
                    <a:lnTo>
                      <a:pt x="150937" y="22283"/>
                    </a:lnTo>
                    <a:close/>
                  </a:path>
                </a:pathLst>
              </a:custGeom>
              <a:solidFill>
                <a:srgbClr val="2399F3"/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任意多边形: 形状 45">
                <a:extLst>
                  <a:ext uri="{FF2B5EF4-FFF2-40B4-BE49-F238E27FC236}">
                    <a16:creationId xmlns:a16="http://schemas.microsoft.com/office/drawing/2014/main" id="{22912160-FA78-47F2-AAA7-F757B54D5D7B}"/>
                  </a:ext>
                </a:extLst>
              </p:cNvPr>
              <p:cNvSpPr/>
              <p:nvPr/>
            </p:nvSpPr>
            <p:spPr>
              <a:xfrm>
                <a:off x="3993666" y="2790513"/>
                <a:ext cx="299140" cy="533954"/>
              </a:xfrm>
              <a:custGeom>
                <a:avLst/>
                <a:gdLst>
                  <a:gd name="connsiteX0" fmla="*/ 0 w 299140"/>
                  <a:gd name="connsiteY0" fmla="*/ 0 h 533954"/>
                  <a:gd name="connsiteX1" fmla="*/ 299141 w 299140"/>
                  <a:gd name="connsiteY1" fmla="*/ 0 h 533954"/>
                  <a:gd name="connsiteX2" fmla="*/ 299141 w 299140"/>
                  <a:gd name="connsiteY2" fmla="*/ 533955 h 533954"/>
                  <a:gd name="connsiteX3" fmla="*/ 0 w 299140"/>
                  <a:gd name="connsiteY3" fmla="*/ 533955 h 533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9140" h="533954">
                    <a:moveTo>
                      <a:pt x="0" y="0"/>
                    </a:moveTo>
                    <a:lnTo>
                      <a:pt x="299141" y="0"/>
                    </a:lnTo>
                    <a:lnTo>
                      <a:pt x="299141" y="533955"/>
                    </a:lnTo>
                    <a:lnTo>
                      <a:pt x="0" y="533955"/>
                    </a:lnTo>
                    <a:close/>
                  </a:path>
                </a:pathLst>
              </a:custGeom>
              <a:solidFill>
                <a:schemeClr val="accent3"/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任意多边形: 形状 46">
                <a:extLst>
                  <a:ext uri="{FF2B5EF4-FFF2-40B4-BE49-F238E27FC236}">
                    <a16:creationId xmlns:a16="http://schemas.microsoft.com/office/drawing/2014/main" id="{B16F985D-1B1B-4EC5-BA55-0A332D0FE6DA}"/>
                  </a:ext>
                </a:extLst>
              </p:cNvPr>
              <p:cNvSpPr/>
              <p:nvPr/>
            </p:nvSpPr>
            <p:spPr>
              <a:xfrm>
                <a:off x="5141668" y="3384590"/>
                <a:ext cx="348962" cy="572634"/>
              </a:xfrm>
              <a:custGeom>
                <a:avLst/>
                <a:gdLst>
                  <a:gd name="connsiteX0" fmla="*/ 150937 w 348962"/>
                  <a:gd name="connsiteY0" fmla="*/ 22283 h 572634"/>
                  <a:gd name="connsiteX1" fmla="*/ 0 w 348962"/>
                  <a:gd name="connsiteY1" fmla="*/ 0 h 572634"/>
                  <a:gd name="connsiteX2" fmla="*/ 166704 w 348962"/>
                  <a:gd name="connsiteY2" fmla="*/ 572635 h 572634"/>
                  <a:gd name="connsiteX3" fmla="*/ 348963 w 348962"/>
                  <a:gd name="connsiteY3" fmla="*/ 570743 h 572634"/>
                  <a:gd name="connsiteX4" fmla="*/ 150937 w 348962"/>
                  <a:gd name="connsiteY4" fmla="*/ 22283 h 572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8962" h="572634">
                    <a:moveTo>
                      <a:pt x="150937" y="22283"/>
                    </a:moveTo>
                    <a:lnTo>
                      <a:pt x="0" y="0"/>
                    </a:lnTo>
                    <a:lnTo>
                      <a:pt x="166704" y="572635"/>
                    </a:lnTo>
                    <a:lnTo>
                      <a:pt x="348963" y="570743"/>
                    </a:lnTo>
                    <a:lnTo>
                      <a:pt x="150937" y="22283"/>
                    </a:lnTo>
                    <a:close/>
                  </a:path>
                </a:pathLst>
              </a:custGeom>
              <a:solidFill>
                <a:srgbClr val="FFFFFF">
                  <a:alpha val="39000"/>
                </a:srgbClr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任意多边形: 形状 47">
                <a:extLst>
                  <a:ext uri="{FF2B5EF4-FFF2-40B4-BE49-F238E27FC236}">
                    <a16:creationId xmlns:a16="http://schemas.microsoft.com/office/drawing/2014/main" id="{A8DA043A-CE75-4C0F-979A-2398E01E880C}"/>
                  </a:ext>
                </a:extLst>
              </p:cNvPr>
              <p:cNvSpPr/>
              <p:nvPr/>
            </p:nvSpPr>
            <p:spPr>
              <a:xfrm>
                <a:off x="4066880" y="3177820"/>
                <a:ext cx="310223" cy="348877"/>
              </a:xfrm>
              <a:custGeom>
                <a:avLst/>
                <a:gdLst>
                  <a:gd name="connsiteX0" fmla="*/ 310224 w 310223"/>
                  <a:gd name="connsiteY0" fmla="*/ 153165 h 348877"/>
                  <a:gd name="connsiteX1" fmla="*/ 84660 w 310223"/>
                  <a:gd name="connsiteY1" fmla="*/ 2438 h 348877"/>
                  <a:gd name="connsiteX2" fmla="*/ 244636 w 310223"/>
                  <a:gd name="connsiteY2" fmla="*/ 348878 h 348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0223" h="348877">
                    <a:moveTo>
                      <a:pt x="310224" y="153165"/>
                    </a:moveTo>
                    <a:cubicBezTo>
                      <a:pt x="310224" y="153165"/>
                      <a:pt x="172531" y="-22578"/>
                      <a:pt x="84660" y="2438"/>
                    </a:cubicBezTo>
                    <a:cubicBezTo>
                      <a:pt x="-3211" y="27454"/>
                      <a:pt x="-104537" y="248814"/>
                      <a:pt x="244636" y="348878"/>
                    </a:cubicBezTo>
                    <a:close/>
                  </a:path>
                </a:pathLst>
              </a:custGeom>
              <a:solidFill>
                <a:srgbClr val="F4A28C"/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任意多边形: 形状 48">
                <a:extLst>
                  <a:ext uri="{FF2B5EF4-FFF2-40B4-BE49-F238E27FC236}">
                    <a16:creationId xmlns:a16="http://schemas.microsoft.com/office/drawing/2014/main" id="{61468157-3EBC-49BA-BEB2-07D4F92DA57D}"/>
                  </a:ext>
                </a:extLst>
              </p:cNvPr>
              <p:cNvSpPr/>
              <p:nvPr/>
            </p:nvSpPr>
            <p:spPr>
              <a:xfrm>
                <a:off x="1893509" y="3384200"/>
                <a:ext cx="362281" cy="378782"/>
              </a:xfrm>
              <a:custGeom>
                <a:avLst/>
                <a:gdLst>
                  <a:gd name="connsiteX0" fmla="*/ 362282 w 362281"/>
                  <a:gd name="connsiteY0" fmla="*/ 142498 h 378782"/>
                  <a:gd name="connsiteX1" fmla="*/ 94463 w 362281"/>
                  <a:gd name="connsiteY1" fmla="*/ 390 h 378782"/>
                  <a:gd name="connsiteX2" fmla="*/ 305733 w 362281"/>
                  <a:gd name="connsiteY2" fmla="*/ 378783 h 37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2281" h="378782">
                    <a:moveTo>
                      <a:pt x="362282" y="142498"/>
                    </a:moveTo>
                    <a:cubicBezTo>
                      <a:pt x="362282" y="142498"/>
                      <a:pt x="213867" y="-8649"/>
                      <a:pt x="94463" y="390"/>
                    </a:cubicBezTo>
                    <a:cubicBezTo>
                      <a:pt x="-24941" y="9429"/>
                      <a:pt x="-99148" y="273674"/>
                      <a:pt x="305733" y="378783"/>
                    </a:cubicBezTo>
                    <a:close/>
                  </a:path>
                </a:pathLst>
              </a:custGeom>
              <a:solidFill>
                <a:srgbClr val="F4A28C"/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任意多边形: 形状 49">
                <a:extLst>
                  <a:ext uri="{FF2B5EF4-FFF2-40B4-BE49-F238E27FC236}">
                    <a16:creationId xmlns:a16="http://schemas.microsoft.com/office/drawing/2014/main" id="{C67E9185-783F-46FE-AC83-69EEE95AD017}"/>
                  </a:ext>
                </a:extLst>
              </p:cNvPr>
              <p:cNvSpPr/>
              <p:nvPr/>
            </p:nvSpPr>
            <p:spPr>
              <a:xfrm>
                <a:off x="1453388" y="3104369"/>
                <a:ext cx="980878" cy="358422"/>
              </a:xfrm>
              <a:custGeom>
                <a:avLst/>
                <a:gdLst>
                  <a:gd name="connsiteX0" fmla="*/ 0 w 980878"/>
                  <a:gd name="connsiteY0" fmla="*/ 0 h 358422"/>
                  <a:gd name="connsiteX1" fmla="*/ 980879 w 980878"/>
                  <a:gd name="connsiteY1" fmla="*/ 0 h 358422"/>
                  <a:gd name="connsiteX2" fmla="*/ 980879 w 980878"/>
                  <a:gd name="connsiteY2" fmla="*/ 358422 h 358422"/>
                  <a:gd name="connsiteX3" fmla="*/ 0 w 980878"/>
                  <a:gd name="connsiteY3" fmla="*/ 358422 h 358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0878" h="358422">
                    <a:moveTo>
                      <a:pt x="0" y="0"/>
                    </a:moveTo>
                    <a:lnTo>
                      <a:pt x="980879" y="0"/>
                    </a:lnTo>
                    <a:lnTo>
                      <a:pt x="980879" y="358422"/>
                    </a:lnTo>
                    <a:lnTo>
                      <a:pt x="0" y="358422"/>
                    </a:lnTo>
                    <a:close/>
                  </a:path>
                </a:pathLst>
              </a:custGeom>
              <a:solidFill>
                <a:srgbClr val="24285B"/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任意多边形: 形状 50">
                <a:extLst>
                  <a:ext uri="{FF2B5EF4-FFF2-40B4-BE49-F238E27FC236}">
                    <a16:creationId xmlns:a16="http://schemas.microsoft.com/office/drawing/2014/main" id="{40AC9B88-9E66-4111-B238-6D405845AD16}"/>
                  </a:ext>
                </a:extLst>
              </p:cNvPr>
              <p:cNvSpPr/>
              <p:nvPr/>
            </p:nvSpPr>
            <p:spPr>
              <a:xfrm>
                <a:off x="1591711" y="3231341"/>
                <a:ext cx="414970" cy="93126"/>
              </a:xfrm>
              <a:custGeom>
                <a:avLst/>
                <a:gdLst>
                  <a:gd name="connsiteX0" fmla="*/ 0 w 414970"/>
                  <a:gd name="connsiteY0" fmla="*/ 0 h 93126"/>
                  <a:gd name="connsiteX1" fmla="*/ 414971 w 414970"/>
                  <a:gd name="connsiteY1" fmla="*/ 0 h 93126"/>
                  <a:gd name="connsiteX2" fmla="*/ 414971 w 414970"/>
                  <a:gd name="connsiteY2" fmla="*/ 93127 h 93126"/>
                  <a:gd name="connsiteX3" fmla="*/ 0 w 414970"/>
                  <a:gd name="connsiteY3" fmla="*/ 93127 h 93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4970" h="93126">
                    <a:moveTo>
                      <a:pt x="0" y="0"/>
                    </a:moveTo>
                    <a:lnTo>
                      <a:pt x="414971" y="0"/>
                    </a:lnTo>
                    <a:lnTo>
                      <a:pt x="414971" y="93127"/>
                    </a:lnTo>
                    <a:lnTo>
                      <a:pt x="0" y="93127"/>
                    </a:lnTo>
                    <a:close/>
                  </a:path>
                </a:pathLst>
              </a:custGeom>
              <a:solidFill>
                <a:srgbClr val="FFFFFF"/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" name="任意多边形: 形状 51">
                <a:extLst>
                  <a:ext uri="{FF2B5EF4-FFF2-40B4-BE49-F238E27FC236}">
                    <a16:creationId xmlns:a16="http://schemas.microsoft.com/office/drawing/2014/main" id="{E397BC7A-B3E2-47ED-9E9A-A26EF90E8DB6}"/>
                  </a:ext>
                </a:extLst>
              </p:cNvPr>
              <p:cNvSpPr/>
              <p:nvPr/>
            </p:nvSpPr>
            <p:spPr>
              <a:xfrm>
                <a:off x="2159301" y="3207586"/>
                <a:ext cx="140425" cy="140425"/>
              </a:xfrm>
              <a:custGeom>
                <a:avLst/>
                <a:gdLst>
                  <a:gd name="connsiteX0" fmla="*/ 140426 w 140425"/>
                  <a:gd name="connsiteY0" fmla="*/ 70213 h 140425"/>
                  <a:gd name="connsiteX1" fmla="*/ 70213 w 140425"/>
                  <a:gd name="connsiteY1" fmla="*/ 140426 h 140425"/>
                  <a:gd name="connsiteX2" fmla="*/ 0 w 140425"/>
                  <a:gd name="connsiteY2" fmla="*/ 70213 h 140425"/>
                  <a:gd name="connsiteX3" fmla="*/ 70213 w 140425"/>
                  <a:gd name="connsiteY3" fmla="*/ 0 h 140425"/>
                  <a:gd name="connsiteX4" fmla="*/ 140426 w 140425"/>
                  <a:gd name="connsiteY4" fmla="*/ 70213 h 140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425" h="140425">
                    <a:moveTo>
                      <a:pt x="140426" y="70213"/>
                    </a:moveTo>
                    <a:cubicBezTo>
                      <a:pt x="140426" y="108990"/>
                      <a:pt x="108991" y="140426"/>
                      <a:pt x="70213" y="140426"/>
                    </a:cubicBezTo>
                    <a:cubicBezTo>
                      <a:pt x="31435" y="140426"/>
                      <a:pt x="0" y="108990"/>
                      <a:pt x="0" y="70213"/>
                    </a:cubicBezTo>
                    <a:cubicBezTo>
                      <a:pt x="0" y="31436"/>
                      <a:pt x="31435" y="0"/>
                      <a:pt x="70213" y="0"/>
                    </a:cubicBezTo>
                    <a:cubicBezTo>
                      <a:pt x="108991" y="0"/>
                      <a:pt x="140426" y="31436"/>
                      <a:pt x="140426" y="70213"/>
                    </a:cubicBezTo>
                    <a:close/>
                  </a:path>
                </a:pathLst>
              </a:custGeom>
              <a:solidFill>
                <a:srgbClr val="2399F3"/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任意多边形: 形状 52">
                <a:extLst>
                  <a:ext uri="{FF2B5EF4-FFF2-40B4-BE49-F238E27FC236}">
                    <a16:creationId xmlns:a16="http://schemas.microsoft.com/office/drawing/2014/main" id="{7304310D-AFA8-47AF-AB9A-3860F1222C43}"/>
                  </a:ext>
                </a:extLst>
              </p:cNvPr>
              <p:cNvSpPr/>
              <p:nvPr/>
            </p:nvSpPr>
            <p:spPr>
              <a:xfrm>
                <a:off x="827147" y="1468870"/>
                <a:ext cx="1081363" cy="1081363"/>
              </a:xfrm>
              <a:custGeom>
                <a:avLst/>
                <a:gdLst>
                  <a:gd name="connsiteX0" fmla="*/ 1081363 w 1081363"/>
                  <a:gd name="connsiteY0" fmla="*/ 540682 h 1081363"/>
                  <a:gd name="connsiteX1" fmla="*/ 540682 w 1081363"/>
                  <a:gd name="connsiteY1" fmla="*/ 1081363 h 1081363"/>
                  <a:gd name="connsiteX2" fmla="*/ 0 w 1081363"/>
                  <a:gd name="connsiteY2" fmla="*/ 540682 h 1081363"/>
                  <a:gd name="connsiteX3" fmla="*/ 540682 w 1081363"/>
                  <a:gd name="connsiteY3" fmla="*/ 0 h 1081363"/>
                  <a:gd name="connsiteX4" fmla="*/ 1081363 w 1081363"/>
                  <a:gd name="connsiteY4" fmla="*/ 540682 h 108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1363" h="1081363">
                    <a:moveTo>
                      <a:pt x="1081363" y="540682"/>
                    </a:moveTo>
                    <a:cubicBezTo>
                      <a:pt x="1081363" y="839292"/>
                      <a:pt x="839292" y="1081363"/>
                      <a:pt x="540682" y="1081363"/>
                    </a:cubicBezTo>
                    <a:cubicBezTo>
                      <a:pt x="242071" y="1081363"/>
                      <a:pt x="0" y="839292"/>
                      <a:pt x="0" y="540682"/>
                    </a:cubicBezTo>
                    <a:cubicBezTo>
                      <a:pt x="0" y="242071"/>
                      <a:pt x="242071" y="0"/>
                      <a:pt x="540682" y="0"/>
                    </a:cubicBezTo>
                    <a:cubicBezTo>
                      <a:pt x="839292" y="0"/>
                      <a:pt x="1081363" y="242071"/>
                      <a:pt x="1081363" y="540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任意多边形: 形状 53">
                <a:extLst>
                  <a:ext uri="{FF2B5EF4-FFF2-40B4-BE49-F238E27FC236}">
                    <a16:creationId xmlns:a16="http://schemas.microsoft.com/office/drawing/2014/main" id="{27E1FA34-BD34-48AB-BC53-33AE419B34F8}"/>
                  </a:ext>
                </a:extLst>
              </p:cNvPr>
              <p:cNvSpPr/>
              <p:nvPr/>
            </p:nvSpPr>
            <p:spPr>
              <a:xfrm>
                <a:off x="2417869" y="2042136"/>
                <a:ext cx="594917" cy="594917"/>
              </a:xfrm>
              <a:custGeom>
                <a:avLst/>
                <a:gdLst>
                  <a:gd name="connsiteX0" fmla="*/ 594918 w 594917"/>
                  <a:gd name="connsiteY0" fmla="*/ 297459 h 594917"/>
                  <a:gd name="connsiteX1" fmla="*/ 297459 w 594917"/>
                  <a:gd name="connsiteY1" fmla="*/ 594918 h 594917"/>
                  <a:gd name="connsiteX2" fmla="*/ 0 w 594917"/>
                  <a:gd name="connsiteY2" fmla="*/ 297459 h 594917"/>
                  <a:gd name="connsiteX3" fmla="*/ 297459 w 594917"/>
                  <a:gd name="connsiteY3" fmla="*/ 0 h 594917"/>
                  <a:gd name="connsiteX4" fmla="*/ 594918 w 594917"/>
                  <a:gd name="connsiteY4" fmla="*/ 297459 h 594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4917" h="594917">
                    <a:moveTo>
                      <a:pt x="594918" y="297459"/>
                    </a:moveTo>
                    <a:cubicBezTo>
                      <a:pt x="594918" y="461741"/>
                      <a:pt x="461741" y="594918"/>
                      <a:pt x="297459" y="594918"/>
                    </a:cubicBezTo>
                    <a:cubicBezTo>
                      <a:pt x="133177" y="594918"/>
                      <a:pt x="0" y="461741"/>
                      <a:pt x="0" y="297459"/>
                    </a:cubicBezTo>
                    <a:cubicBezTo>
                      <a:pt x="0" y="133177"/>
                      <a:pt x="133177" y="0"/>
                      <a:pt x="297459" y="0"/>
                    </a:cubicBezTo>
                    <a:cubicBezTo>
                      <a:pt x="461741" y="0"/>
                      <a:pt x="594918" y="133177"/>
                      <a:pt x="594918" y="29745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" name="任意多边形: 形状 54">
                <a:extLst>
                  <a:ext uri="{FF2B5EF4-FFF2-40B4-BE49-F238E27FC236}">
                    <a16:creationId xmlns:a16="http://schemas.microsoft.com/office/drawing/2014/main" id="{2DC9D49A-9357-4694-8F49-AB1AEF291082}"/>
                  </a:ext>
                </a:extLst>
              </p:cNvPr>
              <p:cNvSpPr/>
              <p:nvPr/>
            </p:nvSpPr>
            <p:spPr>
              <a:xfrm>
                <a:off x="547722" y="1821827"/>
                <a:ext cx="1684496" cy="564353"/>
              </a:xfrm>
              <a:custGeom>
                <a:avLst/>
                <a:gdLst>
                  <a:gd name="connsiteX0" fmla="*/ 282578 w 1684496"/>
                  <a:gd name="connsiteY0" fmla="*/ 130966 h 564353"/>
                  <a:gd name="connsiteX1" fmla="*/ 3198 w 1684496"/>
                  <a:gd name="connsiteY1" fmla="*/ 444191 h 564353"/>
                  <a:gd name="connsiteX2" fmla="*/ 1441512 w 1684496"/>
                  <a:gd name="connsiteY2" fmla="*/ 399415 h 564353"/>
                  <a:gd name="connsiteX3" fmla="*/ 1328835 w 1684496"/>
                  <a:gd name="connsiteY3" fmla="*/ 0 h 564353"/>
                  <a:gd name="connsiteX4" fmla="*/ 1141741 w 1684496"/>
                  <a:gd name="connsiteY4" fmla="*/ 252262 h 564353"/>
                  <a:gd name="connsiteX5" fmla="*/ 282578 w 1684496"/>
                  <a:gd name="connsiteY5" fmla="*/ 130966 h 564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4496" h="564353">
                    <a:moveTo>
                      <a:pt x="282578" y="130966"/>
                    </a:moveTo>
                    <a:cubicBezTo>
                      <a:pt x="282578" y="130966"/>
                      <a:pt x="-35061" y="226405"/>
                      <a:pt x="3198" y="444191"/>
                    </a:cubicBezTo>
                    <a:cubicBezTo>
                      <a:pt x="41458" y="661978"/>
                      <a:pt x="1089817" y="544676"/>
                      <a:pt x="1441512" y="399415"/>
                    </a:cubicBezTo>
                    <a:cubicBezTo>
                      <a:pt x="1793208" y="254154"/>
                      <a:pt x="1769453" y="53816"/>
                      <a:pt x="1328835" y="0"/>
                    </a:cubicBezTo>
                    <a:cubicBezTo>
                      <a:pt x="1328835" y="0"/>
                      <a:pt x="1417127" y="192350"/>
                      <a:pt x="1141741" y="252262"/>
                    </a:cubicBezTo>
                    <a:cubicBezTo>
                      <a:pt x="817794" y="322895"/>
                      <a:pt x="230234" y="460799"/>
                      <a:pt x="282578" y="130966"/>
                    </a:cubicBezTo>
                    <a:close/>
                  </a:path>
                </a:pathLst>
              </a:custGeom>
              <a:solidFill>
                <a:srgbClr val="2399F3"/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" name="任意多边形: 形状 55">
                <a:extLst>
                  <a:ext uri="{FF2B5EF4-FFF2-40B4-BE49-F238E27FC236}">
                    <a16:creationId xmlns:a16="http://schemas.microsoft.com/office/drawing/2014/main" id="{267B9B1E-28B7-453D-A8BB-E1FFCB9F5B4C}"/>
                  </a:ext>
                </a:extLst>
              </p:cNvPr>
              <p:cNvSpPr/>
              <p:nvPr/>
            </p:nvSpPr>
            <p:spPr>
              <a:xfrm>
                <a:off x="547722" y="1821827"/>
                <a:ext cx="1684496" cy="564353"/>
              </a:xfrm>
              <a:custGeom>
                <a:avLst/>
                <a:gdLst>
                  <a:gd name="connsiteX0" fmla="*/ 282578 w 1684496"/>
                  <a:gd name="connsiteY0" fmla="*/ 130966 h 564353"/>
                  <a:gd name="connsiteX1" fmla="*/ 3198 w 1684496"/>
                  <a:gd name="connsiteY1" fmla="*/ 444191 h 564353"/>
                  <a:gd name="connsiteX2" fmla="*/ 1441512 w 1684496"/>
                  <a:gd name="connsiteY2" fmla="*/ 399415 h 564353"/>
                  <a:gd name="connsiteX3" fmla="*/ 1328835 w 1684496"/>
                  <a:gd name="connsiteY3" fmla="*/ 0 h 564353"/>
                  <a:gd name="connsiteX4" fmla="*/ 1141741 w 1684496"/>
                  <a:gd name="connsiteY4" fmla="*/ 252262 h 564353"/>
                  <a:gd name="connsiteX5" fmla="*/ 282578 w 1684496"/>
                  <a:gd name="connsiteY5" fmla="*/ 130966 h 564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4496" h="564353">
                    <a:moveTo>
                      <a:pt x="282578" y="130966"/>
                    </a:moveTo>
                    <a:cubicBezTo>
                      <a:pt x="282578" y="130966"/>
                      <a:pt x="-35061" y="226405"/>
                      <a:pt x="3198" y="444191"/>
                    </a:cubicBezTo>
                    <a:cubicBezTo>
                      <a:pt x="41458" y="661978"/>
                      <a:pt x="1089817" y="544676"/>
                      <a:pt x="1441512" y="399415"/>
                    </a:cubicBezTo>
                    <a:cubicBezTo>
                      <a:pt x="1793208" y="254154"/>
                      <a:pt x="1769453" y="53816"/>
                      <a:pt x="1328835" y="0"/>
                    </a:cubicBezTo>
                    <a:cubicBezTo>
                      <a:pt x="1328835" y="0"/>
                      <a:pt x="1417127" y="192350"/>
                      <a:pt x="1141741" y="252262"/>
                    </a:cubicBezTo>
                    <a:cubicBezTo>
                      <a:pt x="817794" y="322895"/>
                      <a:pt x="230234" y="460799"/>
                      <a:pt x="282578" y="130966"/>
                    </a:cubicBezTo>
                    <a:close/>
                  </a:path>
                </a:pathLst>
              </a:custGeom>
              <a:solidFill>
                <a:srgbClr val="FFFFFF">
                  <a:alpha val="48000"/>
                </a:srgbClr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任意多边形: 形状 56">
                <a:extLst>
                  <a:ext uri="{FF2B5EF4-FFF2-40B4-BE49-F238E27FC236}">
                    <a16:creationId xmlns:a16="http://schemas.microsoft.com/office/drawing/2014/main" id="{7DB1272E-A032-4EE9-B01D-2EB260EAB9FD}"/>
                  </a:ext>
                </a:extLst>
              </p:cNvPr>
              <p:cNvSpPr/>
              <p:nvPr/>
            </p:nvSpPr>
            <p:spPr>
              <a:xfrm rot="20657482">
                <a:off x="1047124" y="1577882"/>
                <a:ext cx="237731" cy="179870"/>
              </a:xfrm>
              <a:custGeom>
                <a:avLst/>
                <a:gdLst>
                  <a:gd name="connsiteX0" fmla="*/ 237731 w 237731"/>
                  <a:gd name="connsiteY0" fmla="*/ 89935 h 179870"/>
                  <a:gd name="connsiteX1" fmla="*/ 118865 w 237731"/>
                  <a:gd name="connsiteY1" fmla="*/ 179871 h 179870"/>
                  <a:gd name="connsiteX2" fmla="*/ 0 w 237731"/>
                  <a:gd name="connsiteY2" fmla="*/ 89935 h 179870"/>
                  <a:gd name="connsiteX3" fmla="*/ 118865 w 237731"/>
                  <a:gd name="connsiteY3" fmla="*/ 0 h 179870"/>
                  <a:gd name="connsiteX4" fmla="*/ 237731 w 237731"/>
                  <a:gd name="connsiteY4" fmla="*/ 89935 h 179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731" h="179870">
                    <a:moveTo>
                      <a:pt x="237731" y="89935"/>
                    </a:moveTo>
                    <a:cubicBezTo>
                      <a:pt x="237731" y="139605"/>
                      <a:pt x="184513" y="179871"/>
                      <a:pt x="118865" y="179871"/>
                    </a:cubicBezTo>
                    <a:cubicBezTo>
                      <a:pt x="53218" y="179871"/>
                      <a:pt x="0" y="139605"/>
                      <a:pt x="0" y="89935"/>
                    </a:cubicBezTo>
                    <a:cubicBezTo>
                      <a:pt x="0" y="40265"/>
                      <a:pt x="53218" y="0"/>
                      <a:pt x="118865" y="0"/>
                    </a:cubicBezTo>
                    <a:cubicBezTo>
                      <a:pt x="184513" y="0"/>
                      <a:pt x="237731" y="40265"/>
                      <a:pt x="237731" y="89935"/>
                    </a:cubicBezTo>
                    <a:close/>
                  </a:path>
                </a:pathLst>
              </a:custGeom>
              <a:solidFill>
                <a:srgbClr val="000000">
                  <a:alpha val="8000"/>
                </a:srgbClr>
              </a:solidFill>
              <a:ln w="20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任意多边形: 形状 57">
                <a:extLst>
                  <a:ext uri="{FF2B5EF4-FFF2-40B4-BE49-F238E27FC236}">
                    <a16:creationId xmlns:a16="http://schemas.microsoft.com/office/drawing/2014/main" id="{0BCCB561-FB44-4470-B520-B226815DEEA5}"/>
                  </a:ext>
                </a:extLst>
              </p:cNvPr>
              <p:cNvSpPr/>
              <p:nvPr/>
            </p:nvSpPr>
            <p:spPr>
              <a:xfrm rot="17418001">
                <a:off x="1376781" y="1534433"/>
                <a:ext cx="125710" cy="166492"/>
              </a:xfrm>
              <a:custGeom>
                <a:avLst/>
                <a:gdLst>
                  <a:gd name="connsiteX0" fmla="*/ 125711 w 125710"/>
                  <a:gd name="connsiteY0" fmla="*/ 83246 h 166492"/>
                  <a:gd name="connsiteX1" fmla="*/ 62855 w 125710"/>
                  <a:gd name="connsiteY1" fmla="*/ 166493 h 166492"/>
                  <a:gd name="connsiteX2" fmla="*/ 0 w 125710"/>
                  <a:gd name="connsiteY2" fmla="*/ 83246 h 166492"/>
                  <a:gd name="connsiteX3" fmla="*/ 62855 w 125710"/>
                  <a:gd name="connsiteY3" fmla="*/ 0 h 166492"/>
                  <a:gd name="connsiteX4" fmla="*/ 125711 w 125710"/>
                  <a:gd name="connsiteY4" fmla="*/ 83246 h 16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710" h="166492">
                    <a:moveTo>
                      <a:pt x="125711" y="83246"/>
                    </a:moveTo>
                    <a:cubicBezTo>
                      <a:pt x="125711" y="129222"/>
                      <a:pt x="97569" y="166493"/>
                      <a:pt x="62855" y="166493"/>
                    </a:cubicBezTo>
                    <a:cubicBezTo>
                      <a:pt x="28141" y="166493"/>
                      <a:pt x="0" y="129222"/>
                      <a:pt x="0" y="83246"/>
                    </a:cubicBezTo>
                    <a:cubicBezTo>
                      <a:pt x="0" y="37271"/>
                      <a:pt x="28141" y="0"/>
                      <a:pt x="62855" y="0"/>
                    </a:cubicBezTo>
                    <a:cubicBezTo>
                      <a:pt x="97569" y="0"/>
                      <a:pt x="125711" y="37271"/>
                      <a:pt x="125711" y="83246"/>
                    </a:cubicBezTo>
                    <a:close/>
                  </a:path>
                </a:pathLst>
              </a:custGeom>
              <a:solidFill>
                <a:srgbClr val="000000">
                  <a:alpha val="8000"/>
                </a:srgbClr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" name="任意多边形: 形状 58">
                <a:extLst>
                  <a:ext uri="{FF2B5EF4-FFF2-40B4-BE49-F238E27FC236}">
                    <a16:creationId xmlns:a16="http://schemas.microsoft.com/office/drawing/2014/main" id="{9B3D4306-2B78-4490-8204-B57475FE6A51}"/>
                  </a:ext>
                </a:extLst>
              </p:cNvPr>
              <p:cNvSpPr/>
              <p:nvPr/>
            </p:nvSpPr>
            <p:spPr>
              <a:xfrm rot="18362999">
                <a:off x="2781183" y="2153308"/>
                <a:ext cx="122347" cy="161868"/>
              </a:xfrm>
              <a:custGeom>
                <a:avLst/>
                <a:gdLst>
                  <a:gd name="connsiteX0" fmla="*/ 122347 w 122347"/>
                  <a:gd name="connsiteY0" fmla="*/ 80934 h 161868"/>
                  <a:gd name="connsiteX1" fmla="*/ 61174 w 122347"/>
                  <a:gd name="connsiteY1" fmla="*/ 161868 h 161868"/>
                  <a:gd name="connsiteX2" fmla="*/ 0 w 122347"/>
                  <a:gd name="connsiteY2" fmla="*/ 80934 h 161868"/>
                  <a:gd name="connsiteX3" fmla="*/ 61174 w 122347"/>
                  <a:gd name="connsiteY3" fmla="*/ 0 h 161868"/>
                  <a:gd name="connsiteX4" fmla="*/ 122347 w 122347"/>
                  <a:gd name="connsiteY4" fmla="*/ 80934 h 161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347" h="161868">
                    <a:moveTo>
                      <a:pt x="122347" y="80934"/>
                    </a:moveTo>
                    <a:cubicBezTo>
                      <a:pt x="122347" y="125633"/>
                      <a:pt x="94959" y="161868"/>
                      <a:pt x="61174" y="161868"/>
                    </a:cubicBezTo>
                    <a:cubicBezTo>
                      <a:pt x="27388" y="161868"/>
                      <a:pt x="0" y="125633"/>
                      <a:pt x="0" y="80934"/>
                    </a:cubicBezTo>
                    <a:cubicBezTo>
                      <a:pt x="0" y="36235"/>
                      <a:pt x="27388" y="0"/>
                      <a:pt x="61174" y="0"/>
                    </a:cubicBezTo>
                    <a:cubicBezTo>
                      <a:pt x="94959" y="0"/>
                      <a:pt x="122347" y="36235"/>
                      <a:pt x="122347" y="80934"/>
                    </a:cubicBezTo>
                    <a:close/>
                  </a:path>
                </a:pathLst>
              </a:custGeom>
              <a:solidFill>
                <a:srgbClr val="000000">
                  <a:alpha val="8000"/>
                </a:srgbClr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" name="任意多边形: 形状 59">
                <a:extLst>
                  <a:ext uri="{FF2B5EF4-FFF2-40B4-BE49-F238E27FC236}">
                    <a16:creationId xmlns:a16="http://schemas.microsoft.com/office/drawing/2014/main" id="{928CB7D4-1918-4F29-813C-5C3179C6A56F}"/>
                  </a:ext>
                </a:extLst>
              </p:cNvPr>
              <p:cNvSpPr/>
              <p:nvPr/>
            </p:nvSpPr>
            <p:spPr>
              <a:xfrm rot="20655001">
                <a:off x="1297259" y="1740166"/>
                <a:ext cx="125710" cy="95018"/>
              </a:xfrm>
              <a:custGeom>
                <a:avLst/>
                <a:gdLst>
                  <a:gd name="connsiteX0" fmla="*/ 125711 w 125710"/>
                  <a:gd name="connsiteY0" fmla="*/ 47509 h 95018"/>
                  <a:gd name="connsiteX1" fmla="*/ 62855 w 125710"/>
                  <a:gd name="connsiteY1" fmla="*/ 95019 h 95018"/>
                  <a:gd name="connsiteX2" fmla="*/ 0 w 125710"/>
                  <a:gd name="connsiteY2" fmla="*/ 47509 h 95018"/>
                  <a:gd name="connsiteX3" fmla="*/ 62855 w 125710"/>
                  <a:gd name="connsiteY3" fmla="*/ 0 h 95018"/>
                  <a:gd name="connsiteX4" fmla="*/ 125711 w 125710"/>
                  <a:gd name="connsiteY4" fmla="*/ 47509 h 95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710" h="95018">
                    <a:moveTo>
                      <a:pt x="125711" y="47509"/>
                    </a:moveTo>
                    <a:cubicBezTo>
                      <a:pt x="125711" y="73748"/>
                      <a:pt x="97569" y="95019"/>
                      <a:pt x="62855" y="95019"/>
                    </a:cubicBezTo>
                    <a:cubicBezTo>
                      <a:pt x="28141" y="95019"/>
                      <a:pt x="0" y="73748"/>
                      <a:pt x="0" y="47509"/>
                    </a:cubicBezTo>
                    <a:cubicBezTo>
                      <a:pt x="0" y="21271"/>
                      <a:pt x="28141" y="0"/>
                      <a:pt x="62855" y="0"/>
                    </a:cubicBezTo>
                    <a:cubicBezTo>
                      <a:pt x="97569" y="0"/>
                      <a:pt x="125711" y="21271"/>
                      <a:pt x="125711" y="47509"/>
                    </a:cubicBezTo>
                    <a:close/>
                  </a:path>
                </a:pathLst>
              </a:custGeom>
              <a:solidFill>
                <a:srgbClr val="000000">
                  <a:alpha val="8000"/>
                </a:srgbClr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任意多边形: 形状 60">
                <a:extLst>
                  <a:ext uri="{FF2B5EF4-FFF2-40B4-BE49-F238E27FC236}">
                    <a16:creationId xmlns:a16="http://schemas.microsoft.com/office/drawing/2014/main" id="{F09A4247-FA92-4ED3-9C53-ECB0932E27F1}"/>
                  </a:ext>
                </a:extLst>
              </p:cNvPr>
              <p:cNvSpPr/>
              <p:nvPr/>
            </p:nvSpPr>
            <p:spPr>
              <a:xfrm>
                <a:off x="2592981" y="2141779"/>
                <a:ext cx="122347" cy="92496"/>
              </a:xfrm>
              <a:custGeom>
                <a:avLst/>
                <a:gdLst>
                  <a:gd name="connsiteX0" fmla="*/ 122347 w 122347"/>
                  <a:gd name="connsiteY0" fmla="*/ 46248 h 92496"/>
                  <a:gd name="connsiteX1" fmla="*/ 61174 w 122347"/>
                  <a:gd name="connsiteY1" fmla="*/ 92496 h 92496"/>
                  <a:gd name="connsiteX2" fmla="*/ 0 w 122347"/>
                  <a:gd name="connsiteY2" fmla="*/ 46248 h 92496"/>
                  <a:gd name="connsiteX3" fmla="*/ 61174 w 122347"/>
                  <a:gd name="connsiteY3" fmla="*/ 0 h 92496"/>
                  <a:gd name="connsiteX4" fmla="*/ 122347 w 122347"/>
                  <a:gd name="connsiteY4" fmla="*/ 46248 h 92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347" h="92496">
                    <a:moveTo>
                      <a:pt x="122347" y="46248"/>
                    </a:moveTo>
                    <a:cubicBezTo>
                      <a:pt x="122347" y="71790"/>
                      <a:pt x="94959" y="92496"/>
                      <a:pt x="61174" y="92496"/>
                    </a:cubicBezTo>
                    <a:cubicBezTo>
                      <a:pt x="27388" y="92496"/>
                      <a:pt x="0" y="71790"/>
                      <a:pt x="0" y="46248"/>
                    </a:cubicBezTo>
                    <a:cubicBezTo>
                      <a:pt x="0" y="20706"/>
                      <a:pt x="27388" y="0"/>
                      <a:pt x="61174" y="0"/>
                    </a:cubicBezTo>
                    <a:cubicBezTo>
                      <a:pt x="94959" y="0"/>
                      <a:pt x="122347" y="20706"/>
                      <a:pt x="122347" y="46248"/>
                    </a:cubicBezTo>
                    <a:close/>
                  </a:path>
                </a:pathLst>
              </a:custGeom>
              <a:solidFill>
                <a:srgbClr val="000000">
                  <a:alpha val="8000"/>
                </a:srgbClr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" name="任意多边形: 形状 61">
                <a:extLst>
                  <a:ext uri="{FF2B5EF4-FFF2-40B4-BE49-F238E27FC236}">
                    <a16:creationId xmlns:a16="http://schemas.microsoft.com/office/drawing/2014/main" id="{8498DB94-28E6-46FC-9A6D-3F1B037D7172}"/>
                  </a:ext>
                </a:extLst>
              </p:cNvPr>
              <p:cNvSpPr/>
              <p:nvPr/>
            </p:nvSpPr>
            <p:spPr>
              <a:xfrm>
                <a:off x="1933526" y="2594590"/>
                <a:ext cx="282112" cy="282113"/>
              </a:xfrm>
              <a:custGeom>
                <a:avLst/>
                <a:gdLst>
                  <a:gd name="connsiteX0" fmla="*/ 282113 w 282112"/>
                  <a:gd name="connsiteY0" fmla="*/ 141057 h 282113"/>
                  <a:gd name="connsiteX1" fmla="*/ 141057 w 282112"/>
                  <a:gd name="connsiteY1" fmla="*/ 282113 h 282113"/>
                  <a:gd name="connsiteX2" fmla="*/ 0 w 282112"/>
                  <a:gd name="connsiteY2" fmla="*/ 141057 h 282113"/>
                  <a:gd name="connsiteX3" fmla="*/ 141057 w 282112"/>
                  <a:gd name="connsiteY3" fmla="*/ 0 h 282113"/>
                  <a:gd name="connsiteX4" fmla="*/ 282113 w 282112"/>
                  <a:gd name="connsiteY4" fmla="*/ 141057 h 282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2112" h="282113">
                    <a:moveTo>
                      <a:pt x="282113" y="141057"/>
                    </a:moveTo>
                    <a:cubicBezTo>
                      <a:pt x="282113" y="218960"/>
                      <a:pt x="218960" y="282113"/>
                      <a:pt x="141057" y="282113"/>
                    </a:cubicBezTo>
                    <a:cubicBezTo>
                      <a:pt x="63153" y="282113"/>
                      <a:pt x="0" y="218960"/>
                      <a:pt x="0" y="141057"/>
                    </a:cubicBezTo>
                    <a:cubicBezTo>
                      <a:pt x="0" y="63153"/>
                      <a:pt x="63153" y="0"/>
                      <a:pt x="141057" y="0"/>
                    </a:cubicBezTo>
                    <a:cubicBezTo>
                      <a:pt x="218960" y="0"/>
                      <a:pt x="282113" y="63153"/>
                      <a:pt x="282113" y="141057"/>
                    </a:cubicBezTo>
                    <a:close/>
                  </a:path>
                </a:pathLst>
              </a:custGeom>
              <a:solidFill>
                <a:srgbClr val="24285B"/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" name="任意多边形: 形状 62">
                <a:extLst>
                  <a:ext uri="{FF2B5EF4-FFF2-40B4-BE49-F238E27FC236}">
                    <a16:creationId xmlns:a16="http://schemas.microsoft.com/office/drawing/2014/main" id="{C854AA19-3B2B-45B7-A571-C2B416D15918}"/>
                  </a:ext>
                </a:extLst>
              </p:cNvPr>
              <p:cNvSpPr/>
              <p:nvPr/>
            </p:nvSpPr>
            <p:spPr>
              <a:xfrm>
                <a:off x="5198260" y="428536"/>
                <a:ext cx="77445" cy="77445"/>
              </a:xfrm>
              <a:custGeom>
                <a:avLst/>
                <a:gdLst>
                  <a:gd name="connsiteX0" fmla="*/ 148835 w 148834"/>
                  <a:gd name="connsiteY0" fmla="*/ 74417 h 148834"/>
                  <a:gd name="connsiteX1" fmla="*/ 74418 w 148834"/>
                  <a:gd name="connsiteY1" fmla="*/ 148835 h 148834"/>
                  <a:gd name="connsiteX2" fmla="*/ 0 w 148834"/>
                  <a:gd name="connsiteY2" fmla="*/ 74417 h 148834"/>
                  <a:gd name="connsiteX3" fmla="*/ 74418 w 148834"/>
                  <a:gd name="connsiteY3" fmla="*/ 0 h 148834"/>
                  <a:gd name="connsiteX4" fmla="*/ 148835 w 148834"/>
                  <a:gd name="connsiteY4" fmla="*/ 74417 h 14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834" h="148834">
                    <a:moveTo>
                      <a:pt x="148835" y="74417"/>
                    </a:moveTo>
                    <a:cubicBezTo>
                      <a:pt x="148835" y="115517"/>
                      <a:pt x="115517" y="148835"/>
                      <a:pt x="74418" y="148835"/>
                    </a:cubicBezTo>
                    <a:cubicBezTo>
                      <a:pt x="33318" y="148835"/>
                      <a:pt x="0" y="115517"/>
                      <a:pt x="0" y="74417"/>
                    </a:cubicBezTo>
                    <a:cubicBezTo>
                      <a:pt x="0" y="33318"/>
                      <a:pt x="33318" y="0"/>
                      <a:pt x="74418" y="0"/>
                    </a:cubicBezTo>
                    <a:cubicBezTo>
                      <a:pt x="115517" y="0"/>
                      <a:pt x="148835" y="33318"/>
                      <a:pt x="148835" y="74417"/>
                    </a:cubicBezTo>
                    <a:close/>
                  </a:path>
                </a:pathLst>
              </a:custGeom>
              <a:solidFill>
                <a:srgbClr val="C9C9C9"/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" name="任意多边形: 形状 63">
                <a:extLst>
                  <a:ext uri="{FF2B5EF4-FFF2-40B4-BE49-F238E27FC236}">
                    <a16:creationId xmlns:a16="http://schemas.microsoft.com/office/drawing/2014/main" id="{79823C12-5BDA-49C0-82EF-9B3601597A4E}"/>
                  </a:ext>
                </a:extLst>
              </p:cNvPr>
              <p:cNvSpPr/>
              <p:nvPr/>
            </p:nvSpPr>
            <p:spPr>
              <a:xfrm>
                <a:off x="4001219" y="1202449"/>
                <a:ext cx="77445" cy="77445"/>
              </a:xfrm>
              <a:custGeom>
                <a:avLst/>
                <a:gdLst>
                  <a:gd name="connsiteX0" fmla="*/ 148835 w 148834"/>
                  <a:gd name="connsiteY0" fmla="*/ 74417 h 148834"/>
                  <a:gd name="connsiteX1" fmla="*/ 74417 w 148834"/>
                  <a:gd name="connsiteY1" fmla="*/ 148835 h 148834"/>
                  <a:gd name="connsiteX2" fmla="*/ 0 w 148834"/>
                  <a:gd name="connsiteY2" fmla="*/ 74417 h 148834"/>
                  <a:gd name="connsiteX3" fmla="*/ 74417 w 148834"/>
                  <a:gd name="connsiteY3" fmla="*/ 0 h 148834"/>
                  <a:gd name="connsiteX4" fmla="*/ 148835 w 148834"/>
                  <a:gd name="connsiteY4" fmla="*/ 74417 h 14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834" h="148834">
                    <a:moveTo>
                      <a:pt x="148835" y="74417"/>
                    </a:moveTo>
                    <a:cubicBezTo>
                      <a:pt x="148835" y="115517"/>
                      <a:pt x="115517" y="148835"/>
                      <a:pt x="74417" y="148835"/>
                    </a:cubicBezTo>
                    <a:cubicBezTo>
                      <a:pt x="33318" y="148835"/>
                      <a:pt x="0" y="115517"/>
                      <a:pt x="0" y="74417"/>
                    </a:cubicBezTo>
                    <a:cubicBezTo>
                      <a:pt x="0" y="33318"/>
                      <a:pt x="33318" y="0"/>
                      <a:pt x="74417" y="0"/>
                    </a:cubicBezTo>
                    <a:cubicBezTo>
                      <a:pt x="115517" y="0"/>
                      <a:pt x="148835" y="33318"/>
                      <a:pt x="148835" y="74417"/>
                    </a:cubicBezTo>
                    <a:close/>
                  </a:path>
                </a:pathLst>
              </a:custGeom>
              <a:solidFill>
                <a:srgbClr val="C9C9C9">
                  <a:alpha val="36000"/>
                </a:srgbClr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" name="任意多边形: 形状 64">
                <a:extLst>
                  <a:ext uri="{FF2B5EF4-FFF2-40B4-BE49-F238E27FC236}">
                    <a16:creationId xmlns:a16="http://schemas.microsoft.com/office/drawing/2014/main" id="{112B1AC3-23A9-4B0E-86FD-7285FC126507}"/>
                  </a:ext>
                </a:extLst>
              </p:cNvPr>
              <p:cNvSpPr/>
              <p:nvPr/>
            </p:nvSpPr>
            <p:spPr>
              <a:xfrm>
                <a:off x="3763847" y="623262"/>
                <a:ext cx="309562" cy="309562"/>
              </a:xfrm>
              <a:custGeom>
                <a:avLst/>
                <a:gdLst>
                  <a:gd name="connsiteX0" fmla="*/ 594918 w 594917"/>
                  <a:gd name="connsiteY0" fmla="*/ 297459 h 594917"/>
                  <a:gd name="connsiteX1" fmla="*/ 297459 w 594917"/>
                  <a:gd name="connsiteY1" fmla="*/ 594918 h 594917"/>
                  <a:gd name="connsiteX2" fmla="*/ 0 w 594917"/>
                  <a:gd name="connsiteY2" fmla="*/ 297459 h 594917"/>
                  <a:gd name="connsiteX3" fmla="*/ 297459 w 594917"/>
                  <a:gd name="connsiteY3" fmla="*/ 0 h 594917"/>
                  <a:gd name="connsiteX4" fmla="*/ 594918 w 594917"/>
                  <a:gd name="connsiteY4" fmla="*/ 297459 h 594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4917" h="594917">
                    <a:moveTo>
                      <a:pt x="594918" y="297459"/>
                    </a:moveTo>
                    <a:cubicBezTo>
                      <a:pt x="594918" y="461741"/>
                      <a:pt x="461741" y="594918"/>
                      <a:pt x="297459" y="594918"/>
                    </a:cubicBezTo>
                    <a:cubicBezTo>
                      <a:pt x="133177" y="594918"/>
                      <a:pt x="0" y="461741"/>
                      <a:pt x="0" y="297459"/>
                    </a:cubicBezTo>
                    <a:cubicBezTo>
                      <a:pt x="0" y="133177"/>
                      <a:pt x="133177" y="0"/>
                      <a:pt x="297459" y="0"/>
                    </a:cubicBezTo>
                    <a:cubicBezTo>
                      <a:pt x="461741" y="0"/>
                      <a:pt x="594918" y="133177"/>
                      <a:pt x="594918" y="29745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6" name="任意多边形: 形状 65">
                <a:extLst>
                  <a:ext uri="{FF2B5EF4-FFF2-40B4-BE49-F238E27FC236}">
                    <a16:creationId xmlns:a16="http://schemas.microsoft.com/office/drawing/2014/main" id="{57CAACB3-4B40-4FD6-BA73-A69A6798111B}"/>
                  </a:ext>
                </a:extLst>
              </p:cNvPr>
              <p:cNvSpPr/>
              <p:nvPr/>
            </p:nvSpPr>
            <p:spPr>
              <a:xfrm rot="18362999">
                <a:off x="3885266" y="534467"/>
                <a:ext cx="63663" cy="84228"/>
              </a:xfrm>
              <a:custGeom>
                <a:avLst/>
                <a:gdLst>
                  <a:gd name="connsiteX0" fmla="*/ 122347 w 122347"/>
                  <a:gd name="connsiteY0" fmla="*/ 80934 h 161868"/>
                  <a:gd name="connsiteX1" fmla="*/ 61174 w 122347"/>
                  <a:gd name="connsiteY1" fmla="*/ 161868 h 161868"/>
                  <a:gd name="connsiteX2" fmla="*/ 0 w 122347"/>
                  <a:gd name="connsiteY2" fmla="*/ 80934 h 161868"/>
                  <a:gd name="connsiteX3" fmla="*/ 61174 w 122347"/>
                  <a:gd name="connsiteY3" fmla="*/ 0 h 161868"/>
                  <a:gd name="connsiteX4" fmla="*/ 122347 w 122347"/>
                  <a:gd name="connsiteY4" fmla="*/ 80934 h 161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347" h="161868">
                    <a:moveTo>
                      <a:pt x="122347" y="80934"/>
                    </a:moveTo>
                    <a:cubicBezTo>
                      <a:pt x="122347" y="125633"/>
                      <a:pt x="94959" y="161868"/>
                      <a:pt x="61174" y="161868"/>
                    </a:cubicBezTo>
                    <a:cubicBezTo>
                      <a:pt x="27388" y="161868"/>
                      <a:pt x="0" y="125633"/>
                      <a:pt x="0" y="80934"/>
                    </a:cubicBezTo>
                    <a:cubicBezTo>
                      <a:pt x="0" y="36235"/>
                      <a:pt x="27388" y="0"/>
                      <a:pt x="61174" y="0"/>
                    </a:cubicBezTo>
                    <a:cubicBezTo>
                      <a:pt x="94959" y="0"/>
                      <a:pt x="122347" y="36235"/>
                      <a:pt x="122347" y="80934"/>
                    </a:cubicBezTo>
                    <a:close/>
                  </a:path>
                </a:pathLst>
              </a:custGeom>
              <a:solidFill>
                <a:srgbClr val="000000">
                  <a:alpha val="8000"/>
                </a:srgbClr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" name="任意多边形: 形状 66">
                <a:extLst>
                  <a:ext uri="{FF2B5EF4-FFF2-40B4-BE49-F238E27FC236}">
                    <a16:creationId xmlns:a16="http://schemas.microsoft.com/office/drawing/2014/main" id="{7BA26633-ECBE-48DA-B86D-D6DDACA37AC8}"/>
                  </a:ext>
                </a:extLst>
              </p:cNvPr>
              <p:cNvSpPr/>
              <p:nvPr/>
            </p:nvSpPr>
            <p:spPr>
              <a:xfrm>
                <a:off x="3712288" y="481916"/>
                <a:ext cx="63663" cy="48130"/>
              </a:xfrm>
              <a:custGeom>
                <a:avLst/>
                <a:gdLst>
                  <a:gd name="connsiteX0" fmla="*/ 122347 w 122347"/>
                  <a:gd name="connsiteY0" fmla="*/ 46248 h 92496"/>
                  <a:gd name="connsiteX1" fmla="*/ 61174 w 122347"/>
                  <a:gd name="connsiteY1" fmla="*/ 92496 h 92496"/>
                  <a:gd name="connsiteX2" fmla="*/ 0 w 122347"/>
                  <a:gd name="connsiteY2" fmla="*/ 46248 h 92496"/>
                  <a:gd name="connsiteX3" fmla="*/ 61174 w 122347"/>
                  <a:gd name="connsiteY3" fmla="*/ 0 h 92496"/>
                  <a:gd name="connsiteX4" fmla="*/ 122347 w 122347"/>
                  <a:gd name="connsiteY4" fmla="*/ 46248 h 92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347" h="92496">
                    <a:moveTo>
                      <a:pt x="122347" y="46248"/>
                    </a:moveTo>
                    <a:cubicBezTo>
                      <a:pt x="122347" y="71790"/>
                      <a:pt x="94959" y="92496"/>
                      <a:pt x="61174" y="92496"/>
                    </a:cubicBezTo>
                    <a:cubicBezTo>
                      <a:pt x="27388" y="92496"/>
                      <a:pt x="0" y="71790"/>
                      <a:pt x="0" y="46248"/>
                    </a:cubicBezTo>
                    <a:cubicBezTo>
                      <a:pt x="0" y="20706"/>
                      <a:pt x="27388" y="0"/>
                      <a:pt x="61174" y="0"/>
                    </a:cubicBezTo>
                    <a:cubicBezTo>
                      <a:pt x="94959" y="0"/>
                      <a:pt x="122347" y="20706"/>
                      <a:pt x="122347" y="46248"/>
                    </a:cubicBezTo>
                    <a:close/>
                  </a:path>
                </a:pathLst>
              </a:custGeom>
              <a:solidFill>
                <a:srgbClr val="000000">
                  <a:alpha val="8000"/>
                </a:srgbClr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" name="任意多边形: 形状 67">
                <a:extLst>
                  <a:ext uri="{FF2B5EF4-FFF2-40B4-BE49-F238E27FC236}">
                    <a16:creationId xmlns:a16="http://schemas.microsoft.com/office/drawing/2014/main" id="{6E4DF89B-689D-4465-9DFB-7DFD66E0F104}"/>
                  </a:ext>
                </a:extLst>
              </p:cNvPr>
              <p:cNvSpPr/>
              <p:nvPr/>
            </p:nvSpPr>
            <p:spPr>
              <a:xfrm>
                <a:off x="3129465" y="1025678"/>
                <a:ext cx="146795" cy="146796"/>
              </a:xfrm>
              <a:custGeom>
                <a:avLst/>
                <a:gdLst>
                  <a:gd name="connsiteX0" fmla="*/ 282113 w 282112"/>
                  <a:gd name="connsiteY0" fmla="*/ 141057 h 282113"/>
                  <a:gd name="connsiteX1" fmla="*/ 141057 w 282112"/>
                  <a:gd name="connsiteY1" fmla="*/ 282113 h 282113"/>
                  <a:gd name="connsiteX2" fmla="*/ 0 w 282112"/>
                  <a:gd name="connsiteY2" fmla="*/ 141057 h 282113"/>
                  <a:gd name="connsiteX3" fmla="*/ 141057 w 282112"/>
                  <a:gd name="connsiteY3" fmla="*/ 0 h 282113"/>
                  <a:gd name="connsiteX4" fmla="*/ 282113 w 282112"/>
                  <a:gd name="connsiteY4" fmla="*/ 141057 h 282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2112" h="282113">
                    <a:moveTo>
                      <a:pt x="282113" y="141057"/>
                    </a:moveTo>
                    <a:cubicBezTo>
                      <a:pt x="282113" y="218960"/>
                      <a:pt x="218960" y="282113"/>
                      <a:pt x="141057" y="282113"/>
                    </a:cubicBezTo>
                    <a:cubicBezTo>
                      <a:pt x="63153" y="282113"/>
                      <a:pt x="0" y="218960"/>
                      <a:pt x="0" y="141057"/>
                    </a:cubicBezTo>
                    <a:cubicBezTo>
                      <a:pt x="0" y="63153"/>
                      <a:pt x="63153" y="0"/>
                      <a:pt x="141057" y="0"/>
                    </a:cubicBezTo>
                    <a:cubicBezTo>
                      <a:pt x="218960" y="0"/>
                      <a:pt x="282113" y="63153"/>
                      <a:pt x="282113" y="141057"/>
                    </a:cubicBezTo>
                    <a:close/>
                  </a:path>
                </a:pathLst>
              </a:custGeom>
              <a:solidFill>
                <a:srgbClr val="24285B"/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任意多边形: 形状 68">
                <a:extLst>
                  <a:ext uri="{FF2B5EF4-FFF2-40B4-BE49-F238E27FC236}">
                    <a16:creationId xmlns:a16="http://schemas.microsoft.com/office/drawing/2014/main" id="{27E30E5C-7907-466A-8C18-D88C138FE05A}"/>
                  </a:ext>
                </a:extLst>
              </p:cNvPr>
              <p:cNvSpPr/>
              <p:nvPr/>
            </p:nvSpPr>
            <p:spPr>
              <a:xfrm>
                <a:off x="950058" y="557263"/>
                <a:ext cx="424013" cy="424013"/>
              </a:xfrm>
              <a:custGeom>
                <a:avLst/>
                <a:gdLst>
                  <a:gd name="connsiteX0" fmla="*/ 148835 w 148834"/>
                  <a:gd name="connsiteY0" fmla="*/ 74417 h 148834"/>
                  <a:gd name="connsiteX1" fmla="*/ 74417 w 148834"/>
                  <a:gd name="connsiteY1" fmla="*/ 148835 h 148834"/>
                  <a:gd name="connsiteX2" fmla="*/ 0 w 148834"/>
                  <a:gd name="connsiteY2" fmla="*/ 74417 h 148834"/>
                  <a:gd name="connsiteX3" fmla="*/ 74417 w 148834"/>
                  <a:gd name="connsiteY3" fmla="*/ 0 h 148834"/>
                  <a:gd name="connsiteX4" fmla="*/ 148835 w 148834"/>
                  <a:gd name="connsiteY4" fmla="*/ 74417 h 14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834" h="148834">
                    <a:moveTo>
                      <a:pt x="148835" y="74417"/>
                    </a:moveTo>
                    <a:cubicBezTo>
                      <a:pt x="148835" y="115517"/>
                      <a:pt x="115517" y="148835"/>
                      <a:pt x="74417" y="148835"/>
                    </a:cubicBezTo>
                    <a:cubicBezTo>
                      <a:pt x="33318" y="148835"/>
                      <a:pt x="0" y="115517"/>
                      <a:pt x="0" y="74417"/>
                    </a:cubicBezTo>
                    <a:cubicBezTo>
                      <a:pt x="0" y="33318"/>
                      <a:pt x="33318" y="0"/>
                      <a:pt x="74417" y="0"/>
                    </a:cubicBezTo>
                    <a:cubicBezTo>
                      <a:pt x="115517" y="0"/>
                      <a:pt x="148835" y="33318"/>
                      <a:pt x="148835" y="74417"/>
                    </a:cubicBezTo>
                    <a:close/>
                  </a:path>
                </a:pathLst>
              </a:custGeom>
              <a:solidFill>
                <a:srgbClr val="C9C9C9">
                  <a:alpha val="36000"/>
                </a:srgbClr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" name="任意多边形: 形状 69">
                <a:extLst>
                  <a:ext uri="{FF2B5EF4-FFF2-40B4-BE49-F238E27FC236}">
                    <a16:creationId xmlns:a16="http://schemas.microsoft.com/office/drawing/2014/main" id="{B3FDDCE6-33E3-461E-82BA-C447DA284FD2}"/>
                  </a:ext>
                </a:extLst>
              </p:cNvPr>
              <p:cNvSpPr/>
              <p:nvPr/>
            </p:nvSpPr>
            <p:spPr>
              <a:xfrm>
                <a:off x="522209" y="3753632"/>
                <a:ext cx="146795" cy="146796"/>
              </a:xfrm>
              <a:custGeom>
                <a:avLst/>
                <a:gdLst>
                  <a:gd name="connsiteX0" fmla="*/ 282113 w 282112"/>
                  <a:gd name="connsiteY0" fmla="*/ 141057 h 282113"/>
                  <a:gd name="connsiteX1" fmla="*/ 141057 w 282112"/>
                  <a:gd name="connsiteY1" fmla="*/ 282113 h 282113"/>
                  <a:gd name="connsiteX2" fmla="*/ 0 w 282112"/>
                  <a:gd name="connsiteY2" fmla="*/ 141057 h 282113"/>
                  <a:gd name="connsiteX3" fmla="*/ 141057 w 282112"/>
                  <a:gd name="connsiteY3" fmla="*/ 0 h 282113"/>
                  <a:gd name="connsiteX4" fmla="*/ 282113 w 282112"/>
                  <a:gd name="connsiteY4" fmla="*/ 141057 h 282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2112" h="282113">
                    <a:moveTo>
                      <a:pt x="282113" y="141057"/>
                    </a:moveTo>
                    <a:cubicBezTo>
                      <a:pt x="282113" y="218960"/>
                      <a:pt x="218960" y="282113"/>
                      <a:pt x="141057" y="282113"/>
                    </a:cubicBezTo>
                    <a:cubicBezTo>
                      <a:pt x="63153" y="282113"/>
                      <a:pt x="0" y="218960"/>
                      <a:pt x="0" y="141057"/>
                    </a:cubicBezTo>
                    <a:cubicBezTo>
                      <a:pt x="0" y="63153"/>
                      <a:pt x="63153" y="0"/>
                      <a:pt x="141057" y="0"/>
                    </a:cubicBezTo>
                    <a:cubicBezTo>
                      <a:pt x="218960" y="0"/>
                      <a:pt x="282113" y="63153"/>
                      <a:pt x="282113" y="141057"/>
                    </a:cubicBezTo>
                    <a:close/>
                  </a:path>
                </a:pathLst>
              </a:custGeom>
              <a:solidFill>
                <a:srgbClr val="24285B"/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A99C4EF6-38BD-4521-8929-0B461B5405B9}"/>
                </a:ext>
              </a:extLst>
            </p:cNvPr>
            <p:cNvGrpSpPr/>
            <p:nvPr/>
          </p:nvGrpSpPr>
          <p:grpSpPr>
            <a:xfrm flipH="1">
              <a:off x="5970264" y="4321905"/>
              <a:ext cx="266977" cy="266977"/>
              <a:chOff x="8387248" y="5143488"/>
              <a:chExt cx="594917" cy="594917"/>
            </a:xfrm>
          </p:grpSpPr>
          <p:sp>
            <p:nvSpPr>
              <p:cNvPr id="13" name="任意多边形: 形状 12">
                <a:extLst>
                  <a:ext uri="{FF2B5EF4-FFF2-40B4-BE49-F238E27FC236}">
                    <a16:creationId xmlns:a16="http://schemas.microsoft.com/office/drawing/2014/main" id="{3F57533A-1437-4E9D-87BA-0D1EAE1FEEF4}"/>
                  </a:ext>
                </a:extLst>
              </p:cNvPr>
              <p:cNvSpPr/>
              <p:nvPr/>
            </p:nvSpPr>
            <p:spPr>
              <a:xfrm>
                <a:off x="8387248" y="5143488"/>
                <a:ext cx="594917" cy="594917"/>
              </a:xfrm>
              <a:custGeom>
                <a:avLst/>
                <a:gdLst>
                  <a:gd name="connsiteX0" fmla="*/ 594918 w 594917"/>
                  <a:gd name="connsiteY0" fmla="*/ 297459 h 594917"/>
                  <a:gd name="connsiteX1" fmla="*/ 297459 w 594917"/>
                  <a:gd name="connsiteY1" fmla="*/ 594918 h 594917"/>
                  <a:gd name="connsiteX2" fmla="*/ 0 w 594917"/>
                  <a:gd name="connsiteY2" fmla="*/ 297459 h 594917"/>
                  <a:gd name="connsiteX3" fmla="*/ 297459 w 594917"/>
                  <a:gd name="connsiteY3" fmla="*/ 0 h 594917"/>
                  <a:gd name="connsiteX4" fmla="*/ 594918 w 594917"/>
                  <a:gd name="connsiteY4" fmla="*/ 297459 h 594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4917" h="594917">
                    <a:moveTo>
                      <a:pt x="594918" y="297459"/>
                    </a:moveTo>
                    <a:cubicBezTo>
                      <a:pt x="594918" y="461741"/>
                      <a:pt x="461741" y="594918"/>
                      <a:pt x="297459" y="594918"/>
                    </a:cubicBezTo>
                    <a:cubicBezTo>
                      <a:pt x="133177" y="594918"/>
                      <a:pt x="0" y="461741"/>
                      <a:pt x="0" y="297459"/>
                    </a:cubicBezTo>
                    <a:cubicBezTo>
                      <a:pt x="0" y="133177"/>
                      <a:pt x="133177" y="0"/>
                      <a:pt x="297459" y="0"/>
                    </a:cubicBezTo>
                    <a:cubicBezTo>
                      <a:pt x="461741" y="0"/>
                      <a:pt x="594918" y="133177"/>
                      <a:pt x="594918" y="29745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ABC1EEEF-2128-4A1D-8443-134C54114263}"/>
                  </a:ext>
                </a:extLst>
              </p:cNvPr>
              <p:cNvSpPr/>
              <p:nvPr/>
            </p:nvSpPr>
            <p:spPr>
              <a:xfrm rot="18362999">
                <a:off x="8750562" y="5254660"/>
                <a:ext cx="122347" cy="161868"/>
              </a:xfrm>
              <a:custGeom>
                <a:avLst/>
                <a:gdLst>
                  <a:gd name="connsiteX0" fmla="*/ 122347 w 122347"/>
                  <a:gd name="connsiteY0" fmla="*/ 80934 h 161868"/>
                  <a:gd name="connsiteX1" fmla="*/ 61174 w 122347"/>
                  <a:gd name="connsiteY1" fmla="*/ 161868 h 161868"/>
                  <a:gd name="connsiteX2" fmla="*/ 0 w 122347"/>
                  <a:gd name="connsiteY2" fmla="*/ 80934 h 161868"/>
                  <a:gd name="connsiteX3" fmla="*/ 61174 w 122347"/>
                  <a:gd name="connsiteY3" fmla="*/ 0 h 161868"/>
                  <a:gd name="connsiteX4" fmla="*/ 122347 w 122347"/>
                  <a:gd name="connsiteY4" fmla="*/ 80934 h 161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347" h="161868">
                    <a:moveTo>
                      <a:pt x="122347" y="80934"/>
                    </a:moveTo>
                    <a:cubicBezTo>
                      <a:pt x="122347" y="125633"/>
                      <a:pt x="94959" y="161868"/>
                      <a:pt x="61174" y="161868"/>
                    </a:cubicBezTo>
                    <a:cubicBezTo>
                      <a:pt x="27388" y="161868"/>
                      <a:pt x="0" y="125633"/>
                      <a:pt x="0" y="80934"/>
                    </a:cubicBezTo>
                    <a:cubicBezTo>
                      <a:pt x="0" y="36235"/>
                      <a:pt x="27388" y="0"/>
                      <a:pt x="61174" y="0"/>
                    </a:cubicBezTo>
                    <a:cubicBezTo>
                      <a:pt x="94959" y="0"/>
                      <a:pt x="122347" y="36235"/>
                      <a:pt x="122347" y="80934"/>
                    </a:cubicBezTo>
                    <a:close/>
                  </a:path>
                </a:pathLst>
              </a:custGeom>
              <a:solidFill>
                <a:srgbClr val="000000">
                  <a:alpha val="8000"/>
                </a:srgbClr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任意多边形: 形状 14">
                <a:extLst>
                  <a:ext uri="{FF2B5EF4-FFF2-40B4-BE49-F238E27FC236}">
                    <a16:creationId xmlns:a16="http://schemas.microsoft.com/office/drawing/2014/main" id="{8358C064-7DEE-4A87-8864-463F47E47849}"/>
                  </a:ext>
                </a:extLst>
              </p:cNvPr>
              <p:cNvSpPr/>
              <p:nvPr/>
            </p:nvSpPr>
            <p:spPr>
              <a:xfrm>
                <a:off x="8562360" y="5243131"/>
                <a:ext cx="122347" cy="92496"/>
              </a:xfrm>
              <a:custGeom>
                <a:avLst/>
                <a:gdLst>
                  <a:gd name="connsiteX0" fmla="*/ 122347 w 122347"/>
                  <a:gd name="connsiteY0" fmla="*/ 46248 h 92496"/>
                  <a:gd name="connsiteX1" fmla="*/ 61174 w 122347"/>
                  <a:gd name="connsiteY1" fmla="*/ 92496 h 92496"/>
                  <a:gd name="connsiteX2" fmla="*/ 0 w 122347"/>
                  <a:gd name="connsiteY2" fmla="*/ 46248 h 92496"/>
                  <a:gd name="connsiteX3" fmla="*/ 61174 w 122347"/>
                  <a:gd name="connsiteY3" fmla="*/ 0 h 92496"/>
                  <a:gd name="connsiteX4" fmla="*/ 122347 w 122347"/>
                  <a:gd name="connsiteY4" fmla="*/ 46248 h 92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347" h="92496">
                    <a:moveTo>
                      <a:pt x="122347" y="46248"/>
                    </a:moveTo>
                    <a:cubicBezTo>
                      <a:pt x="122347" y="71790"/>
                      <a:pt x="94959" y="92496"/>
                      <a:pt x="61174" y="92496"/>
                    </a:cubicBezTo>
                    <a:cubicBezTo>
                      <a:pt x="27388" y="92496"/>
                      <a:pt x="0" y="71790"/>
                      <a:pt x="0" y="46248"/>
                    </a:cubicBezTo>
                    <a:cubicBezTo>
                      <a:pt x="0" y="20706"/>
                      <a:pt x="27388" y="0"/>
                      <a:pt x="61174" y="0"/>
                    </a:cubicBezTo>
                    <a:cubicBezTo>
                      <a:pt x="94959" y="0"/>
                      <a:pt x="122347" y="20706"/>
                      <a:pt x="122347" y="46248"/>
                    </a:cubicBezTo>
                    <a:close/>
                  </a:path>
                </a:pathLst>
              </a:custGeom>
              <a:solidFill>
                <a:srgbClr val="000000">
                  <a:alpha val="8000"/>
                </a:srgbClr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543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注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0A5BDFB-2C1C-46E0-8A2B-96025190B159}"/>
              </a:ext>
            </a:extLst>
          </p:cNvPr>
          <p:cNvSpPr/>
          <p:nvPr/>
        </p:nvSpPr>
        <p:spPr>
          <a:xfrm>
            <a:off x="-12492" y="0"/>
            <a:ext cx="12204492" cy="6858000"/>
          </a:xfrm>
          <a:prstGeom prst="rect">
            <a:avLst/>
          </a:prstGeom>
          <a:solidFill>
            <a:srgbClr val="E6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占位符 1">
            <a:extLst>
              <a:ext uri="{FF2B5EF4-FFF2-40B4-BE49-F238E27FC236}">
                <a16:creationId xmlns:a16="http://schemas.microsoft.com/office/drawing/2014/main" id="{BA9C14E9-3B32-41A4-80D9-927D4C4BA646}"/>
              </a:ext>
            </a:extLst>
          </p:cNvPr>
          <p:cNvSpPr txBox="1">
            <a:spLocks/>
          </p:cNvSpPr>
          <p:nvPr userDrawn="1"/>
        </p:nvSpPr>
        <p:spPr>
          <a:xfrm>
            <a:off x="440603" y="182445"/>
            <a:ext cx="1657138" cy="2872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0" kern="120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rPr>
              <a:t>OfficePLUS.cn</a:t>
            </a:r>
            <a:endParaRPr kumimoji="1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Light" panose="020B0503020204020204" pitchFamily="34" charset="-122"/>
              <a:ea typeface="Microsoft YaHei Light" panose="020B0503020204020204" pitchFamily="34" charset="-122"/>
              <a:cs typeface="Segoe UI Light" charset="0"/>
            </a:endParaRPr>
          </a:p>
        </p:txBody>
      </p:sp>
      <p:sp>
        <p:nvSpPr>
          <p:cNvPr id="13" name="文本占位符 2">
            <a:extLst>
              <a:ext uri="{FF2B5EF4-FFF2-40B4-BE49-F238E27FC236}">
                <a16:creationId xmlns:a16="http://schemas.microsoft.com/office/drawing/2014/main" id="{0E0B2DAD-40E5-4B84-81FE-2B41DAE3AEA9}"/>
              </a:ext>
            </a:extLst>
          </p:cNvPr>
          <p:cNvSpPr txBox="1">
            <a:spLocks/>
          </p:cNvSpPr>
          <p:nvPr userDrawn="1"/>
        </p:nvSpPr>
        <p:spPr>
          <a:xfrm>
            <a:off x="4153012" y="759876"/>
            <a:ext cx="7074345" cy="53991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中文 微软雅黑</a:t>
            </a:r>
            <a:endParaRPr kumimoji="1" lang="en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英文 </a:t>
            </a:r>
            <a:r>
              <a:rPr kumimoji="1" lang="en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Arail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标题 </a:t>
            </a: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1.0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正文 </a:t>
            </a: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1.3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https://illustrationkit.com/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本网站所提供的任何信息内容（包括但不限于 </a:t>
            </a:r>
            <a:r>
              <a:rPr kumimoji="1" lang="en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PPT 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模板、</a:t>
            </a:r>
            <a:r>
              <a:rPr kumimoji="1" lang="en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Word 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文档、</a:t>
            </a:r>
            <a:r>
              <a:rPr kumimoji="1" lang="en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Excel 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图表、图片素材等）均受</a:t>
            </a: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《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中华人民共和国著作权法</a:t>
            </a: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》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、</a:t>
            </a: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《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信息网络传播权保护条例</a:t>
            </a: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》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及其他适用的法律法规的保护，未经权利人书面明确授权，信息内容的任何部分</a:t>
            </a: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(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包括图片或图表</a:t>
            </a: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)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不得被全部或部分的复制、传播、销售，否则将承担法律责任。</a:t>
            </a: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溢恩溢</a:t>
            </a:r>
            <a:endParaRPr kumimoji="1" lang="en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</p:txBody>
      </p:sp>
      <p:sp>
        <p:nvSpPr>
          <p:cNvPr id="14" name="文本占位符 4">
            <a:extLst>
              <a:ext uri="{FF2B5EF4-FFF2-40B4-BE49-F238E27FC236}">
                <a16:creationId xmlns:a16="http://schemas.microsoft.com/office/drawing/2014/main" id="{C67F0E50-F97B-4BED-96A7-3E263B6C0CDF}"/>
              </a:ext>
            </a:extLst>
          </p:cNvPr>
          <p:cNvSpPr txBox="1">
            <a:spLocks/>
          </p:cNvSpPr>
          <p:nvPr userDrawn="1"/>
        </p:nvSpPr>
        <p:spPr>
          <a:xfrm>
            <a:off x="440603" y="759873"/>
            <a:ext cx="1657138" cy="440267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 b="0" i="0" kern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标注</a:t>
            </a:r>
            <a:endParaRPr kumimoji="1" lang="zh-CN" altLang="en-US" sz="186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" name="文本占位符 7">
            <a:extLst>
              <a:ext uri="{FF2B5EF4-FFF2-40B4-BE49-F238E27FC236}">
                <a16:creationId xmlns:a16="http://schemas.microsoft.com/office/drawing/2014/main" id="{C9651634-AF52-4A63-BE43-CDC99E452EEC}"/>
              </a:ext>
            </a:extLst>
          </p:cNvPr>
          <p:cNvSpPr txBox="1">
            <a:spLocks/>
          </p:cNvSpPr>
          <p:nvPr userDrawn="1"/>
        </p:nvSpPr>
        <p:spPr>
          <a:xfrm>
            <a:off x="2378000" y="759876"/>
            <a:ext cx="1494754" cy="53991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字体使用</a:t>
            </a: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行距</a:t>
            </a: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素材</a:t>
            </a: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声明</a:t>
            </a: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作者</a:t>
            </a:r>
            <a:endParaRPr kumimoji="1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600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33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8" r:id="rId3"/>
    <p:sldLayoutId id="2147483655" r:id="rId4"/>
    <p:sldLayoutId id="2147483661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officeplus.cn/" TargetMode="Externa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officeplus.cn/" TargetMode="Externa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929F138-0705-46FE-B7D2-C4349FB108DD}"/>
              </a:ext>
            </a:extLst>
          </p:cNvPr>
          <p:cNvSpPr txBox="1"/>
          <p:nvPr/>
        </p:nvSpPr>
        <p:spPr>
          <a:xfrm>
            <a:off x="6562799" y="2144033"/>
            <a:ext cx="1750479" cy="67710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zh-CN" altLang="en-US" sz="4400" spc="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插画风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A8F1E18-F806-4816-A021-0FB1CF729505}"/>
              </a:ext>
            </a:extLst>
          </p:cNvPr>
          <p:cNvSpPr txBox="1"/>
          <p:nvPr/>
        </p:nvSpPr>
        <p:spPr>
          <a:xfrm>
            <a:off x="6562799" y="2788115"/>
            <a:ext cx="4759251" cy="9233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6000" b="1" spc="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工作汇报模板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A2DDACB-5EA1-4973-903B-4E7216630831}"/>
              </a:ext>
            </a:extLst>
          </p:cNvPr>
          <p:cNvSpPr txBox="1"/>
          <p:nvPr/>
        </p:nvSpPr>
        <p:spPr>
          <a:xfrm>
            <a:off x="6562801" y="3675710"/>
            <a:ext cx="4670054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dist"/>
            <a:r>
              <a:rPr lang="en-US" altLang="zh-CN" sz="1400" spc="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WORK REPORT TEMPLATE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BB4E3679-05BC-41A5-AA7B-4A63513C64BD}"/>
              </a:ext>
            </a:extLst>
          </p:cNvPr>
          <p:cNvSpPr/>
          <p:nvPr/>
        </p:nvSpPr>
        <p:spPr>
          <a:xfrm>
            <a:off x="6562800" y="4020613"/>
            <a:ext cx="4670054" cy="306181"/>
          </a:xfrm>
          <a:prstGeom prst="roundRect">
            <a:avLst>
              <a:gd name="adj" fmla="val 50000"/>
            </a:avLst>
          </a:prstGeom>
          <a:gradFill>
            <a:gsLst>
              <a:gs pos="7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7E8589CA-4CC6-4586-A6CF-FD28362F4950}"/>
              </a:ext>
            </a:extLst>
          </p:cNvPr>
          <p:cNvSpPr/>
          <p:nvPr/>
        </p:nvSpPr>
        <p:spPr>
          <a:xfrm>
            <a:off x="7341152" y="4025501"/>
            <a:ext cx="1743075" cy="296404"/>
          </a:xfrm>
          <a:prstGeom prst="roundRect">
            <a:avLst>
              <a:gd name="adj" fmla="val 5000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r>
              <a:rPr lang="en-US" altLang="zh-CN" sz="1200" dirty="0" err="1">
                <a:solidFill>
                  <a:schemeClr val="bg1"/>
                </a:solidFill>
                <a:cs typeface="+mn-ea"/>
                <a:sym typeface="+mn-lt"/>
              </a:rPr>
              <a:t>OfficePLUS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323FDC45-C72D-4E0D-9FCC-B0A902628E43}"/>
              </a:ext>
            </a:extLst>
          </p:cNvPr>
          <p:cNvSpPr/>
          <p:nvPr/>
        </p:nvSpPr>
        <p:spPr>
          <a:xfrm>
            <a:off x="9238766" y="4025501"/>
            <a:ext cx="1743075" cy="296404"/>
          </a:xfrm>
          <a:prstGeom prst="roundRect">
            <a:avLst>
              <a:gd name="adj" fmla="val 5000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时间：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20XX.XX.XX</a:t>
            </a:r>
          </a:p>
        </p:txBody>
      </p:sp>
      <p:pic>
        <p:nvPicPr>
          <p:cNvPr id="8" name="图形 7">
            <a:extLst>
              <a:ext uri="{FF2B5EF4-FFF2-40B4-BE49-F238E27FC236}">
                <a16:creationId xmlns:a16="http://schemas.microsoft.com/office/drawing/2014/main" id="{C92A2BC6-9162-4045-959F-72AA82DCDC1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74426" y="4054254"/>
            <a:ext cx="238898" cy="238898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3C665F76-53DF-4C60-B9D2-2A4C0E87A02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7102252" y="4054254"/>
            <a:ext cx="238898" cy="238898"/>
          </a:xfrm>
          <a:prstGeom prst="rect">
            <a:avLst/>
          </a:prstGeom>
        </p:spPr>
      </p:pic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E5364C65-F1FD-4AF0-983F-A0879DB24292}"/>
              </a:ext>
            </a:extLst>
          </p:cNvPr>
          <p:cNvSpPr/>
          <p:nvPr/>
        </p:nvSpPr>
        <p:spPr>
          <a:xfrm>
            <a:off x="8913527" y="2188027"/>
            <a:ext cx="238385" cy="238385"/>
          </a:xfrm>
          <a:custGeom>
            <a:avLst/>
            <a:gdLst>
              <a:gd name="connsiteX0" fmla="*/ 594918 w 594917"/>
              <a:gd name="connsiteY0" fmla="*/ 297459 h 594917"/>
              <a:gd name="connsiteX1" fmla="*/ 297459 w 594917"/>
              <a:gd name="connsiteY1" fmla="*/ 594918 h 594917"/>
              <a:gd name="connsiteX2" fmla="*/ 0 w 594917"/>
              <a:gd name="connsiteY2" fmla="*/ 297459 h 594917"/>
              <a:gd name="connsiteX3" fmla="*/ 297459 w 594917"/>
              <a:gd name="connsiteY3" fmla="*/ 0 h 594917"/>
              <a:gd name="connsiteX4" fmla="*/ 594918 w 594917"/>
              <a:gd name="connsiteY4" fmla="*/ 297459 h 594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917" h="594917">
                <a:moveTo>
                  <a:pt x="594918" y="297459"/>
                </a:moveTo>
                <a:cubicBezTo>
                  <a:pt x="594918" y="461741"/>
                  <a:pt x="461741" y="594918"/>
                  <a:pt x="297459" y="594918"/>
                </a:cubicBezTo>
                <a:cubicBezTo>
                  <a:pt x="133177" y="594918"/>
                  <a:pt x="0" y="461741"/>
                  <a:pt x="0" y="297459"/>
                </a:cubicBezTo>
                <a:cubicBezTo>
                  <a:pt x="0" y="133177"/>
                  <a:pt x="133177" y="0"/>
                  <a:pt x="297459" y="0"/>
                </a:cubicBezTo>
                <a:cubicBezTo>
                  <a:pt x="461741" y="0"/>
                  <a:pt x="594918" y="133177"/>
                  <a:pt x="594918" y="297459"/>
                </a:cubicBezTo>
                <a:close/>
              </a:path>
            </a:pathLst>
          </a:custGeom>
          <a:solidFill>
            <a:schemeClr val="accent3"/>
          </a:solidFill>
          <a:ln w="2100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A219453A-BB3B-4400-8E2C-0BCD4A4838B3}"/>
              </a:ext>
            </a:extLst>
          </p:cNvPr>
          <p:cNvSpPr/>
          <p:nvPr/>
        </p:nvSpPr>
        <p:spPr>
          <a:xfrm>
            <a:off x="10174140" y="2242229"/>
            <a:ext cx="77445" cy="77445"/>
          </a:xfrm>
          <a:custGeom>
            <a:avLst/>
            <a:gdLst>
              <a:gd name="connsiteX0" fmla="*/ 148835 w 148834"/>
              <a:gd name="connsiteY0" fmla="*/ 74417 h 148834"/>
              <a:gd name="connsiteX1" fmla="*/ 74418 w 148834"/>
              <a:gd name="connsiteY1" fmla="*/ 148835 h 148834"/>
              <a:gd name="connsiteX2" fmla="*/ 0 w 148834"/>
              <a:gd name="connsiteY2" fmla="*/ 74417 h 148834"/>
              <a:gd name="connsiteX3" fmla="*/ 74418 w 148834"/>
              <a:gd name="connsiteY3" fmla="*/ 0 h 148834"/>
              <a:gd name="connsiteX4" fmla="*/ 148835 w 148834"/>
              <a:gd name="connsiteY4" fmla="*/ 74417 h 14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834" h="148834">
                <a:moveTo>
                  <a:pt x="148835" y="74417"/>
                </a:moveTo>
                <a:cubicBezTo>
                  <a:pt x="148835" y="115517"/>
                  <a:pt x="115517" y="148835"/>
                  <a:pt x="74418" y="148835"/>
                </a:cubicBezTo>
                <a:cubicBezTo>
                  <a:pt x="33318" y="148835"/>
                  <a:pt x="0" y="115517"/>
                  <a:pt x="0" y="74417"/>
                </a:cubicBezTo>
                <a:cubicBezTo>
                  <a:pt x="0" y="33318"/>
                  <a:pt x="33318" y="0"/>
                  <a:pt x="74418" y="0"/>
                </a:cubicBezTo>
                <a:cubicBezTo>
                  <a:pt x="115517" y="0"/>
                  <a:pt x="148835" y="33318"/>
                  <a:pt x="148835" y="74417"/>
                </a:cubicBezTo>
                <a:close/>
              </a:path>
            </a:pathLst>
          </a:custGeom>
          <a:solidFill>
            <a:srgbClr val="C9C9C9"/>
          </a:solidFill>
          <a:ln w="2100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B90DECE1-7A0A-49A7-9C68-82FEFD9A284D}"/>
              </a:ext>
            </a:extLst>
          </p:cNvPr>
          <p:cNvSpPr/>
          <p:nvPr/>
        </p:nvSpPr>
        <p:spPr>
          <a:xfrm>
            <a:off x="9691171" y="2662216"/>
            <a:ext cx="77445" cy="77445"/>
          </a:xfrm>
          <a:custGeom>
            <a:avLst/>
            <a:gdLst>
              <a:gd name="connsiteX0" fmla="*/ 148835 w 148834"/>
              <a:gd name="connsiteY0" fmla="*/ 74417 h 148834"/>
              <a:gd name="connsiteX1" fmla="*/ 74417 w 148834"/>
              <a:gd name="connsiteY1" fmla="*/ 148835 h 148834"/>
              <a:gd name="connsiteX2" fmla="*/ 0 w 148834"/>
              <a:gd name="connsiteY2" fmla="*/ 74417 h 148834"/>
              <a:gd name="connsiteX3" fmla="*/ 74417 w 148834"/>
              <a:gd name="connsiteY3" fmla="*/ 0 h 148834"/>
              <a:gd name="connsiteX4" fmla="*/ 148835 w 148834"/>
              <a:gd name="connsiteY4" fmla="*/ 74417 h 14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834" h="148834">
                <a:moveTo>
                  <a:pt x="148835" y="74417"/>
                </a:moveTo>
                <a:cubicBezTo>
                  <a:pt x="148835" y="115517"/>
                  <a:pt x="115517" y="148835"/>
                  <a:pt x="74417" y="148835"/>
                </a:cubicBezTo>
                <a:cubicBezTo>
                  <a:pt x="33318" y="148835"/>
                  <a:pt x="0" y="115517"/>
                  <a:pt x="0" y="74417"/>
                </a:cubicBezTo>
                <a:cubicBezTo>
                  <a:pt x="0" y="33318"/>
                  <a:pt x="33318" y="0"/>
                  <a:pt x="74417" y="0"/>
                </a:cubicBezTo>
                <a:cubicBezTo>
                  <a:pt x="115517" y="0"/>
                  <a:pt x="148835" y="33318"/>
                  <a:pt x="148835" y="74417"/>
                </a:cubicBezTo>
                <a:close/>
              </a:path>
            </a:pathLst>
          </a:custGeom>
          <a:solidFill>
            <a:srgbClr val="C9C9C9">
              <a:alpha val="36000"/>
            </a:srgbClr>
          </a:solidFill>
          <a:ln w="2100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0F4681D0-3FF2-43FF-85AB-A626055D7899}"/>
              </a:ext>
            </a:extLst>
          </p:cNvPr>
          <p:cNvSpPr/>
          <p:nvPr/>
        </p:nvSpPr>
        <p:spPr>
          <a:xfrm rot="18362999">
            <a:off x="9575218" y="1994234"/>
            <a:ext cx="63663" cy="84228"/>
          </a:xfrm>
          <a:custGeom>
            <a:avLst/>
            <a:gdLst>
              <a:gd name="connsiteX0" fmla="*/ 122347 w 122347"/>
              <a:gd name="connsiteY0" fmla="*/ 80934 h 161868"/>
              <a:gd name="connsiteX1" fmla="*/ 61174 w 122347"/>
              <a:gd name="connsiteY1" fmla="*/ 161868 h 161868"/>
              <a:gd name="connsiteX2" fmla="*/ 0 w 122347"/>
              <a:gd name="connsiteY2" fmla="*/ 80934 h 161868"/>
              <a:gd name="connsiteX3" fmla="*/ 61174 w 122347"/>
              <a:gd name="connsiteY3" fmla="*/ 0 h 161868"/>
              <a:gd name="connsiteX4" fmla="*/ 122347 w 122347"/>
              <a:gd name="connsiteY4" fmla="*/ 80934 h 161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47" h="161868">
                <a:moveTo>
                  <a:pt x="122347" y="80934"/>
                </a:moveTo>
                <a:cubicBezTo>
                  <a:pt x="122347" y="125633"/>
                  <a:pt x="94959" y="161868"/>
                  <a:pt x="61174" y="161868"/>
                </a:cubicBezTo>
                <a:cubicBezTo>
                  <a:pt x="27388" y="161868"/>
                  <a:pt x="0" y="125633"/>
                  <a:pt x="0" y="80934"/>
                </a:cubicBezTo>
                <a:cubicBezTo>
                  <a:pt x="0" y="36235"/>
                  <a:pt x="27388" y="0"/>
                  <a:pt x="61174" y="0"/>
                </a:cubicBezTo>
                <a:cubicBezTo>
                  <a:pt x="94959" y="0"/>
                  <a:pt x="122347" y="36235"/>
                  <a:pt x="122347" y="80934"/>
                </a:cubicBezTo>
                <a:close/>
              </a:path>
            </a:pathLst>
          </a:custGeom>
          <a:solidFill>
            <a:srgbClr val="000000">
              <a:alpha val="8000"/>
            </a:srgbClr>
          </a:solidFill>
          <a:ln w="2100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60DFF521-6644-43A7-8280-2B733008BABC}"/>
              </a:ext>
            </a:extLst>
          </p:cNvPr>
          <p:cNvSpPr/>
          <p:nvPr/>
        </p:nvSpPr>
        <p:spPr>
          <a:xfrm>
            <a:off x="9402240" y="1941683"/>
            <a:ext cx="63663" cy="48130"/>
          </a:xfrm>
          <a:custGeom>
            <a:avLst/>
            <a:gdLst>
              <a:gd name="connsiteX0" fmla="*/ 122347 w 122347"/>
              <a:gd name="connsiteY0" fmla="*/ 46248 h 92496"/>
              <a:gd name="connsiteX1" fmla="*/ 61174 w 122347"/>
              <a:gd name="connsiteY1" fmla="*/ 92496 h 92496"/>
              <a:gd name="connsiteX2" fmla="*/ 0 w 122347"/>
              <a:gd name="connsiteY2" fmla="*/ 46248 h 92496"/>
              <a:gd name="connsiteX3" fmla="*/ 61174 w 122347"/>
              <a:gd name="connsiteY3" fmla="*/ 0 h 92496"/>
              <a:gd name="connsiteX4" fmla="*/ 122347 w 122347"/>
              <a:gd name="connsiteY4" fmla="*/ 46248 h 92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47" h="92496">
                <a:moveTo>
                  <a:pt x="122347" y="46248"/>
                </a:moveTo>
                <a:cubicBezTo>
                  <a:pt x="122347" y="71790"/>
                  <a:pt x="94959" y="92496"/>
                  <a:pt x="61174" y="92496"/>
                </a:cubicBezTo>
                <a:cubicBezTo>
                  <a:pt x="27388" y="92496"/>
                  <a:pt x="0" y="71790"/>
                  <a:pt x="0" y="46248"/>
                </a:cubicBezTo>
                <a:cubicBezTo>
                  <a:pt x="0" y="20706"/>
                  <a:pt x="27388" y="0"/>
                  <a:pt x="61174" y="0"/>
                </a:cubicBezTo>
                <a:cubicBezTo>
                  <a:pt x="94959" y="0"/>
                  <a:pt x="122347" y="20706"/>
                  <a:pt x="122347" y="46248"/>
                </a:cubicBezTo>
                <a:close/>
              </a:path>
            </a:pathLst>
          </a:custGeom>
          <a:solidFill>
            <a:srgbClr val="000000">
              <a:alpha val="8000"/>
            </a:srgbClr>
          </a:solidFill>
          <a:ln w="2100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402E5BA6-7B32-4347-A15F-ECCCB5105D47}"/>
              </a:ext>
            </a:extLst>
          </p:cNvPr>
          <p:cNvGrpSpPr/>
          <p:nvPr/>
        </p:nvGrpSpPr>
        <p:grpSpPr>
          <a:xfrm flipH="1">
            <a:off x="5970264" y="4321905"/>
            <a:ext cx="266977" cy="266977"/>
            <a:chOff x="8387248" y="5143488"/>
            <a:chExt cx="594917" cy="594917"/>
          </a:xfrm>
        </p:grpSpPr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2C6842F9-7AE0-4784-90DF-A73AE1A1BB21}"/>
                </a:ext>
              </a:extLst>
            </p:cNvPr>
            <p:cNvSpPr/>
            <p:nvPr/>
          </p:nvSpPr>
          <p:spPr>
            <a:xfrm>
              <a:off x="8387248" y="5143488"/>
              <a:ext cx="594917" cy="594917"/>
            </a:xfrm>
            <a:custGeom>
              <a:avLst/>
              <a:gdLst>
                <a:gd name="connsiteX0" fmla="*/ 594918 w 594917"/>
                <a:gd name="connsiteY0" fmla="*/ 297459 h 594917"/>
                <a:gd name="connsiteX1" fmla="*/ 297459 w 594917"/>
                <a:gd name="connsiteY1" fmla="*/ 594918 h 594917"/>
                <a:gd name="connsiteX2" fmla="*/ 0 w 594917"/>
                <a:gd name="connsiteY2" fmla="*/ 297459 h 594917"/>
                <a:gd name="connsiteX3" fmla="*/ 297459 w 594917"/>
                <a:gd name="connsiteY3" fmla="*/ 0 h 594917"/>
                <a:gd name="connsiteX4" fmla="*/ 594918 w 594917"/>
                <a:gd name="connsiteY4" fmla="*/ 297459 h 59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917" h="594917">
                  <a:moveTo>
                    <a:pt x="594918" y="297459"/>
                  </a:moveTo>
                  <a:cubicBezTo>
                    <a:pt x="594918" y="461741"/>
                    <a:pt x="461741" y="594918"/>
                    <a:pt x="297459" y="594918"/>
                  </a:cubicBezTo>
                  <a:cubicBezTo>
                    <a:pt x="133177" y="594918"/>
                    <a:pt x="0" y="461741"/>
                    <a:pt x="0" y="297459"/>
                  </a:cubicBezTo>
                  <a:cubicBezTo>
                    <a:pt x="0" y="133177"/>
                    <a:pt x="133177" y="0"/>
                    <a:pt x="297459" y="0"/>
                  </a:cubicBezTo>
                  <a:cubicBezTo>
                    <a:pt x="461741" y="0"/>
                    <a:pt x="594918" y="133177"/>
                    <a:pt x="594918" y="297459"/>
                  </a:cubicBezTo>
                  <a:close/>
                </a:path>
              </a:pathLst>
            </a:custGeom>
            <a:solidFill>
              <a:schemeClr val="accent3"/>
            </a:solidFill>
            <a:ln w="21003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4AAB6D12-C0EF-4DFD-9275-11CD129ECDF0}"/>
                </a:ext>
              </a:extLst>
            </p:cNvPr>
            <p:cNvSpPr/>
            <p:nvPr/>
          </p:nvSpPr>
          <p:spPr>
            <a:xfrm rot="18362999">
              <a:off x="8750562" y="5254660"/>
              <a:ext cx="122347" cy="161868"/>
            </a:xfrm>
            <a:custGeom>
              <a:avLst/>
              <a:gdLst>
                <a:gd name="connsiteX0" fmla="*/ 122347 w 122347"/>
                <a:gd name="connsiteY0" fmla="*/ 80934 h 161868"/>
                <a:gd name="connsiteX1" fmla="*/ 61174 w 122347"/>
                <a:gd name="connsiteY1" fmla="*/ 161868 h 161868"/>
                <a:gd name="connsiteX2" fmla="*/ 0 w 122347"/>
                <a:gd name="connsiteY2" fmla="*/ 80934 h 161868"/>
                <a:gd name="connsiteX3" fmla="*/ 61174 w 122347"/>
                <a:gd name="connsiteY3" fmla="*/ 0 h 161868"/>
                <a:gd name="connsiteX4" fmla="*/ 122347 w 122347"/>
                <a:gd name="connsiteY4" fmla="*/ 80934 h 16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47" h="161868">
                  <a:moveTo>
                    <a:pt x="122347" y="80934"/>
                  </a:moveTo>
                  <a:cubicBezTo>
                    <a:pt x="122347" y="125633"/>
                    <a:pt x="94959" y="161868"/>
                    <a:pt x="61174" y="161868"/>
                  </a:cubicBezTo>
                  <a:cubicBezTo>
                    <a:pt x="27388" y="161868"/>
                    <a:pt x="0" y="125633"/>
                    <a:pt x="0" y="80934"/>
                  </a:cubicBezTo>
                  <a:cubicBezTo>
                    <a:pt x="0" y="36235"/>
                    <a:pt x="27388" y="0"/>
                    <a:pt x="61174" y="0"/>
                  </a:cubicBezTo>
                  <a:cubicBezTo>
                    <a:pt x="94959" y="0"/>
                    <a:pt x="122347" y="36235"/>
                    <a:pt x="122347" y="80934"/>
                  </a:cubicBez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1003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35571E94-CC93-46C9-996F-171CB32F3F29}"/>
                </a:ext>
              </a:extLst>
            </p:cNvPr>
            <p:cNvSpPr/>
            <p:nvPr/>
          </p:nvSpPr>
          <p:spPr>
            <a:xfrm>
              <a:off x="8562360" y="5243131"/>
              <a:ext cx="122347" cy="92496"/>
            </a:xfrm>
            <a:custGeom>
              <a:avLst/>
              <a:gdLst>
                <a:gd name="connsiteX0" fmla="*/ 122347 w 122347"/>
                <a:gd name="connsiteY0" fmla="*/ 46248 h 92496"/>
                <a:gd name="connsiteX1" fmla="*/ 61174 w 122347"/>
                <a:gd name="connsiteY1" fmla="*/ 92496 h 92496"/>
                <a:gd name="connsiteX2" fmla="*/ 0 w 122347"/>
                <a:gd name="connsiteY2" fmla="*/ 46248 h 92496"/>
                <a:gd name="connsiteX3" fmla="*/ 61174 w 122347"/>
                <a:gd name="connsiteY3" fmla="*/ 0 h 92496"/>
                <a:gd name="connsiteX4" fmla="*/ 122347 w 122347"/>
                <a:gd name="connsiteY4" fmla="*/ 46248 h 9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47" h="92496">
                  <a:moveTo>
                    <a:pt x="122347" y="46248"/>
                  </a:moveTo>
                  <a:cubicBezTo>
                    <a:pt x="122347" y="71790"/>
                    <a:pt x="94959" y="92496"/>
                    <a:pt x="61174" y="92496"/>
                  </a:cubicBezTo>
                  <a:cubicBezTo>
                    <a:pt x="27388" y="92496"/>
                    <a:pt x="0" y="71790"/>
                    <a:pt x="0" y="46248"/>
                  </a:cubicBezTo>
                  <a:cubicBezTo>
                    <a:pt x="0" y="20706"/>
                    <a:pt x="27388" y="0"/>
                    <a:pt x="61174" y="0"/>
                  </a:cubicBezTo>
                  <a:cubicBezTo>
                    <a:pt x="94959" y="0"/>
                    <a:pt x="122347" y="20706"/>
                    <a:pt x="122347" y="46248"/>
                  </a:cubicBez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1003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6C496C0C-B2C8-43A5-9D73-DB3E386A411A}"/>
              </a:ext>
            </a:extLst>
          </p:cNvPr>
          <p:cNvGrpSpPr/>
          <p:nvPr/>
        </p:nvGrpSpPr>
        <p:grpSpPr>
          <a:xfrm>
            <a:off x="8153039" y="1870597"/>
            <a:ext cx="479440" cy="307777"/>
            <a:chOff x="7754907" y="1931369"/>
            <a:chExt cx="1044811" cy="670717"/>
          </a:xfrm>
        </p:grpSpPr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190C3576-09B9-4364-9764-6FDBC0F45D31}"/>
                </a:ext>
              </a:extLst>
            </p:cNvPr>
            <p:cNvSpPr/>
            <p:nvPr/>
          </p:nvSpPr>
          <p:spPr>
            <a:xfrm>
              <a:off x="7754907" y="2150291"/>
              <a:ext cx="1044811" cy="350041"/>
            </a:xfrm>
            <a:custGeom>
              <a:avLst/>
              <a:gdLst>
                <a:gd name="connsiteX0" fmla="*/ 282578 w 1684496"/>
                <a:gd name="connsiteY0" fmla="*/ 130966 h 564353"/>
                <a:gd name="connsiteX1" fmla="*/ 3198 w 1684496"/>
                <a:gd name="connsiteY1" fmla="*/ 444191 h 564353"/>
                <a:gd name="connsiteX2" fmla="*/ 1441512 w 1684496"/>
                <a:gd name="connsiteY2" fmla="*/ 399415 h 564353"/>
                <a:gd name="connsiteX3" fmla="*/ 1328835 w 1684496"/>
                <a:gd name="connsiteY3" fmla="*/ 0 h 564353"/>
                <a:gd name="connsiteX4" fmla="*/ 1141741 w 1684496"/>
                <a:gd name="connsiteY4" fmla="*/ 252262 h 564353"/>
                <a:gd name="connsiteX5" fmla="*/ 282578 w 1684496"/>
                <a:gd name="connsiteY5" fmla="*/ 130966 h 564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4496" h="564353">
                  <a:moveTo>
                    <a:pt x="282578" y="130966"/>
                  </a:moveTo>
                  <a:cubicBezTo>
                    <a:pt x="282578" y="130966"/>
                    <a:pt x="-35061" y="226405"/>
                    <a:pt x="3198" y="444191"/>
                  </a:cubicBezTo>
                  <a:cubicBezTo>
                    <a:pt x="41458" y="661978"/>
                    <a:pt x="1089817" y="544676"/>
                    <a:pt x="1441512" y="399415"/>
                  </a:cubicBezTo>
                  <a:cubicBezTo>
                    <a:pt x="1793208" y="254154"/>
                    <a:pt x="1769453" y="53816"/>
                    <a:pt x="1328835" y="0"/>
                  </a:cubicBezTo>
                  <a:cubicBezTo>
                    <a:pt x="1328835" y="0"/>
                    <a:pt x="1417127" y="192350"/>
                    <a:pt x="1141741" y="252262"/>
                  </a:cubicBezTo>
                  <a:cubicBezTo>
                    <a:pt x="817794" y="322895"/>
                    <a:pt x="230234" y="460799"/>
                    <a:pt x="282578" y="130966"/>
                  </a:cubicBezTo>
                  <a:close/>
                </a:path>
              </a:pathLst>
            </a:custGeom>
            <a:solidFill>
              <a:srgbClr val="2399F3"/>
            </a:solidFill>
            <a:ln w="21003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F58C1307-BB80-47C0-957E-24FE11B4FA8C}"/>
                </a:ext>
              </a:extLst>
            </p:cNvPr>
            <p:cNvGrpSpPr/>
            <p:nvPr/>
          </p:nvGrpSpPr>
          <p:grpSpPr>
            <a:xfrm>
              <a:off x="7754907" y="1931369"/>
              <a:ext cx="1044811" cy="670717"/>
              <a:chOff x="7754907" y="1931369"/>
              <a:chExt cx="1044811" cy="670717"/>
            </a:xfrm>
          </p:grpSpPr>
          <p:sp>
            <p:nvSpPr>
              <p:cNvPr id="22" name="任意多边形: 形状 21">
                <a:extLst>
                  <a:ext uri="{FF2B5EF4-FFF2-40B4-BE49-F238E27FC236}">
                    <a16:creationId xmlns:a16="http://schemas.microsoft.com/office/drawing/2014/main" id="{0EB42125-D76D-4A8B-98F2-93C1D8F68365}"/>
                  </a:ext>
                </a:extLst>
              </p:cNvPr>
              <p:cNvSpPr/>
              <p:nvPr/>
            </p:nvSpPr>
            <p:spPr>
              <a:xfrm>
                <a:off x="7928221" y="1931369"/>
                <a:ext cx="670717" cy="670717"/>
              </a:xfrm>
              <a:custGeom>
                <a:avLst/>
                <a:gdLst>
                  <a:gd name="connsiteX0" fmla="*/ 1081363 w 1081363"/>
                  <a:gd name="connsiteY0" fmla="*/ 540682 h 1081363"/>
                  <a:gd name="connsiteX1" fmla="*/ 540682 w 1081363"/>
                  <a:gd name="connsiteY1" fmla="*/ 1081363 h 1081363"/>
                  <a:gd name="connsiteX2" fmla="*/ 0 w 1081363"/>
                  <a:gd name="connsiteY2" fmla="*/ 540682 h 1081363"/>
                  <a:gd name="connsiteX3" fmla="*/ 540682 w 1081363"/>
                  <a:gd name="connsiteY3" fmla="*/ 0 h 1081363"/>
                  <a:gd name="connsiteX4" fmla="*/ 1081363 w 1081363"/>
                  <a:gd name="connsiteY4" fmla="*/ 540682 h 108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1363" h="1081363">
                    <a:moveTo>
                      <a:pt x="1081363" y="540682"/>
                    </a:moveTo>
                    <a:cubicBezTo>
                      <a:pt x="1081363" y="839292"/>
                      <a:pt x="839292" y="1081363"/>
                      <a:pt x="540682" y="1081363"/>
                    </a:cubicBezTo>
                    <a:cubicBezTo>
                      <a:pt x="242071" y="1081363"/>
                      <a:pt x="0" y="839292"/>
                      <a:pt x="0" y="540682"/>
                    </a:cubicBezTo>
                    <a:cubicBezTo>
                      <a:pt x="0" y="242071"/>
                      <a:pt x="242071" y="0"/>
                      <a:pt x="540682" y="0"/>
                    </a:cubicBezTo>
                    <a:cubicBezTo>
                      <a:pt x="839292" y="0"/>
                      <a:pt x="1081363" y="242071"/>
                      <a:pt x="1081363" y="540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任意多边形: 形状 22">
                <a:extLst>
                  <a:ext uri="{FF2B5EF4-FFF2-40B4-BE49-F238E27FC236}">
                    <a16:creationId xmlns:a16="http://schemas.microsoft.com/office/drawing/2014/main" id="{523D02DD-2479-4D97-A618-B81D483C7BE2}"/>
                  </a:ext>
                </a:extLst>
              </p:cNvPr>
              <p:cNvSpPr/>
              <p:nvPr/>
            </p:nvSpPr>
            <p:spPr>
              <a:xfrm>
                <a:off x="7754907" y="2150291"/>
                <a:ext cx="1044811" cy="350041"/>
              </a:xfrm>
              <a:custGeom>
                <a:avLst/>
                <a:gdLst>
                  <a:gd name="connsiteX0" fmla="*/ 282578 w 1684496"/>
                  <a:gd name="connsiteY0" fmla="*/ 130966 h 564353"/>
                  <a:gd name="connsiteX1" fmla="*/ 3198 w 1684496"/>
                  <a:gd name="connsiteY1" fmla="*/ 444191 h 564353"/>
                  <a:gd name="connsiteX2" fmla="*/ 1441512 w 1684496"/>
                  <a:gd name="connsiteY2" fmla="*/ 399415 h 564353"/>
                  <a:gd name="connsiteX3" fmla="*/ 1328835 w 1684496"/>
                  <a:gd name="connsiteY3" fmla="*/ 0 h 564353"/>
                  <a:gd name="connsiteX4" fmla="*/ 1141741 w 1684496"/>
                  <a:gd name="connsiteY4" fmla="*/ 252262 h 564353"/>
                  <a:gd name="connsiteX5" fmla="*/ 282578 w 1684496"/>
                  <a:gd name="connsiteY5" fmla="*/ 130966 h 564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4496" h="564353">
                    <a:moveTo>
                      <a:pt x="282578" y="130966"/>
                    </a:moveTo>
                    <a:cubicBezTo>
                      <a:pt x="282578" y="130966"/>
                      <a:pt x="-35061" y="226405"/>
                      <a:pt x="3198" y="444191"/>
                    </a:cubicBezTo>
                    <a:cubicBezTo>
                      <a:pt x="41458" y="661978"/>
                      <a:pt x="1089817" y="544676"/>
                      <a:pt x="1441512" y="399415"/>
                    </a:cubicBezTo>
                    <a:cubicBezTo>
                      <a:pt x="1793208" y="254154"/>
                      <a:pt x="1769453" y="53816"/>
                      <a:pt x="1328835" y="0"/>
                    </a:cubicBezTo>
                    <a:cubicBezTo>
                      <a:pt x="1328835" y="0"/>
                      <a:pt x="1417127" y="192350"/>
                      <a:pt x="1141741" y="252262"/>
                    </a:cubicBezTo>
                    <a:cubicBezTo>
                      <a:pt x="817794" y="322895"/>
                      <a:pt x="230234" y="460799"/>
                      <a:pt x="282578" y="130966"/>
                    </a:cubicBezTo>
                    <a:close/>
                  </a:path>
                </a:pathLst>
              </a:custGeom>
              <a:solidFill>
                <a:srgbClr val="FFFFFF">
                  <a:alpha val="48000"/>
                </a:srgbClr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任意多边形: 形状 23">
                <a:extLst>
                  <a:ext uri="{FF2B5EF4-FFF2-40B4-BE49-F238E27FC236}">
                    <a16:creationId xmlns:a16="http://schemas.microsoft.com/office/drawing/2014/main" id="{6C803A0C-D779-45D7-9503-3D17298EF591}"/>
                  </a:ext>
                </a:extLst>
              </p:cNvPr>
              <p:cNvSpPr/>
              <p:nvPr/>
            </p:nvSpPr>
            <p:spPr>
              <a:xfrm rot="20657482">
                <a:off x="8064662" y="1998984"/>
                <a:ext cx="147453" cy="111565"/>
              </a:xfrm>
              <a:custGeom>
                <a:avLst/>
                <a:gdLst>
                  <a:gd name="connsiteX0" fmla="*/ 237731 w 237731"/>
                  <a:gd name="connsiteY0" fmla="*/ 89935 h 179870"/>
                  <a:gd name="connsiteX1" fmla="*/ 118865 w 237731"/>
                  <a:gd name="connsiteY1" fmla="*/ 179871 h 179870"/>
                  <a:gd name="connsiteX2" fmla="*/ 0 w 237731"/>
                  <a:gd name="connsiteY2" fmla="*/ 89935 h 179870"/>
                  <a:gd name="connsiteX3" fmla="*/ 118865 w 237731"/>
                  <a:gd name="connsiteY3" fmla="*/ 0 h 179870"/>
                  <a:gd name="connsiteX4" fmla="*/ 237731 w 237731"/>
                  <a:gd name="connsiteY4" fmla="*/ 89935 h 179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731" h="179870">
                    <a:moveTo>
                      <a:pt x="237731" y="89935"/>
                    </a:moveTo>
                    <a:cubicBezTo>
                      <a:pt x="237731" y="139605"/>
                      <a:pt x="184513" y="179871"/>
                      <a:pt x="118865" y="179871"/>
                    </a:cubicBezTo>
                    <a:cubicBezTo>
                      <a:pt x="53218" y="179871"/>
                      <a:pt x="0" y="139605"/>
                      <a:pt x="0" y="89935"/>
                    </a:cubicBezTo>
                    <a:cubicBezTo>
                      <a:pt x="0" y="40265"/>
                      <a:pt x="53218" y="0"/>
                      <a:pt x="118865" y="0"/>
                    </a:cubicBezTo>
                    <a:cubicBezTo>
                      <a:pt x="184513" y="0"/>
                      <a:pt x="237731" y="40265"/>
                      <a:pt x="237731" y="89935"/>
                    </a:cubicBezTo>
                    <a:close/>
                  </a:path>
                </a:pathLst>
              </a:custGeom>
              <a:solidFill>
                <a:srgbClr val="000000">
                  <a:alpha val="8000"/>
                </a:srgbClr>
              </a:solidFill>
              <a:ln w="2094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任意多边形: 形状 24">
                <a:extLst>
                  <a:ext uri="{FF2B5EF4-FFF2-40B4-BE49-F238E27FC236}">
                    <a16:creationId xmlns:a16="http://schemas.microsoft.com/office/drawing/2014/main" id="{2E3B4B60-F2A5-4BDB-B9D7-8015B829A40B}"/>
                  </a:ext>
                </a:extLst>
              </p:cNvPr>
              <p:cNvSpPr/>
              <p:nvPr/>
            </p:nvSpPr>
            <p:spPr>
              <a:xfrm rot="17418001">
                <a:off x="8269132" y="1972034"/>
                <a:ext cx="77972" cy="103267"/>
              </a:xfrm>
              <a:custGeom>
                <a:avLst/>
                <a:gdLst>
                  <a:gd name="connsiteX0" fmla="*/ 125711 w 125710"/>
                  <a:gd name="connsiteY0" fmla="*/ 83246 h 166492"/>
                  <a:gd name="connsiteX1" fmla="*/ 62855 w 125710"/>
                  <a:gd name="connsiteY1" fmla="*/ 166493 h 166492"/>
                  <a:gd name="connsiteX2" fmla="*/ 0 w 125710"/>
                  <a:gd name="connsiteY2" fmla="*/ 83246 h 166492"/>
                  <a:gd name="connsiteX3" fmla="*/ 62855 w 125710"/>
                  <a:gd name="connsiteY3" fmla="*/ 0 h 166492"/>
                  <a:gd name="connsiteX4" fmla="*/ 125711 w 125710"/>
                  <a:gd name="connsiteY4" fmla="*/ 83246 h 16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710" h="166492">
                    <a:moveTo>
                      <a:pt x="125711" y="83246"/>
                    </a:moveTo>
                    <a:cubicBezTo>
                      <a:pt x="125711" y="129222"/>
                      <a:pt x="97569" y="166493"/>
                      <a:pt x="62855" y="166493"/>
                    </a:cubicBezTo>
                    <a:cubicBezTo>
                      <a:pt x="28141" y="166493"/>
                      <a:pt x="0" y="129222"/>
                      <a:pt x="0" y="83246"/>
                    </a:cubicBezTo>
                    <a:cubicBezTo>
                      <a:pt x="0" y="37271"/>
                      <a:pt x="28141" y="0"/>
                      <a:pt x="62855" y="0"/>
                    </a:cubicBezTo>
                    <a:cubicBezTo>
                      <a:pt x="97569" y="0"/>
                      <a:pt x="125711" y="37271"/>
                      <a:pt x="125711" y="83246"/>
                    </a:cubicBezTo>
                    <a:close/>
                  </a:path>
                </a:pathLst>
              </a:custGeom>
              <a:solidFill>
                <a:srgbClr val="000000">
                  <a:alpha val="8000"/>
                </a:srgbClr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任意多边形: 形状 25">
                <a:extLst>
                  <a:ext uri="{FF2B5EF4-FFF2-40B4-BE49-F238E27FC236}">
                    <a16:creationId xmlns:a16="http://schemas.microsoft.com/office/drawing/2014/main" id="{0B157054-1021-4984-9002-CE5C4683A22E}"/>
                  </a:ext>
                </a:extLst>
              </p:cNvPr>
              <p:cNvSpPr/>
              <p:nvPr/>
            </p:nvSpPr>
            <p:spPr>
              <a:xfrm rot="20655001">
                <a:off x="8219808" y="2099640"/>
                <a:ext cx="77972" cy="58935"/>
              </a:xfrm>
              <a:custGeom>
                <a:avLst/>
                <a:gdLst>
                  <a:gd name="connsiteX0" fmla="*/ 125711 w 125710"/>
                  <a:gd name="connsiteY0" fmla="*/ 47509 h 95018"/>
                  <a:gd name="connsiteX1" fmla="*/ 62855 w 125710"/>
                  <a:gd name="connsiteY1" fmla="*/ 95019 h 95018"/>
                  <a:gd name="connsiteX2" fmla="*/ 0 w 125710"/>
                  <a:gd name="connsiteY2" fmla="*/ 47509 h 95018"/>
                  <a:gd name="connsiteX3" fmla="*/ 62855 w 125710"/>
                  <a:gd name="connsiteY3" fmla="*/ 0 h 95018"/>
                  <a:gd name="connsiteX4" fmla="*/ 125711 w 125710"/>
                  <a:gd name="connsiteY4" fmla="*/ 47509 h 95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710" h="95018">
                    <a:moveTo>
                      <a:pt x="125711" y="47509"/>
                    </a:moveTo>
                    <a:cubicBezTo>
                      <a:pt x="125711" y="73748"/>
                      <a:pt x="97569" y="95019"/>
                      <a:pt x="62855" y="95019"/>
                    </a:cubicBezTo>
                    <a:cubicBezTo>
                      <a:pt x="28141" y="95019"/>
                      <a:pt x="0" y="73748"/>
                      <a:pt x="0" y="47509"/>
                    </a:cubicBezTo>
                    <a:cubicBezTo>
                      <a:pt x="0" y="21271"/>
                      <a:pt x="28141" y="0"/>
                      <a:pt x="62855" y="0"/>
                    </a:cubicBezTo>
                    <a:cubicBezTo>
                      <a:pt x="97569" y="0"/>
                      <a:pt x="125711" y="21271"/>
                      <a:pt x="125711" y="47509"/>
                    </a:cubicBezTo>
                    <a:close/>
                  </a:path>
                </a:pathLst>
              </a:custGeom>
              <a:solidFill>
                <a:srgbClr val="000000">
                  <a:alpha val="8000"/>
                </a:srgbClr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7" name="图片 26">
            <a:hlinkClick r:id="rId6"/>
            <a:extLst>
              <a:ext uri="{FF2B5EF4-FFF2-40B4-BE49-F238E27FC236}">
                <a16:creationId xmlns:a16="http://schemas.microsoft.com/office/drawing/2014/main" id="{22967ED4-633D-4AAD-9A62-F99FE43330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714" y="633256"/>
            <a:ext cx="1628140" cy="21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29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60429DCA-6D99-4C57-A2AD-38813103C623}"/>
              </a:ext>
            </a:extLst>
          </p:cNvPr>
          <p:cNvSpPr txBox="1"/>
          <p:nvPr/>
        </p:nvSpPr>
        <p:spPr>
          <a:xfrm>
            <a:off x="660400" y="597813"/>
            <a:ext cx="2154436" cy="430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项目数据展示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A521ACD0-0744-4361-972E-4FAE38D2FE1B}"/>
              </a:ext>
            </a:extLst>
          </p:cNvPr>
          <p:cNvGrpSpPr/>
          <p:nvPr/>
        </p:nvGrpSpPr>
        <p:grpSpPr>
          <a:xfrm>
            <a:off x="660400" y="1033213"/>
            <a:ext cx="2159000" cy="97087"/>
            <a:chOff x="660400" y="1033213"/>
            <a:chExt cx="2159000" cy="97087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312C453C-BC2B-4B3C-BF08-EE5C94D39FCA}"/>
                </a:ext>
              </a:extLst>
            </p:cNvPr>
            <p:cNvSpPr/>
            <p:nvPr/>
          </p:nvSpPr>
          <p:spPr>
            <a:xfrm>
              <a:off x="660400" y="1033213"/>
              <a:ext cx="726440" cy="9708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D93AD241-ECBA-4393-A6C9-91E009390CA8}"/>
                </a:ext>
              </a:extLst>
            </p:cNvPr>
            <p:cNvCxnSpPr>
              <a:stCxn id="16" idx="3"/>
            </p:cNvCxnSpPr>
            <p:nvPr/>
          </p:nvCxnSpPr>
          <p:spPr>
            <a:xfrm flipV="1">
              <a:off x="1386840" y="1081756"/>
              <a:ext cx="1432560" cy="1"/>
            </a:xfrm>
            <a:prstGeom prst="line">
              <a:avLst/>
            </a:prstGeom>
            <a:ln w="12700" cap="rnd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5" name="内容占位符 7">
            <a:extLst>
              <a:ext uri="{FF2B5EF4-FFF2-40B4-BE49-F238E27FC236}">
                <a16:creationId xmlns:a16="http://schemas.microsoft.com/office/drawing/2014/main" id="{6A5FEB00-410C-485B-9DF6-A70B40FD39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211716"/>
              </p:ext>
            </p:extLst>
          </p:nvPr>
        </p:nvGraphicFramePr>
        <p:xfrm>
          <a:off x="781736" y="2009057"/>
          <a:ext cx="5876239" cy="3736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4" name="矩形 62">
            <a:extLst>
              <a:ext uri="{FF2B5EF4-FFF2-40B4-BE49-F238E27FC236}">
                <a16:creationId xmlns:a16="http://schemas.microsoft.com/office/drawing/2014/main" id="{2267E13F-02B5-463D-BE2D-8999F862D02A}"/>
              </a:ext>
            </a:extLst>
          </p:cNvPr>
          <p:cNvSpPr/>
          <p:nvPr/>
        </p:nvSpPr>
        <p:spPr>
          <a:xfrm>
            <a:off x="7095617" y="2262264"/>
            <a:ext cx="4315010" cy="1268236"/>
          </a:xfrm>
          <a:custGeom>
            <a:avLst/>
            <a:gdLst>
              <a:gd name="connsiteX0" fmla="*/ 72000 w 4315010"/>
              <a:gd name="connsiteY0" fmla="*/ 0 h 1268236"/>
              <a:gd name="connsiteX1" fmla="*/ 4243010 w 4315010"/>
              <a:gd name="connsiteY1" fmla="*/ 0 h 1268236"/>
              <a:gd name="connsiteX2" fmla="*/ 4315010 w 4315010"/>
              <a:gd name="connsiteY2" fmla="*/ 72000 h 1268236"/>
              <a:gd name="connsiteX3" fmla="*/ 4315010 w 4315010"/>
              <a:gd name="connsiteY3" fmla="*/ 1196236 h 1268236"/>
              <a:gd name="connsiteX4" fmla="*/ 4243010 w 4315010"/>
              <a:gd name="connsiteY4" fmla="*/ 1268236 h 1268236"/>
              <a:gd name="connsiteX5" fmla="*/ 72000 w 4315010"/>
              <a:gd name="connsiteY5" fmla="*/ 1268236 h 1268236"/>
              <a:gd name="connsiteX6" fmla="*/ 0 w 4315010"/>
              <a:gd name="connsiteY6" fmla="*/ 1196236 h 1268236"/>
              <a:gd name="connsiteX7" fmla="*/ 0 w 4315010"/>
              <a:gd name="connsiteY7" fmla="*/ 72000 h 1268236"/>
              <a:gd name="connsiteX8" fmla="*/ 72000 w 4315010"/>
              <a:gd name="connsiteY8" fmla="*/ 0 h 1268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15010" h="1268236">
                <a:moveTo>
                  <a:pt x="72000" y="0"/>
                </a:moveTo>
                <a:lnTo>
                  <a:pt x="4243010" y="0"/>
                </a:lnTo>
                <a:cubicBezTo>
                  <a:pt x="4282754" y="0"/>
                  <a:pt x="4315010" y="32256"/>
                  <a:pt x="4315010" y="72000"/>
                </a:cubicBezTo>
                <a:lnTo>
                  <a:pt x="4315010" y="1196236"/>
                </a:lnTo>
                <a:cubicBezTo>
                  <a:pt x="4315010" y="1235980"/>
                  <a:pt x="4282754" y="1268236"/>
                  <a:pt x="4243010" y="1268236"/>
                </a:cubicBezTo>
                <a:lnTo>
                  <a:pt x="72000" y="1268236"/>
                </a:lnTo>
                <a:cubicBezTo>
                  <a:pt x="32256" y="1268236"/>
                  <a:pt x="0" y="1235980"/>
                  <a:pt x="0" y="1196236"/>
                </a:cubicBezTo>
                <a:lnTo>
                  <a:pt x="0" y="72000"/>
                </a:lnTo>
                <a:cubicBezTo>
                  <a:pt x="0" y="32256"/>
                  <a:pt x="32256" y="0"/>
                  <a:pt x="72000" y="0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accent1">
                <a:alpha val="2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45" name="文本框 7">
            <a:extLst>
              <a:ext uri="{FF2B5EF4-FFF2-40B4-BE49-F238E27FC236}">
                <a16:creationId xmlns:a16="http://schemas.microsoft.com/office/drawing/2014/main" id="{A92C9D5D-8651-47B2-BCD2-988D8A8CF33E}"/>
              </a:ext>
            </a:extLst>
          </p:cNvPr>
          <p:cNvSpPr txBox="1"/>
          <p:nvPr/>
        </p:nvSpPr>
        <p:spPr>
          <a:xfrm>
            <a:off x="7358857" y="2787990"/>
            <a:ext cx="3137370" cy="52104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46" name="文本框 8">
            <a:extLst>
              <a:ext uri="{FF2B5EF4-FFF2-40B4-BE49-F238E27FC236}">
                <a16:creationId xmlns:a16="http://schemas.microsoft.com/office/drawing/2014/main" id="{4CC9F2D4-C395-40AA-87B0-7C012E590B58}"/>
              </a:ext>
            </a:extLst>
          </p:cNvPr>
          <p:cNvSpPr txBox="1"/>
          <p:nvPr/>
        </p:nvSpPr>
        <p:spPr>
          <a:xfrm>
            <a:off x="7358857" y="2491230"/>
            <a:ext cx="2486048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algn="r">
              <a:defRPr sz="240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+mj-ea"/>
                <a:ea typeface="+mj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 dirty="0">
                <a:latin typeface="+mn-lt"/>
                <a:ea typeface="+mn-ea"/>
                <a:cs typeface="+mn-ea"/>
                <a:sym typeface="+mn-lt"/>
              </a:rPr>
              <a:t>季度工作数据</a:t>
            </a:r>
          </a:p>
        </p:txBody>
      </p:sp>
      <p:sp>
        <p:nvSpPr>
          <p:cNvPr id="147" name="椭圆 146">
            <a:extLst>
              <a:ext uri="{FF2B5EF4-FFF2-40B4-BE49-F238E27FC236}">
                <a16:creationId xmlns:a16="http://schemas.microsoft.com/office/drawing/2014/main" id="{EB974562-E670-4DED-AE15-D5BAB1F2B5EA}"/>
              </a:ext>
            </a:extLst>
          </p:cNvPr>
          <p:cNvSpPr/>
          <p:nvPr/>
        </p:nvSpPr>
        <p:spPr>
          <a:xfrm>
            <a:off x="10754674" y="2397630"/>
            <a:ext cx="475759" cy="475759"/>
          </a:xfrm>
          <a:prstGeom prst="ellipse">
            <a:avLst/>
          </a:prstGeom>
          <a:gradFill>
            <a:gsLst>
              <a:gs pos="7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48" name="图形 55">
            <a:extLst>
              <a:ext uri="{FF2B5EF4-FFF2-40B4-BE49-F238E27FC236}">
                <a16:creationId xmlns:a16="http://schemas.microsoft.com/office/drawing/2014/main" id="{EE019A27-5F65-47F8-BE09-6C16B16C6D9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19566" y="2462522"/>
            <a:ext cx="345974" cy="345974"/>
          </a:xfrm>
          <a:prstGeom prst="rect">
            <a:avLst/>
          </a:prstGeom>
        </p:spPr>
      </p:pic>
      <p:sp>
        <p:nvSpPr>
          <p:cNvPr id="159" name="矩形 62">
            <a:extLst>
              <a:ext uri="{FF2B5EF4-FFF2-40B4-BE49-F238E27FC236}">
                <a16:creationId xmlns:a16="http://schemas.microsoft.com/office/drawing/2014/main" id="{92DEFD54-4018-40AC-8C54-40E3368BD9EE}"/>
              </a:ext>
            </a:extLst>
          </p:cNvPr>
          <p:cNvSpPr/>
          <p:nvPr/>
        </p:nvSpPr>
        <p:spPr>
          <a:xfrm>
            <a:off x="7095617" y="3995014"/>
            <a:ext cx="4315010" cy="1268236"/>
          </a:xfrm>
          <a:custGeom>
            <a:avLst/>
            <a:gdLst>
              <a:gd name="connsiteX0" fmla="*/ 72000 w 4315010"/>
              <a:gd name="connsiteY0" fmla="*/ 0 h 1268236"/>
              <a:gd name="connsiteX1" fmla="*/ 4243010 w 4315010"/>
              <a:gd name="connsiteY1" fmla="*/ 0 h 1268236"/>
              <a:gd name="connsiteX2" fmla="*/ 4315010 w 4315010"/>
              <a:gd name="connsiteY2" fmla="*/ 72000 h 1268236"/>
              <a:gd name="connsiteX3" fmla="*/ 4315010 w 4315010"/>
              <a:gd name="connsiteY3" fmla="*/ 1196236 h 1268236"/>
              <a:gd name="connsiteX4" fmla="*/ 4243010 w 4315010"/>
              <a:gd name="connsiteY4" fmla="*/ 1268236 h 1268236"/>
              <a:gd name="connsiteX5" fmla="*/ 72000 w 4315010"/>
              <a:gd name="connsiteY5" fmla="*/ 1268236 h 1268236"/>
              <a:gd name="connsiteX6" fmla="*/ 0 w 4315010"/>
              <a:gd name="connsiteY6" fmla="*/ 1196236 h 1268236"/>
              <a:gd name="connsiteX7" fmla="*/ 0 w 4315010"/>
              <a:gd name="connsiteY7" fmla="*/ 72000 h 1268236"/>
              <a:gd name="connsiteX8" fmla="*/ 72000 w 4315010"/>
              <a:gd name="connsiteY8" fmla="*/ 0 h 1268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15010" h="1268236">
                <a:moveTo>
                  <a:pt x="72000" y="0"/>
                </a:moveTo>
                <a:lnTo>
                  <a:pt x="4243010" y="0"/>
                </a:lnTo>
                <a:cubicBezTo>
                  <a:pt x="4282754" y="0"/>
                  <a:pt x="4315010" y="32256"/>
                  <a:pt x="4315010" y="72000"/>
                </a:cubicBezTo>
                <a:lnTo>
                  <a:pt x="4315010" y="1196236"/>
                </a:lnTo>
                <a:cubicBezTo>
                  <a:pt x="4315010" y="1235980"/>
                  <a:pt x="4282754" y="1268236"/>
                  <a:pt x="4243010" y="1268236"/>
                </a:cubicBezTo>
                <a:lnTo>
                  <a:pt x="72000" y="1268236"/>
                </a:lnTo>
                <a:cubicBezTo>
                  <a:pt x="32256" y="1268236"/>
                  <a:pt x="0" y="1235980"/>
                  <a:pt x="0" y="1196236"/>
                </a:cubicBezTo>
                <a:lnTo>
                  <a:pt x="0" y="72000"/>
                </a:lnTo>
                <a:cubicBezTo>
                  <a:pt x="0" y="32256"/>
                  <a:pt x="32256" y="0"/>
                  <a:pt x="72000" y="0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accent1">
                <a:alpha val="2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60" name="文本框 7">
            <a:extLst>
              <a:ext uri="{FF2B5EF4-FFF2-40B4-BE49-F238E27FC236}">
                <a16:creationId xmlns:a16="http://schemas.microsoft.com/office/drawing/2014/main" id="{FA9B6AD1-1F8B-479F-B4B3-ACAAA9420013}"/>
              </a:ext>
            </a:extLst>
          </p:cNvPr>
          <p:cNvSpPr txBox="1"/>
          <p:nvPr/>
        </p:nvSpPr>
        <p:spPr>
          <a:xfrm>
            <a:off x="7358857" y="4520740"/>
            <a:ext cx="3137370" cy="52104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61" name="文本框 8">
            <a:extLst>
              <a:ext uri="{FF2B5EF4-FFF2-40B4-BE49-F238E27FC236}">
                <a16:creationId xmlns:a16="http://schemas.microsoft.com/office/drawing/2014/main" id="{3B52D743-8A63-4FCD-BB72-82411FF2A9BA}"/>
              </a:ext>
            </a:extLst>
          </p:cNvPr>
          <p:cNvSpPr txBox="1"/>
          <p:nvPr/>
        </p:nvSpPr>
        <p:spPr>
          <a:xfrm>
            <a:off x="7358857" y="4223980"/>
            <a:ext cx="2486048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algn="r">
              <a:defRPr sz="240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+mj-ea"/>
                <a:ea typeface="+mj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 dirty="0">
                <a:latin typeface="+mn-lt"/>
                <a:ea typeface="+mn-ea"/>
                <a:cs typeface="+mn-ea"/>
                <a:sym typeface="+mn-lt"/>
              </a:rPr>
              <a:t>年度工作数据</a:t>
            </a:r>
          </a:p>
        </p:txBody>
      </p:sp>
      <p:sp>
        <p:nvSpPr>
          <p:cNvPr id="162" name="椭圆 161">
            <a:extLst>
              <a:ext uri="{FF2B5EF4-FFF2-40B4-BE49-F238E27FC236}">
                <a16:creationId xmlns:a16="http://schemas.microsoft.com/office/drawing/2014/main" id="{508A57EF-CE11-46B5-A644-C434F68F27CD}"/>
              </a:ext>
            </a:extLst>
          </p:cNvPr>
          <p:cNvSpPr/>
          <p:nvPr/>
        </p:nvSpPr>
        <p:spPr>
          <a:xfrm>
            <a:off x="10754674" y="4130380"/>
            <a:ext cx="475759" cy="475759"/>
          </a:xfrm>
          <a:prstGeom prst="ellipse">
            <a:avLst/>
          </a:prstGeom>
          <a:gradFill>
            <a:gsLst>
              <a:gs pos="7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63" name="图形 55">
            <a:extLst>
              <a:ext uri="{FF2B5EF4-FFF2-40B4-BE49-F238E27FC236}">
                <a16:creationId xmlns:a16="http://schemas.microsoft.com/office/drawing/2014/main" id="{209DDC8E-3F8A-448E-A55B-38E1A0BAD40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19566" y="4195272"/>
            <a:ext cx="345974" cy="34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7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18E97B8C-73BB-42F9-996B-48022FBBC236}"/>
              </a:ext>
            </a:extLst>
          </p:cNvPr>
          <p:cNvSpPr/>
          <p:nvPr/>
        </p:nvSpPr>
        <p:spPr>
          <a:xfrm>
            <a:off x="1028700" y="1594355"/>
            <a:ext cx="2981325" cy="4237578"/>
          </a:xfrm>
          <a:prstGeom prst="roundRect">
            <a:avLst>
              <a:gd name="adj" fmla="val 10667"/>
            </a:avLst>
          </a:prstGeom>
          <a:solidFill>
            <a:schemeClr val="bg1"/>
          </a:solidFill>
          <a:ln w="38100">
            <a:solidFill>
              <a:schemeClr val="accent1">
                <a:alpha val="2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0429DCA-6D99-4C57-A2AD-38813103C623}"/>
              </a:ext>
            </a:extLst>
          </p:cNvPr>
          <p:cNvSpPr txBox="1"/>
          <p:nvPr/>
        </p:nvSpPr>
        <p:spPr>
          <a:xfrm>
            <a:off x="660400" y="597813"/>
            <a:ext cx="2154436" cy="430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用户使用对比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A521ACD0-0744-4361-972E-4FAE38D2FE1B}"/>
              </a:ext>
            </a:extLst>
          </p:cNvPr>
          <p:cNvGrpSpPr/>
          <p:nvPr/>
        </p:nvGrpSpPr>
        <p:grpSpPr>
          <a:xfrm>
            <a:off x="660400" y="1033213"/>
            <a:ext cx="2159000" cy="97087"/>
            <a:chOff x="660400" y="1033213"/>
            <a:chExt cx="2159000" cy="97087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312C453C-BC2B-4B3C-BF08-EE5C94D39FCA}"/>
                </a:ext>
              </a:extLst>
            </p:cNvPr>
            <p:cNvSpPr/>
            <p:nvPr/>
          </p:nvSpPr>
          <p:spPr>
            <a:xfrm>
              <a:off x="660400" y="1033213"/>
              <a:ext cx="726440" cy="9708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D93AD241-ECBA-4393-A6C9-91E009390CA8}"/>
                </a:ext>
              </a:extLst>
            </p:cNvPr>
            <p:cNvCxnSpPr>
              <a:stCxn id="16" idx="3"/>
            </p:cNvCxnSpPr>
            <p:nvPr/>
          </p:nvCxnSpPr>
          <p:spPr>
            <a:xfrm flipV="1">
              <a:off x="1386840" y="1081756"/>
              <a:ext cx="1432560" cy="1"/>
            </a:xfrm>
            <a:prstGeom prst="line">
              <a:avLst/>
            </a:prstGeom>
            <a:ln w="12700" cap="rnd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文本框 43">
            <a:extLst>
              <a:ext uri="{FF2B5EF4-FFF2-40B4-BE49-F238E27FC236}">
                <a16:creationId xmlns:a16="http://schemas.microsoft.com/office/drawing/2014/main" id="{FB566909-FBC7-4F9C-87CD-E5693F738DB5}"/>
              </a:ext>
            </a:extLst>
          </p:cNvPr>
          <p:cNvSpPr txBox="1"/>
          <p:nvPr/>
        </p:nvSpPr>
        <p:spPr>
          <a:xfrm>
            <a:off x="1398551" y="2341661"/>
            <a:ext cx="2010255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>
              <a:defRPr sz="160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+mj-ea"/>
                <a:ea typeface="+mj-ea"/>
              </a:defRPr>
            </a:lvl1pPr>
          </a:lstStyle>
          <a:p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青年用户群体</a:t>
            </a:r>
            <a:endParaRPr lang="en-US" altLang="zh-CN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文本框 42">
            <a:extLst>
              <a:ext uri="{FF2B5EF4-FFF2-40B4-BE49-F238E27FC236}">
                <a16:creationId xmlns:a16="http://schemas.microsoft.com/office/drawing/2014/main" id="{0C061F32-2C1F-4EEA-BD05-F7A7B09D2980}"/>
              </a:ext>
            </a:extLst>
          </p:cNvPr>
          <p:cNvSpPr txBox="1"/>
          <p:nvPr/>
        </p:nvSpPr>
        <p:spPr>
          <a:xfrm>
            <a:off x="1398550" y="3711225"/>
            <a:ext cx="2259050" cy="1830888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.</a:t>
            </a:r>
          </a:p>
          <a:p>
            <a:pPr algn="just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……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FEB949F1-C390-457A-9907-6BD892BF4DB6}"/>
              </a:ext>
            </a:extLst>
          </p:cNvPr>
          <p:cNvSpPr txBox="1"/>
          <p:nvPr/>
        </p:nvSpPr>
        <p:spPr>
          <a:xfrm>
            <a:off x="1398550" y="2658218"/>
            <a:ext cx="1785745" cy="615553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r>
              <a:rPr lang="en-US" altLang="zh-CN" sz="4000" b="1" dirty="0">
                <a:solidFill>
                  <a:schemeClr val="accent3"/>
                </a:solidFill>
                <a:cs typeface="+mn-ea"/>
                <a:sym typeface="+mn-lt"/>
              </a:rPr>
              <a:t>75.06%</a:t>
            </a:r>
          </a:p>
        </p:txBody>
      </p:sp>
      <p:sp>
        <p:nvSpPr>
          <p:cNvPr id="47" name="矩形: 圆角 16">
            <a:extLst>
              <a:ext uri="{FF2B5EF4-FFF2-40B4-BE49-F238E27FC236}">
                <a16:creationId xmlns:a16="http://schemas.microsoft.com/office/drawing/2014/main" id="{6A8695CC-8CEB-4393-90C4-52F1461127CB}"/>
              </a:ext>
            </a:extLst>
          </p:cNvPr>
          <p:cNvSpPr/>
          <p:nvPr/>
        </p:nvSpPr>
        <p:spPr>
          <a:xfrm>
            <a:off x="1378851" y="3341176"/>
            <a:ext cx="2278749" cy="18360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8" name="矩形: 圆角 16">
            <a:extLst>
              <a:ext uri="{FF2B5EF4-FFF2-40B4-BE49-F238E27FC236}">
                <a16:creationId xmlns:a16="http://schemas.microsoft.com/office/drawing/2014/main" id="{4D8E3408-4453-480D-A6CC-9A3D9FA1DB6E}"/>
              </a:ext>
            </a:extLst>
          </p:cNvPr>
          <p:cNvSpPr/>
          <p:nvPr/>
        </p:nvSpPr>
        <p:spPr>
          <a:xfrm>
            <a:off x="1378851" y="3341176"/>
            <a:ext cx="1431080" cy="183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pic>
        <p:nvPicPr>
          <p:cNvPr id="85" name="图形 55">
            <a:extLst>
              <a:ext uri="{FF2B5EF4-FFF2-40B4-BE49-F238E27FC236}">
                <a16:creationId xmlns:a16="http://schemas.microsoft.com/office/drawing/2014/main" id="{1C7107AD-7F17-4C4C-AAB5-20F650628F81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8850" y="1840426"/>
            <a:ext cx="430899" cy="430899"/>
          </a:xfrm>
          <a:prstGeom prst="rect">
            <a:avLst/>
          </a:prstGeom>
        </p:spPr>
      </p:pic>
      <p:sp>
        <p:nvSpPr>
          <p:cNvPr id="86" name="矩形: 圆角 85">
            <a:extLst>
              <a:ext uri="{FF2B5EF4-FFF2-40B4-BE49-F238E27FC236}">
                <a16:creationId xmlns:a16="http://schemas.microsoft.com/office/drawing/2014/main" id="{6BE6163B-EC66-40B2-A9E0-BEBC35380BAD}"/>
              </a:ext>
            </a:extLst>
          </p:cNvPr>
          <p:cNvSpPr/>
          <p:nvPr/>
        </p:nvSpPr>
        <p:spPr>
          <a:xfrm>
            <a:off x="8201711" y="1594355"/>
            <a:ext cx="2981325" cy="4237578"/>
          </a:xfrm>
          <a:prstGeom prst="roundRect">
            <a:avLst>
              <a:gd name="adj" fmla="val 10667"/>
            </a:avLst>
          </a:prstGeom>
          <a:solidFill>
            <a:schemeClr val="bg1"/>
          </a:solidFill>
          <a:ln w="38100">
            <a:solidFill>
              <a:schemeClr val="accent1">
                <a:alpha val="2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8" name="文本框 43">
            <a:extLst>
              <a:ext uri="{FF2B5EF4-FFF2-40B4-BE49-F238E27FC236}">
                <a16:creationId xmlns:a16="http://schemas.microsoft.com/office/drawing/2014/main" id="{FF31556D-1430-4637-A00C-21DF3AB40EFA}"/>
              </a:ext>
            </a:extLst>
          </p:cNvPr>
          <p:cNvSpPr txBox="1"/>
          <p:nvPr/>
        </p:nvSpPr>
        <p:spPr>
          <a:xfrm>
            <a:off x="8820356" y="2341661"/>
            <a:ext cx="2010255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>
              <a:defRPr sz="160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+mj-ea"/>
                <a:ea typeface="+mj-ea"/>
              </a:defRPr>
            </a:lvl1pPr>
          </a:lstStyle>
          <a:p>
            <a:pPr algn="r"/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老年用户群体</a:t>
            </a:r>
            <a:endParaRPr lang="en-US" altLang="zh-CN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9" name="文本框 42">
            <a:extLst>
              <a:ext uri="{FF2B5EF4-FFF2-40B4-BE49-F238E27FC236}">
                <a16:creationId xmlns:a16="http://schemas.microsoft.com/office/drawing/2014/main" id="{46E307A4-1C2A-4F5E-9107-8D52ABE10D53}"/>
              </a:ext>
            </a:extLst>
          </p:cNvPr>
          <p:cNvSpPr txBox="1"/>
          <p:nvPr/>
        </p:nvSpPr>
        <p:spPr>
          <a:xfrm>
            <a:off x="8571561" y="3711225"/>
            <a:ext cx="2259050" cy="1830888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</a:defRPr>
            </a:lvl1pPr>
          </a:lstStyle>
          <a:p>
            <a:pPr algn="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.</a:t>
            </a:r>
          </a:p>
          <a:p>
            <a:pPr algn="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……</a:t>
            </a: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574375FE-0527-494E-81F0-2F7784746B7C}"/>
              </a:ext>
            </a:extLst>
          </p:cNvPr>
          <p:cNvSpPr txBox="1"/>
          <p:nvPr/>
        </p:nvSpPr>
        <p:spPr>
          <a:xfrm>
            <a:off x="9044866" y="2658218"/>
            <a:ext cx="1785745" cy="615553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r"/>
            <a:r>
              <a:rPr lang="en-US" altLang="zh-CN" sz="4000" b="1" dirty="0">
                <a:solidFill>
                  <a:schemeClr val="accent3"/>
                </a:solidFill>
                <a:cs typeface="+mn-ea"/>
                <a:sym typeface="+mn-lt"/>
              </a:rPr>
              <a:t>75.06%</a:t>
            </a:r>
          </a:p>
        </p:txBody>
      </p:sp>
      <p:sp>
        <p:nvSpPr>
          <p:cNvPr id="91" name="矩形: 圆角 16">
            <a:extLst>
              <a:ext uri="{FF2B5EF4-FFF2-40B4-BE49-F238E27FC236}">
                <a16:creationId xmlns:a16="http://schemas.microsoft.com/office/drawing/2014/main" id="{69D8F2CD-690C-447A-A160-D637501FCF91}"/>
              </a:ext>
            </a:extLst>
          </p:cNvPr>
          <p:cNvSpPr/>
          <p:nvPr/>
        </p:nvSpPr>
        <p:spPr>
          <a:xfrm>
            <a:off x="8551862" y="3341176"/>
            <a:ext cx="2278749" cy="18360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2" name="矩形: 圆角 16">
            <a:extLst>
              <a:ext uri="{FF2B5EF4-FFF2-40B4-BE49-F238E27FC236}">
                <a16:creationId xmlns:a16="http://schemas.microsoft.com/office/drawing/2014/main" id="{B53B7E3D-B37A-4CB9-9760-87F71E1DAC25}"/>
              </a:ext>
            </a:extLst>
          </p:cNvPr>
          <p:cNvSpPr/>
          <p:nvPr/>
        </p:nvSpPr>
        <p:spPr>
          <a:xfrm>
            <a:off x="8551862" y="3341176"/>
            <a:ext cx="1431080" cy="183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pic>
        <p:nvPicPr>
          <p:cNvPr id="93" name="图形 55">
            <a:extLst>
              <a:ext uri="{FF2B5EF4-FFF2-40B4-BE49-F238E27FC236}">
                <a16:creationId xmlns:a16="http://schemas.microsoft.com/office/drawing/2014/main" id="{FC178A93-9B3A-40B2-BD41-F173CC6AE2B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9712" y="1840426"/>
            <a:ext cx="430899" cy="430899"/>
          </a:xfrm>
          <a:prstGeom prst="rect">
            <a:avLst/>
          </a:prstGeom>
        </p:spPr>
      </p:pic>
      <p:grpSp>
        <p:nvGrpSpPr>
          <p:cNvPr id="152" name="组合 151">
            <a:extLst>
              <a:ext uri="{FF2B5EF4-FFF2-40B4-BE49-F238E27FC236}">
                <a16:creationId xmlns:a16="http://schemas.microsoft.com/office/drawing/2014/main" id="{ECFF49BD-BBDC-493C-BD7C-A75DE44DF5AA}"/>
              </a:ext>
            </a:extLst>
          </p:cNvPr>
          <p:cNvGrpSpPr/>
          <p:nvPr/>
        </p:nvGrpSpPr>
        <p:grpSpPr>
          <a:xfrm>
            <a:off x="4228140" y="2578842"/>
            <a:ext cx="3886417" cy="2641987"/>
            <a:chOff x="4228140" y="2578842"/>
            <a:chExt cx="3886417" cy="2641987"/>
          </a:xfrm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96F68814-C87C-4DDA-99F5-6F53C6FCC7B3}"/>
                </a:ext>
              </a:extLst>
            </p:cNvPr>
            <p:cNvSpPr/>
            <p:nvPr/>
          </p:nvSpPr>
          <p:spPr>
            <a:xfrm>
              <a:off x="4228140" y="3228549"/>
              <a:ext cx="791126" cy="1250168"/>
            </a:xfrm>
            <a:custGeom>
              <a:avLst/>
              <a:gdLst>
                <a:gd name="connsiteX0" fmla="*/ 0 w 791126"/>
                <a:gd name="connsiteY0" fmla="*/ 0 h 1250168"/>
                <a:gd name="connsiteX1" fmla="*/ 791127 w 791126"/>
                <a:gd name="connsiteY1" fmla="*/ 0 h 1250168"/>
                <a:gd name="connsiteX2" fmla="*/ 791127 w 791126"/>
                <a:gd name="connsiteY2" fmla="*/ 1250169 h 1250168"/>
                <a:gd name="connsiteX3" fmla="*/ 0 w 791126"/>
                <a:gd name="connsiteY3" fmla="*/ 1250169 h 125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126" h="1250168">
                  <a:moveTo>
                    <a:pt x="0" y="0"/>
                  </a:moveTo>
                  <a:lnTo>
                    <a:pt x="791127" y="0"/>
                  </a:lnTo>
                  <a:lnTo>
                    <a:pt x="791127" y="1250169"/>
                  </a:lnTo>
                  <a:lnTo>
                    <a:pt x="0" y="1250169"/>
                  </a:lnTo>
                  <a:close/>
                </a:path>
              </a:pathLst>
            </a:custGeom>
            <a:solidFill>
              <a:srgbClr val="E6E6E6"/>
            </a:solidFill>
            <a:ln w="11478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A9DB56B0-5ADB-40C5-B727-B1FA1CFEA3A7}"/>
                </a:ext>
              </a:extLst>
            </p:cNvPr>
            <p:cNvSpPr/>
            <p:nvPr/>
          </p:nvSpPr>
          <p:spPr>
            <a:xfrm>
              <a:off x="7488956" y="3139587"/>
              <a:ext cx="625601" cy="685750"/>
            </a:xfrm>
            <a:custGeom>
              <a:avLst/>
              <a:gdLst>
                <a:gd name="connsiteX0" fmla="*/ 0 w 625601"/>
                <a:gd name="connsiteY0" fmla="*/ 0 h 685750"/>
                <a:gd name="connsiteX1" fmla="*/ 625601 w 625601"/>
                <a:gd name="connsiteY1" fmla="*/ 0 h 685750"/>
                <a:gd name="connsiteX2" fmla="*/ 625601 w 625601"/>
                <a:gd name="connsiteY2" fmla="*/ 685751 h 685750"/>
                <a:gd name="connsiteX3" fmla="*/ 0 w 625601"/>
                <a:gd name="connsiteY3" fmla="*/ 685751 h 6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601" h="685750">
                  <a:moveTo>
                    <a:pt x="0" y="0"/>
                  </a:moveTo>
                  <a:lnTo>
                    <a:pt x="625601" y="0"/>
                  </a:lnTo>
                  <a:lnTo>
                    <a:pt x="625601" y="685751"/>
                  </a:lnTo>
                  <a:lnTo>
                    <a:pt x="0" y="685751"/>
                  </a:lnTo>
                  <a:close/>
                </a:path>
              </a:pathLst>
            </a:custGeom>
            <a:solidFill>
              <a:srgbClr val="E6E6E6"/>
            </a:solidFill>
            <a:ln w="11478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6903A5C8-106F-4A25-ACAB-80BC6E5F0750}"/>
                </a:ext>
              </a:extLst>
            </p:cNvPr>
            <p:cNvSpPr/>
            <p:nvPr/>
          </p:nvSpPr>
          <p:spPr>
            <a:xfrm>
              <a:off x="4713698" y="4861999"/>
              <a:ext cx="3040076" cy="358830"/>
            </a:xfrm>
            <a:custGeom>
              <a:avLst/>
              <a:gdLst>
                <a:gd name="connsiteX0" fmla="*/ 3040077 w 3040076"/>
                <a:gd name="connsiteY0" fmla="*/ 179416 h 358830"/>
                <a:gd name="connsiteX1" fmla="*/ 1520038 w 3040076"/>
                <a:gd name="connsiteY1" fmla="*/ 358831 h 358830"/>
                <a:gd name="connsiteX2" fmla="*/ 0 w 3040076"/>
                <a:gd name="connsiteY2" fmla="*/ 179416 h 358830"/>
                <a:gd name="connsiteX3" fmla="*/ 1520038 w 3040076"/>
                <a:gd name="connsiteY3" fmla="*/ 0 h 358830"/>
                <a:gd name="connsiteX4" fmla="*/ 3040077 w 3040076"/>
                <a:gd name="connsiteY4" fmla="*/ 179416 h 35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0076" h="358830">
                  <a:moveTo>
                    <a:pt x="3040077" y="179416"/>
                  </a:moveTo>
                  <a:cubicBezTo>
                    <a:pt x="3040077" y="278504"/>
                    <a:pt x="2359532" y="358831"/>
                    <a:pt x="1520038" y="358831"/>
                  </a:cubicBezTo>
                  <a:cubicBezTo>
                    <a:pt x="680545" y="358831"/>
                    <a:pt x="0" y="278504"/>
                    <a:pt x="0" y="179416"/>
                  </a:cubicBezTo>
                  <a:cubicBezTo>
                    <a:pt x="0" y="80327"/>
                    <a:pt x="680545" y="0"/>
                    <a:pt x="1520038" y="0"/>
                  </a:cubicBezTo>
                  <a:cubicBezTo>
                    <a:pt x="2359533" y="0"/>
                    <a:pt x="3040077" y="80327"/>
                    <a:pt x="3040077" y="179416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 w="11478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7DB490B7-AB4B-4451-BDBA-FD52B8135172}"/>
                </a:ext>
              </a:extLst>
            </p:cNvPr>
            <p:cNvSpPr/>
            <p:nvPr/>
          </p:nvSpPr>
          <p:spPr>
            <a:xfrm>
              <a:off x="6859452" y="4823774"/>
              <a:ext cx="761511" cy="200421"/>
            </a:xfrm>
            <a:custGeom>
              <a:avLst/>
              <a:gdLst>
                <a:gd name="connsiteX0" fmla="*/ 0 w 761511"/>
                <a:gd name="connsiteY0" fmla="*/ 0 h 200421"/>
                <a:gd name="connsiteX1" fmla="*/ 761511 w 761511"/>
                <a:gd name="connsiteY1" fmla="*/ 0 h 200421"/>
                <a:gd name="connsiteX2" fmla="*/ 761511 w 761511"/>
                <a:gd name="connsiteY2" fmla="*/ 200422 h 200421"/>
                <a:gd name="connsiteX3" fmla="*/ 0 w 761511"/>
                <a:gd name="connsiteY3" fmla="*/ 200422 h 200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511" h="200421">
                  <a:moveTo>
                    <a:pt x="0" y="0"/>
                  </a:moveTo>
                  <a:lnTo>
                    <a:pt x="761511" y="0"/>
                  </a:lnTo>
                  <a:lnTo>
                    <a:pt x="761511" y="200422"/>
                  </a:lnTo>
                  <a:lnTo>
                    <a:pt x="0" y="200422"/>
                  </a:lnTo>
                  <a:close/>
                </a:path>
              </a:pathLst>
            </a:custGeom>
            <a:solidFill>
              <a:srgbClr val="E6E6E6"/>
            </a:solidFill>
            <a:ln w="11478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EE75447F-0FD0-4748-96AD-816BB38B88D5}"/>
                </a:ext>
              </a:extLst>
            </p:cNvPr>
            <p:cNvSpPr/>
            <p:nvPr/>
          </p:nvSpPr>
          <p:spPr>
            <a:xfrm>
              <a:off x="6693008" y="4627714"/>
              <a:ext cx="761511" cy="200421"/>
            </a:xfrm>
            <a:custGeom>
              <a:avLst/>
              <a:gdLst>
                <a:gd name="connsiteX0" fmla="*/ 0 w 761511"/>
                <a:gd name="connsiteY0" fmla="*/ 0 h 200421"/>
                <a:gd name="connsiteX1" fmla="*/ 761511 w 761511"/>
                <a:gd name="connsiteY1" fmla="*/ 0 h 200421"/>
                <a:gd name="connsiteX2" fmla="*/ 761511 w 761511"/>
                <a:gd name="connsiteY2" fmla="*/ 200422 h 200421"/>
                <a:gd name="connsiteX3" fmla="*/ 0 w 761511"/>
                <a:gd name="connsiteY3" fmla="*/ 200422 h 200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511" h="200421">
                  <a:moveTo>
                    <a:pt x="0" y="0"/>
                  </a:moveTo>
                  <a:lnTo>
                    <a:pt x="761511" y="0"/>
                  </a:lnTo>
                  <a:lnTo>
                    <a:pt x="761511" y="200422"/>
                  </a:lnTo>
                  <a:lnTo>
                    <a:pt x="0" y="200422"/>
                  </a:lnTo>
                  <a:close/>
                </a:path>
              </a:pathLst>
            </a:custGeom>
            <a:solidFill>
              <a:srgbClr val="E6E6E6">
                <a:alpha val="43000"/>
              </a:srgbClr>
            </a:solidFill>
            <a:ln w="11478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8545B960-6DD8-4925-BCAA-CF04E55D6F85}"/>
                </a:ext>
              </a:extLst>
            </p:cNvPr>
            <p:cNvSpPr/>
            <p:nvPr/>
          </p:nvSpPr>
          <p:spPr>
            <a:xfrm>
              <a:off x="4916530" y="4744554"/>
              <a:ext cx="179185" cy="147519"/>
            </a:xfrm>
            <a:custGeom>
              <a:avLst/>
              <a:gdLst>
                <a:gd name="connsiteX0" fmla="*/ 136943 w 179185"/>
                <a:gd name="connsiteY0" fmla="*/ 138222 h 147519"/>
                <a:gd name="connsiteX1" fmla="*/ 0 w 179185"/>
                <a:gd name="connsiteY1" fmla="*/ 2771 h 147519"/>
                <a:gd name="connsiteX2" fmla="*/ 179186 w 179185"/>
                <a:gd name="connsiteY2" fmla="*/ 147520 h 14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185" h="147519">
                  <a:moveTo>
                    <a:pt x="136943" y="138222"/>
                  </a:moveTo>
                  <a:cubicBezTo>
                    <a:pt x="136943" y="138222"/>
                    <a:pt x="24450" y="107459"/>
                    <a:pt x="0" y="2771"/>
                  </a:cubicBezTo>
                  <a:cubicBezTo>
                    <a:pt x="0" y="2771"/>
                    <a:pt x="174250" y="-32355"/>
                    <a:pt x="179186" y="147520"/>
                  </a:cubicBezTo>
                  <a:close/>
                </a:path>
              </a:pathLst>
            </a:custGeom>
            <a:solidFill>
              <a:srgbClr val="2399F3">
                <a:alpha val="58000"/>
              </a:srgbClr>
            </a:solidFill>
            <a:ln w="11478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F1DE7DED-CE48-4CB9-B637-4509C4B886FB}"/>
                </a:ext>
              </a:extLst>
            </p:cNvPr>
            <p:cNvSpPr/>
            <p:nvPr/>
          </p:nvSpPr>
          <p:spPr>
            <a:xfrm>
              <a:off x="5029337" y="4631502"/>
              <a:ext cx="117168" cy="241057"/>
            </a:xfrm>
            <a:custGeom>
              <a:avLst/>
              <a:gdLst>
                <a:gd name="connsiteX0" fmla="*/ 37912 w 117168"/>
                <a:gd name="connsiteY0" fmla="*/ 240369 h 241057"/>
                <a:gd name="connsiteX1" fmla="*/ 28499 w 117168"/>
                <a:gd name="connsiteY1" fmla="*/ 0 h 241057"/>
                <a:gd name="connsiteX2" fmla="*/ 102079 w 117168"/>
                <a:gd name="connsiteY2" fmla="*/ 241057 h 2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168" h="241057">
                  <a:moveTo>
                    <a:pt x="37912" y="240369"/>
                  </a:moveTo>
                  <a:cubicBezTo>
                    <a:pt x="37912" y="240369"/>
                    <a:pt x="-40718" y="116167"/>
                    <a:pt x="28499" y="0"/>
                  </a:cubicBezTo>
                  <a:cubicBezTo>
                    <a:pt x="28499" y="0"/>
                    <a:pt x="160966" y="84140"/>
                    <a:pt x="102079" y="241057"/>
                  </a:cubicBezTo>
                  <a:close/>
                </a:path>
              </a:pathLst>
            </a:custGeom>
            <a:solidFill>
              <a:srgbClr val="2399F3">
                <a:alpha val="73000"/>
              </a:srgbClr>
            </a:solidFill>
            <a:ln w="11478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03F22CC1-A45E-45E5-A22F-639B5592F1BD}"/>
                </a:ext>
              </a:extLst>
            </p:cNvPr>
            <p:cNvSpPr/>
            <p:nvPr/>
          </p:nvSpPr>
          <p:spPr>
            <a:xfrm>
              <a:off x="5087452" y="4715872"/>
              <a:ext cx="169280" cy="156457"/>
            </a:xfrm>
            <a:custGeom>
              <a:avLst/>
              <a:gdLst>
                <a:gd name="connsiteX0" fmla="*/ 0 w 169280"/>
                <a:gd name="connsiteY0" fmla="*/ 156113 h 156457"/>
                <a:gd name="connsiteX1" fmla="*/ 167133 w 169280"/>
                <a:gd name="connsiteY1" fmla="*/ 0 h 156457"/>
                <a:gd name="connsiteX2" fmla="*/ 85862 w 169280"/>
                <a:gd name="connsiteY2" fmla="*/ 156458 h 156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280" h="156457">
                  <a:moveTo>
                    <a:pt x="0" y="156113"/>
                  </a:moveTo>
                  <a:cubicBezTo>
                    <a:pt x="0" y="156113"/>
                    <a:pt x="41554" y="24909"/>
                    <a:pt x="167133" y="0"/>
                  </a:cubicBezTo>
                  <a:cubicBezTo>
                    <a:pt x="167133" y="0"/>
                    <a:pt x="190091" y="85174"/>
                    <a:pt x="85862" y="156458"/>
                  </a:cubicBezTo>
                  <a:close/>
                </a:path>
              </a:pathLst>
            </a:custGeom>
            <a:solidFill>
              <a:srgbClr val="2399F3"/>
            </a:solidFill>
            <a:ln w="11478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77E81A31-4F2E-40E0-94F0-9878C2728919}"/>
                </a:ext>
              </a:extLst>
            </p:cNvPr>
            <p:cNvSpPr/>
            <p:nvPr/>
          </p:nvSpPr>
          <p:spPr>
            <a:xfrm>
              <a:off x="5005951" y="4869001"/>
              <a:ext cx="187565" cy="156572"/>
            </a:xfrm>
            <a:custGeom>
              <a:avLst/>
              <a:gdLst>
                <a:gd name="connsiteX0" fmla="*/ 0 w 187565"/>
                <a:gd name="connsiteY0" fmla="*/ 0 h 156572"/>
                <a:gd name="connsiteX1" fmla="*/ 22728 w 187565"/>
                <a:gd name="connsiteY1" fmla="*/ 155998 h 156572"/>
                <a:gd name="connsiteX2" fmla="*/ 166329 w 187565"/>
                <a:gd name="connsiteY2" fmla="*/ 156572 h 156572"/>
                <a:gd name="connsiteX3" fmla="*/ 187566 w 187565"/>
                <a:gd name="connsiteY3" fmla="*/ 803 h 156572"/>
                <a:gd name="connsiteX4" fmla="*/ 0 w 187565"/>
                <a:gd name="connsiteY4" fmla="*/ 0 h 156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565" h="156572">
                  <a:moveTo>
                    <a:pt x="0" y="0"/>
                  </a:moveTo>
                  <a:lnTo>
                    <a:pt x="22728" y="155998"/>
                  </a:lnTo>
                  <a:lnTo>
                    <a:pt x="166329" y="156572"/>
                  </a:lnTo>
                  <a:lnTo>
                    <a:pt x="187566" y="8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85B"/>
            </a:solidFill>
            <a:ln w="11478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9241A9E7-8C31-4BD0-AC1A-CFF031BD32FC}"/>
                </a:ext>
              </a:extLst>
            </p:cNvPr>
            <p:cNvSpPr/>
            <p:nvPr/>
          </p:nvSpPr>
          <p:spPr>
            <a:xfrm>
              <a:off x="5492887" y="2578842"/>
              <a:ext cx="1364269" cy="2446845"/>
            </a:xfrm>
            <a:custGeom>
              <a:avLst/>
              <a:gdLst>
                <a:gd name="connsiteX0" fmla="*/ 0 w 1364269"/>
                <a:gd name="connsiteY0" fmla="*/ 0 h 2446845"/>
                <a:gd name="connsiteX1" fmla="*/ 1364269 w 1364269"/>
                <a:gd name="connsiteY1" fmla="*/ 0 h 2446845"/>
                <a:gd name="connsiteX2" fmla="*/ 1364269 w 1364269"/>
                <a:gd name="connsiteY2" fmla="*/ 2446846 h 2446845"/>
                <a:gd name="connsiteX3" fmla="*/ 0 w 1364269"/>
                <a:gd name="connsiteY3" fmla="*/ 2446846 h 2446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4269" h="2446845">
                  <a:moveTo>
                    <a:pt x="0" y="0"/>
                  </a:moveTo>
                  <a:lnTo>
                    <a:pt x="1364269" y="0"/>
                  </a:lnTo>
                  <a:lnTo>
                    <a:pt x="1364269" y="2446846"/>
                  </a:lnTo>
                  <a:lnTo>
                    <a:pt x="0" y="2446846"/>
                  </a:lnTo>
                  <a:close/>
                </a:path>
              </a:pathLst>
            </a:custGeom>
            <a:solidFill>
              <a:schemeClr val="accent1"/>
            </a:solidFill>
            <a:ln w="11478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BCADAD74-138C-4E71-BF15-BA3A588C0AD3}"/>
                </a:ext>
              </a:extLst>
            </p:cNvPr>
            <p:cNvSpPr/>
            <p:nvPr/>
          </p:nvSpPr>
          <p:spPr>
            <a:xfrm>
              <a:off x="5605725" y="2857665"/>
              <a:ext cx="1129295" cy="1721952"/>
            </a:xfrm>
            <a:custGeom>
              <a:avLst/>
              <a:gdLst>
                <a:gd name="connsiteX0" fmla="*/ 0 w 1129295"/>
                <a:gd name="connsiteY0" fmla="*/ 0 h 1721952"/>
                <a:gd name="connsiteX1" fmla="*/ 1129296 w 1129295"/>
                <a:gd name="connsiteY1" fmla="*/ 0 h 1721952"/>
                <a:gd name="connsiteX2" fmla="*/ 1129296 w 1129295"/>
                <a:gd name="connsiteY2" fmla="*/ 1721952 h 1721952"/>
                <a:gd name="connsiteX3" fmla="*/ 0 w 1129295"/>
                <a:gd name="connsiteY3" fmla="*/ 1721952 h 17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295" h="1721952">
                  <a:moveTo>
                    <a:pt x="0" y="0"/>
                  </a:moveTo>
                  <a:lnTo>
                    <a:pt x="1129296" y="0"/>
                  </a:lnTo>
                  <a:lnTo>
                    <a:pt x="1129296" y="1721952"/>
                  </a:lnTo>
                  <a:lnTo>
                    <a:pt x="0" y="1721952"/>
                  </a:lnTo>
                  <a:close/>
                </a:path>
              </a:pathLst>
            </a:custGeom>
            <a:solidFill>
              <a:srgbClr val="FFFFFF"/>
            </a:solidFill>
            <a:ln w="11478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81D3EB33-00D3-4248-B201-C614C2C58B85}"/>
                </a:ext>
              </a:extLst>
            </p:cNvPr>
            <p:cNvSpPr/>
            <p:nvPr/>
          </p:nvSpPr>
          <p:spPr>
            <a:xfrm>
              <a:off x="6045597" y="4666743"/>
              <a:ext cx="266999" cy="266999"/>
            </a:xfrm>
            <a:custGeom>
              <a:avLst/>
              <a:gdLst>
                <a:gd name="connsiteX0" fmla="*/ 267000 w 266999"/>
                <a:gd name="connsiteY0" fmla="*/ 133500 h 266999"/>
                <a:gd name="connsiteX1" fmla="*/ 133500 w 266999"/>
                <a:gd name="connsiteY1" fmla="*/ 267000 h 266999"/>
                <a:gd name="connsiteX2" fmla="*/ 0 w 266999"/>
                <a:gd name="connsiteY2" fmla="*/ 133500 h 266999"/>
                <a:gd name="connsiteX3" fmla="*/ 133500 w 266999"/>
                <a:gd name="connsiteY3" fmla="*/ 0 h 266999"/>
                <a:gd name="connsiteX4" fmla="*/ 267000 w 266999"/>
                <a:gd name="connsiteY4" fmla="*/ 133500 h 266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999" h="266999">
                  <a:moveTo>
                    <a:pt x="267000" y="133500"/>
                  </a:moveTo>
                  <a:cubicBezTo>
                    <a:pt x="267000" y="207230"/>
                    <a:pt x="207230" y="267000"/>
                    <a:pt x="133500" y="267000"/>
                  </a:cubicBezTo>
                  <a:cubicBezTo>
                    <a:pt x="59770" y="267000"/>
                    <a:pt x="0" y="207230"/>
                    <a:pt x="0" y="133500"/>
                  </a:cubicBezTo>
                  <a:cubicBezTo>
                    <a:pt x="0" y="59770"/>
                    <a:pt x="59770" y="0"/>
                    <a:pt x="133500" y="0"/>
                  </a:cubicBezTo>
                  <a:cubicBezTo>
                    <a:pt x="207230" y="0"/>
                    <a:pt x="267000" y="59770"/>
                    <a:pt x="267000" y="133500"/>
                  </a:cubicBezTo>
                  <a:close/>
                </a:path>
              </a:pathLst>
            </a:custGeom>
            <a:solidFill>
              <a:srgbClr val="FFFFFF">
                <a:alpha val="56000"/>
              </a:srgbClr>
            </a:solidFill>
            <a:ln w="11478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66C915A0-72F7-4B05-A67E-1EBEBA1600A9}"/>
                </a:ext>
              </a:extLst>
            </p:cNvPr>
            <p:cNvSpPr/>
            <p:nvPr/>
          </p:nvSpPr>
          <p:spPr>
            <a:xfrm>
              <a:off x="6059601" y="2674462"/>
              <a:ext cx="382477" cy="55787"/>
            </a:xfrm>
            <a:custGeom>
              <a:avLst/>
              <a:gdLst>
                <a:gd name="connsiteX0" fmla="*/ 0 w 382477"/>
                <a:gd name="connsiteY0" fmla="*/ 0 h 55787"/>
                <a:gd name="connsiteX1" fmla="*/ 382478 w 382477"/>
                <a:gd name="connsiteY1" fmla="*/ 0 h 55787"/>
                <a:gd name="connsiteX2" fmla="*/ 382478 w 382477"/>
                <a:gd name="connsiteY2" fmla="*/ 55788 h 55787"/>
                <a:gd name="connsiteX3" fmla="*/ 0 w 382477"/>
                <a:gd name="connsiteY3" fmla="*/ 55788 h 55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2477" h="55787">
                  <a:moveTo>
                    <a:pt x="0" y="0"/>
                  </a:moveTo>
                  <a:lnTo>
                    <a:pt x="382478" y="0"/>
                  </a:lnTo>
                  <a:lnTo>
                    <a:pt x="382478" y="55788"/>
                  </a:lnTo>
                  <a:lnTo>
                    <a:pt x="0" y="55788"/>
                  </a:lnTo>
                  <a:close/>
                </a:path>
              </a:pathLst>
            </a:custGeom>
            <a:solidFill>
              <a:srgbClr val="000000">
                <a:alpha val="12000"/>
              </a:srgbClr>
            </a:solidFill>
            <a:ln w="11478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任意多边形: 形状 94">
              <a:extLst>
                <a:ext uri="{FF2B5EF4-FFF2-40B4-BE49-F238E27FC236}">
                  <a16:creationId xmlns:a16="http://schemas.microsoft.com/office/drawing/2014/main" id="{17F9880A-8155-4B5C-86D4-BE0C63B37A15}"/>
                </a:ext>
              </a:extLst>
            </p:cNvPr>
            <p:cNvSpPr/>
            <p:nvPr/>
          </p:nvSpPr>
          <p:spPr>
            <a:xfrm>
              <a:off x="5858720" y="2646109"/>
              <a:ext cx="124661" cy="124661"/>
            </a:xfrm>
            <a:custGeom>
              <a:avLst/>
              <a:gdLst>
                <a:gd name="connsiteX0" fmla="*/ 124661 w 124661"/>
                <a:gd name="connsiteY0" fmla="*/ 62331 h 124661"/>
                <a:gd name="connsiteX1" fmla="*/ 62331 w 124661"/>
                <a:gd name="connsiteY1" fmla="*/ 124661 h 124661"/>
                <a:gd name="connsiteX2" fmla="*/ 0 w 124661"/>
                <a:gd name="connsiteY2" fmla="*/ 62331 h 124661"/>
                <a:gd name="connsiteX3" fmla="*/ 62331 w 124661"/>
                <a:gd name="connsiteY3" fmla="*/ 0 h 124661"/>
                <a:gd name="connsiteX4" fmla="*/ 124661 w 124661"/>
                <a:gd name="connsiteY4" fmla="*/ 62331 h 124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61" h="124661">
                  <a:moveTo>
                    <a:pt x="124661" y="62331"/>
                  </a:moveTo>
                  <a:cubicBezTo>
                    <a:pt x="124661" y="96755"/>
                    <a:pt x="96755" y="124661"/>
                    <a:pt x="62331" y="124661"/>
                  </a:cubicBezTo>
                  <a:cubicBezTo>
                    <a:pt x="27906" y="124661"/>
                    <a:pt x="0" y="96755"/>
                    <a:pt x="0" y="62331"/>
                  </a:cubicBezTo>
                  <a:cubicBezTo>
                    <a:pt x="0" y="27906"/>
                    <a:pt x="27906" y="0"/>
                    <a:pt x="62331" y="0"/>
                  </a:cubicBezTo>
                  <a:cubicBezTo>
                    <a:pt x="96755" y="0"/>
                    <a:pt x="124661" y="27906"/>
                    <a:pt x="124661" y="62331"/>
                  </a:cubicBezTo>
                  <a:close/>
                </a:path>
              </a:pathLst>
            </a:custGeom>
            <a:solidFill>
              <a:srgbClr val="FFFFFF"/>
            </a:solidFill>
            <a:ln w="11478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任意多边形: 形状 95">
              <a:extLst>
                <a:ext uri="{FF2B5EF4-FFF2-40B4-BE49-F238E27FC236}">
                  <a16:creationId xmlns:a16="http://schemas.microsoft.com/office/drawing/2014/main" id="{DF75740E-1421-44B0-8E43-70B88E2005B0}"/>
                </a:ext>
              </a:extLst>
            </p:cNvPr>
            <p:cNvSpPr/>
            <p:nvPr/>
          </p:nvSpPr>
          <p:spPr>
            <a:xfrm>
              <a:off x="5724417" y="3144294"/>
              <a:ext cx="338168" cy="338168"/>
            </a:xfrm>
            <a:custGeom>
              <a:avLst/>
              <a:gdLst>
                <a:gd name="connsiteX0" fmla="*/ 338169 w 338168"/>
                <a:gd name="connsiteY0" fmla="*/ 169084 h 338168"/>
                <a:gd name="connsiteX1" fmla="*/ 169084 w 338168"/>
                <a:gd name="connsiteY1" fmla="*/ 338169 h 338168"/>
                <a:gd name="connsiteX2" fmla="*/ 0 w 338168"/>
                <a:gd name="connsiteY2" fmla="*/ 169084 h 338168"/>
                <a:gd name="connsiteX3" fmla="*/ 169084 w 338168"/>
                <a:gd name="connsiteY3" fmla="*/ 0 h 338168"/>
                <a:gd name="connsiteX4" fmla="*/ 338169 w 338168"/>
                <a:gd name="connsiteY4" fmla="*/ 169084 h 338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168" h="338168">
                  <a:moveTo>
                    <a:pt x="338169" y="169084"/>
                  </a:moveTo>
                  <a:cubicBezTo>
                    <a:pt x="338169" y="262467"/>
                    <a:pt x="262467" y="338169"/>
                    <a:pt x="169084" y="338169"/>
                  </a:cubicBezTo>
                  <a:cubicBezTo>
                    <a:pt x="75702" y="338169"/>
                    <a:pt x="0" y="262467"/>
                    <a:pt x="0" y="169084"/>
                  </a:cubicBezTo>
                  <a:cubicBezTo>
                    <a:pt x="0" y="75702"/>
                    <a:pt x="75702" y="0"/>
                    <a:pt x="169084" y="0"/>
                  </a:cubicBezTo>
                  <a:cubicBezTo>
                    <a:pt x="262467" y="0"/>
                    <a:pt x="338169" y="75702"/>
                    <a:pt x="338169" y="169084"/>
                  </a:cubicBezTo>
                  <a:close/>
                </a:path>
              </a:pathLst>
            </a:custGeom>
            <a:solidFill>
              <a:srgbClr val="24285B"/>
            </a:solidFill>
            <a:ln w="11478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任意多边形: 形状 96">
              <a:extLst>
                <a:ext uri="{FF2B5EF4-FFF2-40B4-BE49-F238E27FC236}">
                  <a16:creationId xmlns:a16="http://schemas.microsoft.com/office/drawing/2014/main" id="{A3180403-7A41-4404-AAF4-8434481781E5}"/>
                </a:ext>
              </a:extLst>
            </p:cNvPr>
            <p:cNvSpPr/>
            <p:nvPr/>
          </p:nvSpPr>
          <p:spPr>
            <a:xfrm>
              <a:off x="5871273" y="3219013"/>
              <a:ext cx="47812" cy="67262"/>
            </a:xfrm>
            <a:custGeom>
              <a:avLst/>
              <a:gdLst>
                <a:gd name="connsiteX0" fmla="*/ 44726 w 47812"/>
                <a:gd name="connsiteY0" fmla="*/ 16653 h 67262"/>
                <a:gd name="connsiteX1" fmla="*/ 47481 w 47812"/>
                <a:gd name="connsiteY1" fmla="*/ 56714 h 67262"/>
                <a:gd name="connsiteX2" fmla="*/ 35107 w 47812"/>
                <a:gd name="connsiteY2" fmla="*/ 67224 h 67262"/>
                <a:gd name="connsiteX3" fmla="*/ 33821 w 47812"/>
                <a:gd name="connsiteY3" fmla="*/ 67045 h 67262"/>
                <a:gd name="connsiteX4" fmla="*/ 10864 w 47812"/>
                <a:gd name="connsiteY4" fmla="*/ 49597 h 67262"/>
                <a:gd name="connsiteX5" fmla="*/ 1221 w 47812"/>
                <a:gd name="connsiteY5" fmla="*/ 29509 h 67262"/>
                <a:gd name="connsiteX6" fmla="*/ 7994 w 47812"/>
                <a:gd name="connsiteY6" fmla="*/ 5289 h 67262"/>
                <a:gd name="connsiteX7" fmla="*/ 40319 w 47812"/>
                <a:gd name="connsiteY7" fmla="*/ 8301 h 67262"/>
                <a:gd name="connsiteX8" fmla="*/ 44726 w 47812"/>
                <a:gd name="connsiteY8" fmla="*/ 16653 h 67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812" h="67262">
                  <a:moveTo>
                    <a:pt x="44726" y="16653"/>
                  </a:moveTo>
                  <a:cubicBezTo>
                    <a:pt x="47458" y="29820"/>
                    <a:pt x="48377" y="43298"/>
                    <a:pt x="47481" y="56714"/>
                  </a:cubicBezTo>
                  <a:cubicBezTo>
                    <a:pt x="46965" y="63033"/>
                    <a:pt x="41432" y="67739"/>
                    <a:pt x="35107" y="67224"/>
                  </a:cubicBezTo>
                  <a:cubicBezTo>
                    <a:pt x="34682" y="67189"/>
                    <a:pt x="34246" y="67129"/>
                    <a:pt x="33821" y="67045"/>
                  </a:cubicBezTo>
                  <a:cubicBezTo>
                    <a:pt x="23433" y="66177"/>
                    <a:pt x="14479" y="59376"/>
                    <a:pt x="10864" y="49597"/>
                  </a:cubicBezTo>
                  <a:lnTo>
                    <a:pt x="1221" y="29509"/>
                  </a:lnTo>
                  <a:cubicBezTo>
                    <a:pt x="-1798" y="20814"/>
                    <a:pt x="900" y="11155"/>
                    <a:pt x="7994" y="5289"/>
                  </a:cubicBezTo>
                  <a:cubicBezTo>
                    <a:pt x="17751" y="-2806"/>
                    <a:pt x="32226" y="-1458"/>
                    <a:pt x="40319" y="8301"/>
                  </a:cubicBezTo>
                  <a:cubicBezTo>
                    <a:pt x="42350" y="10749"/>
                    <a:pt x="43854" y="13594"/>
                    <a:pt x="44726" y="16653"/>
                  </a:cubicBezTo>
                  <a:close/>
                </a:path>
              </a:pathLst>
            </a:custGeom>
            <a:solidFill>
              <a:srgbClr val="F4A28C"/>
            </a:solidFill>
            <a:ln w="11478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" name="任意多边形: 形状 97">
              <a:extLst>
                <a:ext uri="{FF2B5EF4-FFF2-40B4-BE49-F238E27FC236}">
                  <a16:creationId xmlns:a16="http://schemas.microsoft.com/office/drawing/2014/main" id="{54F1AF60-8EA5-4EC4-9E6F-5708EDA952AC}"/>
                </a:ext>
              </a:extLst>
            </p:cNvPr>
            <p:cNvSpPr/>
            <p:nvPr/>
          </p:nvSpPr>
          <p:spPr>
            <a:xfrm>
              <a:off x="5870888" y="3252081"/>
              <a:ext cx="43734" cy="79089"/>
            </a:xfrm>
            <a:custGeom>
              <a:avLst/>
              <a:gdLst>
                <a:gd name="connsiteX0" fmla="*/ 3214 w 43734"/>
                <a:gd name="connsiteY0" fmla="*/ 0 h 79089"/>
                <a:gd name="connsiteX1" fmla="*/ 0 w 43734"/>
                <a:gd name="connsiteY1" fmla="*/ 79090 h 79089"/>
                <a:gd name="connsiteX2" fmla="*/ 43735 w 43734"/>
                <a:gd name="connsiteY2" fmla="*/ 77712 h 79089"/>
                <a:gd name="connsiteX3" fmla="*/ 28468 w 43734"/>
                <a:gd name="connsiteY3" fmla="*/ 20777 h 79089"/>
                <a:gd name="connsiteX4" fmla="*/ 3214 w 43734"/>
                <a:gd name="connsiteY4" fmla="*/ 0 h 79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34" h="79089">
                  <a:moveTo>
                    <a:pt x="3214" y="0"/>
                  </a:moveTo>
                  <a:lnTo>
                    <a:pt x="0" y="79090"/>
                  </a:lnTo>
                  <a:lnTo>
                    <a:pt x="43735" y="77712"/>
                  </a:lnTo>
                  <a:lnTo>
                    <a:pt x="28468" y="20777"/>
                  </a:lnTo>
                  <a:lnTo>
                    <a:pt x="3214" y="0"/>
                  </a:lnTo>
                  <a:close/>
                </a:path>
              </a:pathLst>
            </a:custGeom>
            <a:solidFill>
              <a:srgbClr val="F4A28C"/>
            </a:solidFill>
            <a:ln w="11478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" name="任意多边形: 形状 98">
              <a:extLst>
                <a:ext uri="{FF2B5EF4-FFF2-40B4-BE49-F238E27FC236}">
                  <a16:creationId xmlns:a16="http://schemas.microsoft.com/office/drawing/2014/main" id="{0BE1B99B-DD9D-4DEA-A6F9-81283762B857}"/>
                </a:ext>
              </a:extLst>
            </p:cNvPr>
            <p:cNvSpPr/>
            <p:nvPr/>
          </p:nvSpPr>
          <p:spPr>
            <a:xfrm>
              <a:off x="5868154" y="3200194"/>
              <a:ext cx="60372" cy="69402"/>
            </a:xfrm>
            <a:custGeom>
              <a:avLst/>
              <a:gdLst>
                <a:gd name="connsiteX0" fmla="*/ 42107 w 60372"/>
                <a:gd name="connsiteY0" fmla="*/ 37194 h 69402"/>
                <a:gd name="connsiteX1" fmla="*/ 19723 w 60372"/>
                <a:gd name="connsiteY1" fmla="*/ 38112 h 69402"/>
                <a:gd name="connsiteX2" fmla="*/ 22363 w 60372"/>
                <a:gd name="connsiteY2" fmla="*/ 60037 h 69402"/>
                <a:gd name="connsiteX3" fmla="*/ 3423 w 60372"/>
                <a:gd name="connsiteY3" fmla="*/ 68875 h 69402"/>
                <a:gd name="connsiteX4" fmla="*/ 209 w 60372"/>
                <a:gd name="connsiteY4" fmla="*/ 37997 h 69402"/>
                <a:gd name="connsiteX5" fmla="*/ 9966 w 60372"/>
                <a:gd name="connsiteY5" fmla="*/ 15039 h 69402"/>
                <a:gd name="connsiteX6" fmla="*/ 19723 w 60372"/>
                <a:gd name="connsiteY6" fmla="*/ 8726 h 69402"/>
                <a:gd name="connsiteX7" fmla="*/ 49109 w 60372"/>
                <a:gd name="connsiteY7" fmla="*/ 1609 h 69402"/>
                <a:gd name="connsiteX8" fmla="*/ 57225 w 60372"/>
                <a:gd name="connsiteY8" fmla="*/ 1755 h 69402"/>
                <a:gd name="connsiteX9" fmla="*/ 58636 w 60372"/>
                <a:gd name="connsiteY9" fmla="*/ 4249 h 69402"/>
                <a:gd name="connsiteX10" fmla="*/ 49224 w 60372"/>
                <a:gd name="connsiteY10" fmla="*/ 35127 h 69402"/>
                <a:gd name="connsiteX11" fmla="*/ 42107 w 60372"/>
                <a:gd name="connsiteY11" fmla="*/ 37194 h 69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372" h="69402">
                  <a:moveTo>
                    <a:pt x="42107" y="37194"/>
                  </a:moveTo>
                  <a:cubicBezTo>
                    <a:pt x="34703" y="38349"/>
                    <a:pt x="27196" y="38657"/>
                    <a:pt x="19723" y="38112"/>
                  </a:cubicBezTo>
                  <a:cubicBezTo>
                    <a:pt x="24877" y="44250"/>
                    <a:pt x="25910" y="52852"/>
                    <a:pt x="22363" y="60037"/>
                  </a:cubicBezTo>
                  <a:cubicBezTo>
                    <a:pt x="18988" y="67141"/>
                    <a:pt x="11033" y="70849"/>
                    <a:pt x="3423" y="68875"/>
                  </a:cubicBezTo>
                  <a:lnTo>
                    <a:pt x="209" y="37997"/>
                  </a:lnTo>
                  <a:cubicBezTo>
                    <a:pt x="-951" y="29140"/>
                    <a:pt x="2780" y="20348"/>
                    <a:pt x="9966" y="15039"/>
                  </a:cubicBezTo>
                  <a:cubicBezTo>
                    <a:pt x="13065" y="12711"/>
                    <a:pt x="16325" y="10602"/>
                    <a:pt x="19723" y="8726"/>
                  </a:cubicBezTo>
                  <a:cubicBezTo>
                    <a:pt x="28102" y="4134"/>
                    <a:pt x="41762" y="8726"/>
                    <a:pt x="49109" y="1609"/>
                  </a:cubicBezTo>
                  <a:cubicBezTo>
                    <a:pt x="51393" y="-592"/>
                    <a:pt x="55021" y="-527"/>
                    <a:pt x="57225" y="1755"/>
                  </a:cubicBezTo>
                  <a:cubicBezTo>
                    <a:pt x="57902" y="2454"/>
                    <a:pt x="58384" y="3311"/>
                    <a:pt x="58636" y="4249"/>
                  </a:cubicBezTo>
                  <a:cubicBezTo>
                    <a:pt x="62929" y="15484"/>
                    <a:pt x="59061" y="28200"/>
                    <a:pt x="49224" y="35127"/>
                  </a:cubicBezTo>
                  <a:cubicBezTo>
                    <a:pt x="46962" y="36139"/>
                    <a:pt x="44563" y="36834"/>
                    <a:pt x="42107" y="37194"/>
                  </a:cubicBezTo>
                  <a:close/>
                </a:path>
              </a:pathLst>
            </a:custGeom>
            <a:solidFill>
              <a:srgbClr val="FFD200"/>
            </a:solidFill>
            <a:ln w="11478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任意多边形: 形状 99">
              <a:extLst>
                <a:ext uri="{FF2B5EF4-FFF2-40B4-BE49-F238E27FC236}">
                  <a16:creationId xmlns:a16="http://schemas.microsoft.com/office/drawing/2014/main" id="{D12DCBDA-6BAF-4DC3-805E-2CEED42A3E29}"/>
                </a:ext>
              </a:extLst>
            </p:cNvPr>
            <p:cNvSpPr/>
            <p:nvPr/>
          </p:nvSpPr>
          <p:spPr>
            <a:xfrm>
              <a:off x="5880764" y="3251343"/>
              <a:ext cx="12163" cy="15201"/>
            </a:xfrm>
            <a:custGeom>
              <a:avLst/>
              <a:gdLst>
                <a:gd name="connsiteX0" fmla="*/ 12163 w 12163"/>
                <a:gd name="connsiteY0" fmla="*/ 7855 h 15201"/>
                <a:gd name="connsiteX1" fmla="*/ 4128 w 12163"/>
                <a:gd name="connsiteY1" fmla="*/ 164 h 15201"/>
                <a:gd name="connsiteX2" fmla="*/ 8605 w 12163"/>
                <a:gd name="connsiteY2" fmla="*/ 15201 h 1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63" h="15201">
                  <a:moveTo>
                    <a:pt x="12163" y="7855"/>
                  </a:moveTo>
                  <a:cubicBezTo>
                    <a:pt x="12163" y="7855"/>
                    <a:pt x="10901" y="-1328"/>
                    <a:pt x="4128" y="164"/>
                  </a:cubicBezTo>
                  <a:cubicBezTo>
                    <a:pt x="-2644" y="1656"/>
                    <a:pt x="-1037" y="15087"/>
                    <a:pt x="8605" y="15201"/>
                  </a:cubicBezTo>
                  <a:close/>
                </a:path>
              </a:pathLst>
            </a:custGeom>
            <a:solidFill>
              <a:srgbClr val="F4A28C"/>
            </a:solidFill>
            <a:ln w="11478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任意多边形: 形状 100">
              <a:extLst>
                <a:ext uri="{FF2B5EF4-FFF2-40B4-BE49-F238E27FC236}">
                  <a16:creationId xmlns:a16="http://schemas.microsoft.com/office/drawing/2014/main" id="{A27F8F92-8199-471F-84E4-1BA8FE46DC50}"/>
                </a:ext>
              </a:extLst>
            </p:cNvPr>
            <p:cNvSpPr/>
            <p:nvPr/>
          </p:nvSpPr>
          <p:spPr>
            <a:xfrm>
              <a:off x="5915426" y="3250703"/>
              <a:ext cx="11688" cy="17562"/>
            </a:xfrm>
            <a:custGeom>
              <a:avLst/>
              <a:gdLst>
                <a:gd name="connsiteX0" fmla="*/ 2984 w 11688"/>
                <a:gd name="connsiteY0" fmla="*/ 0 h 17562"/>
                <a:gd name="connsiteX1" fmla="*/ 10675 w 11688"/>
                <a:gd name="connsiteY1" fmla="*/ 8494 h 17562"/>
                <a:gd name="connsiteX2" fmla="*/ 10411 w 11688"/>
                <a:gd name="connsiteY2" fmla="*/ 14008 h 17562"/>
                <a:gd name="connsiteX3" fmla="*/ 9068 w 11688"/>
                <a:gd name="connsiteY3" fmla="*/ 14808 h 17562"/>
                <a:gd name="connsiteX4" fmla="*/ 0 w 11688"/>
                <a:gd name="connsiteY4" fmla="*/ 17563 h 1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8" h="17562">
                  <a:moveTo>
                    <a:pt x="2984" y="0"/>
                  </a:moveTo>
                  <a:lnTo>
                    <a:pt x="10675" y="8494"/>
                  </a:lnTo>
                  <a:cubicBezTo>
                    <a:pt x="12122" y="10089"/>
                    <a:pt x="12007" y="12557"/>
                    <a:pt x="10411" y="14008"/>
                  </a:cubicBezTo>
                  <a:cubicBezTo>
                    <a:pt x="10021" y="14362"/>
                    <a:pt x="9562" y="14634"/>
                    <a:pt x="9068" y="14808"/>
                  </a:cubicBezTo>
                  <a:lnTo>
                    <a:pt x="0" y="17563"/>
                  </a:lnTo>
                  <a:close/>
                </a:path>
              </a:pathLst>
            </a:custGeom>
            <a:solidFill>
              <a:srgbClr val="F4A28C"/>
            </a:solidFill>
            <a:ln w="11478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" name="任意多边形: 形状 101">
              <a:extLst>
                <a:ext uri="{FF2B5EF4-FFF2-40B4-BE49-F238E27FC236}">
                  <a16:creationId xmlns:a16="http://schemas.microsoft.com/office/drawing/2014/main" id="{D6620684-56C3-4E93-992F-2D9CC112C153}"/>
                </a:ext>
              </a:extLst>
            </p:cNvPr>
            <p:cNvSpPr/>
            <p:nvPr/>
          </p:nvSpPr>
          <p:spPr>
            <a:xfrm>
              <a:off x="5888221" y="3278482"/>
              <a:ext cx="19743" cy="26631"/>
            </a:xfrm>
            <a:custGeom>
              <a:avLst/>
              <a:gdLst>
                <a:gd name="connsiteX0" fmla="*/ 15037 w 19743"/>
                <a:gd name="connsiteY0" fmla="*/ 6658 h 26631"/>
                <a:gd name="connsiteX1" fmla="*/ 0 w 19743"/>
                <a:gd name="connsiteY1" fmla="*/ 0 h 26631"/>
                <a:gd name="connsiteX2" fmla="*/ 19744 w 19743"/>
                <a:gd name="connsiteY2" fmla="*/ 26631 h 26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43" h="26631">
                  <a:moveTo>
                    <a:pt x="15037" y="6658"/>
                  </a:moveTo>
                  <a:cubicBezTo>
                    <a:pt x="9481" y="5946"/>
                    <a:pt x="4259" y="3633"/>
                    <a:pt x="0" y="0"/>
                  </a:cubicBezTo>
                  <a:cubicBezTo>
                    <a:pt x="3030" y="11026"/>
                    <a:pt x="10078" y="20522"/>
                    <a:pt x="19744" y="26631"/>
                  </a:cubicBezTo>
                  <a:close/>
                </a:path>
              </a:pathLst>
            </a:custGeom>
            <a:solidFill>
              <a:srgbClr val="CE8172">
                <a:alpha val="31000"/>
              </a:srgbClr>
            </a:solidFill>
            <a:ln w="11478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任意多边形: 形状 102">
              <a:extLst>
                <a:ext uri="{FF2B5EF4-FFF2-40B4-BE49-F238E27FC236}">
                  <a16:creationId xmlns:a16="http://schemas.microsoft.com/office/drawing/2014/main" id="{F4023D80-F917-4A0D-B36E-11B0731A004A}"/>
                </a:ext>
              </a:extLst>
            </p:cNvPr>
            <p:cNvSpPr/>
            <p:nvPr/>
          </p:nvSpPr>
          <p:spPr>
            <a:xfrm>
              <a:off x="5779510" y="3326520"/>
              <a:ext cx="223392" cy="158866"/>
            </a:xfrm>
            <a:custGeom>
              <a:avLst/>
              <a:gdLst>
                <a:gd name="connsiteX0" fmla="*/ 5 w 223392"/>
                <a:gd name="connsiteY0" fmla="*/ 111749 h 158866"/>
                <a:gd name="connsiteX1" fmla="*/ 111925 w 223392"/>
                <a:gd name="connsiteY1" fmla="*/ 174 h 158866"/>
                <a:gd name="connsiteX2" fmla="*/ 223385 w 223392"/>
                <a:gd name="connsiteY2" fmla="*/ 116456 h 158866"/>
                <a:gd name="connsiteX3" fmla="*/ 5 w 223392"/>
                <a:gd name="connsiteY3" fmla="*/ 111749 h 158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392" h="158866">
                  <a:moveTo>
                    <a:pt x="5" y="111749"/>
                  </a:moveTo>
                  <a:cubicBezTo>
                    <a:pt x="5" y="111749"/>
                    <a:pt x="-2635" y="5569"/>
                    <a:pt x="111925" y="174"/>
                  </a:cubicBezTo>
                  <a:cubicBezTo>
                    <a:pt x="226484" y="-5221"/>
                    <a:pt x="223385" y="116456"/>
                    <a:pt x="223385" y="116456"/>
                  </a:cubicBezTo>
                  <a:cubicBezTo>
                    <a:pt x="223385" y="116456"/>
                    <a:pt x="115368" y="214945"/>
                    <a:pt x="5" y="111749"/>
                  </a:cubicBezTo>
                  <a:close/>
                </a:path>
              </a:pathLst>
            </a:custGeom>
            <a:solidFill>
              <a:srgbClr val="2399F3"/>
            </a:solidFill>
            <a:ln w="1147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" name="任意多边形: 形状 103">
              <a:extLst>
                <a:ext uri="{FF2B5EF4-FFF2-40B4-BE49-F238E27FC236}">
                  <a16:creationId xmlns:a16="http://schemas.microsoft.com/office/drawing/2014/main" id="{296668CC-624E-4D78-B4AE-F327AE11EE6B}"/>
                </a:ext>
              </a:extLst>
            </p:cNvPr>
            <p:cNvSpPr/>
            <p:nvPr/>
          </p:nvSpPr>
          <p:spPr>
            <a:xfrm>
              <a:off x="5711101" y="4098881"/>
              <a:ext cx="338168" cy="338168"/>
            </a:xfrm>
            <a:custGeom>
              <a:avLst/>
              <a:gdLst>
                <a:gd name="connsiteX0" fmla="*/ 338169 w 338168"/>
                <a:gd name="connsiteY0" fmla="*/ 169084 h 338168"/>
                <a:gd name="connsiteX1" fmla="*/ 169085 w 338168"/>
                <a:gd name="connsiteY1" fmla="*/ 338169 h 338168"/>
                <a:gd name="connsiteX2" fmla="*/ 0 w 338168"/>
                <a:gd name="connsiteY2" fmla="*/ 169084 h 338168"/>
                <a:gd name="connsiteX3" fmla="*/ 169085 w 338168"/>
                <a:gd name="connsiteY3" fmla="*/ 0 h 338168"/>
                <a:gd name="connsiteX4" fmla="*/ 338169 w 338168"/>
                <a:gd name="connsiteY4" fmla="*/ 169084 h 338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168" h="338168">
                  <a:moveTo>
                    <a:pt x="338169" y="169084"/>
                  </a:moveTo>
                  <a:cubicBezTo>
                    <a:pt x="338169" y="262467"/>
                    <a:pt x="262467" y="338169"/>
                    <a:pt x="169085" y="338169"/>
                  </a:cubicBezTo>
                  <a:cubicBezTo>
                    <a:pt x="75702" y="338169"/>
                    <a:pt x="0" y="262467"/>
                    <a:pt x="0" y="169084"/>
                  </a:cubicBezTo>
                  <a:cubicBezTo>
                    <a:pt x="0" y="75702"/>
                    <a:pt x="75702" y="0"/>
                    <a:pt x="169085" y="0"/>
                  </a:cubicBezTo>
                  <a:cubicBezTo>
                    <a:pt x="262467" y="0"/>
                    <a:pt x="338169" y="75702"/>
                    <a:pt x="338169" y="169084"/>
                  </a:cubicBezTo>
                  <a:close/>
                </a:path>
              </a:pathLst>
            </a:custGeom>
            <a:solidFill>
              <a:srgbClr val="24285B"/>
            </a:solidFill>
            <a:ln w="11478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" name="任意多边形: 形状 104">
              <a:extLst>
                <a:ext uri="{FF2B5EF4-FFF2-40B4-BE49-F238E27FC236}">
                  <a16:creationId xmlns:a16="http://schemas.microsoft.com/office/drawing/2014/main" id="{77ECBA70-FC81-44F0-B27F-1D8B7DF033CE}"/>
                </a:ext>
              </a:extLst>
            </p:cNvPr>
            <p:cNvSpPr/>
            <p:nvPr/>
          </p:nvSpPr>
          <p:spPr>
            <a:xfrm>
              <a:off x="5858034" y="4173599"/>
              <a:ext cx="47852" cy="67266"/>
            </a:xfrm>
            <a:custGeom>
              <a:avLst/>
              <a:gdLst>
                <a:gd name="connsiteX0" fmla="*/ 44765 w 47852"/>
                <a:gd name="connsiteY0" fmla="*/ 16653 h 67266"/>
                <a:gd name="connsiteX1" fmla="*/ 47520 w 47852"/>
                <a:gd name="connsiteY1" fmla="*/ 56715 h 67266"/>
                <a:gd name="connsiteX2" fmla="*/ 35146 w 47852"/>
                <a:gd name="connsiteY2" fmla="*/ 67229 h 67266"/>
                <a:gd name="connsiteX3" fmla="*/ 33861 w 47852"/>
                <a:gd name="connsiteY3" fmla="*/ 67046 h 67266"/>
                <a:gd name="connsiteX4" fmla="*/ 10903 w 47852"/>
                <a:gd name="connsiteY4" fmla="*/ 49598 h 67266"/>
                <a:gd name="connsiteX5" fmla="*/ 1260 w 47852"/>
                <a:gd name="connsiteY5" fmla="*/ 29510 h 67266"/>
                <a:gd name="connsiteX6" fmla="*/ 8033 w 47852"/>
                <a:gd name="connsiteY6" fmla="*/ 5289 h 67266"/>
                <a:gd name="connsiteX7" fmla="*/ 40358 w 47852"/>
                <a:gd name="connsiteY7" fmla="*/ 8297 h 67266"/>
                <a:gd name="connsiteX8" fmla="*/ 44765 w 47852"/>
                <a:gd name="connsiteY8" fmla="*/ 16653 h 6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852" h="67266">
                  <a:moveTo>
                    <a:pt x="44765" y="16653"/>
                  </a:moveTo>
                  <a:cubicBezTo>
                    <a:pt x="47498" y="29820"/>
                    <a:pt x="48416" y="43296"/>
                    <a:pt x="47520" y="56715"/>
                  </a:cubicBezTo>
                  <a:cubicBezTo>
                    <a:pt x="47004" y="63028"/>
                    <a:pt x="41471" y="67734"/>
                    <a:pt x="35146" y="67229"/>
                  </a:cubicBezTo>
                  <a:cubicBezTo>
                    <a:pt x="34721" y="67183"/>
                    <a:pt x="34285" y="67126"/>
                    <a:pt x="33861" y="67046"/>
                  </a:cubicBezTo>
                  <a:cubicBezTo>
                    <a:pt x="23461" y="66208"/>
                    <a:pt x="14496" y="59389"/>
                    <a:pt x="10903" y="49598"/>
                  </a:cubicBezTo>
                  <a:lnTo>
                    <a:pt x="1260" y="29510"/>
                  </a:lnTo>
                  <a:cubicBezTo>
                    <a:pt x="-1827" y="20820"/>
                    <a:pt x="882" y="11120"/>
                    <a:pt x="8033" y="5289"/>
                  </a:cubicBezTo>
                  <a:cubicBezTo>
                    <a:pt x="17790" y="-2803"/>
                    <a:pt x="32265" y="-1461"/>
                    <a:pt x="40358" y="8297"/>
                  </a:cubicBezTo>
                  <a:cubicBezTo>
                    <a:pt x="42389" y="10753"/>
                    <a:pt x="43893" y="13588"/>
                    <a:pt x="44765" y="16653"/>
                  </a:cubicBezTo>
                  <a:close/>
                </a:path>
              </a:pathLst>
            </a:custGeom>
            <a:solidFill>
              <a:srgbClr val="F4A28C"/>
            </a:solidFill>
            <a:ln w="11478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" name="任意多边形: 形状 105">
              <a:extLst>
                <a:ext uri="{FF2B5EF4-FFF2-40B4-BE49-F238E27FC236}">
                  <a16:creationId xmlns:a16="http://schemas.microsoft.com/office/drawing/2014/main" id="{6FB63AE2-3619-4C1F-82D4-7E1CAFDF7FE2}"/>
                </a:ext>
              </a:extLst>
            </p:cNvPr>
            <p:cNvSpPr/>
            <p:nvPr/>
          </p:nvSpPr>
          <p:spPr>
            <a:xfrm>
              <a:off x="5857687" y="4206668"/>
              <a:ext cx="43734" cy="79089"/>
            </a:xfrm>
            <a:custGeom>
              <a:avLst/>
              <a:gdLst>
                <a:gd name="connsiteX0" fmla="*/ 3099 w 43734"/>
                <a:gd name="connsiteY0" fmla="*/ 0 h 79089"/>
                <a:gd name="connsiteX1" fmla="*/ 0 w 43734"/>
                <a:gd name="connsiteY1" fmla="*/ 79090 h 79089"/>
                <a:gd name="connsiteX2" fmla="*/ 43735 w 43734"/>
                <a:gd name="connsiteY2" fmla="*/ 77712 h 79089"/>
                <a:gd name="connsiteX3" fmla="*/ 28468 w 43734"/>
                <a:gd name="connsiteY3" fmla="*/ 20777 h 79089"/>
                <a:gd name="connsiteX4" fmla="*/ 3099 w 43734"/>
                <a:gd name="connsiteY4" fmla="*/ 0 h 79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34" h="79089">
                  <a:moveTo>
                    <a:pt x="3099" y="0"/>
                  </a:moveTo>
                  <a:lnTo>
                    <a:pt x="0" y="79090"/>
                  </a:lnTo>
                  <a:lnTo>
                    <a:pt x="43735" y="77712"/>
                  </a:lnTo>
                  <a:lnTo>
                    <a:pt x="28468" y="20777"/>
                  </a:lnTo>
                  <a:lnTo>
                    <a:pt x="3099" y="0"/>
                  </a:lnTo>
                  <a:close/>
                </a:path>
              </a:pathLst>
            </a:custGeom>
            <a:solidFill>
              <a:srgbClr val="F4A28C"/>
            </a:solidFill>
            <a:ln w="11478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" name="任意多边形: 形状 106">
              <a:extLst>
                <a:ext uri="{FF2B5EF4-FFF2-40B4-BE49-F238E27FC236}">
                  <a16:creationId xmlns:a16="http://schemas.microsoft.com/office/drawing/2014/main" id="{6D5CB062-C8AB-405C-AB3D-476D19307F54}"/>
                </a:ext>
              </a:extLst>
            </p:cNvPr>
            <p:cNvSpPr/>
            <p:nvPr/>
          </p:nvSpPr>
          <p:spPr>
            <a:xfrm>
              <a:off x="5902225" y="4205520"/>
              <a:ext cx="11666" cy="17562"/>
            </a:xfrm>
            <a:custGeom>
              <a:avLst/>
              <a:gdLst>
                <a:gd name="connsiteX0" fmla="*/ 2870 w 11666"/>
                <a:gd name="connsiteY0" fmla="*/ 0 h 17562"/>
                <a:gd name="connsiteX1" fmla="*/ 10675 w 11666"/>
                <a:gd name="connsiteY1" fmla="*/ 8494 h 17562"/>
                <a:gd name="connsiteX2" fmla="*/ 10354 w 11666"/>
                <a:gd name="connsiteY2" fmla="*/ 14004 h 17562"/>
                <a:gd name="connsiteX3" fmla="*/ 8954 w 11666"/>
                <a:gd name="connsiteY3" fmla="*/ 14808 h 17562"/>
                <a:gd name="connsiteX4" fmla="*/ 0 w 11666"/>
                <a:gd name="connsiteY4" fmla="*/ 17563 h 1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66" h="17562">
                  <a:moveTo>
                    <a:pt x="2870" y="0"/>
                  </a:moveTo>
                  <a:lnTo>
                    <a:pt x="10675" y="8494"/>
                  </a:lnTo>
                  <a:cubicBezTo>
                    <a:pt x="12110" y="10102"/>
                    <a:pt x="11973" y="12569"/>
                    <a:pt x="10354" y="14004"/>
                  </a:cubicBezTo>
                  <a:cubicBezTo>
                    <a:pt x="9952" y="14372"/>
                    <a:pt x="9470" y="14636"/>
                    <a:pt x="8954" y="14808"/>
                  </a:cubicBezTo>
                  <a:lnTo>
                    <a:pt x="0" y="17563"/>
                  </a:lnTo>
                  <a:close/>
                </a:path>
              </a:pathLst>
            </a:custGeom>
            <a:solidFill>
              <a:srgbClr val="F4A28C"/>
            </a:solidFill>
            <a:ln w="11478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" name="任意多边形: 形状 107">
              <a:extLst>
                <a:ext uri="{FF2B5EF4-FFF2-40B4-BE49-F238E27FC236}">
                  <a16:creationId xmlns:a16="http://schemas.microsoft.com/office/drawing/2014/main" id="{7F3430BB-66F6-4636-854B-2DE524ABD3F1}"/>
                </a:ext>
              </a:extLst>
            </p:cNvPr>
            <p:cNvSpPr/>
            <p:nvPr/>
          </p:nvSpPr>
          <p:spPr>
            <a:xfrm>
              <a:off x="5875020" y="4233299"/>
              <a:ext cx="19743" cy="26631"/>
            </a:xfrm>
            <a:custGeom>
              <a:avLst/>
              <a:gdLst>
                <a:gd name="connsiteX0" fmla="*/ 14923 w 19743"/>
                <a:gd name="connsiteY0" fmla="*/ 6658 h 26631"/>
                <a:gd name="connsiteX1" fmla="*/ 0 w 19743"/>
                <a:gd name="connsiteY1" fmla="*/ 0 h 26631"/>
                <a:gd name="connsiteX2" fmla="*/ 19744 w 19743"/>
                <a:gd name="connsiteY2" fmla="*/ 26631 h 26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43" h="26631">
                  <a:moveTo>
                    <a:pt x="14923" y="6658"/>
                  </a:moveTo>
                  <a:cubicBezTo>
                    <a:pt x="9401" y="5935"/>
                    <a:pt x="4224" y="3627"/>
                    <a:pt x="0" y="0"/>
                  </a:cubicBezTo>
                  <a:cubicBezTo>
                    <a:pt x="3031" y="11031"/>
                    <a:pt x="10079" y="20524"/>
                    <a:pt x="19744" y="26631"/>
                  </a:cubicBezTo>
                  <a:close/>
                </a:path>
              </a:pathLst>
            </a:custGeom>
            <a:solidFill>
              <a:srgbClr val="CE8172">
                <a:alpha val="31000"/>
              </a:srgbClr>
            </a:solidFill>
            <a:ln w="11478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" name="任意多边形: 形状 108">
              <a:extLst>
                <a:ext uri="{FF2B5EF4-FFF2-40B4-BE49-F238E27FC236}">
                  <a16:creationId xmlns:a16="http://schemas.microsoft.com/office/drawing/2014/main" id="{3DC2106E-11FA-4951-89F4-B62F86158EC3}"/>
                </a:ext>
              </a:extLst>
            </p:cNvPr>
            <p:cNvSpPr/>
            <p:nvPr/>
          </p:nvSpPr>
          <p:spPr>
            <a:xfrm>
              <a:off x="5766310" y="4281099"/>
              <a:ext cx="223393" cy="158873"/>
            </a:xfrm>
            <a:custGeom>
              <a:avLst/>
              <a:gdLst>
                <a:gd name="connsiteX0" fmla="*/ 5 w 223393"/>
                <a:gd name="connsiteY0" fmla="*/ 111757 h 158873"/>
                <a:gd name="connsiteX1" fmla="*/ 111925 w 223393"/>
                <a:gd name="connsiteY1" fmla="*/ 181 h 158873"/>
                <a:gd name="connsiteX2" fmla="*/ 223385 w 223393"/>
                <a:gd name="connsiteY2" fmla="*/ 116463 h 158873"/>
                <a:gd name="connsiteX3" fmla="*/ 5 w 223393"/>
                <a:gd name="connsiteY3" fmla="*/ 111757 h 15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393" h="158873">
                  <a:moveTo>
                    <a:pt x="5" y="111757"/>
                  </a:moveTo>
                  <a:cubicBezTo>
                    <a:pt x="5" y="111757"/>
                    <a:pt x="-2635" y="5691"/>
                    <a:pt x="111925" y="181"/>
                  </a:cubicBezTo>
                  <a:cubicBezTo>
                    <a:pt x="226484" y="-5329"/>
                    <a:pt x="223385" y="116463"/>
                    <a:pt x="223385" y="116463"/>
                  </a:cubicBezTo>
                  <a:cubicBezTo>
                    <a:pt x="223385" y="116463"/>
                    <a:pt x="115368" y="214952"/>
                    <a:pt x="5" y="111757"/>
                  </a:cubicBezTo>
                  <a:close/>
                </a:path>
              </a:pathLst>
            </a:custGeom>
            <a:solidFill>
              <a:srgbClr val="2399F3"/>
            </a:solidFill>
            <a:ln w="1147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" name="任意多边形: 形状 109">
              <a:extLst>
                <a:ext uri="{FF2B5EF4-FFF2-40B4-BE49-F238E27FC236}">
                  <a16:creationId xmlns:a16="http://schemas.microsoft.com/office/drawing/2014/main" id="{F6DF7E77-B778-4D0A-9398-56D832FBDC33}"/>
                </a:ext>
              </a:extLst>
            </p:cNvPr>
            <p:cNvSpPr/>
            <p:nvPr/>
          </p:nvSpPr>
          <p:spPr>
            <a:xfrm>
              <a:off x="5823689" y="4143987"/>
              <a:ext cx="91364" cy="87933"/>
            </a:xfrm>
            <a:custGeom>
              <a:avLst/>
              <a:gdLst>
                <a:gd name="connsiteX0" fmla="*/ 36179 w 91364"/>
                <a:gd name="connsiteY0" fmla="*/ 87934 h 87933"/>
                <a:gd name="connsiteX1" fmla="*/ 22978 w 91364"/>
                <a:gd name="connsiteY1" fmla="*/ 63254 h 87933"/>
                <a:gd name="connsiteX2" fmla="*/ 20 w 91364"/>
                <a:gd name="connsiteY2" fmla="*/ 49480 h 87933"/>
                <a:gd name="connsiteX3" fmla="*/ 16550 w 91364"/>
                <a:gd name="connsiteY3" fmla="*/ 26522 h 87933"/>
                <a:gd name="connsiteX4" fmla="*/ 31472 w 91364"/>
                <a:gd name="connsiteY4" fmla="*/ 5 h 87933"/>
                <a:gd name="connsiteX5" fmla="*/ 61203 w 91364"/>
                <a:gd name="connsiteY5" fmla="*/ 5286 h 87933"/>
                <a:gd name="connsiteX6" fmla="*/ 78387 w 91364"/>
                <a:gd name="connsiteY6" fmla="*/ 4333 h 87933"/>
                <a:gd name="connsiteX7" fmla="*/ 82439 w 91364"/>
                <a:gd name="connsiteY7" fmla="*/ 13436 h 87933"/>
                <a:gd name="connsiteX8" fmla="*/ 90244 w 91364"/>
                <a:gd name="connsiteY8" fmla="*/ 36394 h 87933"/>
                <a:gd name="connsiteX9" fmla="*/ 61203 w 91364"/>
                <a:gd name="connsiteY9" fmla="*/ 43740 h 87933"/>
                <a:gd name="connsiteX10" fmla="*/ 41918 w 91364"/>
                <a:gd name="connsiteY10" fmla="*/ 53497 h 87933"/>
                <a:gd name="connsiteX11" fmla="*/ 36179 w 91364"/>
                <a:gd name="connsiteY11" fmla="*/ 87934 h 8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364" h="87933">
                  <a:moveTo>
                    <a:pt x="36179" y="87934"/>
                  </a:moveTo>
                  <a:lnTo>
                    <a:pt x="22978" y="63254"/>
                  </a:lnTo>
                  <a:cubicBezTo>
                    <a:pt x="22978" y="63254"/>
                    <a:pt x="709" y="65665"/>
                    <a:pt x="20" y="49480"/>
                  </a:cubicBezTo>
                  <a:cubicBezTo>
                    <a:pt x="-669" y="33294"/>
                    <a:pt x="16550" y="37197"/>
                    <a:pt x="16550" y="26522"/>
                  </a:cubicBezTo>
                  <a:cubicBezTo>
                    <a:pt x="16550" y="15846"/>
                    <a:pt x="14369" y="-339"/>
                    <a:pt x="31472" y="5"/>
                  </a:cubicBezTo>
                  <a:cubicBezTo>
                    <a:pt x="48576" y="350"/>
                    <a:pt x="53282" y="14239"/>
                    <a:pt x="61203" y="5286"/>
                  </a:cubicBezTo>
                  <a:cubicBezTo>
                    <a:pt x="65680" y="281"/>
                    <a:pt x="73370" y="-155"/>
                    <a:pt x="78387" y="4333"/>
                  </a:cubicBezTo>
                  <a:cubicBezTo>
                    <a:pt x="80969" y="6652"/>
                    <a:pt x="82450" y="9958"/>
                    <a:pt x="82439" y="13436"/>
                  </a:cubicBezTo>
                  <a:cubicBezTo>
                    <a:pt x="83357" y="24341"/>
                    <a:pt x="94951" y="21012"/>
                    <a:pt x="90244" y="36394"/>
                  </a:cubicBezTo>
                  <a:cubicBezTo>
                    <a:pt x="85538" y="51775"/>
                    <a:pt x="61203" y="43740"/>
                    <a:pt x="61203" y="43740"/>
                  </a:cubicBezTo>
                  <a:cubicBezTo>
                    <a:pt x="61203" y="43740"/>
                    <a:pt x="39163" y="43740"/>
                    <a:pt x="41918" y="53497"/>
                  </a:cubicBezTo>
                  <a:cubicBezTo>
                    <a:pt x="44673" y="63254"/>
                    <a:pt x="62121" y="84490"/>
                    <a:pt x="36179" y="87934"/>
                  </a:cubicBezTo>
                  <a:close/>
                </a:path>
              </a:pathLst>
            </a:custGeom>
            <a:solidFill>
              <a:srgbClr val="FFD200"/>
            </a:solidFill>
            <a:ln w="11478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" name="任意多边形: 形状 110">
              <a:extLst>
                <a:ext uri="{FF2B5EF4-FFF2-40B4-BE49-F238E27FC236}">
                  <a16:creationId xmlns:a16="http://schemas.microsoft.com/office/drawing/2014/main" id="{80931AAE-69C5-4F91-BCF4-FF590E7DB534}"/>
                </a:ext>
              </a:extLst>
            </p:cNvPr>
            <p:cNvSpPr/>
            <p:nvPr/>
          </p:nvSpPr>
          <p:spPr>
            <a:xfrm>
              <a:off x="5863150" y="4205608"/>
              <a:ext cx="12559" cy="14200"/>
            </a:xfrm>
            <a:custGeom>
              <a:avLst/>
              <a:gdLst>
                <a:gd name="connsiteX0" fmla="*/ 12559 w 12559"/>
                <a:gd name="connsiteY0" fmla="*/ 5766 h 14200"/>
                <a:gd name="connsiteX1" fmla="*/ 2458 w 12559"/>
                <a:gd name="connsiteY1" fmla="*/ 830 h 14200"/>
                <a:gd name="connsiteX2" fmla="*/ 11182 w 12559"/>
                <a:gd name="connsiteY2" fmla="*/ 13802 h 1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59" h="14200">
                  <a:moveTo>
                    <a:pt x="12559" y="5766"/>
                  </a:moveTo>
                  <a:cubicBezTo>
                    <a:pt x="12559" y="5766"/>
                    <a:pt x="8542" y="-2613"/>
                    <a:pt x="2458" y="830"/>
                  </a:cubicBezTo>
                  <a:cubicBezTo>
                    <a:pt x="-3626" y="4274"/>
                    <a:pt x="2458" y="16557"/>
                    <a:pt x="11182" y="13802"/>
                  </a:cubicBezTo>
                  <a:close/>
                </a:path>
              </a:pathLst>
            </a:custGeom>
            <a:solidFill>
              <a:srgbClr val="F4A28C"/>
            </a:solidFill>
            <a:ln w="11478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" name="任意多边形: 形状 111">
              <a:extLst>
                <a:ext uri="{FF2B5EF4-FFF2-40B4-BE49-F238E27FC236}">
                  <a16:creationId xmlns:a16="http://schemas.microsoft.com/office/drawing/2014/main" id="{9475F1DE-AB05-4875-BF49-B25223D5D72C}"/>
                </a:ext>
              </a:extLst>
            </p:cNvPr>
            <p:cNvSpPr/>
            <p:nvPr/>
          </p:nvSpPr>
          <p:spPr>
            <a:xfrm>
              <a:off x="5717759" y="3612519"/>
              <a:ext cx="338168" cy="338168"/>
            </a:xfrm>
            <a:custGeom>
              <a:avLst/>
              <a:gdLst>
                <a:gd name="connsiteX0" fmla="*/ 338169 w 338168"/>
                <a:gd name="connsiteY0" fmla="*/ 169085 h 338168"/>
                <a:gd name="connsiteX1" fmla="*/ 169085 w 338168"/>
                <a:gd name="connsiteY1" fmla="*/ 338169 h 338168"/>
                <a:gd name="connsiteX2" fmla="*/ 0 w 338168"/>
                <a:gd name="connsiteY2" fmla="*/ 169085 h 338168"/>
                <a:gd name="connsiteX3" fmla="*/ 169085 w 338168"/>
                <a:gd name="connsiteY3" fmla="*/ 0 h 338168"/>
                <a:gd name="connsiteX4" fmla="*/ 338169 w 338168"/>
                <a:gd name="connsiteY4" fmla="*/ 169085 h 338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168" h="338168">
                  <a:moveTo>
                    <a:pt x="338169" y="169085"/>
                  </a:moveTo>
                  <a:cubicBezTo>
                    <a:pt x="338169" y="262467"/>
                    <a:pt x="262467" y="338169"/>
                    <a:pt x="169085" y="338169"/>
                  </a:cubicBezTo>
                  <a:cubicBezTo>
                    <a:pt x="75702" y="338169"/>
                    <a:pt x="0" y="262467"/>
                    <a:pt x="0" y="169085"/>
                  </a:cubicBezTo>
                  <a:cubicBezTo>
                    <a:pt x="0" y="75702"/>
                    <a:pt x="75702" y="0"/>
                    <a:pt x="169085" y="0"/>
                  </a:cubicBezTo>
                  <a:cubicBezTo>
                    <a:pt x="262467" y="0"/>
                    <a:pt x="338169" y="75702"/>
                    <a:pt x="338169" y="169085"/>
                  </a:cubicBezTo>
                  <a:close/>
                </a:path>
              </a:pathLst>
            </a:custGeom>
            <a:solidFill>
              <a:srgbClr val="24285B"/>
            </a:solidFill>
            <a:ln w="11478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" name="任意多边形: 形状 112">
              <a:extLst>
                <a:ext uri="{FF2B5EF4-FFF2-40B4-BE49-F238E27FC236}">
                  <a16:creationId xmlns:a16="http://schemas.microsoft.com/office/drawing/2014/main" id="{E3F4632E-BE0F-400F-94D5-066CCB86CDB7}"/>
                </a:ext>
              </a:extLst>
            </p:cNvPr>
            <p:cNvSpPr/>
            <p:nvPr/>
          </p:nvSpPr>
          <p:spPr>
            <a:xfrm>
              <a:off x="5864679" y="3687353"/>
              <a:ext cx="47826" cy="67152"/>
            </a:xfrm>
            <a:custGeom>
              <a:avLst/>
              <a:gdLst>
                <a:gd name="connsiteX0" fmla="*/ 44777 w 47826"/>
                <a:gd name="connsiteY0" fmla="*/ 16653 h 67152"/>
                <a:gd name="connsiteX1" fmla="*/ 47532 w 47826"/>
                <a:gd name="connsiteY1" fmla="*/ 56600 h 67152"/>
                <a:gd name="connsiteX2" fmla="*/ 33872 w 47826"/>
                <a:gd name="connsiteY2" fmla="*/ 67046 h 67152"/>
                <a:gd name="connsiteX3" fmla="*/ 10915 w 47826"/>
                <a:gd name="connsiteY3" fmla="*/ 49483 h 67152"/>
                <a:gd name="connsiteX4" fmla="*/ 1272 w 47826"/>
                <a:gd name="connsiteY4" fmla="*/ 29395 h 67152"/>
                <a:gd name="connsiteX5" fmla="*/ 8045 w 47826"/>
                <a:gd name="connsiteY5" fmla="*/ 5289 h 67152"/>
                <a:gd name="connsiteX6" fmla="*/ 40369 w 47826"/>
                <a:gd name="connsiteY6" fmla="*/ 8297 h 67152"/>
                <a:gd name="connsiteX7" fmla="*/ 44777 w 47826"/>
                <a:gd name="connsiteY7" fmla="*/ 16653 h 6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826" h="67152">
                  <a:moveTo>
                    <a:pt x="44777" y="16653"/>
                  </a:moveTo>
                  <a:cubicBezTo>
                    <a:pt x="47441" y="29797"/>
                    <a:pt x="48359" y="43215"/>
                    <a:pt x="47532" y="56600"/>
                  </a:cubicBezTo>
                  <a:cubicBezTo>
                    <a:pt x="46637" y="63258"/>
                    <a:pt x="40530" y="67929"/>
                    <a:pt x="33872" y="67046"/>
                  </a:cubicBezTo>
                  <a:cubicBezTo>
                    <a:pt x="23427" y="66219"/>
                    <a:pt x="14450" y="59343"/>
                    <a:pt x="10915" y="49483"/>
                  </a:cubicBezTo>
                  <a:lnTo>
                    <a:pt x="1272" y="29395"/>
                  </a:lnTo>
                  <a:cubicBezTo>
                    <a:pt x="-1839" y="20740"/>
                    <a:pt x="882" y="11063"/>
                    <a:pt x="8045" y="5289"/>
                  </a:cubicBezTo>
                  <a:cubicBezTo>
                    <a:pt x="17802" y="-2804"/>
                    <a:pt x="32277" y="-1461"/>
                    <a:pt x="40369" y="8297"/>
                  </a:cubicBezTo>
                  <a:cubicBezTo>
                    <a:pt x="42401" y="10753"/>
                    <a:pt x="43905" y="13588"/>
                    <a:pt x="44777" y="16653"/>
                  </a:cubicBezTo>
                  <a:close/>
                </a:path>
              </a:pathLst>
            </a:custGeom>
            <a:solidFill>
              <a:srgbClr val="F4A28C"/>
            </a:solidFill>
            <a:ln w="11478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" name="任意多边形: 形状 113">
              <a:extLst>
                <a:ext uri="{FF2B5EF4-FFF2-40B4-BE49-F238E27FC236}">
                  <a16:creationId xmlns:a16="http://schemas.microsoft.com/office/drawing/2014/main" id="{7EFE5CD8-6A3F-4BBB-B9C5-C6ECAB93EB65}"/>
                </a:ext>
              </a:extLst>
            </p:cNvPr>
            <p:cNvSpPr/>
            <p:nvPr/>
          </p:nvSpPr>
          <p:spPr>
            <a:xfrm>
              <a:off x="5864345" y="3720421"/>
              <a:ext cx="43619" cy="79089"/>
            </a:xfrm>
            <a:custGeom>
              <a:avLst/>
              <a:gdLst>
                <a:gd name="connsiteX0" fmla="*/ 3099 w 43619"/>
                <a:gd name="connsiteY0" fmla="*/ 0 h 79089"/>
                <a:gd name="connsiteX1" fmla="*/ 0 w 43619"/>
                <a:gd name="connsiteY1" fmla="*/ 79090 h 79089"/>
                <a:gd name="connsiteX2" fmla="*/ 43620 w 43619"/>
                <a:gd name="connsiteY2" fmla="*/ 77712 h 79089"/>
                <a:gd name="connsiteX3" fmla="*/ 28353 w 43619"/>
                <a:gd name="connsiteY3" fmla="*/ 20662 h 79089"/>
                <a:gd name="connsiteX4" fmla="*/ 3099 w 43619"/>
                <a:gd name="connsiteY4" fmla="*/ 0 h 79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19" h="79089">
                  <a:moveTo>
                    <a:pt x="3099" y="0"/>
                  </a:moveTo>
                  <a:lnTo>
                    <a:pt x="0" y="79090"/>
                  </a:lnTo>
                  <a:lnTo>
                    <a:pt x="43620" y="77712"/>
                  </a:lnTo>
                  <a:lnTo>
                    <a:pt x="28353" y="20662"/>
                  </a:lnTo>
                  <a:lnTo>
                    <a:pt x="3099" y="0"/>
                  </a:lnTo>
                  <a:close/>
                </a:path>
              </a:pathLst>
            </a:custGeom>
            <a:solidFill>
              <a:srgbClr val="F4A28C"/>
            </a:solidFill>
            <a:ln w="11478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" name="任意多边形: 形状 114">
              <a:extLst>
                <a:ext uri="{FF2B5EF4-FFF2-40B4-BE49-F238E27FC236}">
                  <a16:creationId xmlns:a16="http://schemas.microsoft.com/office/drawing/2014/main" id="{E8A6756B-7529-4EC2-971E-67CDD178701C}"/>
                </a:ext>
              </a:extLst>
            </p:cNvPr>
            <p:cNvSpPr/>
            <p:nvPr/>
          </p:nvSpPr>
          <p:spPr>
            <a:xfrm>
              <a:off x="5874090" y="3719683"/>
              <a:ext cx="12293" cy="15201"/>
            </a:xfrm>
            <a:custGeom>
              <a:avLst/>
              <a:gdLst>
                <a:gd name="connsiteX0" fmla="*/ 12294 w 12293"/>
                <a:gd name="connsiteY0" fmla="*/ 7855 h 15201"/>
                <a:gd name="connsiteX1" fmla="*/ 4144 w 12293"/>
                <a:gd name="connsiteY1" fmla="*/ 164 h 15201"/>
                <a:gd name="connsiteX2" fmla="*/ 8621 w 12293"/>
                <a:gd name="connsiteY2" fmla="*/ 15201 h 1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93" h="15201">
                  <a:moveTo>
                    <a:pt x="12294" y="7855"/>
                  </a:moveTo>
                  <a:cubicBezTo>
                    <a:pt x="12294" y="7855"/>
                    <a:pt x="11031" y="-1328"/>
                    <a:pt x="4144" y="164"/>
                  </a:cubicBezTo>
                  <a:cubicBezTo>
                    <a:pt x="-2743" y="1656"/>
                    <a:pt x="-907" y="14972"/>
                    <a:pt x="8621" y="15201"/>
                  </a:cubicBezTo>
                  <a:close/>
                </a:path>
              </a:pathLst>
            </a:custGeom>
            <a:solidFill>
              <a:srgbClr val="F4A28C"/>
            </a:solidFill>
            <a:ln w="11478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" name="任意多边形: 形状 115">
              <a:extLst>
                <a:ext uri="{FF2B5EF4-FFF2-40B4-BE49-F238E27FC236}">
                  <a16:creationId xmlns:a16="http://schemas.microsoft.com/office/drawing/2014/main" id="{ABF908BF-589E-40D7-A436-159C508688BB}"/>
                </a:ext>
              </a:extLst>
            </p:cNvPr>
            <p:cNvSpPr/>
            <p:nvPr/>
          </p:nvSpPr>
          <p:spPr>
            <a:xfrm>
              <a:off x="5908883" y="3719043"/>
              <a:ext cx="11666" cy="17562"/>
            </a:xfrm>
            <a:custGeom>
              <a:avLst/>
              <a:gdLst>
                <a:gd name="connsiteX0" fmla="*/ 2870 w 11666"/>
                <a:gd name="connsiteY0" fmla="*/ 0 h 17562"/>
                <a:gd name="connsiteX1" fmla="*/ 10675 w 11666"/>
                <a:gd name="connsiteY1" fmla="*/ 8380 h 17562"/>
                <a:gd name="connsiteX2" fmla="*/ 10354 w 11666"/>
                <a:gd name="connsiteY2" fmla="*/ 13890 h 17562"/>
                <a:gd name="connsiteX3" fmla="*/ 8954 w 11666"/>
                <a:gd name="connsiteY3" fmla="*/ 14693 h 17562"/>
                <a:gd name="connsiteX4" fmla="*/ 0 w 11666"/>
                <a:gd name="connsiteY4" fmla="*/ 17563 h 1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66" h="17562">
                  <a:moveTo>
                    <a:pt x="2870" y="0"/>
                  </a:moveTo>
                  <a:lnTo>
                    <a:pt x="10675" y="8380"/>
                  </a:lnTo>
                  <a:cubicBezTo>
                    <a:pt x="12110" y="9987"/>
                    <a:pt x="11973" y="12455"/>
                    <a:pt x="10354" y="13890"/>
                  </a:cubicBezTo>
                  <a:cubicBezTo>
                    <a:pt x="9952" y="14257"/>
                    <a:pt x="9470" y="14521"/>
                    <a:pt x="8954" y="14693"/>
                  </a:cubicBezTo>
                  <a:lnTo>
                    <a:pt x="0" y="17563"/>
                  </a:lnTo>
                  <a:close/>
                </a:path>
              </a:pathLst>
            </a:custGeom>
            <a:solidFill>
              <a:srgbClr val="F4A28C"/>
            </a:solidFill>
            <a:ln w="11478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" name="任意多边形: 形状 116">
              <a:extLst>
                <a:ext uri="{FF2B5EF4-FFF2-40B4-BE49-F238E27FC236}">
                  <a16:creationId xmlns:a16="http://schemas.microsoft.com/office/drawing/2014/main" id="{489E5DFF-FCC5-4449-9736-A376051BFE5B}"/>
                </a:ext>
              </a:extLst>
            </p:cNvPr>
            <p:cNvSpPr/>
            <p:nvPr/>
          </p:nvSpPr>
          <p:spPr>
            <a:xfrm>
              <a:off x="5881563" y="3746707"/>
              <a:ext cx="19858" cy="26631"/>
            </a:xfrm>
            <a:custGeom>
              <a:avLst/>
              <a:gdLst>
                <a:gd name="connsiteX0" fmla="*/ 15037 w 19858"/>
                <a:gd name="connsiteY0" fmla="*/ 6773 h 26631"/>
                <a:gd name="connsiteX1" fmla="*/ 0 w 19858"/>
                <a:gd name="connsiteY1" fmla="*/ 0 h 26631"/>
                <a:gd name="connsiteX2" fmla="*/ 19858 w 19858"/>
                <a:gd name="connsiteY2" fmla="*/ 26631 h 26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858" h="26631">
                  <a:moveTo>
                    <a:pt x="15037" y="6773"/>
                  </a:moveTo>
                  <a:cubicBezTo>
                    <a:pt x="9470" y="6038"/>
                    <a:pt x="4247" y="3685"/>
                    <a:pt x="0" y="0"/>
                  </a:cubicBezTo>
                  <a:cubicBezTo>
                    <a:pt x="2984" y="11089"/>
                    <a:pt x="10090" y="20616"/>
                    <a:pt x="19858" y="26631"/>
                  </a:cubicBezTo>
                  <a:close/>
                </a:path>
              </a:pathLst>
            </a:custGeom>
            <a:solidFill>
              <a:srgbClr val="CE8172">
                <a:alpha val="31000"/>
              </a:srgbClr>
            </a:solidFill>
            <a:ln w="11478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8" name="任意多边形: 形状 117">
              <a:extLst>
                <a:ext uri="{FF2B5EF4-FFF2-40B4-BE49-F238E27FC236}">
                  <a16:creationId xmlns:a16="http://schemas.microsoft.com/office/drawing/2014/main" id="{D1C8CBB6-D6F3-46EC-8E87-CD70ABA6A93E}"/>
                </a:ext>
              </a:extLst>
            </p:cNvPr>
            <p:cNvSpPr/>
            <p:nvPr/>
          </p:nvSpPr>
          <p:spPr>
            <a:xfrm>
              <a:off x="5772853" y="3795197"/>
              <a:ext cx="223505" cy="159039"/>
            </a:xfrm>
            <a:custGeom>
              <a:avLst/>
              <a:gdLst>
                <a:gd name="connsiteX0" fmla="*/ 5 w 223505"/>
                <a:gd name="connsiteY0" fmla="*/ 111871 h 159039"/>
                <a:gd name="connsiteX1" fmla="*/ 111924 w 223505"/>
                <a:gd name="connsiteY1" fmla="*/ 181 h 159039"/>
                <a:gd name="connsiteX2" fmla="*/ 223499 w 223505"/>
                <a:gd name="connsiteY2" fmla="*/ 116578 h 159039"/>
                <a:gd name="connsiteX3" fmla="*/ 5 w 223505"/>
                <a:gd name="connsiteY3" fmla="*/ 111871 h 15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505" h="159039">
                  <a:moveTo>
                    <a:pt x="5" y="111871"/>
                  </a:moveTo>
                  <a:cubicBezTo>
                    <a:pt x="5" y="111871"/>
                    <a:pt x="-2521" y="5691"/>
                    <a:pt x="111924" y="181"/>
                  </a:cubicBezTo>
                  <a:cubicBezTo>
                    <a:pt x="226369" y="-5329"/>
                    <a:pt x="223499" y="116578"/>
                    <a:pt x="223499" y="116578"/>
                  </a:cubicBezTo>
                  <a:cubicBezTo>
                    <a:pt x="223499" y="116578"/>
                    <a:pt x="115368" y="215181"/>
                    <a:pt x="5" y="111871"/>
                  </a:cubicBezTo>
                  <a:close/>
                </a:path>
              </a:pathLst>
            </a:custGeom>
            <a:solidFill>
              <a:srgbClr val="2399F3"/>
            </a:solidFill>
            <a:ln w="1147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9" name="任意多边形: 形状 118">
              <a:extLst>
                <a:ext uri="{FF2B5EF4-FFF2-40B4-BE49-F238E27FC236}">
                  <a16:creationId xmlns:a16="http://schemas.microsoft.com/office/drawing/2014/main" id="{7DD10B14-CBDE-4170-963A-8C9370A668E6}"/>
                </a:ext>
              </a:extLst>
            </p:cNvPr>
            <p:cNvSpPr/>
            <p:nvPr/>
          </p:nvSpPr>
          <p:spPr>
            <a:xfrm>
              <a:off x="5819004" y="3672773"/>
              <a:ext cx="98750" cy="141131"/>
            </a:xfrm>
            <a:custGeom>
              <a:avLst/>
              <a:gdLst>
                <a:gd name="connsiteX0" fmla="*/ 6083 w 98750"/>
                <a:gd name="connsiteY0" fmla="*/ 89087 h 141131"/>
                <a:gd name="connsiteX1" fmla="*/ 2066 w 98750"/>
                <a:gd name="connsiteY1" fmla="*/ 123524 h 141131"/>
                <a:gd name="connsiteX2" fmla="*/ 25827 w 98750"/>
                <a:gd name="connsiteY2" fmla="*/ 141086 h 141131"/>
                <a:gd name="connsiteX3" fmla="*/ 55557 w 98750"/>
                <a:gd name="connsiteY3" fmla="*/ 87824 h 141131"/>
                <a:gd name="connsiteX4" fmla="*/ 86436 w 98750"/>
                <a:gd name="connsiteY4" fmla="*/ 29052 h 141131"/>
                <a:gd name="connsiteX5" fmla="*/ 74957 w 98750"/>
                <a:gd name="connsiteY5" fmla="*/ 10 h 141131"/>
                <a:gd name="connsiteX6" fmla="*/ 18595 w 98750"/>
                <a:gd name="connsiteY6" fmla="*/ 39498 h 141131"/>
                <a:gd name="connsiteX7" fmla="*/ 6083 w 98750"/>
                <a:gd name="connsiteY7" fmla="*/ 89087 h 14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750" h="141131">
                  <a:moveTo>
                    <a:pt x="6083" y="89087"/>
                  </a:moveTo>
                  <a:cubicBezTo>
                    <a:pt x="-253" y="99418"/>
                    <a:pt x="-1722" y="112010"/>
                    <a:pt x="2066" y="123524"/>
                  </a:cubicBezTo>
                  <a:cubicBezTo>
                    <a:pt x="4671" y="134371"/>
                    <a:pt x="14693" y="141786"/>
                    <a:pt x="25827" y="141086"/>
                  </a:cubicBezTo>
                  <a:cubicBezTo>
                    <a:pt x="56017" y="139938"/>
                    <a:pt x="51540" y="131100"/>
                    <a:pt x="55557" y="87824"/>
                  </a:cubicBezTo>
                  <a:cubicBezTo>
                    <a:pt x="59231" y="47189"/>
                    <a:pt x="62560" y="35136"/>
                    <a:pt x="86436" y="29052"/>
                  </a:cubicBezTo>
                  <a:cubicBezTo>
                    <a:pt x="110312" y="22968"/>
                    <a:pt x="95619" y="-564"/>
                    <a:pt x="74957" y="10"/>
                  </a:cubicBezTo>
                  <a:cubicBezTo>
                    <a:pt x="54295" y="584"/>
                    <a:pt x="17562" y="1617"/>
                    <a:pt x="18595" y="39498"/>
                  </a:cubicBezTo>
                  <a:cubicBezTo>
                    <a:pt x="19100" y="56865"/>
                    <a:pt x="14773" y="74038"/>
                    <a:pt x="6083" y="89087"/>
                  </a:cubicBezTo>
                  <a:close/>
                </a:path>
              </a:pathLst>
            </a:custGeom>
            <a:solidFill>
              <a:srgbClr val="FFD200"/>
            </a:solidFill>
            <a:ln w="11478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" name="任意多边形: 形状 119">
              <a:extLst>
                <a:ext uri="{FF2B5EF4-FFF2-40B4-BE49-F238E27FC236}">
                  <a16:creationId xmlns:a16="http://schemas.microsoft.com/office/drawing/2014/main" id="{19F8DF73-ECAE-40C7-8E34-E3289ECC6D87}"/>
                </a:ext>
              </a:extLst>
            </p:cNvPr>
            <p:cNvSpPr/>
            <p:nvPr/>
          </p:nvSpPr>
          <p:spPr>
            <a:xfrm>
              <a:off x="6155680" y="3184814"/>
              <a:ext cx="231185" cy="47407"/>
            </a:xfrm>
            <a:custGeom>
              <a:avLst/>
              <a:gdLst>
                <a:gd name="connsiteX0" fmla="*/ 0 w 231185"/>
                <a:gd name="connsiteY0" fmla="*/ 0 h 47407"/>
                <a:gd name="connsiteX1" fmla="*/ 231185 w 231185"/>
                <a:gd name="connsiteY1" fmla="*/ 0 h 47407"/>
                <a:gd name="connsiteX2" fmla="*/ 231185 w 231185"/>
                <a:gd name="connsiteY2" fmla="*/ 47408 h 47407"/>
                <a:gd name="connsiteX3" fmla="*/ 0 w 231185"/>
                <a:gd name="connsiteY3" fmla="*/ 47408 h 4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185" h="47407">
                  <a:moveTo>
                    <a:pt x="0" y="0"/>
                  </a:moveTo>
                  <a:lnTo>
                    <a:pt x="231185" y="0"/>
                  </a:lnTo>
                  <a:lnTo>
                    <a:pt x="231185" y="47408"/>
                  </a:lnTo>
                  <a:lnTo>
                    <a:pt x="0" y="47408"/>
                  </a:lnTo>
                  <a:close/>
                </a:path>
              </a:pathLst>
            </a:custGeom>
            <a:solidFill>
              <a:srgbClr val="E6E6E6"/>
            </a:solidFill>
            <a:ln w="11478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" name="任意多边形: 形状 120">
              <a:extLst>
                <a:ext uri="{FF2B5EF4-FFF2-40B4-BE49-F238E27FC236}">
                  <a16:creationId xmlns:a16="http://schemas.microsoft.com/office/drawing/2014/main" id="{4E965B27-1D6C-4217-968F-DE0FC0217E21}"/>
                </a:ext>
              </a:extLst>
            </p:cNvPr>
            <p:cNvSpPr/>
            <p:nvPr/>
          </p:nvSpPr>
          <p:spPr>
            <a:xfrm>
              <a:off x="5605725" y="2857665"/>
              <a:ext cx="1129295" cy="200995"/>
            </a:xfrm>
            <a:custGeom>
              <a:avLst/>
              <a:gdLst>
                <a:gd name="connsiteX0" fmla="*/ 0 w 1129295"/>
                <a:gd name="connsiteY0" fmla="*/ 0 h 200995"/>
                <a:gd name="connsiteX1" fmla="*/ 1129296 w 1129295"/>
                <a:gd name="connsiteY1" fmla="*/ 0 h 200995"/>
                <a:gd name="connsiteX2" fmla="*/ 1129296 w 1129295"/>
                <a:gd name="connsiteY2" fmla="*/ 200996 h 200995"/>
                <a:gd name="connsiteX3" fmla="*/ 0 w 1129295"/>
                <a:gd name="connsiteY3" fmla="*/ 200996 h 20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295" h="200995">
                  <a:moveTo>
                    <a:pt x="0" y="0"/>
                  </a:moveTo>
                  <a:lnTo>
                    <a:pt x="1129296" y="0"/>
                  </a:lnTo>
                  <a:lnTo>
                    <a:pt x="1129296" y="200996"/>
                  </a:lnTo>
                  <a:lnTo>
                    <a:pt x="0" y="200996"/>
                  </a:lnTo>
                  <a:close/>
                </a:path>
              </a:pathLst>
            </a:custGeom>
            <a:solidFill>
              <a:schemeClr val="accent3"/>
            </a:solidFill>
            <a:ln w="11478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" name="任意多边形: 形状 121">
              <a:extLst>
                <a:ext uri="{FF2B5EF4-FFF2-40B4-BE49-F238E27FC236}">
                  <a16:creationId xmlns:a16="http://schemas.microsoft.com/office/drawing/2014/main" id="{DFFFACB5-1494-4248-A2EC-A7F512331B7A}"/>
                </a:ext>
              </a:extLst>
            </p:cNvPr>
            <p:cNvSpPr/>
            <p:nvPr/>
          </p:nvSpPr>
          <p:spPr>
            <a:xfrm>
              <a:off x="6002895" y="2929638"/>
              <a:ext cx="593115" cy="57279"/>
            </a:xfrm>
            <a:custGeom>
              <a:avLst/>
              <a:gdLst>
                <a:gd name="connsiteX0" fmla="*/ 0 w 593115"/>
                <a:gd name="connsiteY0" fmla="*/ 0 h 57279"/>
                <a:gd name="connsiteX1" fmla="*/ 593116 w 593115"/>
                <a:gd name="connsiteY1" fmla="*/ 0 h 57279"/>
                <a:gd name="connsiteX2" fmla="*/ 593116 w 593115"/>
                <a:gd name="connsiteY2" fmla="*/ 57280 h 57279"/>
                <a:gd name="connsiteX3" fmla="*/ 0 w 593115"/>
                <a:gd name="connsiteY3" fmla="*/ 57280 h 57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3115" h="57279">
                  <a:moveTo>
                    <a:pt x="0" y="0"/>
                  </a:moveTo>
                  <a:lnTo>
                    <a:pt x="593116" y="0"/>
                  </a:lnTo>
                  <a:lnTo>
                    <a:pt x="593116" y="57280"/>
                  </a:lnTo>
                  <a:lnTo>
                    <a:pt x="0" y="57280"/>
                  </a:lnTo>
                  <a:close/>
                </a:path>
              </a:pathLst>
            </a:custGeom>
            <a:solidFill>
              <a:srgbClr val="FFFFFF"/>
            </a:solidFill>
            <a:ln w="11478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3" name="任意多边形: 形状 122">
              <a:extLst>
                <a:ext uri="{FF2B5EF4-FFF2-40B4-BE49-F238E27FC236}">
                  <a16:creationId xmlns:a16="http://schemas.microsoft.com/office/drawing/2014/main" id="{7A9406E1-6394-406F-A04F-03951EABC56D}"/>
                </a:ext>
              </a:extLst>
            </p:cNvPr>
            <p:cNvSpPr/>
            <p:nvPr/>
          </p:nvSpPr>
          <p:spPr>
            <a:xfrm>
              <a:off x="5682863" y="2896923"/>
              <a:ext cx="104917" cy="104917"/>
            </a:xfrm>
            <a:custGeom>
              <a:avLst/>
              <a:gdLst>
                <a:gd name="connsiteX0" fmla="*/ 104917 w 104917"/>
                <a:gd name="connsiteY0" fmla="*/ 52459 h 104917"/>
                <a:gd name="connsiteX1" fmla="*/ 52459 w 104917"/>
                <a:gd name="connsiteY1" fmla="*/ 104917 h 104917"/>
                <a:gd name="connsiteX2" fmla="*/ 0 w 104917"/>
                <a:gd name="connsiteY2" fmla="*/ 52459 h 104917"/>
                <a:gd name="connsiteX3" fmla="*/ 52459 w 104917"/>
                <a:gd name="connsiteY3" fmla="*/ 0 h 104917"/>
                <a:gd name="connsiteX4" fmla="*/ 104917 w 104917"/>
                <a:gd name="connsiteY4" fmla="*/ 52459 h 10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917" h="104917">
                  <a:moveTo>
                    <a:pt x="104917" y="52459"/>
                  </a:moveTo>
                  <a:cubicBezTo>
                    <a:pt x="104917" y="81431"/>
                    <a:pt x="81431" y="104917"/>
                    <a:pt x="52459" y="104917"/>
                  </a:cubicBezTo>
                  <a:cubicBezTo>
                    <a:pt x="23487" y="104917"/>
                    <a:pt x="0" y="81431"/>
                    <a:pt x="0" y="52459"/>
                  </a:cubicBezTo>
                  <a:cubicBezTo>
                    <a:pt x="0" y="23487"/>
                    <a:pt x="23487" y="0"/>
                    <a:pt x="52459" y="0"/>
                  </a:cubicBezTo>
                  <a:cubicBezTo>
                    <a:pt x="81431" y="0"/>
                    <a:pt x="104917" y="23487"/>
                    <a:pt x="104917" y="52459"/>
                  </a:cubicBezTo>
                  <a:close/>
                </a:path>
              </a:pathLst>
            </a:custGeom>
            <a:solidFill>
              <a:srgbClr val="24285B"/>
            </a:solidFill>
            <a:ln w="11478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" name="任意多边形: 形状 123">
              <a:extLst>
                <a:ext uri="{FF2B5EF4-FFF2-40B4-BE49-F238E27FC236}">
                  <a16:creationId xmlns:a16="http://schemas.microsoft.com/office/drawing/2014/main" id="{A342DBE9-5A6B-4DCF-B61D-790CF73D23B3}"/>
                </a:ext>
              </a:extLst>
            </p:cNvPr>
            <p:cNvSpPr/>
            <p:nvPr/>
          </p:nvSpPr>
          <p:spPr>
            <a:xfrm>
              <a:off x="5735322" y="2896923"/>
              <a:ext cx="104917" cy="104917"/>
            </a:xfrm>
            <a:custGeom>
              <a:avLst/>
              <a:gdLst>
                <a:gd name="connsiteX0" fmla="*/ 104917 w 104917"/>
                <a:gd name="connsiteY0" fmla="*/ 52459 h 104917"/>
                <a:gd name="connsiteX1" fmla="*/ 52459 w 104917"/>
                <a:gd name="connsiteY1" fmla="*/ 104917 h 104917"/>
                <a:gd name="connsiteX2" fmla="*/ 0 w 104917"/>
                <a:gd name="connsiteY2" fmla="*/ 52459 h 104917"/>
                <a:gd name="connsiteX3" fmla="*/ 52459 w 104917"/>
                <a:gd name="connsiteY3" fmla="*/ 0 h 104917"/>
                <a:gd name="connsiteX4" fmla="*/ 104917 w 104917"/>
                <a:gd name="connsiteY4" fmla="*/ 52459 h 10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917" h="104917">
                  <a:moveTo>
                    <a:pt x="104917" y="52459"/>
                  </a:moveTo>
                  <a:cubicBezTo>
                    <a:pt x="104917" y="81431"/>
                    <a:pt x="81431" y="104917"/>
                    <a:pt x="52459" y="104917"/>
                  </a:cubicBezTo>
                  <a:cubicBezTo>
                    <a:pt x="23486" y="104917"/>
                    <a:pt x="0" y="81431"/>
                    <a:pt x="0" y="52459"/>
                  </a:cubicBezTo>
                  <a:cubicBezTo>
                    <a:pt x="0" y="23487"/>
                    <a:pt x="23486" y="0"/>
                    <a:pt x="52459" y="0"/>
                  </a:cubicBezTo>
                  <a:cubicBezTo>
                    <a:pt x="81431" y="0"/>
                    <a:pt x="104917" y="23487"/>
                    <a:pt x="104917" y="52459"/>
                  </a:cubicBezTo>
                  <a:close/>
                </a:path>
              </a:pathLst>
            </a:custGeom>
            <a:solidFill>
              <a:srgbClr val="24285B">
                <a:alpha val="74000"/>
              </a:srgbClr>
            </a:solidFill>
            <a:ln w="11478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5" name="任意多边形: 形状 124">
              <a:extLst>
                <a:ext uri="{FF2B5EF4-FFF2-40B4-BE49-F238E27FC236}">
                  <a16:creationId xmlns:a16="http://schemas.microsoft.com/office/drawing/2014/main" id="{B9836F2B-6FA1-4D88-BEEB-8C466CA9517A}"/>
                </a:ext>
              </a:extLst>
            </p:cNvPr>
            <p:cNvSpPr/>
            <p:nvPr/>
          </p:nvSpPr>
          <p:spPr>
            <a:xfrm>
              <a:off x="5796504" y="2896923"/>
              <a:ext cx="104917" cy="104917"/>
            </a:xfrm>
            <a:custGeom>
              <a:avLst/>
              <a:gdLst>
                <a:gd name="connsiteX0" fmla="*/ 104917 w 104917"/>
                <a:gd name="connsiteY0" fmla="*/ 52459 h 104917"/>
                <a:gd name="connsiteX1" fmla="*/ 52459 w 104917"/>
                <a:gd name="connsiteY1" fmla="*/ 104917 h 104917"/>
                <a:gd name="connsiteX2" fmla="*/ 0 w 104917"/>
                <a:gd name="connsiteY2" fmla="*/ 52459 h 104917"/>
                <a:gd name="connsiteX3" fmla="*/ 52459 w 104917"/>
                <a:gd name="connsiteY3" fmla="*/ 0 h 104917"/>
                <a:gd name="connsiteX4" fmla="*/ 104917 w 104917"/>
                <a:gd name="connsiteY4" fmla="*/ 52459 h 10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917" h="104917">
                  <a:moveTo>
                    <a:pt x="104917" y="52459"/>
                  </a:moveTo>
                  <a:cubicBezTo>
                    <a:pt x="104917" y="81431"/>
                    <a:pt x="81431" y="104917"/>
                    <a:pt x="52459" y="104917"/>
                  </a:cubicBezTo>
                  <a:cubicBezTo>
                    <a:pt x="23486" y="104917"/>
                    <a:pt x="0" y="81431"/>
                    <a:pt x="0" y="52459"/>
                  </a:cubicBezTo>
                  <a:cubicBezTo>
                    <a:pt x="0" y="23487"/>
                    <a:pt x="23486" y="0"/>
                    <a:pt x="52459" y="0"/>
                  </a:cubicBezTo>
                  <a:cubicBezTo>
                    <a:pt x="81431" y="0"/>
                    <a:pt x="104917" y="23487"/>
                    <a:pt x="104917" y="52459"/>
                  </a:cubicBezTo>
                  <a:close/>
                </a:path>
              </a:pathLst>
            </a:custGeom>
            <a:solidFill>
              <a:srgbClr val="24285B">
                <a:alpha val="31000"/>
              </a:srgbClr>
            </a:solidFill>
            <a:ln w="11478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6" name="任意多边形: 形状 125">
              <a:extLst>
                <a:ext uri="{FF2B5EF4-FFF2-40B4-BE49-F238E27FC236}">
                  <a16:creationId xmlns:a16="http://schemas.microsoft.com/office/drawing/2014/main" id="{97CC9751-16F5-419C-8C27-F0F91A19650F}"/>
                </a:ext>
              </a:extLst>
            </p:cNvPr>
            <p:cNvSpPr/>
            <p:nvPr/>
          </p:nvSpPr>
          <p:spPr>
            <a:xfrm>
              <a:off x="6089102" y="3281237"/>
              <a:ext cx="984661" cy="144060"/>
            </a:xfrm>
            <a:custGeom>
              <a:avLst/>
              <a:gdLst>
                <a:gd name="connsiteX0" fmla="*/ 66578 w 984661"/>
                <a:gd name="connsiteY0" fmla="*/ 0 h 144060"/>
                <a:gd name="connsiteX1" fmla="*/ 66578 w 984661"/>
                <a:gd name="connsiteY1" fmla="*/ 97341 h 144060"/>
                <a:gd name="connsiteX2" fmla="*/ 0 w 984661"/>
                <a:gd name="connsiteY2" fmla="*/ 144060 h 144060"/>
                <a:gd name="connsiteX3" fmla="*/ 66578 w 984661"/>
                <a:gd name="connsiteY3" fmla="*/ 144060 h 144060"/>
                <a:gd name="connsiteX4" fmla="*/ 984661 w 984661"/>
                <a:gd name="connsiteY4" fmla="*/ 144060 h 144060"/>
                <a:gd name="connsiteX5" fmla="*/ 984661 w 984661"/>
                <a:gd name="connsiteY5" fmla="*/ 0 h 144060"/>
                <a:gd name="connsiteX6" fmla="*/ 66578 w 984661"/>
                <a:gd name="connsiteY6" fmla="*/ 0 h 14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4661" h="144060">
                  <a:moveTo>
                    <a:pt x="66578" y="0"/>
                  </a:moveTo>
                  <a:lnTo>
                    <a:pt x="66578" y="97341"/>
                  </a:lnTo>
                  <a:lnTo>
                    <a:pt x="0" y="144060"/>
                  </a:lnTo>
                  <a:lnTo>
                    <a:pt x="66578" y="144060"/>
                  </a:lnTo>
                  <a:lnTo>
                    <a:pt x="984661" y="144060"/>
                  </a:lnTo>
                  <a:lnTo>
                    <a:pt x="984661" y="0"/>
                  </a:lnTo>
                  <a:lnTo>
                    <a:pt x="66578" y="0"/>
                  </a:lnTo>
                  <a:close/>
                </a:path>
              </a:pathLst>
            </a:custGeom>
            <a:solidFill>
              <a:schemeClr val="accent3"/>
            </a:solidFill>
            <a:ln w="11478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7" name="任意多边形: 形状 126">
              <a:extLst>
                <a:ext uri="{FF2B5EF4-FFF2-40B4-BE49-F238E27FC236}">
                  <a16:creationId xmlns:a16="http://schemas.microsoft.com/office/drawing/2014/main" id="{0C7B2689-51BE-4B8D-970F-3AA41D700DD5}"/>
                </a:ext>
              </a:extLst>
            </p:cNvPr>
            <p:cNvSpPr/>
            <p:nvPr/>
          </p:nvSpPr>
          <p:spPr>
            <a:xfrm>
              <a:off x="6240968" y="3331171"/>
              <a:ext cx="701706" cy="46260"/>
            </a:xfrm>
            <a:custGeom>
              <a:avLst/>
              <a:gdLst>
                <a:gd name="connsiteX0" fmla="*/ 0 w 701706"/>
                <a:gd name="connsiteY0" fmla="*/ 0 h 46260"/>
                <a:gd name="connsiteX1" fmla="*/ 701706 w 701706"/>
                <a:gd name="connsiteY1" fmla="*/ 0 h 46260"/>
                <a:gd name="connsiteX2" fmla="*/ 701706 w 701706"/>
                <a:gd name="connsiteY2" fmla="*/ 46260 h 46260"/>
                <a:gd name="connsiteX3" fmla="*/ 0 w 701706"/>
                <a:gd name="connsiteY3" fmla="*/ 46260 h 46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1706" h="46260">
                  <a:moveTo>
                    <a:pt x="0" y="0"/>
                  </a:moveTo>
                  <a:lnTo>
                    <a:pt x="701706" y="0"/>
                  </a:lnTo>
                  <a:lnTo>
                    <a:pt x="701706" y="46260"/>
                  </a:lnTo>
                  <a:lnTo>
                    <a:pt x="0" y="46260"/>
                  </a:lnTo>
                  <a:close/>
                </a:path>
              </a:pathLst>
            </a:custGeom>
            <a:solidFill>
              <a:srgbClr val="FFFFFF">
                <a:alpha val="39000"/>
              </a:srgbClr>
            </a:solidFill>
            <a:ln w="11478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8" name="任意多边形: 形状 127">
              <a:extLst>
                <a:ext uri="{FF2B5EF4-FFF2-40B4-BE49-F238E27FC236}">
                  <a16:creationId xmlns:a16="http://schemas.microsoft.com/office/drawing/2014/main" id="{08D055CD-EBB7-465C-8403-15BB81810905}"/>
                </a:ext>
              </a:extLst>
            </p:cNvPr>
            <p:cNvSpPr/>
            <p:nvPr/>
          </p:nvSpPr>
          <p:spPr>
            <a:xfrm>
              <a:off x="6155680" y="3634329"/>
              <a:ext cx="231185" cy="47407"/>
            </a:xfrm>
            <a:custGeom>
              <a:avLst/>
              <a:gdLst>
                <a:gd name="connsiteX0" fmla="*/ 0 w 231185"/>
                <a:gd name="connsiteY0" fmla="*/ 0 h 47407"/>
                <a:gd name="connsiteX1" fmla="*/ 231185 w 231185"/>
                <a:gd name="connsiteY1" fmla="*/ 0 h 47407"/>
                <a:gd name="connsiteX2" fmla="*/ 231185 w 231185"/>
                <a:gd name="connsiteY2" fmla="*/ 47408 h 47407"/>
                <a:gd name="connsiteX3" fmla="*/ 0 w 231185"/>
                <a:gd name="connsiteY3" fmla="*/ 47408 h 4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185" h="47407">
                  <a:moveTo>
                    <a:pt x="0" y="0"/>
                  </a:moveTo>
                  <a:lnTo>
                    <a:pt x="231185" y="0"/>
                  </a:lnTo>
                  <a:lnTo>
                    <a:pt x="231185" y="47408"/>
                  </a:lnTo>
                  <a:lnTo>
                    <a:pt x="0" y="47408"/>
                  </a:lnTo>
                  <a:close/>
                </a:path>
              </a:pathLst>
            </a:custGeom>
            <a:solidFill>
              <a:srgbClr val="E6E6E6"/>
            </a:solidFill>
            <a:ln w="11478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9" name="任意多边形: 形状 128">
              <a:extLst>
                <a:ext uri="{FF2B5EF4-FFF2-40B4-BE49-F238E27FC236}">
                  <a16:creationId xmlns:a16="http://schemas.microsoft.com/office/drawing/2014/main" id="{C3F5F6C3-259C-4D41-9099-499261C5DFE9}"/>
                </a:ext>
              </a:extLst>
            </p:cNvPr>
            <p:cNvSpPr/>
            <p:nvPr/>
          </p:nvSpPr>
          <p:spPr>
            <a:xfrm>
              <a:off x="6089102" y="3730637"/>
              <a:ext cx="984661" cy="144175"/>
            </a:xfrm>
            <a:custGeom>
              <a:avLst/>
              <a:gdLst>
                <a:gd name="connsiteX0" fmla="*/ 66578 w 984661"/>
                <a:gd name="connsiteY0" fmla="*/ 0 h 144175"/>
                <a:gd name="connsiteX1" fmla="*/ 66578 w 984661"/>
                <a:gd name="connsiteY1" fmla="*/ 97341 h 144175"/>
                <a:gd name="connsiteX2" fmla="*/ 0 w 984661"/>
                <a:gd name="connsiteY2" fmla="*/ 144175 h 144175"/>
                <a:gd name="connsiteX3" fmla="*/ 66578 w 984661"/>
                <a:gd name="connsiteY3" fmla="*/ 144175 h 144175"/>
                <a:gd name="connsiteX4" fmla="*/ 984661 w 984661"/>
                <a:gd name="connsiteY4" fmla="*/ 144175 h 144175"/>
                <a:gd name="connsiteX5" fmla="*/ 984661 w 984661"/>
                <a:gd name="connsiteY5" fmla="*/ 0 h 144175"/>
                <a:gd name="connsiteX6" fmla="*/ 66578 w 984661"/>
                <a:gd name="connsiteY6" fmla="*/ 0 h 14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4661" h="144175">
                  <a:moveTo>
                    <a:pt x="66578" y="0"/>
                  </a:moveTo>
                  <a:lnTo>
                    <a:pt x="66578" y="97341"/>
                  </a:lnTo>
                  <a:lnTo>
                    <a:pt x="0" y="144175"/>
                  </a:lnTo>
                  <a:lnTo>
                    <a:pt x="66578" y="144175"/>
                  </a:lnTo>
                  <a:lnTo>
                    <a:pt x="984661" y="144175"/>
                  </a:lnTo>
                  <a:lnTo>
                    <a:pt x="984661" y="0"/>
                  </a:lnTo>
                  <a:lnTo>
                    <a:pt x="66578" y="0"/>
                  </a:lnTo>
                  <a:close/>
                </a:path>
              </a:pathLst>
            </a:custGeom>
            <a:solidFill>
              <a:schemeClr val="accent3"/>
            </a:solidFill>
            <a:ln w="11478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0" name="任意多边形: 形状 129">
              <a:extLst>
                <a:ext uri="{FF2B5EF4-FFF2-40B4-BE49-F238E27FC236}">
                  <a16:creationId xmlns:a16="http://schemas.microsoft.com/office/drawing/2014/main" id="{E258C49A-DC50-4DD9-A048-F3589586C541}"/>
                </a:ext>
              </a:extLst>
            </p:cNvPr>
            <p:cNvSpPr/>
            <p:nvPr/>
          </p:nvSpPr>
          <p:spPr>
            <a:xfrm>
              <a:off x="6240968" y="3780685"/>
              <a:ext cx="701706" cy="46260"/>
            </a:xfrm>
            <a:custGeom>
              <a:avLst/>
              <a:gdLst>
                <a:gd name="connsiteX0" fmla="*/ 0 w 701706"/>
                <a:gd name="connsiteY0" fmla="*/ 0 h 46260"/>
                <a:gd name="connsiteX1" fmla="*/ 701706 w 701706"/>
                <a:gd name="connsiteY1" fmla="*/ 0 h 46260"/>
                <a:gd name="connsiteX2" fmla="*/ 701706 w 701706"/>
                <a:gd name="connsiteY2" fmla="*/ 46260 h 46260"/>
                <a:gd name="connsiteX3" fmla="*/ 0 w 701706"/>
                <a:gd name="connsiteY3" fmla="*/ 46260 h 46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1706" h="46260">
                  <a:moveTo>
                    <a:pt x="0" y="0"/>
                  </a:moveTo>
                  <a:lnTo>
                    <a:pt x="701706" y="0"/>
                  </a:lnTo>
                  <a:lnTo>
                    <a:pt x="701706" y="46260"/>
                  </a:lnTo>
                  <a:lnTo>
                    <a:pt x="0" y="46260"/>
                  </a:lnTo>
                  <a:close/>
                </a:path>
              </a:pathLst>
            </a:custGeom>
            <a:solidFill>
              <a:srgbClr val="FFFFFF">
                <a:alpha val="39000"/>
              </a:srgbClr>
            </a:solidFill>
            <a:ln w="11478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1" name="任意多边形: 形状 130">
              <a:extLst>
                <a:ext uri="{FF2B5EF4-FFF2-40B4-BE49-F238E27FC236}">
                  <a16:creationId xmlns:a16="http://schemas.microsoft.com/office/drawing/2014/main" id="{E1469C0B-AEF3-4611-B1DA-EAD38A1D7271}"/>
                </a:ext>
              </a:extLst>
            </p:cNvPr>
            <p:cNvSpPr/>
            <p:nvPr/>
          </p:nvSpPr>
          <p:spPr>
            <a:xfrm>
              <a:off x="6155680" y="4139401"/>
              <a:ext cx="231185" cy="47407"/>
            </a:xfrm>
            <a:custGeom>
              <a:avLst/>
              <a:gdLst>
                <a:gd name="connsiteX0" fmla="*/ 0 w 231185"/>
                <a:gd name="connsiteY0" fmla="*/ 0 h 47407"/>
                <a:gd name="connsiteX1" fmla="*/ 231185 w 231185"/>
                <a:gd name="connsiteY1" fmla="*/ 0 h 47407"/>
                <a:gd name="connsiteX2" fmla="*/ 231185 w 231185"/>
                <a:gd name="connsiteY2" fmla="*/ 47408 h 47407"/>
                <a:gd name="connsiteX3" fmla="*/ 0 w 231185"/>
                <a:gd name="connsiteY3" fmla="*/ 47408 h 4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185" h="47407">
                  <a:moveTo>
                    <a:pt x="0" y="0"/>
                  </a:moveTo>
                  <a:lnTo>
                    <a:pt x="231185" y="0"/>
                  </a:lnTo>
                  <a:lnTo>
                    <a:pt x="231185" y="47408"/>
                  </a:lnTo>
                  <a:lnTo>
                    <a:pt x="0" y="47408"/>
                  </a:lnTo>
                  <a:close/>
                </a:path>
              </a:pathLst>
            </a:custGeom>
            <a:solidFill>
              <a:srgbClr val="E6E6E6"/>
            </a:solidFill>
            <a:ln w="11478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2" name="任意多边形: 形状 131">
              <a:extLst>
                <a:ext uri="{FF2B5EF4-FFF2-40B4-BE49-F238E27FC236}">
                  <a16:creationId xmlns:a16="http://schemas.microsoft.com/office/drawing/2014/main" id="{84332BF3-113D-4BB2-A7BE-D9C5CC683598}"/>
                </a:ext>
              </a:extLst>
            </p:cNvPr>
            <p:cNvSpPr/>
            <p:nvPr/>
          </p:nvSpPr>
          <p:spPr>
            <a:xfrm>
              <a:off x="6089102" y="4235824"/>
              <a:ext cx="984661" cy="144060"/>
            </a:xfrm>
            <a:custGeom>
              <a:avLst/>
              <a:gdLst>
                <a:gd name="connsiteX0" fmla="*/ 66578 w 984661"/>
                <a:gd name="connsiteY0" fmla="*/ 0 h 144060"/>
                <a:gd name="connsiteX1" fmla="*/ 66578 w 984661"/>
                <a:gd name="connsiteY1" fmla="*/ 97341 h 144060"/>
                <a:gd name="connsiteX2" fmla="*/ 0 w 984661"/>
                <a:gd name="connsiteY2" fmla="*/ 144060 h 144060"/>
                <a:gd name="connsiteX3" fmla="*/ 66578 w 984661"/>
                <a:gd name="connsiteY3" fmla="*/ 144060 h 144060"/>
                <a:gd name="connsiteX4" fmla="*/ 984661 w 984661"/>
                <a:gd name="connsiteY4" fmla="*/ 144060 h 144060"/>
                <a:gd name="connsiteX5" fmla="*/ 984661 w 984661"/>
                <a:gd name="connsiteY5" fmla="*/ 0 h 144060"/>
                <a:gd name="connsiteX6" fmla="*/ 66578 w 984661"/>
                <a:gd name="connsiteY6" fmla="*/ 0 h 14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4661" h="144060">
                  <a:moveTo>
                    <a:pt x="66578" y="0"/>
                  </a:moveTo>
                  <a:lnTo>
                    <a:pt x="66578" y="97341"/>
                  </a:lnTo>
                  <a:lnTo>
                    <a:pt x="0" y="144060"/>
                  </a:lnTo>
                  <a:lnTo>
                    <a:pt x="66578" y="144060"/>
                  </a:lnTo>
                  <a:lnTo>
                    <a:pt x="984661" y="144060"/>
                  </a:lnTo>
                  <a:lnTo>
                    <a:pt x="984661" y="0"/>
                  </a:lnTo>
                  <a:lnTo>
                    <a:pt x="66578" y="0"/>
                  </a:lnTo>
                  <a:close/>
                </a:path>
              </a:pathLst>
            </a:custGeom>
            <a:solidFill>
              <a:schemeClr val="accent3"/>
            </a:solidFill>
            <a:ln w="11478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3" name="任意多边形: 形状 132">
              <a:extLst>
                <a:ext uri="{FF2B5EF4-FFF2-40B4-BE49-F238E27FC236}">
                  <a16:creationId xmlns:a16="http://schemas.microsoft.com/office/drawing/2014/main" id="{23F130C4-6ADB-4790-AF65-77B802EEFA23}"/>
                </a:ext>
              </a:extLst>
            </p:cNvPr>
            <p:cNvSpPr/>
            <p:nvPr/>
          </p:nvSpPr>
          <p:spPr>
            <a:xfrm>
              <a:off x="6240968" y="4285757"/>
              <a:ext cx="701706" cy="46260"/>
            </a:xfrm>
            <a:custGeom>
              <a:avLst/>
              <a:gdLst>
                <a:gd name="connsiteX0" fmla="*/ 0 w 701706"/>
                <a:gd name="connsiteY0" fmla="*/ 0 h 46260"/>
                <a:gd name="connsiteX1" fmla="*/ 701706 w 701706"/>
                <a:gd name="connsiteY1" fmla="*/ 0 h 46260"/>
                <a:gd name="connsiteX2" fmla="*/ 701706 w 701706"/>
                <a:gd name="connsiteY2" fmla="*/ 46260 h 46260"/>
                <a:gd name="connsiteX3" fmla="*/ 0 w 701706"/>
                <a:gd name="connsiteY3" fmla="*/ 46260 h 46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1706" h="46260">
                  <a:moveTo>
                    <a:pt x="0" y="0"/>
                  </a:moveTo>
                  <a:lnTo>
                    <a:pt x="701706" y="0"/>
                  </a:lnTo>
                  <a:lnTo>
                    <a:pt x="701706" y="46260"/>
                  </a:lnTo>
                  <a:lnTo>
                    <a:pt x="0" y="46260"/>
                  </a:lnTo>
                  <a:close/>
                </a:path>
              </a:pathLst>
            </a:custGeom>
            <a:solidFill>
              <a:srgbClr val="FFFFFF">
                <a:alpha val="39000"/>
              </a:srgbClr>
            </a:solidFill>
            <a:ln w="11478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4" name="任意多边形: 形状 133">
              <a:extLst>
                <a:ext uri="{FF2B5EF4-FFF2-40B4-BE49-F238E27FC236}">
                  <a16:creationId xmlns:a16="http://schemas.microsoft.com/office/drawing/2014/main" id="{C08B3C46-43E2-40B9-91C4-AC658AE1DB08}"/>
                </a:ext>
              </a:extLst>
            </p:cNvPr>
            <p:cNvSpPr/>
            <p:nvPr/>
          </p:nvSpPr>
          <p:spPr>
            <a:xfrm>
              <a:off x="7279466" y="2988295"/>
              <a:ext cx="625601" cy="685750"/>
            </a:xfrm>
            <a:custGeom>
              <a:avLst/>
              <a:gdLst>
                <a:gd name="connsiteX0" fmla="*/ 0 w 625601"/>
                <a:gd name="connsiteY0" fmla="*/ 0 h 685750"/>
                <a:gd name="connsiteX1" fmla="*/ 625601 w 625601"/>
                <a:gd name="connsiteY1" fmla="*/ 0 h 685750"/>
                <a:gd name="connsiteX2" fmla="*/ 625601 w 625601"/>
                <a:gd name="connsiteY2" fmla="*/ 685750 h 685750"/>
                <a:gd name="connsiteX3" fmla="*/ 0 w 625601"/>
                <a:gd name="connsiteY3" fmla="*/ 685750 h 6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601" h="685750">
                  <a:moveTo>
                    <a:pt x="0" y="0"/>
                  </a:moveTo>
                  <a:lnTo>
                    <a:pt x="625601" y="0"/>
                  </a:lnTo>
                  <a:lnTo>
                    <a:pt x="625601" y="685750"/>
                  </a:lnTo>
                  <a:lnTo>
                    <a:pt x="0" y="68575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1478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5" name="任意多边形: 形状 134">
              <a:extLst>
                <a:ext uri="{FF2B5EF4-FFF2-40B4-BE49-F238E27FC236}">
                  <a16:creationId xmlns:a16="http://schemas.microsoft.com/office/drawing/2014/main" id="{8236F75D-70CE-4612-9DAD-5845DAB50E5F}"/>
                </a:ext>
              </a:extLst>
            </p:cNvPr>
            <p:cNvSpPr/>
            <p:nvPr/>
          </p:nvSpPr>
          <p:spPr>
            <a:xfrm>
              <a:off x="7380825" y="3141080"/>
              <a:ext cx="82877" cy="82877"/>
            </a:xfrm>
            <a:custGeom>
              <a:avLst/>
              <a:gdLst>
                <a:gd name="connsiteX0" fmla="*/ 82878 w 82877"/>
                <a:gd name="connsiteY0" fmla="*/ 41439 h 82877"/>
                <a:gd name="connsiteX1" fmla="*/ 41439 w 82877"/>
                <a:gd name="connsiteY1" fmla="*/ 82878 h 82877"/>
                <a:gd name="connsiteX2" fmla="*/ 0 w 82877"/>
                <a:gd name="connsiteY2" fmla="*/ 41439 h 82877"/>
                <a:gd name="connsiteX3" fmla="*/ 41439 w 82877"/>
                <a:gd name="connsiteY3" fmla="*/ 0 h 82877"/>
                <a:gd name="connsiteX4" fmla="*/ 82878 w 82877"/>
                <a:gd name="connsiteY4" fmla="*/ 41439 h 8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77" h="82877">
                  <a:moveTo>
                    <a:pt x="82878" y="41439"/>
                  </a:moveTo>
                  <a:cubicBezTo>
                    <a:pt x="82878" y="64325"/>
                    <a:pt x="64325" y="82878"/>
                    <a:pt x="41439" y="82878"/>
                  </a:cubicBezTo>
                  <a:cubicBezTo>
                    <a:pt x="18553" y="82878"/>
                    <a:pt x="0" y="64325"/>
                    <a:pt x="0" y="41439"/>
                  </a:cubicBezTo>
                  <a:cubicBezTo>
                    <a:pt x="0" y="18553"/>
                    <a:pt x="18553" y="0"/>
                    <a:pt x="41439" y="0"/>
                  </a:cubicBezTo>
                  <a:cubicBezTo>
                    <a:pt x="64325" y="0"/>
                    <a:pt x="82878" y="18553"/>
                    <a:pt x="82878" y="41439"/>
                  </a:cubicBezTo>
                  <a:close/>
                </a:path>
              </a:pathLst>
            </a:custGeom>
            <a:solidFill>
              <a:srgbClr val="2399F3"/>
            </a:solidFill>
            <a:ln w="11478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6" name="任意多边形: 形状 135">
              <a:extLst>
                <a:ext uri="{FF2B5EF4-FFF2-40B4-BE49-F238E27FC236}">
                  <a16:creationId xmlns:a16="http://schemas.microsoft.com/office/drawing/2014/main" id="{D1BAE349-3A5A-4844-A2DE-C2C367738B69}"/>
                </a:ext>
              </a:extLst>
            </p:cNvPr>
            <p:cNvSpPr/>
            <p:nvPr/>
          </p:nvSpPr>
          <p:spPr>
            <a:xfrm>
              <a:off x="7380825" y="3301096"/>
              <a:ext cx="82877" cy="82877"/>
            </a:xfrm>
            <a:custGeom>
              <a:avLst/>
              <a:gdLst>
                <a:gd name="connsiteX0" fmla="*/ 82878 w 82877"/>
                <a:gd name="connsiteY0" fmla="*/ 41439 h 82877"/>
                <a:gd name="connsiteX1" fmla="*/ 41439 w 82877"/>
                <a:gd name="connsiteY1" fmla="*/ 82878 h 82877"/>
                <a:gd name="connsiteX2" fmla="*/ 0 w 82877"/>
                <a:gd name="connsiteY2" fmla="*/ 41439 h 82877"/>
                <a:gd name="connsiteX3" fmla="*/ 41439 w 82877"/>
                <a:gd name="connsiteY3" fmla="*/ 0 h 82877"/>
                <a:gd name="connsiteX4" fmla="*/ 82878 w 82877"/>
                <a:gd name="connsiteY4" fmla="*/ 41439 h 8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77" h="82877">
                  <a:moveTo>
                    <a:pt x="82878" y="41439"/>
                  </a:moveTo>
                  <a:cubicBezTo>
                    <a:pt x="82878" y="64325"/>
                    <a:pt x="64325" y="82878"/>
                    <a:pt x="41439" y="82878"/>
                  </a:cubicBezTo>
                  <a:cubicBezTo>
                    <a:pt x="18553" y="82878"/>
                    <a:pt x="0" y="64325"/>
                    <a:pt x="0" y="41439"/>
                  </a:cubicBezTo>
                  <a:cubicBezTo>
                    <a:pt x="0" y="18553"/>
                    <a:pt x="18553" y="0"/>
                    <a:pt x="41439" y="0"/>
                  </a:cubicBezTo>
                  <a:cubicBezTo>
                    <a:pt x="64325" y="0"/>
                    <a:pt x="82878" y="18553"/>
                    <a:pt x="82878" y="41439"/>
                  </a:cubicBezTo>
                  <a:close/>
                </a:path>
              </a:pathLst>
            </a:custGeom>
            <a:solidFill>
              <a:srgbClr val="FFFFFF"/>
            </a:solidFill>
            <a:ln w="11478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7" name="任意多边形: 形状 136">
              <a:extLst>
                <a:ext uri="{FF2B5EF4-FFF2-40B4-BE49-F238E27FC236}">
                  <a16:creationId xmlns:a16="http://schemas.microsoft.com/office/drawing/2014/main" id="{3A7DFEC7-6B99-4929-B996-7A1686B376BC}"/>
                </a:ext>
              </a:extLst>
            </p:cNvPr>
            <p:cNvSpPr/>
            <p:nvPr/>
          </p:nvSpPr>
          <p:spPr>
            <a:xfrm>
              <a:off x="7380825" y="3461112"/>
              <a:ext cx="82877" cy="82877"/>
            </a:xfrm>
            <a:custGeom>
              <a:avLst/>
              <a:gdLst>
                <a:gd name="connsiteX0" fmla="*/ 82878 w 82877"/>
                <a:gd name="connsiteY0" fmla="*/ 41439 h 82877"/>
                <a:gd name="connsiteX1" fmla="*/ 41439 w 82877"/>
                <a:gd name="connsiteY1" fmla="*/ 82878 h 82877"/>
                <a:gd name="connsiteX2" fmla="*/ 0 w 82877"/>
                <a:gd name="connsiteY2" fmla="*/ 41439 h 82877"/>
                <a:gd name="connsiteX3" fmla="*/ 41439 w 82877"/>
                <a:gd name="connsiteY3" fmla="*/ 0 h 82877"/>
                <a:gd name="connsiteX4" fmla="*/ 82878 w 82877"/>
                <a:gd name="connsiteY4" fmla="*/ 41439 h 8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77" h="82877">
                  <a:moveTo>
                    <a:pt x="82878" y="41439"/>
                  </a:moveTo>
                  <a:cubicBezTo>
                    <a:pt x="82878" y="64325"/>
                    <a:pt x="64325" y="82878"/>
                    <a:pt x="41439" y="82878"/>
                  </a:cubicBezTo>
                  <a:cubicBezTo>
                    <a:pt x="18553" y="82878"/>
                    <a:pt x="0" y="64325"/>
                    <a:pt x="0" y="41439"/>
                  </a:cubicBezTo>
                  <a:cubicBezTo>
                    <a:pt x="0" y="18553"/>
                    <a:pt x="18553" y="0"/>
                    <a:pt x="41439" y="0"/>
                  </a:cubicBezTo>
                  <a:cubicBezTo>
                    <a:pt x="64325" y="0"/>
                    <a:pt x="82878" y="18553"/>
                    <a:pt x="82878" y="41439"/>
                  </a:cubicBezTo>
                  <a:close/>
                </a:path>
              </a:pathLst>
            </a:custGeom>
            <a:solidFill>
              <a:srgbClr val="FFD200"/>
            </a:solidFill>
            <a:ln w="11478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8" name="任意多边形: 形状 137">
              <a:extLst>
                <a:ext uri="{FF2B5EF4-FFF2-40B4-BE49-F238E27FC236}">
                  <a16:creationId xmlns:a16="http://schemas.microsoft.com/office/drawing/2014/main" id="{EB7E23B3-96AA-460B-B253-35FCA3236F2C}"/>
                </a:ext>
              </a:extLst>
            </p:cNvPr>
            <p:cNvSpPr/>
            <p:nvPr/>
          </p:nvSpPr>
          <p:spPr>
            <a:xfrm>
              <a:off x="7549220" y="3146245"/>
              <a:ext cx="252536" cy="59001"/>
            </a:xfrm>
            <a:custGeom>
              <a:avLst/>
              <a:gdLst>
                <a:gd name="connsiteX0" fmla="*/ 0 w 252536"/>
                <a:gd name="connsiteY0" fmla="*/ 0 h 59001"/>
                <a:gd name="connsiteX1" fmla="*/ 252536 w 252536"/>
                <a:gd name="connsiteY1" fmla="*/ 0 h 59001"/>
                <a:gd name="connsiteX2" fmla="*/ 252536 w 252536"/>
                <a:gd name="connsiteY2" fmla="*/ 59002 h 59001"/>
                <a:gd name="connsiteX3" fmla="*/ 0 w 252536"/>
                <a:gd name="connsiteY3" fmla="*/ 59002 h 5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536" h="59001">
                  <a:moveTo>
                    <a:pt x="0" y="0"/>
                  </a:moveTo>
                  <a:lnTo>
                    <a:pt x="252536" y="0"/>
                  </a:lnTo>
                  <a:lnTo>
                    <a:pt x="252536" y="59002"/>
                  </a:lnTo>
                  <a:lnTo>
                    <a:pt x="0" y="59002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1478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9" name="任意多边形: 形状 138">
              <a:extLst>
                <a:ext uri="{FF2B5EF4-FFF2-40B4-BE49-F238E27FC236}">
                  <a16:creationId xmlns:a16="http://schemas.microsoft.com/office/drawing/2014/main" id="{F24FAE2D-B3C5-44A3-9405-5C173AFEC9DF}"/>
                </a:ext>
              </a:extLst>
            </p:cNvPr>
            <p:cNvSpPr/>
            <p:nvPr/>
          </p:nvSpPr>
          <p:spPr>
            <a:xfrm>
              <a:off x="7549220" y="3313034"/>
              <a:ext cx="252536" cy="59001"/>
            </a:xfrm>
            <a:custGeom>
              <a:avLst/>
              <a:gdLst>
                <a:gd name="connsiteX0" fmla="*/ 0 w 252536"/>
                <a:gd name="connsiteY0" fmla="*/ 0 h 59001"/>
                <a:gd name="connsiteX1" fmla="*/ 252536 w 252536"/>
                <a:gd name="connsiteY1" fmla="*/ 0 h 59001"/>
                <a:gd name="connsiteX2" fmla="*/ 252536 w 252536"/>
                <a:gd name="connsiteY2" fmla="*/ 59002 h 59001"/>
                <a:gd name="connsiteX3" fmla="*/ 0 w 252536"/>
                <a:gd name="connsiteY3" fmla="*/ 59002 h 5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536" h="59001">
                  <a:moveTo>
                    <a:pt x="0" y="0"/>
                  </a:moveTo>
                  <a:lnTo>
                    <a:pt x="252536" y="0"/>
                  </a:lnTo>
                  <a:lnTo>
                    <a:pt x="252536" y="59002"/>
                  </a:lnTo>
                  <a:lnTo>
                    <a:pt x="0" y="59002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1478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0" name="任意多边形: 形状 139">
              <a:extLst>
                <a:ext uri="{FF2B5EF4-FFF2-40B4-BE49-F238E27FC236}">
                  <a16:creationId xmlns:a16="http://schemas.microsoft.com/office/drawing/2014/main" id="{972B87AE-8E36-4E48-87AC-13D5E91F2542}"/>
                </a:ext>
              </a:extLst>
            </p:cNvPr>
            <p:cNvSpPr/>
            <p:nvPr/>
          </p:nvSpPr>
          <p:spPr>
            <a:xfrm>
              <a:off x="7549220" y="3476379"/>
              <a:ext cx="252536" cy="59001"/>
            </a:xfrm>
            <a:custGeom>
              <a:avLst/>
              <a:gdLst>
                <a:gd name="connsiteX0" fmla="*/ 0 w 252536"/>
                <a:gd name="connsiteY0" fmla="*/ 0 h 59001"/>
                <a:gd name="connsiteX1" fmla="*/ 252536 w 252536"/>
                <a:gd name="connsiteY1" fmla="*/ 0 h 59001"/>
                <a:gd name="connsiteX2" fmla="*/ 252536 w 252536"/>
                <a:gd name="connsiteY2" fmla="*/ 59002 h 59001"/>
                <a:gd name="connsiteX3" fmla="*/ 0 w 252536"/>
                <a:gd name="connsiteY3" fmla="*/ 59002 h 5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536" h="59001">
                  <a:moveTo>
                    <a:pt x="0" y="0"/>
                  </a:moveTo>
                  <a:lnTo>
                    <a:pt x="252536" y="0"/>
                  </a:lnTo>
                  <a:lnTo>
                    <a:pt x="252536" y="59002"/>
                  </a:lnTo>
                  <a:lnTo>
                    <a:pt x="0" y="59002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1478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1" name="任意多边形: 形状 140">
              <a:extLst>
                <a:ext uri="{FF2B5EF4-FFF2-40B4-BE49-F238E27FC236}">
                  <a16:creationId xmlns:a16="http://schemas.microsoft.com/office/drawing/2014/main" id="{D8461370-583C-491F-88E5-7547D42066C2}"/>
                </a:ext>
              </a:extLst>
            </p:cNvPr>
            <p:cNvSpPr/>
            <p:nvPr/>
          </p:nvSpPr>
          <p:spPr>
            <a:xfrm>
              <a:off x="4444288" y="3062220"/>
              <a:ext cx="791126" cy="1250168"/>
            </a:xfrm>
            <a:custGeom>
              <a:avLst/>
              <a:gdLst>
                <a:gd name="connsiteX0" fmla="*/ 0 w 791126"/>
                <a:gd name="connsiteY0" fmla="*/ 0 h 1250168"/>
                <a:gd name="connsiteX1" fmla="*/ 791127 w 791126"/>
                <a:gd name="connsiteY1" fmla="*/ 0 h 1250168"/>
                <a:gd name="connsiteX2" fmla="*/ 791127 w 791126"/>
                <a:gd name="connsiteY2" fmla="*/ 1250169 h 1250168"/>
                <a:gd name="connsiteX3" fmla="*/ 0 w 791126"/>
                <a:gd name="connsiteY3" fmla="*/ 1250169 h 125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126" h="1250168">
                  <a:moveTo>
                    <a:pt x="0" y="0"/>
                  </a:moveTo>
                  <a:lnTo>
                    <a:pt x="791127" y="0"/>
                  </a:lnTo>
                  <a:lnTo>
                    <a:pt x="791127" y="1250169"/>
                  </a:lnTo>
                  <a:lnTo>
                    <a:pt x="0" y="125016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1478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2" name="任意多边形: 形状 141">
              <a:extLst>
                <a:ext uri="{FF2B5EF4-FFF2-40B4-BE49-F238E27FC236}">
                  <a16:creationId xmlns:a16="http://schemas.microsoft.com/office/drawing/2014/main" id="{CE3542A3-6342-45D9-B552-ECF1F31C7D8A}"/>
                </a:ext>
              </a:extLst>
            </p:cNvPr>
            <p:cNvSpPr/>
            <p:nvPr/>
          </p:nvSpPr>
          <p:spPr>
            <a:xfrm>
              <a:off x="4565390" y="3171728"/>
              <a:ext cx="262637" cy="262637"/>
            </a:xfrm>
            <a:custGeom>
              <a:avLst/>
              <a:gdLst>
                <a:gd name="connsiteX0" fmla="*/ 262638 w 262637"/>
                <a:gd name="connsiteY0" fmla="*/ 131319 h 262637"/>
                <a:gd name="connsiteX1" fmla="*/ 131319 w 262637"/>
                <a:gd name="connsiteY1" fmla="*/ 262638 h 262637"/>
                <a:gd name="connsiteX2" fmla="*/ 0 w 262637"/>
                <a:gd name="connsiteY2" fmla="*/ 131319 h 262637"/>
                <a:gd name="connsiteX3" fmla="*/ 131319 w 262637"/>
                <a:gd name="connsiteY3" fmla="*/ 0 h 262637"/>
                <a:gd name="connsiteX4" fmla="*/ 262638 w 262637"/>
                <a:gd name="connsiteY4" fmla="*/ 131319 h 262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637" h="262637">
                  <a:moveTo>
                    <a:pt x="262638" y="131319"/>
                  </a:moveTo>
                  <a:cubicBezTo>
                    <a:pt x="262638" y="203844"/>
                    <a:pt x="203844" y="262638"/>
                    <a:pt x="131319" y="262638"/>
                  </a:cubicBezTo>
                  <a:cubicBezTo>
                    <a:pt x="58793" y="262638"/>
                    <a:pt x="0" y="203844"/>
                    <a:pt x="0" y="131319"/>
                  </a:cubicBezTo>
                  <a:cubicBezTo>
                    <a:pt x="0" y="58793"/>
                    <a:pt x="58793" y="0"/>
                    <a:pt x="131319" y="0"/>
                  </a:cubicBezTo>
                  <a:cubicBezTo>
                    <a:pt x="203844" y="0"/>
                    <a:pt x="262638" y="58793"/>
                    <a:pt x="262638" y="131319"/>
                  </a:cubicBezTo>
                  <a:close/>
                </a:path>
              </a:pathLst>
            </a:custGeom>
            <a:solidFill>
              <a:srgbClr val="2399F3"/>
            </a:solidFill>
            <a:ln w="11478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3" name="任意多边形: 形状 142">
              <a:extLst>
                <a:ext uri="{FF2B5EF4-FFF2-40B4-BE49-F238E27FC236}">
                  <a16:creationId xmlns:a16="http://schemas.microsoft.com/office/drawing/2014/main" id="{DE68C1F2-C0D9-490C-909A-B0BD495B6638}"/>
                </a:ext>
              </a:extLst>
            </p:cNvPr>
            <p:cNvSpPr/>
            <p:nvPr/>
          </p:nvSpPr>
          <p:spPr>
            <a:xfrm>
              <a:off x="4893687" y="3228549"/>
              <a:ext cx="220624" cy="54065"/>
            </a:xfrm>
            <a:custGeom>
              <a:avLst/>
              <a:gdLst>
                <a:gd name="connsiteX0" fmla="*/ 0 w 220624"/>
                <a:gd name="connsiteY0" fmla="*/ 0 h 54065"/>
                <a:gd name="connsiteX1" fmla="*/ 220625 w 220624"/>
                <a:gd name="connsiteY1" fmla="*/ 0 h 54065"/>
                <a:gd name="connsiteX2" fmla="*/ 220625 w 220624"/>
                <a:gd name="connsiteY2" fmla="*/ 54066 h 54065"/>
                <a:gd name="connsiteX3" fmla="*/ 0 w 220624"/>
                <a:gd name="connsiteY3" fmla="*/ 54066 h 54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624" h="54065">
                  <a:moveTo>
                    <a:pt x="0" y="0"/>
                  </a:moveTo>
                  <a:lnTo>
                    <a:pt x="220625" y="0"/>
                  </a:lnTo>
                  <a:lnTo>
                    <a:pt x="220625" y="54066"/>
                  </a:lnTo>
                  <a:lnTo>
                    <a:pt x="0" y="54066"/>
                  </a:lnTo>
                  <a:close/>
                </a:path>
              </a:pathLst>
            </a:custGeom>
            <a:solidFill>
              <a:srgbClr val="FFFFFF"/>
            </a:solidFill>
            <a:ln w="11478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4" name="任意多边形: 形状 143">
              <a:extLst>
                <a:ext uri="{FF2B5EF4-FFF2-40B4-BE49-F238E27FC236}">
                  <a16:creationId xmlns:a16="http://schemas.microsoft.com/office/drawing/2014/main" id="{EF893098-2D8C-4272-AD66-B09719907DBD}"/>
                </a:ext>
              </a:extLst>
            </p:cNvPr>
            <p:cNvSpPr/>
            <p:nvPr/>
          </p:nvSpPr>
          <p:spPr>
            <a:xfrm>
              <a:off x="4893687" y="3323365"/>
              <a:ext cx="220624" cy="54065"/>
            </a:xfrm>
            <a:custGeom>
              <a:avLst/>
              <a:gdLst>
                <a:gd name="connsiteX0" fmla="*/ 0 w 220624"/>
                <a:gd name="connsiteY0" fmla="*/ 0 h 54065"/>
                <a:gd name="connsiteX1" fmla="*/ 220625 w 220624"/>
                <a:gd name="connsiteY1" fmla="*/ 0 h 54065"/>
                <a:gd name="connsiteX2" fmla="*/ 220625 w 220624"/>
                <a:gd name="connsiteY2" fmla="*/ 54066 h 54065"/>
                <a:gd name="connsiteX3" fmla="*/ 0 w 220624"/>
                <a:gd name="connsiteY3" fmla="*/ 54066 h 54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624" h="54065">
                  <a:moveTo>
                    <a:pt x="0" y="0"/>
                  </a:moveTo>
                  <a:lnTo>
                    <a:pt x="220625" y="0"/>
                  </a:lnTo>
                  <a:lnTo>
                    <a:pt x="220625" y="54066"/>
                  </a:lnTo>
                  <a:lnTo>
                    <a:pt x="0" y="54066"/>
                  </a:lnTo>
                  <a:close/>
                </a:path>
              </a:pathLst>
            </a:custGeom>
            <a:solidFill>
              <a:srgbClr val="FFFFFF">
                <a:alpha val="21000"/>
              </a:srgbClr>
            </a:solidFill>
            <a:ln w="11478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5" name="任意多边形: 形状 144">
              <a:extLst>
                <a:ext uri="{FF2B5EF4-FFF2-40B4-BE49-F238E27FC236}">
                  <a16:creationId xmlns:a16="http://schemas.microsoft.com/office/drawing/2014/main" id="{43E8DB4A-D1CA-4B6D-A958-8D3A911A2FEF}"/>
                </a:ext>
              </a:extLst>
            </p:cNvPr>
            <p:cNvSpPr/>
            <p:nvPr/>
          </p:nvSpPr>
          <p:spPr>
            <a:xfrm>
              <a:off x="4444288" y="3557994"/>
              <a:ext cx="791126" cy="754394"/>
            </a:xfrm>
            <a:custGeom>
              <a:avLst/>
              <a:gdLst>
                <a:gd name="connsiteX0" fmla="*/ 0 w 791126"/>
                <a:gd name="connsiteY0" fmla="*/ 0 h 754394"/>
                <a:gd name="connsiteX1" fmla="*/ 791127 w 791126"/>
                <a:gd name="connsiteY1" fmla="*/ 0 h 754394"/>
                <a:gd name="connsiteX2" fmla="*/ 791127 w 791126"/>
                <a:gd name="connsiteY2" fmla="*/ 754394 h 754394"/>
                <a:gd name="connsiteX3" fmla="*/ 0 w 791126"/>
                <a:gd name="connsiteY3" fmla="*/ 754394 h 75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126" h="754394">
                  <a:moveTo>
                    <a:pt x="0" y="0"/>
                  </a:moveTo>
                  <a:lnTo>
                    <a:pt x="791127" y="0"/>
                  </a:lnTo>
                  <a:lnTo>
                    <a:pt x="791127" y="754394"/>
                  </a:lnTo>
                  <a:lnTo>
                    <a:pt x="0" y="754394"/>
                  </a:lnTo>
                  <a:close/>
                </a:path>
              </a:pathLst>
            </a:custGeom>
            <a:solidFill>
              <a:srgbClr val="FFFFFF">
                <a:alpha val="11000"/>
              </a:srgbClr>
            </a:solidFill>
            <a:ln w="11478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6" name="任意多边形: 形状 145">
              <a:extLst>
                <a:ext uri="{FF2B5EF4-FFF2-40B4-BE49-F238E27FC236}">
                  <a16:creationId xmlns:a16="http://schemas.microsoft.com/office/drawing/2014/main" id="{5605650F-4930-40C7-98FB-47F0D63905F6}"/>
                </a:ext>
              </a:extLst>
            </p:cNvPr>
            <p:cNvSpPr/>
            <p:nvPr/>
          </p:nvSpPr>
          <p:spPr>
            <a:xfrm>
              <a:off x="4718404" y="3709401"/>
              <a:ext cx="354928" cy="71858"/>
            </a:xfrm>
            <a:custGeom>
              <a:avLst/>
              <a:gdLst>
                <a:gd name="connsiteX0" fmla="*/ 0 w 354928"/>
                <a:gd name="connsiteY0" fmla="*/ 0 h 71858"/>
                <a:gd name="connsiteX1" fmla="*/ 354928 w 354928"/>
                <a:gd name="connsiteY1" fmla="*/ 0 h 71858"/>
                <a:gd name="connsiteX2" fmla="*/ 354928 w 354928"/>
                <a:gd name="connsiteY2" fmla="*/ 71858 h 71858"/>
                <a:gd name="connsiteX3" fmla="*/ 0 w 354928"/>
                <a:gd name="connsiteY3" fmla="*/ 71858 h 7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928" h="71858">
                  <a:moveTo>
                    <a:pt x="0" y="0"/>
                  </a:moveTo>
                  <a:lnTo>
                    <a:pt x="354928" y="0"/>
                  </a:lnTo>
                  <a:lnTo>
                    <a:pt x="354928" y="71858"/>
                  </a:lnTo>
                  <a:lnTo>
                    <a:pt x="0" y="71858"/>
                  </a:lnTo>
                  <a:close/>
                </a:path>
              </a:pathLst>
            </a:custGeom>
            <a:solidFill>
              <a:srgbClr val="FFFFFF"/>
            </a:solidFill>
            <a:ln w="11478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7" name="任意多边形: 形状 146">
              <a:extLst>
                <a:ext uri="{FF2B5EF4-FFF2-40B4-BE49-F238E27FC236}">
                  <a16:creationId xmlns:a16="http://schemas.microsoft.com/office/drawing/2014/main" id="{04FF40EC-398E-46F2-A973-EBC48B48CBEA}"/>
                </a:ext>
              </a:extLst>
            </p:cNvPr>
            <p:cNvSpPr/>
            <p:nvPr/>
          </p:nvSpPr>
          <p:spPr>
            <a:xfrm>
              <a:off x="4718404" y="3896737"/>
              <a:ext cx="354928" cy="71858"/>
            </a:xfrm>
            <a:custGeom>
              <a:avLst/>
              <a:gdLst>
                <a:gd name="connsiteX0" fmla="*/ 0 w 354928"/>
                <a:gd name="connsiteY0" fmla="*/ 0 h 71858"/>
                <a:gd name="connsiteX1" fmla="*/ 354928 w 354928"/>
                <a:gd name="connsiteY1" fmla="*/ 0 h 71858"/>
                <a:gd name="connsiteX2" fmla="*/ 354928 w 354928"/>
                <a:gd name="connsiteY2" fmla="*/ 71858 h 71858"/>
                <a:gd name="connsiteX3" fmla="*/ 0 w 354928"/>
                <a:gd name="connsiteY3" fmla="*/ 71858 h 7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928" h="71858">
                  <a:moveTo>
                    <a:pt x="0" y="0"/>
                  </a:moveTo>
                  <a:lnTo>
                    <a:pt x="354928" y="0"/>
                  </a:lnTo>
                  <a:lnTo>
                    <a:pt x="354928" y="71858"/>
                  </a:lnTo>
                  <a:lnTo>
                    <a:pt x="0" y="71858"/>
                  </a:lnTo>
                  <a:close/>
                </a:path>
              </a:pathLst>
            </a:custGeom>
            <a:solidFill>
              <a:srgbClr val="FFFFFF">
                <a:alpha val="57000"/>
              </a:srgbClr>
            </a:solidFill>
            <a:ln w="11478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8" name="任意多边形: 形状 147">
              <a:extLst>
                <a:ext uri="{FF2B5EF4-FFF2-40B4-BE49-F238E27FC236}">
                  <a16:creationId xmlns:a16="http://schemas.microsoft.com/office/drawing/2014/main" id="{01D44F2F-87E6-4B9F-BE45-4066D2C0C328}"/>
                </a:ext>
              </a:extLst>
            </p:cNvPr>
            <p:cNvSpPr/>
            <p:nvPr/>
          </p:nvSpPr>
          <p:spPr>
            <a:xfrm>
              <a:off x="4718404" y="4084073"/>
              <a:ext cx="354928" cy="71858"/>
            </a:xfrm>
            <a:custGeom>
              <a:avLst/>
              <a:gdLst>
                <a:gd name="connsiteX0" fmla="*/ 0 w 354928"/>
                <a:gd name="connsiteY0" fmla="*/ 0 h 71858"/>
                <a:gd name="connsiteX1" fmla="*/ 354928 w 354928"/>
                <a:gd name="connsiteY1" fmla="*/ 0 h 71858"/>
                <a:gd name="connsiteX2" fmla="*/ 354928 w 354928"/>
                <a:gd name="connsiteY2" fmla="*/ 71858 h 71858"/>
                <a:gd name="connsiteX3" fmla="*/ 0 w 354928"/>
                <a:gd name="connsiteY3" fmla="*/ 71858 h 7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928" h="71858">
                  <a:moveTo>
                    <a:pt x="0" y="0"/>
                  </a:moveTo>
                  <a:lnTo>
                    <a:pt x="354928" y="0"/>
                  </a:lnTo>
                  <a:lnTo>
                    <a:pt x="354928" y="71858"/>
                  </a:lnTo>
                  <a:lnTo>
                    <a:pt x="0" y="71858"/>
                  </a:lnTo>
                  <a:close/>
                </a:path>
              </a:pathLst>
            </a:custGeom>
            <a:solidFill>
              <a:srgbClr val="FFFFFF">
                <a:alpha val="23000"/>
              </a:srgbClr>
            </a:solidFill>
            <a:ln w="11478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" name="任意多边形: 形状 148">
              <a:extLst>
                <a:ext uri="{FF2B5EF4-FFF2-40B4-BE49-F238E27FC236}">
                  <a16:creationId xmlns:a16="http://schemas.microsoft.com/office/drawing/2014/main" id="{DC90682E-C56A-4AA0-B29D-57F5B3423923}"/>
                </a:ext>
              </a:extLst>
            </p:cNvPr>
            <p:cNvSpPr/>
            <p:nvPr/>
          </p:nvSpPr>
          <p:spPr>
            <a:xfrm>
              <a:off x="4582724" y="3709286"/>
              <a:ext cx="81959" cy="81959"/>
            </a:xfrm>
            <a:custGeom>
              <a:avLst/>
              <a:gdLst>
                <a:gd name="connsiteX0" fmla="*/ 81960 w 81959"/>
                <a:gd name="connsiteY0" fmla="*/ 40980 h 81959"/>
                <a:gd name="connsiteX1" fmla="*/ 40980 w 81959"/>
                <a:gd name="connsiteY1" fmla="*/ 81960 h 81959"/>
                <a:gd name="connsiteX2" fmla="*/ 0 w 81959"/>
                <a:gd name="connsiteY2" fmla="*/ 40980 h 81959"/>
                <a:gd name="connsiteX3" fmla="*/ 40980 w 81959"/>
                <a:gd name="connsiteY3" fmla="*/ 0 h 81959"/>
                <a:gd name="connsiteX4" fmla="*/ 81960 w 81959"/>
                <a:gd name="connsiteY4" fmla="*/ 40980 h 8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959" h="81959">
                  <a:moveTo>
                    <a:pt x="81960" y="40980"/>
                  </a:moveTo>
                  <a:cubicBezTo>
                    <a:pt x="81960" y="63612"/>
                    <a:pt x="63612" y="81960"/>
                    <a:pt x="40980" y="81960"/>
                  </a:cubicBezTo>
                  <a:cubicBezTo>
                    <a:pt x="18347" y="81960"/>
                    <a:pt x="0" y="63612"/>
                    <a:pt x="0" y="40980"/>
                  </a:cubicBezTo>
                  <a:cubicBezTo>
                    <a:pt x="0" y="18347"/>
                    <a:pt x="18347" y="0"/>
                    <a:pt x="40980" y="0"/>
                  </a:cubicBezTo>
                  <a:cubicBezTo>
                    <a:pt x="63612" y="0"/>
                    <a:pt x="81960" y="18347"/>
                    <a:pt x="81960" y="40980"/>
                  </a:cubicBezTo>
                  <a:close/>
                </a:path>
              </a:pathLst>
            </a:custGeom>
            <a:solidFill>
              <a:srgbClr val="FFD200"/>
            </a:solidFill>
            <a:ln w="11478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" name="任意多边形: 形状 149">
              <a:extLst>
                <a:ext uri="{FF2B5EF4-FFF2-40B4-BE49-F238E27FC236}">
                  <a16:creationId xmlns:a16="http://schemas.microsoft.com/office/drawing/2014/main" id="{FB5A4BBE-9C1E-485E-A89A-936B55B1EFC8}"/>
                </a:ext>
              </a:extLst>
            </p:cNvPr>
            <p:cNvSpPr/>
            <p:nvPr/>
          </p:nvSpPr>
          <p:spPr>
            <a:xfrm>
              <a:off x="4582724" y="3891686"/>
              <a:ext cx="81959" cy="81959"/>
            </a:xfrm>
            <a:custGeom>
              <a:avLst/>
              <a:gdLst>
                <a:gd name="connsiteX0" fmla="*/ 81960 w 81959"/>
                <a:gd name="connsiteY0" fmla="*/ 40980 h 81959"/>
                <a:gd name="connsiteX1" fmla="*/ 40980 w 81959"/>
                <a:gd name="connsiteY1" fmla="*/ 81960 h 81959"/>
                <a:gd name="connsiteX2" fmla="*/ 0 w 81959"/>
                <a:gd name="connsiteY2" fmla="*/ 40980 h 81959"/>
                <a:gd name="connsiteX3" fmla="*/ 40980 w 81959"/>
                <a:gd name="connsiteY3" fmla="*/ 0 h 81959"/>
                <a:gd name="connsiteX4" fmla="*/ 81960 w 81959"/>
                <a:gd name="connsiteY4" fmla="*/ 40980 h 8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959" h="81959">
                  <a:moveTo>
                    <a:pt x="81960" y="40980"/>
                  </a:moveTo>
                  <a:cubicBezTo>
                    <a:pt x="81960" y="63612"/>
                    <a:pt x="63612" y="81960"/>
                    <a:pt x="40980" y="81960"/>
                  </a:cubicBezTo>
                  <a:cubicBezTo>
                    <a:pt x="18347" y="81960"/>
                    <a:pt x="0" y="63612"/>
                    <a:pt x="0" y="40980"/>
                  </a:cubicBezTo>
                  <a:cubicBezTo>
                    <a:pt x="0" y="18347"/>
                    <a:pt x="18347" y="0"/>
                    <a:pt x="40980" y="0"/>
                  </a:cubicBezTo>
                  <a:cubicBezTo>
                    <a:pt x="63612" y="0"/>
                    <a:pt x="81960" y="18347"/>
                    <a:pt x="81960" y="40980"/>
                  </a:cubicBezTo>
                  <a:close/>
                </a:path>
              </a:pathLst>
            </a:custGeom>
            <a:solidFill>
              <a:srgbClr val="FFD200">
                <a:alpha val="36000"/>
              </a:srgbClr>
            </a:solidFill>
            <a:ln w="11478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" name="任意多边形: 形状 150">
              <a:extLst>
                <a:ext uri="{FF2B5EF4-FFF2-40B4-BE49-F238E27FC236}">
                  <a16:creationId xmlns:a16="http://schemas.microsoft.com/office/drawing/2014/main" id="{642EBE71-E155-493D-834D-390514AE2371}"/>
                </a:ext>
              </a:extLst>
            </p:cNvPr>
            <p:cNvSpPr/>
            <p:nvPr/>
          </p:nvSpPr>
          <p:spPr>
            <a:xfrm>
              <a:off x="4582724" y="4079137"/>
              <a:ext cx="81959" cy="81959"/>
            </a:xfrm>
            <a:custGeom>
              <a:avLst/>
              <a:gdLst>
                <a:gd name="connsiteX0" fmla="*/ 81960 w 81959"/>
                <a:gd name="connsiteY0" fmla="*/ 40980 h 81959"/>
                <a:gd name="connsiteX1" fmla="*/ 40980 w 81959"/>
                <a:gd name="connsiteY1" fmla="*/ 81960 h 81959"/>
                <a:gd name="connsiteX2" fmla="*/ 0 w 81959"/>
                <a:gd name="connsiteY2" fmla="*/ 40980 h 81959"/>
                <a:gd name="connsiteX3" fmla="*/ 40980 w 81959"/>
                <a:gd name="connsiteY3" fmla="*/ 0 h 81959"/>
                <a:gd name="connsiteX4" fmla="*/ 81960 w 81959"/>
                <a:gd name="connsiteY4" fmla="*/ 40980 h 8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959" h="81959">
                  <a:moveTo>
                    <a:pt x="81960" y="40980"/>
                  </a:moveTo>
                  <a:cubicBezTo>
                    <a:pt x="81960" y="63612"/>
                    <a:pt x="63612" y="81960"/>
                    <a:pt x="40980" y="81960"/>
                  </a:cubicBezTo>
                  <a:cubicBezTo>
                    <a:pt x="18347" y="81960"/>
                    <a:pt x="0" y="63612"/>
                    <a:pt x="0" y="40980"/>
                  </a:cubicBezTo>
                  <a:cubicBezTo>
                    <a:pt x="0" y="18347"/>
                    <a:pt x="18347" y="0"/>
                    <a:pt x="40980" y="0"/>
                  </a:cubicBezTo>
                  <a:cubicBezTo>
                    <a:pt x="63612" y="0"/>
                    <a:pt x="81960" y="18347"/>
                    <a:pt x="81960" y="40980"/>
                  </a:cubicBezTo>
                  <a:close/>
                </a:path>
              </a:pathLst>
            </a:custGeom>
            <a:solidFill>
              <a:srgbClr val="FFD200">
                <a:alpha val="36000"/>
              </a:srgbClr>
            </a:solidFill>
            <a:ln w="11478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9477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文本框 92">
            <a:extLst>
              <a:ext uri="{FF2B5EF4-FFF2-40B4-BE49-F238E27FC236}">
                <a16:creationId xmlns:a16="http://schemas.microsoft.com/office/drawing/2014/main" id="{5FACF32F-EBA2-40CD-A6F6-466050E54249}"/>
              </a:ext>
            </a:extLst>
          </p:cNvPr>
          <p:cNvSpPr txBox="1"/>
          <p:nvPr/>
        </p:nvSpPr>
        <p:spPr>
          <a:xfrm>
            <a:off x="660400" y="597813"/>
            <a:ext cx="2154436" cy="430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项目日程规划</a:t>
            </a:r>
          </a:p>
        </p:txBody>
      </p: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C78BB336-9E29-4DB1-99E2-DBD70A739C8B}"/>
              </a:ext>
            </a:extLst>
          </p:cNvPr>
          <p:cNvGrpSpPr/>
          <p:nvPr/>
        </p:nvGrpSpPr>
        <p:grpSpPr>
          <a:xfrm>
            <a:off x="660400" y="1033213"/>
            <a:ext cx="2159000" cy="97087"/>
            <a:chOff x="660400" y="1033213"/>
            <a:chExt cx="2159000" cy="97087"/>
          </a:xfrm>
        </p:grpSpPr>
        <p:sp>
          <p:nvSpPr>
            <p:cNvPr id="98" name="矩形: 圆角 97">
              <a:extLst>
                <a:ext uri="{FF2B5EF4-FFF2-40B4-BE49-F238E27FC236}">
                  <a16:creationId xmlns:a16="http://schemas.microsoft.com/office/drawing/2014/main" id="{8F5C4767-EB4F-47DC-8737-392A41CAE2C3}"/>
                </a:ext>
              </a:extLst>
            </p:cNvPr>
            <p:cNvSpPr/>
            <p:nvPr/>
          </p:nvSpPr>
          <p:spPr>
            <a:xfrm>
              <a:off x="660400" y="1033213"/>
              <a:ext cx="726440" cy="9708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id="{9BD26B64-3920-4A1C-BEA9-EF7328201A5D}"/>
                </a:ext>
              </a:extLst>
            </p:cNvPr>
            <p:cNvCxnSpPr>
              <a:stCxn id="98" idx="3"/>
            </p:cNvCxnSpPr>
            <p:nvPr/>
          </p:nvCxnSpPr>
          <p:spPr>
            <a:xfrm flipV="1">
              <a:off x="1386840" y="1081756"/>
              <a:ext cx="1432560" cy="1"/>
            </a:xfrm>
            <a:prstGeom prst="line">
              <a:avLst/>
            </a:prstGeom>
            <a:ln w="12700" cap="rnd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文本框 7">
            <a:extLst>
              <a:ext uri="{FF2B5EF4-FFF2-40B4-BE49-F238E27FC236}">
                <a16:creationId xmlns:a16="http://schemas.microsoft.com/office/drawing/2014/main" id="{57A02D69-F0FC-407D-9DD0-741FCB2D7591}"/>
              </a:ext>
            </a:extLst>
          </p:cNvPr>
          <p:cNvSpPr txBox="1"/>
          <p:nvPr/>
        </p:nvSpPr>
        <p:spPr>
          <a:xfrm>
            <a:off x="4490798" y="4593976"/>
            <a:ext cx="3210405" cy="798039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+mn-c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70" name="矩形: 圆角 69">
            <a:extLst>
              <a:ext uri="{FF2B5EF4-FFF2-40B4-BE49-F238E27FC236}">
                <a16:creationId xmlns:a16="http://schemas.microsoft.com/office/drawing/2014/main" id="{A7640DC0-BB24-4335-ACAF-D98A20EE977C}"/>
              </a:ext>
            </a:extLst>
          </p:cNvPr>
          <p:cNvSpPr/>
          <p:nvPr/>
        </p:nvSpPr>
        <p:spPr>
          <a:xfrm>
            <a:off x="4410731" y="3887151"/>
            <a:ext cx="3370538" cy="562553"/>
          </a:xfrm>
          <a:prstGeom prst="roundRect">
            <a:avLst>
              <a:gd name="adj" fmla="val 50000"/>
            </a:avLst>
          </a:prstGeom>
          <a:gradFill>
            <a:gsLst>
              <a:gs pos="7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>
                <a:cs typeface="+mn-ea"/>
              </a:rPr>
              <a:t>项目</a:t>
            </a:r>
            <a:r>
              <a:rPr lang="en-US" altLang="zh-CN" sz="1600" b="1" dirty="0">
                <a:cs typeface="+mn-ea"/>
              </a:rPr>
              <a:t>B</a:t>
            </a:r>
            <a:r>
              <a:rPr lang="zh-CN" altLang="en-US" sz="1600" b="1" dirty="0">
                <a:cs typeface="+mn-ea"/>
              </a:rPr>
              <a:t>及主要负责人员</a:t>
            </a:r>
          </a:p>
        </p:txBody>
      </p:sp>
      <p:pic>
        <p:nvPicPr>
          <p:cNvPr id="78" name="图形 77">
            <a:extLst>
              <a:ext uri="{FF2B5EF4-FFF2-40B4-BE49-F238E27FC236}">
                <a16:creationId xmlns:a16="http://schemas.microsoft.com/office/drawing/2014/main" id="{7D3FBF41-041D-420B-8C66-8CAE580B33C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4171" y="1668399"/>
            <a:ext cx="3050273" cy="2287705"/>
          </a:xfrm>
          <a:prstGeom prst="rect">
            <a:avLst/>
          </a:prstGeom>
        </p:spPr>
      </p:pic>
      <p:sp>
        <p:nvSpPr>
          <p:cNvPr id="73" name="文本框 7">
            <a:extLst>
              <a:ext uri="{FF2B5EF4-FFF2-40B4-BE49-F238E27FC236}">
                <a16:creationId xmlns:a16="http://schemas.microsoft.com/office/drawing/2014/main" id="{F16D176F-40FE-42CE-ACB2-67A23CD9D3CD}"/>
              </a:ext>
            </a:extLst>
          </p:cNvPr>
          <p:cNvSpPr txBox="1"/>
          <p:nvPr/>
        </p:nvSpPr>
        <p:spPr>
          <a:xfrm>
            <a:off x="8235819" y="4600793"/>
            <a:ext cx="3210405" cy="798039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+mn-c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74" name="矩形: 圆角 73">
            <a:extLst>
              <a:ext uri="{FF2B5EF4-FFF2-40B4-BE49-F238E27FC236}">
                <a16:creationId xmlns:a16="http://schemas.microsoft.com/office/drawing/2014/main" id="{ECEBD52D-CC9B-4E24-A24D-30441C989B62}"/>
              </a:ext>
            </a:extLst>
          </p:cNvPr>
          <p:cNvSpPr/>
          <p:nvPr/>
        </p:nvSpPr>
        <p:spPr>
          <a:xfrm>
            <a:off x="8155752" y="3893968"/>
            <a:ext cx="3370538" cy="562553"/>
          </a:xfrm>
          <a:prstGeom prst="roundRect">
            <a:avLst>
              <a:gd name="adj" fmla="val 50000"/>
            </a:avLst>
          </a:prstGeom>
          <a:gradFill>
            <a:gsLst>
              <a:gs pos="7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>
                <a:cs typeface="+mn-ea"/>
              </a:rPr>
              <a:t>项目</a:t>
            </a:r>
            <a:r>
              <a:rPr lang="en-US" altLang="zh-CN" sz="1600" b="1" dirty="0">
                <a:cs typeface="+mn-ea"/>
              </a:rPr>
              <a:t>B</a:t>
            </a:r>
            <a:r>
              <a:rPr lang="zh-CN" altLang="en-US" sz="1600" b="1" dirty="0">
                <a:cs typeface="+mn-ea"/>
              </a:rPr>
              <a:t>及主要负责人员</a:t>
            </a:r>
          </a:p>
        </p:txBody>
      </p:sp>
      <p:pic>
        <p:nvPicPr>
          <p:cNvPr id="79" name="图形 78">
            <a:extLst>
              <a:ext uri="{FF2B5EF4-FFF2-40B4-BE49-F238E27FC236}">
                <a16:creationId xmlns:a16="http://schemas.microsoft.com/office/drawing/2014/main" id="{DF6A672B-63B3-405A-8D37-4FD161EAE4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83816" y="1668399"/>
            <a:ext cx="3050273" cy="2287705"/>
          </a:xfrm>
          <a:prstGeom prst="rect">
            <a:avLst/>
          </a:prstGeom>
        </p:spPr>
      </p:pic>
      <p:sp>
        <p:nvSpPr>
          <p:cNvPr id="65" name="文本框 7">
            <a:extLst>
              <a:ext uri="{FF2B5EF4-FFF2-40B4-BE49-F238E27FC236}">
                <a16:creationId xmlns:a16="http://schemas.microsoft.com/office/drawing/2014/main" id="{5073124F-E5B0-4014-993E-4A2194BD716F}"/>
              </a:ext>
            </a:extLst>
          </p:cNvPr>
          <p:cNvSpPr txBox="1"/>
          <p:nvPr/>
        </p:nvSpPr>
        <p:spPr>
          <a:xfrm>
            <a:off x="740467" y="4593976"/>
            <a:ext cx="3210405" cy="798039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+mn-c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66" name="矩形: 圆角 65">
            <a:extLst>
              <a:ext uri="{FF2B5EF4-FFF2-40B4-BE49-F238E27FC236}">
                <a16:creationId xmlns:a16="http://schemas.microsoft.com/office/drawing/2014/main" id="{98FCBDA2-BE7C-4777-BE92-E2829A70429A}"/>
              </a:ext>
            </a:extLst>
          </p:cNvPr>
          <p:cNvSpPr/>
          <p:nvPr/>
        </p:nvSpPr>
        <p:spPr>
          <a:xfrm>
            <a:off x="660400" y="3887151"/>
            <a:ext cx="3370538" cy="562553"/>
          </a:xfrm>
          <a:prstGeom prst="roundRect">
            <a:avLst>
              <a:gd name="adj" fmla="val 50000"/>
            </a:avLst>
          </a:prstGeom>
          <a:gradFill>
            <a:gsLst>
              <a:gs pos="7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>
                <a:cs typeface="+mn-ea"/>
              </a:rPr>
              <a:t>项目</a:t>
            </a:r>
            <a:r>
              <a:rPr lang="en-US" altLang="zh-CN" sz="1600" b="1" dirty="0">
                <a:cs typeface="+mn-ea"/>
              </a:rPr>
              <a:t>A</a:t>
            </a:r>
            <a:r>
              <a:rPr lang="zh-CN" altLang="en-US" sz="1600" b="1" dirty="0">
                <a:cs typeface="+mn-ea"/>
              </a:rPr>
              <a:t>及主要负责人员</a:t>
            </a:r>
          </a:p>
        </p:txBody>
      </p:sp>
      <p:pic>
        <p:nvPicPr>
          <p:cNvPr id="80" name="图形 79">
            <a:extLst>
              <a:ext uri="{FF2B5EF4-FFF2-40B4-BE49-F238E27FC236}">
                <a16:creationId xmlns:a16="http://schemas.microsoft.com/office/drawing/2014/main" id="{0BE0DB27-6AF9-40CF-9E6F-148BAA1CD105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0533" y="1668399"/>
            <a:ext cx="3050273" cy="2287705"/>
          </a:xfrm>
          <a:prstGeom prst="rect">
            <a:avLst/>
          </a:prstGeom>
        </p:spPr>
      </p:pic>
      <p:sp>
        <p:nvSpPr>
          <p:cNvPr id="85" name="矩形: 圆角 84">
            <a:extLst>
              <a:ext uri="{FF2B5EF4-FFF2-40B4-BE49-F238E27FC236}">
                <a16:creationId xmlns:a16="http://schemas.microsoft.com/office/drawing/2014/main" id="{61636A31-2639-4882-8ABD-A96651C6FD9F}"/>
              </a:ext>
            </a:extLst>
          </p:cNvPr>
          <p:cNvSpPr/>
          <p:nvPr/>
        </p:nvSpPr>
        <p:spPr>
          <a:xfrm>
            <a:off x="660400" y="5370270"/>
            <a:ext cx="1016000" cy="40487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人员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A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</a:endParaRPr>
          </a:p>
        </p:txBody>
      </p:sp>
      <p:sp>
        <p:nvSpPr>
          <p:cNvPr id="86" name="矩形: 圆角 85">
            <a:extLst>
              <a:ext uri="{FF2B5EF4-FFF2-40B4-BE49-F238E27FC236}">
                <a16:creationId xmlns:a16="http://schemas.microsoft.com/office/drawing/2014/main" id="{721B86E1-2529-4BD0-AEF0-DC1663456304}"/>
              </a:ext>
            </a:extLst>
          </p:cNvPr>
          <p:cNvSpPr/>
          <p:nvPr/>
        </p:nvSpPr>
        <p:spPr>
          <a:xfrm>
            <a:off x="1837669" y="5370270"/>
            <a:ext cx="1016000" cy="40487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人员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B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</a:endParaRPr>
          </a:p>
        </p:txBody>
      </p:sp>
      <p:sp>
        <p:nvSpPr>
          <p:cNvPr id="87" name="矩形: 圆角 86">
            <a:extLst>
              <a:ext uri="{FF2B5EF4-FFF2-40B4-BE49-F238E27FC236}">
                <a16:creationId xmlns:a16="http://schemas.microsoft.com/office/drawing/2014/main" id="{D7DBB429-70F5-4C55-AB6A-47D119B121C0}"/>
              </a:ext>
            </a:extLst>
          </p:cNvPr>
          <p:cNvSpPr/>
          <p:nvPr/>
        </p:nvSpPr>
        <p:spPr>
          <a:xfrm>
            <a:off x="3014938" y="5370270"/>
            <a:ext cx="1016000" cy="40487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人员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C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8E5C3809-31B8-46F4-9F2F-88DC1DF377E1}"/>
              </a:ext>
            </a:extLst>
          </p:cNvPr>
          <p:cNvGrpSpPr/>
          <p:nvPr/>
        </p:nvGrpSpPr>
        <p:grpSpPr>
          <a:xfrm>
            <a:off x="4410731" y="5286450"/>
            <a:ext cx="3370538" cy="404870"/>
            <a:chOff x="3616577" y="5728410"/>
            <a:chExt cx="3370538" cy="404870"/>
          </a:xfrm>
        </p:grpSpPr>
        <p:sp>
          <p:nvSpPr>
            <p:cNvPr id="88" name="矩形: 圆角 87">
              <a:extLst>
                <a:ext uri="{FF2B5EF4-FFF2-40B4-BE49-F238E27FC236}">
                  <a16:creationId xmlns:a16="http://schemas.microsoft.com/office/drawing/2014/main" id="{73AF0477-B48C-48A4-A0D7-53DE4E580A6E}"/>
                </a:ext>
              </a:extLst>
            </p:cNvPr>
            <p:cNvSpPr/>
            <p:nvPr/>
          </p:nvSpPr>
          <p:spPr>
            <a:xfrm>
              <a:off x="3616577" y="5728410"/>
              <a:ext cx="1016000" cy="40487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rPr>
                <a:t>人员</a:t>
              </a: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rPr>
                <a:t>A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endParaRPr>
            </a:p>
          </p:txBody>
        </p:sp>
        <p:sp>
          <p:nvSpPr>
            <p:cNvPr id="89" name="矩形: 圆角 88">
              <a:extLst>
                <a:ext uri="{FF2B5EF4-FFF2-40B4-BE49-F238E27FC236}">
                  <a16:creationId xmlns:a16="http://schemas.microsoft.com/office/drawing/2014/main" id="{38A52F07-F640-41AD-921D-D19497E5F909}"/>
                </a:ext>
              </a:extLst>
            </p:cNvPr>
            <p:cNvSpPr/>
            <p:nvPr/>
          </p:nvSpPr>
          <p:spPr>
            <a:xfrm>
              <a:off x="4793846" y="5728410"/>
              <a:ext cx="1016000" cy="40487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rPr>
                <a:t>人员</a:t>
              </a: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rPr>
                <a:t>B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endParaRPr>
            </a:p>
          </p:txBody>
        </p:sp>
        <p:sp>
          <p:nvSpPr>
            <p:cNvPr id="90" name="矩形: 圆角 89">
              <a:extLst>
                <a:ext uri="{FF2B5EF4-FFF2-40B4-BE49-F238E27FC236}">
                  <a16:creationId xmlns:a16="http://schemas.microsoft.com/office/drawing/2014/main" id="{52E09315-EFD2-40E0-8785-7C5FD8107997}"/>
                </a:ext>
              </a:extLst>
            </p:cNvPr>
            <p:cNvSpPr/>
            <p:nvPr/>
          </p:nvSpPr>
          <p:spPr>
            <a:xfrm>
              <a:off x="5971115" y="5728410"/>
              <a:ext cx="1016000" cy="40487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rPr>
                <a:t>人员</a:t>
              </a: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rPr>
                <a:t>C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endParaRPr>
            </a:p>
          </p:txBody>
        </p:sp>
      </p:grpSp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35758A19-59BB-4D1C-8891-83EA0E255DDE}"/>
              </a:ext>
            </a:extLst>
          </p:cNvPr>
          <p:cNvGrpSpPr/>
          <p:nvPr/>
        </p:nvGrpSpPr>
        <p:grpSpPr>
          <a:xfrm>
            <a:off x="8155752" y="5370270"/>
            <a:ext cx="3370538" cy="404870"/>
            <a:chOff x="3616577" y="5728410"/>
            <a:chExt cx="3370538" cy="404870"/>
          </a:xfrm>
        </p:grpSpPr>
        <p:sp>
          <p:nvSpPr>
            <p:cNvPr id="119" name="矩形: 圆角 118">
              <a:extLst>
                <a:ext uri="{FF2B5EF4-FFF2-40B4-BE49-F238E27FC236}">
                  <a16:creationId xmlns:a16="http://schemas.microsoft.com/office/drawing/2014/main" id="{303104F2-1D7D-4C8C-A761-CABE557E45F2}"/>
                </a:ext>
              </a:extLst>
            </p:cNvPr>
            <p:cNvSpPr/>
            <p:nvPr/>
          </p:nvSpPr>
          <p:spPr>
            <a:xfrm>
              <a:off x="3616577" y="5728410"/>
              <a:ext cx="1016000" cy="40487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rPr>
                <a:t>人员</a:t>
              </a: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rPr>
                <a:t>A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endParaRPr>
            </a:p>
          </p:txBody>
        </p:sp>
        <p:sp>
          <p:nvSpPr>
            <p:cNvPr id="120" name="矩形: 圆角 119">
              <a:extLst>
                <a:ext uri="{FF2B5EF4-FFF2-40B4-BE49-F238E27FC236}">
                  <a16:creationId xmlns:a16="http://schemas.microsoft.com/office/drawing/2014/main" id="{9B7233D0-E791-40BB-86EB-DD2A935CB4B0}"/>
                </a:ext>
              </a:extLst>
            </p:cNvPr>
            <p:cNvSpPr/>
            <p:nvPr/>
          </p:nvSpPr>
          <p:spPr>
            <a:xfrm>
              <a:off x="4793846" y="5728410"/>
              <a:ext cx="1016000" cy="40487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rPr>
                <a:t>人员</a:t>
              </a: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rPr>
                <a:t>B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endParaRPr>
            </a:p>
          </p:txBody>
        </p:sp>
        <p:sp>
          <p:nvSpPr>
            <p:cNvPr id="121" name="矩形: 圆角 120">
              <a:extLst>
                <a:ext uri="{FF2B5EF4-FFF2-40B4-BE49-F238E27FC236}">
                  <a16:creationId xmlns:a16="http://schemas.microsoft.com/office/drawing/2014/main" id="{AE746506-F264-4281-A7D2-07D7E843956C}"/>
                </a:ext>
              </a:extLst>
            </p:cNvPr>
            <p:cNvSpPr/>
            <p:nvPr/>
          </p:nvSpPr>
          <p:spPr>
            <a:xfrm>
              <a:off x="5971115" y="5728410"/>
              <a:ext cx="1016000" cy="40487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rPr>
                <a:t>人员</a:t>
              </a: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rPr>
                <a:t>C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768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658A671C-1BA5-4576-B022-6BC5E4D89B61}"/>
              </a:ext>
            </a:extLst>
          </p:cNvPr>
          <p:cNvSpPr/>
          <p:nvPr/>
        </p:nvSpPr>
        <p:spPr>
          <a:xfrm>
            <a:off x="5356188" y="3629905"/>
            <a:ext cx="5271120" cy="10690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CA1371C-DE3B-4F86-AF88-D40C240290F0}"/>
              </a:ext>
            </a:extLst>
          </p:cNvPr>
          <p:cNvSpPr txBox="1"/>
          <p:nvPr/>
        </p:nvSpPr>
        <p:spPr>
          <a:xfrm>
            <a:off x="5169173" y="2652371"/>
            <a:ext cx="5645150" cy="9233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6000" b="1" spc="600" dirty="0">
                <a:gradFill>
                  <a:gsLst>
                    <a:gs pos="0">
                      <a:srgbClr val="0791F5"/>
                    </a:gs>
                    <a:gs pos="100000">
                      <a:srgbClr val="05B7FB"/>
                    </a:gs>
                  </a:gsLst>
                  <a:lin ang="0" scaled="0"/>
                </a:gradFill>
                <a:effectLst>
                  <a:outerShdw blurRad="63500" dist="38100" dir="2700000" algn="tl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未来工作</a:t>
            </a:r>
            <a:r>
              <a:rPr lang="zh-CN" altLang="en-US" sz="6000" b="1" spc="600" dirty="0">
                <a:solidFill>
                  <a:schemeClr val="bg1"/>
                </a:solidFill>
                <a:effectLst>
                  <a:outerShdw blurRad="63500" dist="38100" dir="2700000" algn="tl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规划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4EA8770-5D88-4AC6-945B-CAE7E77DE4F4}"/>
              </a:ext>
            </a:extLst>
          </p:cNvPr>
          <p:cNvSpPr txBox="1"/>
          <p:nvPr/>
        </p:nvSpPr>
        <p:spPr>
          <a:xfrm>
            <a:off x="8449119" y="1176702"/>
            <a:ext cx="2213429" cy="1707647"/>
          </a:xfrm>
          <a:prstGeom prst="rect">
            <a:avLst/>
          </a:prstGeom>
          <a:noFill/>
        </p:spPr>
        <p:txBody>
          <a:bodyPr wrap="none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en-US" altLang="zh-CN" sz="9600" b="1" i="1" spc="80" dirty="0">
                <a:ln w="12700">
                  <a:gradFill>
                    <a:gsLst>
                      <a:gs pos="23000">
                        <a:schemeClr val="bg1"/>
                      </a:gs>
                      <a:gs pos="79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  <a:miter lim="800000"/>
                </a:ln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9600" b="1" i="1" spc="80" dirty="0">
              <a:ln w="12700">
                <a:gradFill>
                  <a:gsLst>
                    <a:gs pos="23000">
                      <a:schemeClr val="bg1"/>
                    </a:gs>
                    <a:gs pos="79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miter lim="800000"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18">
            <a:extLst>
              <a:ext uri="{FF2B5EF4-FFF2-40B4-BE49-F238E27FC236}">
                <a16:creationId xmlns:a16="http://schemas.microsoft.com/office/drawing/2014/main" id="{4A3E8E95-C3D5-46AA-94D9-587242713507}"/>
              </a:ext>
            </a:extLst>
          </p:cNvPr>
          <p:cNvSpPr txBox="1"/>
          <p:nvPr/>
        </p:nvSpPr>
        <p:spPr>
          <a:xfrm>
            <a:off x="5493347" y="3849107"/>
            <a:ext cx="2955772" cy="93980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defTabSz="9137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</p:spTree>
    <p:extLst>
      <p:ext uri="{BB962C8B-B14F-4D97-AF65-F5344CB8AC3E}">
        <p14:creationId xmlns:p14="http://schemas.microsoft.com/office/powerpoint/2010/main" val="2958563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60429DCA-6D99-4C57-A2AD-38813103C623}"/>
              </a:ext>
            </a:extLst>
          </p:cNvPr>
          <p:cNvSpPr txBox="1"/>
          <p:nvPr/>
        </p:nvSpPr>
        <p:spPr>
          <a:xfrm>
            <a:off x="660400" y="597813"/>
            <a:ext cx="2154436" cy="430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未来工作项目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A521ACD0-0744-4361-972E-4FAE38D2FE1B}"/>
              </a:ext>
            </a:extLst>
          </p:cNvPr>
          <p:cNvGrpSpPr/>
          <p:nvPr/>
        </p:nvGrpSpPr>
        <p:grpSpPr>
          <a:xfrm>
            <a:off x="660400" y="1033213"/>
            <a:ext cx="2159000" cy="97087"/>
            <a:chOff x="660400" y="1033213"/>
            <a:chExt cx="2159000" cy="97087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312C453C-BC2B-4B3C-BF08-EE5C94D39FCA}"/>
                </a:ext>
              </a:extLst>
            </p:cNvPr>
            <p:cNvSpPr/>
            <p:nvPr/>
          </p:nvSpPr>
          <p:spPr>
            <a:xfrm>
              <a:off x="660400" y="1033213"/>
              <a:ext cx="726440" cy="9708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D93AD241-ECBA-4393-A6C9-91E009390CA8}"/>
                </a:ext>
              </a:extLst>
            </p:cNvPr>
            <p:cNvCxnSpPr>
              <a:stCxn id="16" idx="3"/>
            </p:cNvCxnSpPr>
            <p:nvPr/>
          </p:nvCxnSpPr>
          <p:spPr>
            <a:xfrm flipV="1">
              <a:off x="1386840" y="1081756"/>
              <a:ext cx="1432560" cy="1"/>
            </a:xfrm>
            <a:prstGeom prst="line">
              <a:avLst/>
            </a:prstGeom>
            <a:ln w="12700" cap="rnd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6F02B5A5-32F3-49CD-A0B8-0234DBF5ADE7}"/>
              </a:ext>
            </a:extLst>
          </p:cNvPr>
          <p:cNvSpPr/>
          <p:nvPr/>
        </p:nvSpPr>
        <p:spPr>
          <a:xfrm>
            <a:off x="8042585" y="3208344"/>
            <a:ext cx="2273073" cy="373772"/>
          </a:xfrm>
          <a:prstGeom prst="roundRect">
            <a:avLst>
              <a:gd name="adj" fmla="val 50000"/>
            </a:avLst>
          </a:prstGeom>
          <a:gradFill>
            <a:gsLst>
              <a:gs pos="7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 dirty="0">
                <a:cs typeface="+mn-ea"/>
                <a:sym typeface="+mn-lt"/>
              </a:rPr>
              <a:t>主要项目四</a:t>
            </a:r>
          </a:p>
        </p:txBody>
      </p:sp>
      <p:sp>
        <p:nvSpPr>
          <p:cNvPr id="41" name="文本框 7">
            <a:extLst>
              <a:ext uri="{FF2B5EF4-FFF2-40B4-BE49-F238E27FC236}">
                <a16:creationId xmlns:a16="http://schemas.microsoft.com/office/drawing/2014/main" id="{F8339337-B9F2-416F-A2FB-B2763FF12B50}"/>
              </a:ext>
            </a:extLst>
          </p:cNvPr>
          <p:cNvSpPr txBox="1"/>
          <p:nvPr/>
        </p:nvSpPr>
        <p:spPr>
          <a:xfrm>
            <a:off x="8136365" y="3643834"/>
            <a:ext cx="3054709" cy="52104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4" name="矩形: 圆角 43">
            <a:extLst>
              <a:ext uri="{FF2B5EF4-FFF2-40B4-BE49-F238E27FC236}">
                <a16:creationId xmlns:a16="http://schemas.microsoft.com/office/drawing/2014/main" id="{2CAB7DCA-C6AC-4B5E-BA84-205EB2EAE1A4}"/>
              </a:ext>
            </a:extLst>
          </p:cNvPr>
          <p:cNvSpPr/>
          <p:nvPr/>
        </p:nvSpPr>
        <p:spPr>
          <a:xfrm>
            <a:off x="1876342" y="3208344"/>
            <a:ext cx="2273073" cy="373772"/>
          </a:xfrm>
          <a:prstGeom prst="roundRect">
            <a:avLst>
              <a:gd name="adj" fmla="val 50000"/>
            </a:avLst>
          </a:prstGeom>
          <a:gradFill>
            <a:gsLst>
              <a:gs pos="7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b="1" dirty="0">
                <a:cs typeface="+mn-ea"/>
                <a:sym typeface="+mn-lt"/>
              </a:rPr>
              <a:t>主要项目二</a:t>
            </a:r>
          </a:p>
        </p:txBody>
      </p:sp>
      <p:sp>
        <p:nvSpPr>
          <p:cNvPr id="45" name="文本框 7">
            <a:extLst>
              <a:ext uri="{FF2B5EF4-FFF2-40B4-BE49-F238E27FC236}">
                <a16:creationId xmlns:a16="http://schemas.microsoft.com/office/drawing/2014/main" id="{B6B885C4-5A7A-4B37-8ACF-A1A397073C82}"/>
              </a:ext>
            </a:extLst>
          </p:cNvPr>
          <p:cNvSpPr txBox="1"/>
          <p:nvPr/>
        </p:nvSpPr>
        <p:spPr>
          <a:xfrm>
            <a:off x="1000926" y="3643834"/>
            <a:ext cx="3054709" cy="52104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6" name="矩形: 圆角 45">
            <a:extLst>
              <a:ext uri="{FF2B5EF4-FFF2-40B4-BE49-F238E27FC236}">
                <a16:creationId xmlns:a16="http://schemas.microsoft.com/office/drawing/2014/main" id="{059144AA-EC49-4F44-91BD-09C624EC8985}"/>
              </a:ext>
            </a:extLst>
          </p:cNvPr>
          <p:cNvSpPr/>
          <p:nvPr/>
        </p:nvSpPr>
        <p:spPr>
          <a:xfrm>
            <a:off x="7674285" y="5177894"/>
            <a:ext cx="2273073" cy="373772"/>
          </a:xfrm>
          <a:prstGeom prst="roundRect">
            <a:avLst>
              <a:gd name="adj" fmla="val 50000"/>
            </a:avLst>
          </a:prstGeom>
          <a:gradFill>
            <a:gsLst>
              <a:gs pos="7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 dirty="0">
                <a:cs typeface="+mn-ea"/>
                <a:sym typeface="+mn-lt"/>
              </a:rPr>
              <a:t>主要项目五</a:t>
            </a:r>
          </a:p>
        </p:txBody>
      </p:sp>
      <p:sp>
        <p:nvSpPr>
          <p:cNvPr id="47" name="文本框 7">
            <a:extLst>
              <a:ext uri="{FF2B5EF4-FFF2-40B4-BE49-F238E27FC236}">
                <a16:creationId xmlns:a16="http://schemas.microsoft.com/office/drawing/2014/main" id="{53724235-88A0-4C51-8E67-3AA0DC564E11}"/>
              </a:ext>
            </a:extLst>
          </p:cNvPr>
          <p:cNvSpPr txBox="1"/>
          <p:nvPr/>
        </p:nvSpPr>
        <p:spPr>
          <a:xfrm>
            <a:off x="7768065" y="5613384"/>
            <a:ext cx="3054709" cy="52104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8" name="矩形: 圆角 47">
            <a:extLst>
              <a:ext uri="{FF2B5EF4-FFF2-40B4-BE49-F238E27FC236}">
                <a16:creationId xmlns:a16="http://schemas.microsoft.com/office/drawing/2014/main" id="{44666FBE-7202-40D0-B1B9-D964C3D5E037}"/>
              </a:ext>
            </a:extLst>
          </p:cNvPr>
          <p:cNvSpPr/>
          <p:nvPr/>
        </p:nvSpPr>
        <p:spPr>
          <a:xfrm>
            <a:off x="2320842" y="5177894"/>
            <a:ext cx="2273073" cy="373772"/>
          </a:xfrm>
          <a:prstGeom prst="roundRect">
            <a:avLst>
              <a:gd name="adj" fmla="val 50000"/>
            </a:avLst>
          </a:prstGeom>
          <a:gradFill>
            <a:gsLst>
              <a:gs pos="7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b="1" dirty="0">
                <a:cs typeface="+mn-ea"/>
                <a:sym typeface="+mn-lt"/>
              </a:rPr>
              <a:t>主要项目一</a:t>
            </a:r>
          </a:p>
        </p:txBody>
      </p:sp>
      <p:sp>
        <p:nvSpPr>
          <p:cNvPr id="49" name="文本框 7">
            <a:extLst>
              <a:ext uri="{FF2B5EF4-FFF2-40B4-BE49-F238E27FC236}">
                <a16:creationId xmlns:a16="http://schemas.microsoft.com/office/drawing/2014/main" id="{68740F26-4617-4FBF-BE58-C41BE6666609}"/>
              </a:ext>
            </a:extLst>
          </p:cNvPr>
          <p:cNvSpPr txBox="1"/>
          <p:nvPr/>
        </p:nvSpPr>
        <p:spPr>
          <a:xfrm>
            <a:off x="1445426" y="5613384"/>
            <a:ext cx="3054709" cy="52104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50" name="矩形: 圆角 49">
            <a:extLst>
              <a:ext uri="{FF2B5EF4-FFF2-40B4-BE49-F238E27FC236}">
                <a16:creationId xmlns:a16="http://schemas.microsoft.com/office/drawing/2014/main" id="{3AB7BC95-432E-4566-83CD-96259B07C613}"/>
              </a:ext>
            </a:extLst>
          </p:cNvPr>
          <p:cNvSpPr/>
          <p:nvPr/>
        </p:nvSpPr>
        <p:spPr>
          <a:xfrm>
            <a:off x="4986298" y="1800076"/>
            <a:ext cx="2273073" cy="373772"/>
          </a:xfrm>
          <a:prstGeom prst="roundRect">
            <a:avLst>
              <a:gd name="adj" fmla="val 50000"/>
            </a:avLst>
          </a:prstGeom>
          <a:gradFill>
            <a:gsLst>
              <a:gs pos="7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>
                <a:cs typeface="+mn-ea"/>
                <a:sym typeface="+mn-lt"/>
              </a:rPr>
              <a:t>主要项目三</a:t>
            </a:r>
          </a:p>
        </p:txBody>
      </p:sp>
      <p:sp>
        <p:nvSpPr>
          <p:cNvPr id="51" name="文本框 7">
            <a:extLst>
              <a:ext uri="{FF2B5EF4-FFF2-40B4-BE49-F238E27FC236}">
                <a16:creationId xmlns:a16="http://schemas.microsoft.com/office/drawing/2014/main" id="{1BC84787-6059-4308-83B9-B540555C15FB}"/>
              </a:ext>
            </a:extLst>
          </p:cNvPr>
          <p:cNvSpPr txBox="1"/>
          <p:nvPr/>
        </p:nvSpPr>
        <p:spPr>
          <a:xfrm>
            <a:off x="4595480" y="1192485"/>
            <a:ext cx="3054709" cy="52104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C55C77CF-1463-4AB8-9585-32B5CBBB3326}"/>
              </a:ext>
            </a:extLst>
          </p:cNvPr>
          <p:cNvSpPr/>
          <p:nvPr/>
        </p:nvSpPr>
        <p:spPr>
          <a:xfrm>
            <a:off x="4283083" y="3555555"/>
            <a:ext cx="159119" cy="159119"/>
          </a:xfrm>
          <a:prstGeom prst="ellipse">
            <a:avLst/>
          </a:prstGeom>
          <a:gradFill>
            <a:gsLst>
              <a:gs pos="0">
                <a:schemeClr val="accent1">
                  <a:lumMod val="80000"/>
                </a:schemeClr>
              </a:gs>
              <a:gs pos="100000">
                <a:schemeClr val="accent1">
                  <a:lumMod val="90000"/>
                  <a:lumOff val="10000"/>
                </a:schemeClr>
              </a:gs>
            </a:gsLst>
            <a:lin ang="14400000" scaled="0"/>
          </a:gradFill>
          <a:ln w="38100"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39AAED84-A836-4C23-9A17-0DADDE3EF0EC}"/>
              </a:ext>
            </a:extLst>
          </p:cNvPr>
          <p:cNvSpPr/>
          <p:nvPr/>
        </p:nvSpPr>
        <p:spPr>
          <a:xfrm>
            <a:off x="4777398" y="5342286"/>
            <a:ext cx="159119" cy="159119"/>
          </a:xfrm>
          <a:prstGeom prst="ellipse">
            <a:avLst/>
          </a:prstGeom>
          <a:gradFill>
            <a:gsLst>
              <a:gs pos="0">
                <a:schemeClr val="accent1">
                  <a:lumMod val="80000"/>
                </a:schemeClr>
              </a:gs>
              <a:gs pos="100000">
                <a:schemeClr val="accent1">
                  <a:lumMod val="90000"/>
                  <a:lumOff val="10000"/>
                </a:schemeClr>
              </a:gs>
            </a:gsLst>
            <a:lin ang="14400000" scaled="0"/>
          </a:gradFill>
          <a:ln w="38100"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C3FC919F-DAD3-4F8A-90AC-F62987C63A8F}"/>
              </a:ext>
            </a:extLst>
          </p:cNvPr>
          <p:cNvSpPr/>
          <p:nvPr/>
        </p:nvSpPr>
        <p:spPr>
          <a:xfrm flipH="1">
            <a:off x="6039469" y="2229565"/>
            <a:ext cx="159119" cy="159119"/>
          </a:xfrm>
          <a:prstGeom prst="ellipse">
            <a:avLst/>
          </a:prstGeom>
          <a:gradFill>
            <a:gsLst>
              <a:gs pos="0">
                <a:schemeClr val="accent1">
                  <a:lumMod val="80000"/>
                </a:schemeClr>
              </a:gs>
              <a:gs pos="100000">
                <a:schemeClr val="accent1">
                  <a:lumMod val="90000"/>
                  <a:lumOff val="10000"/>
                </a:schemeClr>
              </a:gs>
            </a:gsLst>
            <a:lin ang="14400000" scaled="0"/>
          </a:gradFill>
          <a:ln w="38100"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id="{C7EBC001-55AF-4F73-B7EB-51610A196DE2}"/>
              </a:ext>
            </a:extLst>
          </p:cNvPr>
          <p:cNvSpPr/>
          <p:nvPr/>
        </p:nvSpPr>
        <p:spPr>
          <a:xfrm flipH="1">
            <a:off x="7824630" y="3555555"/>
            <a:ext cx="159119" cy="159119"/>
          </a:xfrm>
          <a:prstGeom prst="ellipse">
            <a:avLst/>
          </a:prstGeom>
          <a:gradFill>
            <a:gsLst>
              <a:gs pos="0">
                <a:schemeClr val="accent1">
                  <a:lumMod val="80000"/>
                </a:schemeClr>
              </a:gs>
              <a:gs pos="100000">
                <a:schemeClr val="accent1">
                  <a:lumMod val="90000"/>
                  <a:lumOff val="10000"/>
                </a:schemeClr>
              </a:gs>
            </a:gsLst>
            <a:lin ang="14400000" scaled="0"/>
          </a:gradFill>
          <a:ln w="38100"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475DFE98-3901-4E3E-BED1-7D061ED99AF2}"/>
              </a:ext>
            </a:extLst>
          </p:cNvPr>
          <p:cNvSpPr/>
          <p:nvPr/>
        </p:nvSpPr>
        <p:spPr>
          <a:xfrm flipH="1">
            <a:off x="7330315" y="5342286"/>
            <a:ext cx="159119" cy="159119"/>
          </a:xfrm>
          <a:prstGeom prst="ellipse">
            <a:avLst/>
          </a:prstGeom>
          <a:gradFill>
            <a:gsLst>
              <a:gs pos="0">
                <a:schemeClr val="accent1">
                  <a:lumMod val="80000"/>
                </a:schemeClr>
              </a:gs>
              <a:gs pos="100000">
                <a:schemeClr val="accent1">
                  <a:lumMod val="90000"/>
                  <a:lumOff val="10000"/>
                </a:schemeClr>
              </a:gs>
            </a:gsLst>
            <a:lin ang="14400000" scaled="0"/>
          </a:gradFill>
          <a:ln w="38100"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8" name="弧形 57">
            <a:extLst>
              <a:ext uri="{FF2B5EF4-FFF2-40B4-BE49-F238E27FC236}">
                <a16:creationId xmlns:a16="http://schemas.microsoft.com/office/drawing/2014/main" id="{3C761B96-A5FC-46C1-B94C-DD492657C452}"/>
              </a:ext>
            </a:extLst>
          </p:cNvPr>
          <p:cNvSpPr>
            <a:spLocks/>
          </p:cNvSpPr>
          <p:nvPr/>
        </p:nvSpPr>
        <p:spPr>
          <a:xfrm flipH="1" flipV="1">
            <a:off x="4289530" y="2303315"/>
            <a:ext cx="3649121" cy="3649121"/>
          </a:xfrm>
          <a:prstGeom prst="arc">
            <a:avLst>
              <a:gd name="adj1" fmla="val 16550909"/>
              <a:gd name="adj2" fmla="val 5044558"/>
            </a:avLst>
          </a:prstGeom>
          <a:ln w="88900" cap="rnd">
            <a:solidFill>
              <a:schemeClr val="accent1">
                <a:alpha val="20000"/>
              </a:schemeClr>
            </a:solidFill>
            <a:tailEnd type="triangle"/>
          </a:ln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弧形 58">
            <a:extLst>
              <a:ext uri="{FF2B5EF4-FFF2-40B4-BE49-F238E27FC236}">
                <a16:creationId xmlns:a16="http://schemas.microsoft.com/office/drawing/2014/main" id="{6F9607FA-63D1-403B-AEA4-F5359A7D90ED}"/>
              </a:ext>
            </a:extLst>
          </p:cNvPr>
          <p:cNvSpPr>
            <a:spLocks/>
          </p:cNvSpPr>
          <p:nvPr/>
        </p:nvSpPr>
        <p:spPr>
          <a:xfrm>
            <a:off x="4289530" y="2303315"/>
            <a:ext cx="3649121" cy="3649121"/>
          </a:xfrm>
          <a:prstGeom prst="arc">
            <a:avLst>
              <a:gd name="adj1" fmla="val 16798757"/>
              <a:gd name="adj2" fmla="val 5285503"/>
            </a:avLst>
          </a:prstGeom>
          <a:ln w="88900" cap="rnd">
            <a:solidFill>
              <a:schemeClr val="accent1">
                <a:alpha val="2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81D2AF29-77CD-4095-A072-E8E63EA024D2}"/>
              </a:ext>
            </a:extLst>
          </p:cNvPr>
          <p:cNvGrpSpPr/>
          <p:nvPr/>
        </p:nvGrpSpPr>
        <p:grpSpPr>
          <a:xfrm>
            <a:off x="4629922" y="2830452"/>
            <a:ext cx="2956102" cy="2335201"/>
            <a:chOff x="4629922" y="2767932"/>
            <a:chExt cx="2956102" cy="2335201"/>
          </a:xfrm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5B018718-251A-4B62-9DC9-D44ED3A70605}"/>
                </a:ext>
              </a:extLst>
            </p:cNvPr>
            <p:cNvSpPr/>
            <p:nvPr/>
          </p:nvSpPr>
          <p:spPr>
            <a:xfrm>
              <a:off x="6153290" y="3689025"/>
              <a:ext cx="577674" cy="428846"/>
            </a:xfrm>
            <a:custGeom>
              <a:avLst/>
              <a:gdLst>
                <a:gd name="connsiteX0" fmla="*/ 455666 w 577674"/>
                <a:gd name="connsiteY0" fmla="*/ 0 h 428846"/>
                <a:gd name="connsiteX1" fmla="*/ 246508 w 577674"/>
                <a:gd name="connsiteY1" fmla="*/ 298797 h 428846"/>
                <a:gd name="connsiteX2" fmla="*/ 0 w 577674"/>
                <a:gd name="connsiteY2" fmla="*/ 341127 h 428846"/>
                <a:gd name="connsiteX3" fmla="*/ 0 w 577674"/>
                <a:gd name="connsiteY3" fmla="*/ 418615 h 428846"/>
                <a:gd name="connsiteX4" fmla="*/ 577675 w 577674"/>
                <a:gd name="connsiteY4" fmla="*/ 156869 h 42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674" h="428846">
                  <a:moveTo>
                    <a:pt x="455666" y="0"/>
                  </a:moveTo>
                  <a:cubicBezTo>
                    <a:pt x="455666" y="0"/>
                    <a:pt x="405866" y="246508"/>
                    <a:pt x="246508" y="298797"/>
                  </a:cubicBezTo>
                  <a:cubicBezTo>
                    <a:pt x="87149" y="351087"/>
                    <a:pt x="0" y="341127"/>
                    <a:pt x="0" y="341127"/>
                  </a:cubicBezTo>
                  <a:lnTo>
                    <a:pt x="0" y="418615"/>
                  </a:lnTo>
                  <a:cubicBezTo>
                    <a:pt x="0" y="418615"/>
                    <a:pt x="380967" y="508254"/>
                    <a:pt x="577675" y="156869"/>
                  </a:cubicBezTo>
                  <a:close/>
                </a:path>
              </a:pathLst>
            </a:custGeom>
            <a:solidFill>
              <a:srgbClr val="2399F3"/>
            </a:solidFill>
            <a:ln w="99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D8317FC9-B90D-4B5E-9E37-E99A767B8A4B}"/>
                </a:ext>
              </a:extLst>
            </p:cNvPr>
            <p:cNvSpPr/>
            <p:nvPr/>
          </p:nvSpPr>
          <p:spPr>
            <a:xfrm>
              <a:off x="6153290" y="3689025"/>
              <a:ext cx="577674" cy="428846"/>
            </a:xfrm>
            <a:custGeom>
              <a:avLst/>
              <a:gdLst>
                <a:gd name="connsiteX0" fmla="*/ 455666 w 577674"/>
                <a:gd name="connsiteY0" fmla="*/ 0 h 428846"/>
                <a:gd name="connsiteX1" fmla="*/ 246508 w 577674"/>
                <a:gd name="connsiteY1" fmla="*/ 298797 h 428846"/>
                <a:gd name="connsiteX2" fmla="*/ 0 w 577674"/>
                <a:gd name="connsiteY2" fmla="*/ 341127 h 428846"/>
                <a:gd name="connsiteX3" fmla="*/ 0 w 577674"/>
                <a:gd name="connsiteY3" fmla="*/ 418615 h 428846"/>
                <a:gd name="connsiteX4" fmla="*/ 577675 w 577674"/>
                <a:gd name="connsiteY4" fmla="*/ 156869 h 42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674" h="428846">
                  <a:moveTo>
                    <a:pt x="455666" y="0"/>
                  </a:moveTo>
                  <a:cubicBezTo>
                    <a:pt x="455666" y="0"/>
                    <a:pt x="405866" y="246508"/>
                    <a:pt x="246508" y="298797"/>
                  </a:cubicBezTo>
                  <a:cubicBezTo>
                    <a:pt x="87149" y="351087"/>
                    <a:pt x="0" y="341127"/>
                    <a:pt x="0" y="341127"/>
                  </a:cubicBezTo>
                  <a:lnTo>
                    <a:pt x="0" y="418615"/>
                  </a:lnTo>
                  <a:cubicBezTo>
                    <a:pt x="0" y="418615"/>
                    <a:pt x="380967" y="508254"/>
                    <a:pt x="577675" y="156869"/>
                  </a:cubicBezTo>
                  <a:close/>
                </a:path>
              </a:pathLst>
            </a:custGeom>
            <a:solidFill>
              <a:srgbClr val="FFFFFF">
                <a:alpha val="46000"/>
              </a:srgbClr>
            </a:solidFill>
            <a:ln w="99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D9106C83-5AA8-4B38-BBD8-6070C82ECFC4}"/>
                </a:ext>
              </a:extLst>
            </p:cNvPr>
            <p:cNvSpPr/>
            <p:nvPr/>
          </p:nvSpPr>
          <p:spPr>
            <a:xfrm>
              <a:off x="4629922" y="4729637"/>
              <a:ext cx="2956102" cy="373496"/>
            </a:xfrm>
            <a:custGeom>
              <a:avLst/>
              <a:gdLst>
                <a:gd name="connsiteX0" fmla="*/ 2956102 w 2956102"/>
                <a:gd name="connsiteY0" fmla="*/ 186748 h 373496"/>
                <a:gd name="connsiteX1" fmla="*/ 1478051 w 2956102"/>
                <a:gd name="connsiteY1" fmla="*/ 373497 h 373496"/>
                <a:gd name="connsiteX2" fmla="*/ 0 w 2956102"/>
                <a:gd name="connsiteY2" fmla="*/ 186748 h 373496"/>
                <a:gd name="connsiteX3" fmla="*/ 1478051 w 2956102"/>
                <a:gd name="connsiteY3" fmla="*/ 0 h 373496"/>
                <a:gd name="connsiteX4" fmla="*/ 2956102 w 2956102"/>
                <a:gd name="connsiteY4" fmla="*/ 186748 h 373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6102" h="373496">
                  <a:moveTo>
                    <a:pt x="2956102" y="186748"/>
                  </a:moveTo>
                  <a:cubicBezTo>
                    <a:pt x="2956102" y="289887"/>
                    <a:pt x="2294356" y="373497"/>
                    <a:pt x="1478051" y="373497"/>
                  </a:cubicBezTo>
                  <a:cubicBezTo>
                    <a:pt x="661746" y="373497"/>
                    <a:pt x="0" y="289887"/>
                    <a:pt x="0" y="186748"/>
                  </a:cubicBezTo>
                  <a:cubicBezTo>
                    <a:pt x="0" y="83610"/>
                    <a:pt x="661746" y="0"/>
                    <a:pt x="1478051" y="0"/>
                  </a:cubicBezTo>
                  <a:cubicBezTo>
                    <a:pt x="2294356" y="0"/>
                    <a:pt x="2956102" y="83610"/>
                    <a:pt x="2956102" y="186748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 w="99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9C692EC8-80E4-4624-A514-D796522F2BEE}"/>
                </a:ext>
              </a:extLst>
            </p:cNvPr>
            <p:cNvSpPr/>
            <p:nvPr/>
          </p:nvSpPr>
          <p:spPr>
            <a:xfrm>
              <a:off x="5008498" y="2844676"/>
              <a:ext cx="1144794" cy="1307983"/>
            </a:xfrm>
            <a:custGeom>
              <a:avLst/>
              <a:gdLst>
                <a:gd name="connsiteX0" fmla="*/ 1144792 w 1144794"/>
                <a:gd name="connsiteY0" fmla="*/ 573041 h 1307983"/>
                <a:gd name="connsiteX1" fmla="*/ 573043 w 1144794"/>
                <a:gd name="connsiteY1" fmla="*/ 0 h 1307983"/>
                <a:gd name="connsiteX2" fmla="*/ 0 w 1144794"/>
                <a:gd name="connsiteY2" fmla="*/ 571746 h 1307983"/>
                <a:gd name="connsiteX3" fmla="*/ 158760 w 1144794"/>
                <a:gd name="connsiteY3" fmla="*/ 968051 h 1307983"/>
                <a:gd name="connsiteX4" fmla="*/ 283757 w 1144794"/>
                <a:gd name="connsiteY4" fmla="*/ 1288063 h 1307983"/>
                <a:gd name="connsiteX5" fmla="*/ 283757 w 1144794"/>
                <a:gd name="connsiteY5" fmla="*/ 1307983 h 1307983"/>
                <a:gd name="connsiteX6" fmla="*/ 850476 w 1144794"/>
                <a:gd name="connsiteY6" fmla="*/ 1307983 h 1307983"/>
                <a:gd name="connsiteX7" fmla="*/ 850476 w 1144794"/>
                <a:gd name="connsiteY7" fmla="*/ 1293442 h 1307983"/>
                <a:gd name="connsiteX8" fmla="*/ 983939 w 1144794"/>
                <a:gd name="connsiteY8" fmla="*/ 971537 h 1307983"/>
                <a:gd name="connsiteX9" fmla="*/ 1144792 w 1144794"/>
                <a:gd name="connsiteY9" fmla="*/ 573041 h 1307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4794" h="1307983">
                  <a:moveTo>
                    <a:pt x="1144792" y="573041"/>
                  </a:moveTo>
                  <a:cubicBezTo>
                    <a:pt x="1145150" y="256915"/>
                    <a:pt x="889171" y="356"/>
                    <a:pt x="573043" y="0"/>
                  </a:cubicBezTo>
                  <a:cubicBezTo>
                    <a:pt x="256915" y="-356"/>
                    <a:pt x="356" y="255626"/>
                    <a:pt x="0" y="571746"/>
                  </a:cubicBezTo>
                  <a:cubicBezTo>
                    <a:pt x="-166" y="719382"/>
                    <a:pt x="56714" y="861371"/>
                    <a:pt x="158760" y="968051"/>
                  </a:cubicBezTo>
                  <a:cubicBezTo>
                    <a:pt x="239964" y="1054722"/>
                    <a:pt x="284723" y="1169301"/>
                    <a:pt x="283757" y="1288063"/>
                  </a:cubicBezTo>
                  <a:lnTo>
                    <a:pt x="283757" y="1307983"/>
                  </a:lnTo>
                  <a:lnTo>
                    <a:pt x="850476" y="1307983"/>
                  </a:lnTo>
                  <a:lnTo>
                    <a:pt x="850476" y="1293442"/>
                  </a:lnTo>
                  <a:cubicBezTo>
                    <a:pt x="851383" y="1172857"/>
                    <a:pt x="899260" y="1057382"/>
                    <a:pt x="983939" y="971537"/>
                  </a:cubicBezTo>
                  <a:cubicBezTo>
                    <a:pt x="1087492" y="864777"/>
                    <a:pt x="1145220" y="721772"/>
                    <a:pt x="1144792" y="573041"/>
                  </a:cubicBezTo>
                  <a:close/>
                </a:path>
              </a:pathLst>
            </a:custGeom>
            <a:solidFill>
              <a:schemeClr val="accent3"/>
            </a:solidFill>
            <a:ln w="99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3C4A55C8-60B9-4214-8BC5-7385A982833A}"/>
                </a:ext>
              </a:extLst>
            </p:cNvPr>
            <p:cNvSpPr/>
            <p:nvPr/>
          </p:nvSpPr>
          <p:spPr>
            <a:xfrm>
              <a:off x="5307494" y="3409152"/>
              <a:ext cx="119618" cy="724284"/>
            </a:xfrm>
            <a:custGeom>
              <a:avLst/>
              <a:gdLst>
                <a:gd name="connsiteX0" fmla="*/ 119619 w 119618"/>
                <a:gd name="connsiteY0" fmla="*/ 724285 h 724284"/>
                <a:gd name="connsiteX1" fmla="*/ 0 w 119618"/>
                <a:gd name="connsiteY1" fmla="*/ 0 h 724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618" h="724284">
                  <a:moveTo>
                    <a:pt x="119619" y="724285"/>
                  </a:moveTo>
                  <a:lnTo>
                    <a:pt x="0" y="0"/>
                  </a:lnTo>
                </a:path>
              </a:pathLst>
            </a:custGeom>
            <a:ln w="39814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7A526978-073E-4429-90BD-04D9B1AA45CE}"/>
                </a:ext>
              </a:extLst>
            </p:cNvPr>
            <p:cNvSpPr/>
            <p:nvPr/>
          </p:nvSpPr>
          <p:spPr>
            <a:xfrm>
              <a:off x="5725711" y="3409152"/>
              <a:ext cx="119618" cy="724284"/>
            </a:xfrm>
            <a:custGeom>
              <a:avLst/>
              <a:gdLst>
                <a:gd name="connsiteX0" fmla="*/ 119619 w 119618"/>
                <a:gd name="connsiteY0" fmla="*/ 0 h 724284"/>
                <a:gd name="connsiteX1" fmla="*/ 0 w 119618"/>
                <a:gd name="connsiteY1" fmla="*/ 724285 h 724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618" h="724284">
                  <a:moveTo>
                    <a:pt x="119619" y="0"/>
                  </a:moveTo>
                  <a:lnTo>
                    <a:pt x="0" y="724285"/>
                  </a:lnTo>
                </a:path>
              </a:pathLst>
            </a:custGeom>
            <a:ln w="39814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2EA2D04D-A078-4F1A-9DE5-564FEDD81760}"/>
                </a:ext>
              </a:extLst>
            </p:cNvPr>
            <p:cNvSpPr/>
            <p:nvPr/>
          </p:nvSpPr>
          <p:spPr>
            <a:xfrm>
              <a:off x="5256599" y="4064116"/>
              <a:ext cx="648589" cy="511939"/>
            </a:xfrm>
            <a:custGeom>
              <a:avLst/>
              <a:gdLst>
                <a:gd name="connsiteX0" fmla="*/ 0 w 648589"/>
                <a:gd name="connsiteY0" fmla="*/ 0 h 511939"/>
                <a:gd name="connsiteX1" fmla="*/ 648589 w 648589"/>
                <a:gd name="connsiteY1" fmla="*/ 0 h 511939"/>
                <a:gd name="connsiteX2" fmla="*/ 648589 w 648589"/>
                <a:gd name="connsiteY2" fmla="*/ 511940 h 511939"/>
                <a:gd name="connsiteX3" fmla="*/ 0 w 648589"/>
                <a:gd name="connsiteY3" fmla="*/ 511940 h 511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589" h="511939">
                  <a:moveTo>
                    <a:pt x="0" y="0"/>
                  </a:moveTo>
                  <a:lnTo>
                    <a:pt x="648589" y="0"/>
                  </a:lnTo>
                  <a:lnTo>
                    <a:pt x="648589" y="511940"/>
                  </a:lnTo>
                  <a:lnTo>
                    <a:pt x="0" y="511940"/>
                  </a:lnTo>
                  <a:close/>
                </a:path>
              </a:pathLst>
            </a:custGeom>
            <a:solidFill>
              <a:srgbClr val="24285B"/>
            </a:solidFill>
            <a:ln w="99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D69C6261-6825-4146-8DC6-C46183CBB003}"/>
                </a:ext>
              </a:extLst>
            </p:cNvPr>
            <p:cNvSpPr/>
            <p:nvPr/>
          </p:nvSpPr>
          <p:spPr>
            <a:xfrm>
              <a:off x="5473526" y="3476969"/>
              <a:ext cx="225791" cy="62520"/>
            </a:xfrm>
            <a:custGeom>
              <a:avLst/>
              <a:gdLst>
                <a:gd name="connsiteX0" fmla="*/ 0 w 225791"/>
                <a:gd name="connsiteY0" fmla="*/ 58873 h 62520"/>
                <a:gd name="connsiteX1" fmla="*/ 109559 w 225791"/>
                <a:gd name="connsiteY1" fmla="*/ 25109 h 62520"/>
                <a:gd name="connsiteX2" fmla="*/ 225791 w 225791"/>
                <a:gd name="connsiteY2" fmla="*/ 15149 h 6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791" h="62520">
                  <a:moveTo>
                    <a:pt x="0" y="58873"/>
                  </a:moveTo>
                  <a:cubicBezTo>
                    <a:pt x="0" y="58873"/>
                    <a:pt x="53783" y="-46902"/>
                    <a:pt x="109559" y="25109"/>
                  </a:cubicBezTo>
                  <a:cubicBezTo>
                    <a:pt x="178581" y="114748"/>
                    <a:pt x="225791" y="15149"/>
                    <a:pt x="225791" y="15149"/>
                  </a:cubicBezTo>
                </a:path>
              </a:pathLst>
            </a:custGeom>
            <a:noFill/>
            <a:ln w="39814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8D3E3FA0-29BE-4050-B303-2680FDE64299}"/>
                </a:ext>
              </a:extLst>
            </p:cNvPr>
            <p:cNvSpPr/>
            <p:nvPr/>
          </p:nvSpPr>
          <p:spPr>
            <a:xfrm rot="17606402">
              <a:off x="5642285" y="2925423"/>
              <a:ext cx="277881" cy="355768"/>
            </a:xfrm>
            <a:custGeom>
              <a:avLst/>
              <a:gdLst>
                <a:gd name="connsiteX0" fmla="*/ 277882 w 277881"/>
                <a:gd name="connsiteY0" fmla="*/ 177884 h 355768"/>
                <a:gd name="connsiteX1" fmla="*/ 138941 w 277881"/>
                <a:gd name="connsiteY1" fmla="*/ 355768 h 355768"/>
                <a:gd name="connsiteX2" fmla="*/ 0 w 277881"/>
                <a:gd name="connsiteY2" fmla="*/ 177884 h 355768"/>
                <a:gd name="connsiteX3" fmla="*/ 138941 w 277881"/>
                <a:gd name="connsiteY3" fmla="*/ 0 h 355768"/>
                <a:gd name="connsiteX4" fmla="*/ 277882 w 277881"/>
                <a:gd name="connsiteY4" fmla="*/ 177884 h 355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881" h="355768">
                  <a:moveTo>
                    <a:pt x="277882" y="177884"/>
                  </a:moveTo>
                  <a:cubicBezTo>
                    <a:pt x="277882" y="276127"/>
                    <a:pt x="215676" y="355768"/>
                    <a:pt x="138941" y="355768"/>
                  </a:cubicBezTo>
                  <a:cubicBezTo>
                    <a:pt x="62206" y="355768"/>
                    <a:pt x="0" y="276127"/>
                    <a:pt x="0" y="177884"/>
                  </a:cubicBezTo>
                  <a:cubicBezTo>
                    <a:pt x="0" y="79641"/>
                    <a:pt x="62206" y="0"/>
                    <a:pt x="138941" y="0"/>
                  </a:cubicBezTo>
                  <a:cubicBezTo>
                    <a:pt x="215676" y="0"/>
                    <a:pt x="277882" y="79641"/>
                    <a:pt x="277882" y="177884"/>
                  </a:cubicBezTo>
                  <a:close/>
                </a:path>
              </a:pathLst>
            </a:custGeom>
            <a:solidFill>
              <a:srgbClr val="FFFFFF">
                <a:alpha val="21000"/>
              </a:srgbClr>
            </a:solidFill>
            <a:ln w="99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E848119E-B425-4144-943A-74C705A3A529}"/>
                </a:ext>
              </a:extLst>
            </p:cNvPr>
            <p:cNvSpPr/>
            <p:nvPr/>
          </p:nvSpPr>
          <p:spPr>
            <a:xfrm>
              <a:off x="5103316" y="4576055"/>
              <a:ext cx="963123" cy="340230"/>
            </a:xfrm>
            <a:custGeom>
              <a:avLst/>
              <a:gdLst>
                <a:gd name="connsiteX0" fmla="*/ 0 w 963123"/>
                <a:gd name="connsiteY0" fmla="*/ 0 h 340230"/>
                <a:gd name="connsiteX1" fmla="*/ 963124 w 963123"/>
                <a:gd name="connsiteY1" fmla="*/ 0 h 340230"/>
                <a:gd name="connsiteX2" fmla="*/ 963124 w 963123"/>
                <a:gd name="connsiteY2" fmla="*/ 340231 h 340230"/>
                <a:gd name="connsiteX3" fmla="*/ 0 w 963123"/>
                <a:gd name="connsiteY3" fmla="*/ 340231 h 340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123" h="340230">
                  <a:moveTo>
                    <a:pt x="0" y="0"/>
                  </a:moveTo>
                  <a:lnTo>
                    <a:pt x="963124" y="0"/>
                  </a:lnTo>
                  <a:lnTo>
                    <a:pt x="963124" y="340231"/>
                  </a:lnTo>
                  <a:lnTo>
                    <a:pt x="0" y="340231"/>
                  </a:lnTo>
                  <a:close/>
                </a:path>
              </a:pathLst>
            </a:custGeom>
            <a:solidFill>
              <a:srgbClr val="C9C9C9"/>
            </a:solidFill>
            <a:ln w="99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3C43AC3C-49E1-4969-9E76-9AB000AFDEFB}"/>
                </a:ext>
              </a:extLst>
            </p:cNvPr>
            <p:cNvSpPr/>
            <p:nvPr/>
          </p:nvSpPr>
          <p:spPr>
            <a:xfrm>
              <a:off x="6931857" y="4515599"/>
              <a:ext cx="184258" cy="331167"/>
            </a:xfrm>
            <a:custGeom>
              <a:avLst/>
              <a:gdLst>
                <a:gd name="connsiteX0" fmla="*/ 111352 w 184258"/>
                <a:gd name="connsiteY0" fmla="*/ 0 h 331167"/>
                <a:gd name="connsiteX1" fmla="*/ 184258 w 184258"/>
                <a:gd name="connsiteY1" fmla="*/ 331167 h 331167"/>
                <a:gd name="connsiteX2" fmla="*/ 141929 w 184258"/>
                <a:gd name="connsiteY2" fmla="*/ 331167 h 331167"/>
                <a:gd name="connsiteX3" fmla="*/ 0 w 184258"/>
                <a:gd name="connsiteY3" fmla="*/ 0 h 331167"/>
                <a:gd name="connsiteX4" fmla="*/ 111352 w 184258"/>
                <a:gd name="connsiteY4" fmla="*/ 0 h 33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258" h="331167">
                  <a:moveTo>
                    <a:pt x="111352" y="0"/>
                  </a:moveTo>
                  <a:lnTo>
                    <a:pt x="184258" y="331167"/>
                  </a:lnTo>
                  <a:lnTo>
                    <a:pt x="141929" y="331167"/>
                  </a:lnTo>
                  <a:lnTo>
                    <a:pt x="0" y="0"/>
                  </a:lnTo>
                  <a:lnTo>
                    <a:pt x="111352" y="0"/>
                  </a:lnTo>
                  <a:close/>
                </a:path>
              </a:pathLst>
            </a:custGeom>
            <a:solidFill>
              <a:srgbClr val="F4A28C"/>
            </a:solidFill>
            <a:ln w="99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476BA117-1805-471B-B5C2-708443312C1E}"/>
                </a:ext>
              </a:extLst>
            </p:cNvPr>
            <p:cNvSpPr/>
            <p:nvPr/>
          </p:nvSpPr>
          <p:spPr>
            <a:xfrm>
              <a:off x="6685747" y="4472671"/>
              <a:ext cx="120315" cy="374094"/>
            </a:xfrm>
            <a:custGeom>
              <a:avLst/>
              <a:gdLst>
                <a:gd name="connsiteX0" fmla="*/ 120316 w 120315"/>
                <a:gd name="connsiteY0" fmla="*/ 2689 h 374094"/>
                <a:gd name="connsiteX1" fmla="*/ 42628 w 120315"/>
                <a:gd name="connsiteY1" fmla="*/ 374094 h 374094"/>
                <a:gd name="connsiteX2" fmla="*/ 0 w 120315"/>
                <a:gd name="connsiteY2" fmla="*/ 374094 h 374094"/>
                <a:gd name="connsiteX3" fmla="*/ 6474 w 120315"/>
                <a:gd name="connsiteY3" fmla="*/ 0 h 374094"/>
                <a:gd name="connsiteX4" fmla="*/ 120316 w 120315"/>
                <a:gd name="connsiteY4" fmla="*/ 2689 h 374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315" h="374094">
                  <a:moveTo>
                    <a:pt x="120316" y="2689"/>
                  </a:moveTo>
                  <a:lnTo>
                    <a:pt x="42628" y="374094"/>
                  </a:lnTo>
                  <a:lnTo>
                    <a:pt x="0" y="374094"/>
                  </a:lnTo>
                  <a:lnTo>
                    <a:pt x="6474" y="0"/>
                  </a:lnTo>
                  <a:lnTo>
                    <a:pt x="120316" y="2689"/>
                  </a:lnTo>
                  <a:close/>
                </a:path>
              </a:pathLst>
            </a:custGeom>
            <a:solidFill>
              <a:srgbClr val="F4A28C"/>
            </a:solidFill>
            <a:ln w="99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CF4DE248-A5E0-49CD-BAF7-72B18472F200}"/>
                </a:ext>
              </a:extLst>
            </p:cNvPr>
            <p:cNvSpPr/>
            <p:nvPr/>
          </p:nvSpPr>
          <p:spPr>
            <a:xfrm>
              <a:off x="6810212" y="3209170"/>
              <a:ext cx="108890" cy="125267"/>
            </a:xfrm>
            <a:custGeom>
              <a:avLst/>
              <a:gdLst>
                <a:gd name="connsiteX0" fmla="*/ 23838 w 108890"/>
                <a:gd name="connsiteY0" fmla="*/ 22894 h 125267"/>
                <a:gd name="connsiteX1" fmla="*/ 134 w 108890"/>
                <a:gd name="connsiteY1" fmla="*/ 98291 h 125267"/>
                <a:gd name="connsiteX2" fmla="*/ 21398 w 108890"/>
                <a:gd name="connsiteY2" fmla="*/ 124570 h 125267"/>
                <a:gd name="connsiteX3" fmla="*/ 21548 w 108890"/>
                <a:gd name="connsiteY3" fmla="*/ 124585 h 125267"/>
                <a:gd name="connsiteX4" fmla="*/ 74036 w 108890"/>
                <a:gd name="connsiteY4" fmla="*/ 101677 h 125267"/>
                <a:gd name="connsiteX5" fmla="*/ 101725 w 108890"/>
                <a:gd name="connsiteY5" fmla="*/ 67614 h 125267"/>
                <a:gd name="connsiteX6" fmla="*/ 99932 w 108890"/>
                <a:gd name="connsiteY6" fmla="*/ 17815 h 125267"/>
                <a:gd name="connsiteX7" fmla="*/ 23838 w 108890"/>
                <a:gd name="connsiteY7" fmla="*/ 22894 h 12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890" h="125267">
                  <a:moveTo>
                    <a:pt x="23838" y="22894"/>
                  </a:moveTo>
                  <a:cubicBezTo>
                    <a:pt x="12574" y="46843"/>
                    <a:pt x="4596" y="72205"/>
                    <a:pt x="134" y="98291"/>
                  </a:cubicBezTo>
                  <a:cubicBezTo>
                    <a:pt x="-1251" y="111420"/>
                    <a:pt x="8271" y="123186"/>
                    <a:pt x="21398" y="124570"/>
                  </a:cubicBezTo>
                  <a:cubicBezTo>
                    <a:pt x="21448" y="124575"/>
                    <a:pt x="21498" y="124580"/>
                    <a:pt x="21548" y="124585"/>
                  </a:cubicBezTo>
                  <a:cubicBezTo>
                    <a:pt x="42025" y="127903"/>
                    <a:pt x="62542" y="118945"/>
                    <a:pt x="74036" y="101677"/>
                  </a:cubicBezTo>
                  <a:lnTo>
                    <a:pt x="101725" y="67614"/>
                  </a:lnTo>
                  <a:cubicBezTo>
                    <a:pt x="111904" y="52357"/>
                    <a:pt x="111177" y="32301"/>
                    <a:pt x="99932" y="17815"/>
                  </a:cubicBezTo>
                  <a:cubicBezTo>
                    <a:pt x="81506" y="-9176"/>
                    <a:pt x="34894" y="-3898"/>
                    <a:pt x="23838" y="22894"/>
                  </a:cubicBezTo>
                  <a:close/>
                </a:path>
              </a:pathLst>
            </a:custGeom>
            <a:solidFill>
              <a:srgbClr val="F4A28C"/>
            </a:solidFill>
            <a:ln w="99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5F43B481-89D4-43BB-9F41-4EBE17D82E63}"/>
                </a:ext>
              </a:extLst>
            </p:cNvPr>
            <p:cNvSpPr/>
            <p:nvPr/>
          </p:nvSpPr>
          <p:spPr>
            <a:xfrm>
              <a:off x="6806063" y="4123576"/>
              <a:ext cx="353178" cy="568910"/>
            </a:xfrm>
            <a:custGeom>
              <a:avLst/>
              <a:gdLst>
                <a:gd name="connsiteX0" fmla="*/ 227982 w 353178"/>
                <a:gd name="connsiteY0" fmla="*/ 0 h 568910"/>
                <a:gd name="connsiteX1" fmla="*/ 353178 w 353178"/>
                <a:gd name="connsiteY1" fmla="*/ 568910 h 568910"/>
                <a:gd name="connsiteX2" fmla="*/ 106671 w 353178"/>
                <a:gd name="connsiteY2" fmla="*/ 563631 h 568910"/>
                <a:gd name="connsiteX3" fmla="*/ 0 w 353178"/>
                <a:gd name="connsiteY3" fmla="*/ 130674 h 568910"/>
                <a:gd name="connsiteX4" fmla="*/ 63544 w 353178"/>
                <a:gd name="connsiteY4" fmla="*/ 28784 h 568910"/>
                <a:gd name="connsiteX5" fmla="*/ 227982 w 353178"/>
                <a:gd name="connsiteY5" fmla="*/ 0 h 568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3178" h="568910">
                  <a:moveTo>
                    <a:pt x="227982" y="0"/>
                  </a:moveTo>
                  <a:lnTo>
                    <a:pt x="353178" y="568910"/>
                  </a:lnTo>
                  <a:lnTo>
                    <a:pt x="106671" y="563631"/>
                  </a:lnTo>
                  <a:lnTo>
                    <a:pt x="0" y="130674"/>
                  </a:lnTo>
                  <a:lnTo>
                    <a:pt x="63544" y="28784"/>
                  </a:lnTo>
                  <a:lnTo>
                    <a:pt x="227982" y="0"/>
                  </a:lnTo>
                  <a:close/>
                </a:path>
              </a:pathLst>
            </a:custGeom>
            <a:solidFill>
              <a:srgbClr val="24285B"/>
            </a:solidFill>
            <a:ln w="99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9A36F125-F94A-4396-8802-87758961D399}"/>
                </a:ext>
              </a:extLst>
            </p:cNvPr>
            <p:cNvSpPr/>
            <p:nvPr/>
          </p:nvSpPr>
          <p:spPr>
            <a:xfrm>
              <a:off x="6826580" y="3284553"/>
              <a:ext cx="86153" cy="155573"/>
            </a:xfrm>
            <a:custGeom>
              <a:avLst/>
              <a:gdLst>
                <a:gd name="connsiteX0" fmla="*/ 74898 w 86153"/>
                <a:gd name="connsiteY0" fmla="*/ 0 h 155573"/>
                <a:gd name="connsiteX1" fmla="*/ 86153 w 86153"/>
                <a:gd name="connsiteY1" fmla="*/ 155574 h 155573"/>
                <a:gd name="connsiteX2" fmla="*/ 0 w 86153"/>
                <a:gd name="connsiteY2" fmla="*/ 155574 h 155573"/>
                <a:gd name="connsiteX3" fmla="*/ 25796 w 86153"/>
                <a:gd name="connsiteY3" fmla="*/ 45318 h 155573"/>
                <a:gd name="connsiteX4" fmla="*/ 74898 w 86153"/>
                <a:gd name="connsiteY4" fmla="*/ 0 h 15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53" h="155573">
                  <a:moveTo>
                    <a:pt x="74898" y="0"/>
                  </a:moveTo>
                  <a:lnTo>
                    <a:pt x="86153" y="155574"/>
                  </a:lnTo>
                  <a:lnTo>
                    <a:pt x="0" y="155574"/>
                  </a:lnTo>
                  <a:lnTo>
                    <a:pt x="25796" y="45318"/>
                  </a:lnTo>
                  <a:lnTo>
                    <a:pt x="74898" y="0"/>
                  </a:lnTo>
                  <a:close/>
                </a:path>
              </a:pathLst>
            </a:custGeom>
            <a:solidFill>
              <a:srgbClr val="F4A28C"/>
            </a:solidFill>
            <a:ln w="99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9805ECEC-A608-4EAE-95E1-C1D5D010A91B}"/>
                </a:ext>
              </a:extLst>
            </p:cNvPr>
            <p:cNvSpPr/>
            <p:nvPr/>
          </p:nvSpPr>
          <p:spPr>
            <a:xfrm>
              <a:off x="6596506" y="4107640"/>
              <a:ext cx="393416" cy="584846"/>
            </a:xfrm>
            <a:custGeom>
              <a:avLst/>
              <a:gdLst>
                <a:gd name="connsiteX0" fmla="*/ 48804 w 393416"/>
                <a:gd name="connsiteY0" fmla="*/ 0 h 584846"/>
                <a:gd name="connsiteX1" fmla="*/ 0 w 393416"/>
                <a:gd name="connsiteY1" fmla="*/ 584846 h 584846"/>
                <a:gd name="connsiteX2" fmla="*/ 241528 w 393416"/>
                <a:gd name="connsiteY2" fmla="*/ 584846 h 584846"/>
                <a:gd name="connsiteX3" fmla="*/ 273101 w 393416"/>
                <a:gd name="connsiteY3" fmla="*/ 94320 h 584846"/>
                <a:gd name="connsiteX4" fmla="*/ 393417 w 393416"/>
                <a:gd name="connsiteY4" fmla="*/ 0 h 584846"/>
                <a:gd name="connsiteX5" fmla="*/ 48804 w 393416"/>
                <a:gd name="connsiteY5" fmla="*/ 0 h 58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3416" h="584846">
                  <a:moveTo>
                    <a:pt x="48804" y="0"/>
                  </a:moveTo>
                  <a:lnTo>
                    <a:pt x="0" y="584846"/>
                  </a:lnTo>
                  <a:lnTo>
                    <a:pt x="241528" y="584846"/>
                  </a:lnTo>
                  <a:lnTo>
                    <a:pt x="273101" y="94320"/>
                  </a:lnTo>
                  <a:lnTo>
                    <a:pt x="393417" y="0"/>
                  </a:lnTo>
                  <a:lnTo>
                    <a:pt x="48804" y="0"/>
                  </a:lnTo>
                  <a:close/>
                </a:path>
              </a:pathLst>
            </a:custGeom>
            <a:solidFill>
              <a:srgbClr val="24285B"/>
            </a:solidFill>
            <a:ln w="99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D39FB312-EAA1-4DB0-94D9-E98D7FFD3524}"/>
                </a:ext>
              </a:extLst>
            </p:cNvPr>
            <p:cNvSpPr/>
            <p:nvPr/>
          </p:nvSpPr>
          <p:spPr>
            <a:xfrm>
              <a:off x="6581078" y="3437316"/>
              <a:ext cx="609309" cy="686259"/>
            </a:xfrm>
            <a:custGeom>
              <a:avLst/>
              <a:gdLst>
                <a:gd name="connsiteX0" fmla="*/ 379563 w 609309"/>
                <a:gd name="connsiteY0" fmla="*/ 121 h 686259"/>
                <a:gd name="connsiteX1" fmla="*/ 537328 w 609309"/>
                <a:gd name="connsiteY1" fmla="*/ 54104 h 686259"/>
                <a:gd name="connsiteX2" fmla="*/ 597685 w 609309"/>
                <a:gd name="connsiteY2" fmla="*/ 296230 h 686259"/>
                <a:gd name="connsiteX3" fmla="*/ 414124 w 609309"/>
                <a:gd name="connsiteY3" fmla="*/ 686260 h 686259"/>
                <a:gd name="connsiteX4" fmla="*/ 64232 w 609309"/>
                <a:gd name="connsiteY4" fmla="*/ 670324 h 686259"/>
                <a:gd name="connsiteX5" fmla="*/ 31962 w 609309"/>
                <a:gd name="connsiteY5" fmla="*/ 402402 h 686259"/>
                <a:gd name="connsiteX6" fmla="*/ 245403 w 609309"/>
                <a:gd name="connsiteY6" fmla="*/ 2811 h 68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9309" h="686259">
                  <a:moveTo>
                    <a:pt x="379563" y="121"/>
                  </a:moveTo>
                  <a:cubicBezTo>
                    <a:pt x="436972" y="-1721"/>
                    <a:pt x="493076" y="17472"/>
                    <a:pt x="537328" y="54104"/>
                  </a:cubicBezTo>
                  <a:cubicBezTo>
                    <a:pt x="588124" y="97231"/>
                    <a:pt x="630652" y="171531"/>
                    <a:pt x="597685" y="296230"/>
                  </a:cubicBezTo>
                  <a:cubicBezTo>
                    <a:pt x="531950" y="545227"/>
                    <a:pt x="414124" y="686260"/>
                    <a:pt x="414124" y="686260"/>
                  </a:cubicBezTo>
                  <a:lnTo>
                    <a:pt x="64232" y="670324"/>
                  </a:lnTo>
                  <a:cubicBezTo>
                    <a:pt x="64232" y="670324"/>
                    <a:pt x="77081" y="502699"/>
                    <a:pt x="31962" y="402402"/>
                  </a:cubicBezTo>
                  <a:cubicBezTo>
                    <a:pt x="-13156" y="302106"/>
                    <a:pt x="-56283" y="48527"/>
                    <a:pt x="245403" y="2811"/>
                  </a:cubicBezTo>
                  <a:close/>
                </a:path>
              </a:pathLst>
            </a:custGeom>
            <a:solidFill>
              <a:schemeClr val="accent1"/>
            </a:solidFill>
            <a:ln w="99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75A14FB4-F961-47F5-ABCF-CD508ECB6C9E}"/>
                </a:ext>
              </a:extLst>
            </p:cNvPr>
            <p:cNvSpPr/>
            <p:nvPr/>
          </p:nvSpPr>
          <p:spPr>
            <a:xfrm>
              <a:off x="6800391" y="3259853"/>
              <a:ext cx="22304" cy="35457"/>
            </a:xfrm>
            <a:custGeom>
              <a:avLst/>
              <a:gdLst>
                <a:gd name="connsiteX0" fmla="*/ 22305 w 22304"/>
                <a:gd name="connsiteY0" fmla="*/ 0 h 35457"/>
                <a:gd name="connsiteX1" fmla="*/ 3481 w 22304"/>
                <a:gd name="connsiteY1" fmla="*/ 12649 h 35457"/>
                <a:gd name="connsiteX2" fmla="*/ 1250 w 22304"/>
                <a:gd name="connsiteY2" fmla="*/ 23262 h 35457"/>
                <a:gd name="connsiteX3" fmla="*/ 3481 w 22304"/>
                <a:gd name="connsiteY3" fmla="*/ 25497 h 35457"/>
                <a:gd name="connsiteX4" fmla="*/ 19417 w 22304"/>
                <a:gd name="connsiteY4" fmla="*/ 35457 h 35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04" h="35457">
                  <a:moveTo>
                    <a:pt x="22305" y="0"/>
                  </a:moveTo>
                  <a:lnTo>
                    <a:pt x="3481" y="12649"/>
                  </a:lnTo>
                  <a:cubicBezTo>
                    <a:pt x="-65" y="14963"/>
                    <a:pt x="-1071" y="19714"/>
                    <a:pt x="1250" y="23262"/>
                  </a:cubicBezTo>
                  <a:cubicBezTo>
                    <a:pt x="1827" y="24155"/>
                    <a:pt x="2585" y="24916"/>
                    <a:pt x="3481" y="25497"/>
                  </a:cubicBezTo>
                  <a:lnTo>
                    <a:pt x="19417" y="35457"/>
                  </a:lnTo>
                  <a:close/>
                </a:path>
              </a:pathLst>
            </a:custGeom>
            <a:solidFill>
              <a:srgbClr val="F4A28C"/>
            </a:solidFill>
            <a:ln w="99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9DA84CA3-4314-4FC5-8C6E-5A4C1688C57E}"/>
                </a:ext>
              </a:extLst>
            </p:cNvPr>
            <p:cNvSpPr/>
            <p:nvPr/>
          </p:nvSpPr>
          <p:spPr>
            <a:xfrm>
              <a:off x="6645210" y="3539427"/>
              <a:ext cx="533851" cy="574189"/>
            </a:xfrm>
            <a:custGeom>
              <a:avLst/>
              <a:gdLst>
                <a:gd name="connsiteX0" fmla="*/ 357063 w 533851"/>
                <a:gd name="connsiteY0" fmla="*/ 0 h 574189"/>
                <a:gd name="connsiteX1" fmla="*/ 267424 w 533851"/>
                <a:gd name="connsiteY1" fmla="*/ 149399 h 574189"/>
                <a:gd name="connsiteX2" fmla="*/ 1494 w 533851"/>
                <a:gd name="connsiteY2" fmla="*/ 530067 h 574189"/>
                <a:gd name="connsiteX3" fmla="*/ 0 w 533851"/>
                <a:gd name="connsiteY3" fmla="*/ 568014 h 574189"/>
                <a:gd name="connsiteX4" fmla="*/ 134957 w 533851"/>
                <a:gd name="connsiteY4" fmla="*/ 574189 h 574189"/>
                <a:gd name="connsiteX5" fmla="*/ 470805 w 533851"/>
                <a:gd name="connsiteY5" fmla="*/ 445706 h 574189"/>
                <a:gd name="connsiteX6" fmla="*/ 533851 w 533851"/>
                <a:gd name="connsiteY6" fmla="*/ 296307 h 57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851" h="574189">
                  <a:moveTo>
                    <a:pt x="357063" y="0"/>
                  </a:moveTo>
                  <a:cubicBezTo>
                    <a:pt x="357063" y="0"/>
                    <a:pt x="256966" y="61054"/>
                    <a:pt x="267424" y="149399"/>
                  </a:cubicBezTo>
                  <a:cubicBezTo>
                    <a:pt x="277882" y="237743"/>
                    <a:pt x="170414" y="523095"/>
                    <a:pt x="1494" y="530067"/>
                  </a:cubicBezTo>
                  <a:lnTo>
                    <a:pt x="0" y="568014"/>
                  </a:lnTo>
                  <a:lnTo>
                    <a:pt x="134957" y="574189"/>
                  </a:lnTo>
                  <a:lnTo>
                    <a:pt x="470805" y="445706"/>
                  </a:lnTo>
                  <a:lnTo>
                    <a:pt x="533851" y="296307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99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64D3FF4A-E834-4CC5-875F-FA811CDC651C}"/>
                </a:ext>
              </a:extLst>
            </p:cNvPr>
            <p:cNvSpPr/>
            <p:nvPr/>
          </p:nvSpPr>
          <p:spPr>
            <a:xfrm>
              <a:off x="6844209" y="3319513"/>
              <a:ext cx="35712" cy="45018"/>
            </a:xfrm>
            <a:custGeom>
              <a:avLst/>
              <a:gdLst>
                <a:gd name="connsiteX0" fmla="*/ 7370 w 35712"/>
                <a:gd name="connsiteY0" fmla="*/ 13446 h 45018"/>
                <a:gd name="connsiteX1" fmla="*/ 35457 w 35712"/>
                <a:gd name="connsiteY1" fmla="*/ 0 h 45018"/>
                <a:gd name="connsiteX2" fmla="*/ 0 w 35712"/>
                <a:gd name="connsiteY2" fmla="*/ 45019 h 45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712" h="45018">
                  <a:moveTo>
                    <a:pt x="7370" y="13446"/>
                  </a:moveTo>
                  <a:cubicBezTo>
                    <a:pt x="17778" y="11600"/>
                    <a:pt x="27489" y="6951"/>
                    <a:pt x="35457" y="0"/>
                  </a:cubicBezTo>
                  <a:cubicBezTo>
                    <a:pt x="35457" y="0"/>
                    <a:pt x="41035" y="33664"/>
                    <a:pt x="0" y="45019"/>
                  </a:cubicBezTo>
                  <a:close/>
                </a:path>
              </a:pathLst>
            </a:custGeom>
            <a:solidFill>
              <a:srgbClr val="CE8172">
                <a:alpha val="31000"/>
              </a:srgbClr>
            </a:solidFill>
            <a:ln w="99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B9904FFA-5FA0-4C9C-8E7B-109C534D9EE7}"/>
                </a:ext>
              </a:extLst>
            </p:cNvPr>
            <p:cNvSpPr/>
            <p:nvPr/>
          </p:nvSpPr>
          <p:spPr>
            <a:xfrm>
              <a:off x="6873392" y="3270395"/>
              <a:ext cx="24747" cy="28377"/>
            </a:xfrm>
            <a:custGeom>
              <a:avLst/>
              <a:gdLst>
                <a:gd name="connsiteX0" fmla="*/ 0 w 24747"/>
                <a:gd name="connsiteY0" fmla="*/ 12266 h 28377"/>
                <a:gd name="connsiteX1" fmla="*/ 19123 w 24747"/>
                <a:gd name="connsiteY1" fmla="*/ 1310 h 28377"/>
                <a:gd name="connsiteX2" fmla="*/ 3586 w 24747"/>
                <a:gd name="connsiteY2" fmla="*/ 27903 h 2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47" h="28377">
                  <a:moveTo>
                    <a:pt x="0" y="12266"/>
                  </a:moveTo>
                  <a:cubicBezTo>
                    <a:pt x="0" y="12266"/>
                    <a:pt x="6673" y="-4766"/>
                    <a:pt x="19123" y="1310"/>
                  </a:cubicBezTo>
                  <a:cubicBezTo>
                    <a:pt x="31573" y="7385"/>
                    <a:pt x="22012" y="32086"/>
                    <a:pt x="3586" y="27903"/>
                  </a:cubicBezTo>
                  <a:close/>
                </a:path>
              </a:pathLst>
            </a:custGeom>
            <a:solidFill>
              <a:srgbClr val="F4A28C"/>
            </a:solidFill>
            <a:ln w="99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F9654B03-DF86-4C77-BE6F-5D57A7A8007F}"/>
                </a:ext>
              </a:extLst>
            </p:cNvPr>
            <p:cNvSpPr/>
            <p:nvPr/>
          </p:nvSpPr>
          <p:spPr>
            <a:xfrm>
              <a:off x="7053257" y="4846766"/>
              <a:ext cx="139011" cy="65355"/>
            </a:xfrm>
            <a:custGeom>
              <a:avLst/>
              <a:gdLst>
                <a:gd name="connsiteX0" fmla="*/ 62858 w 139011"/>
                <a:gd name="connsiteY0" fmla="*/ 0 h 65355"/>
                <a:gd name="connsiteX1" fmla="*/ 116442 w 139011"/>
                <a:gd name="connsiteY1" fmla="*/ 28386 h 65355"/>
                <a:gd name="connsiteX2" fmla="*/ 102498 w 139011"/>
                <a:gd name="connsiteY2" fmla="*/ 65038 h 65355"/>
                <a:gd name="connsiteX3" fmla="*/ 57878 w 139011"/>
                <a:gd name="connsiteY3" fmla="*/ 57369 h 65355"/>
                <a:gd name="connsiteX4" fmla="*/ 17142 w 139011"/>
                <a:gd name="connsiteY4" fmla="*/ 58863 h 65355"/>
                <a:gd name="connsiteX5" fmla="*/ 3298 w 139011"/>
                <a:gd name="connsiteY5" fmla="*/ 53285 h 65355"/>
                <a:gd name="connsiteX6" fmla="*/ 23218 w 139011"/>
                <a:gd name="connsiteY6" fmla="*/ 0 h 65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1" h="65355">
                  <a:moveTo>
                    <a:pt x="62858" y="0"/>
                  </a:moveTo>
                  <a:cubicBezTo>
                    <a:pt x="62858" y="0"/>
                    <a:pt x="86363" y="29880"/>
                    <a:pt x="116442" y="28386"/>
                  </a:cubicBezTo>
                  <a:cubicBezTo>
                    <a:pt x="146521" y="26892"/>
                    <a:pt x="150904" y="69421"/>
                    <a:pt x="102498" y="65038"/>
                  </a:cubicBezTo>
                  <a:cubicBezTo>
                    <a:pt x="87439" y="63723"/>
                    <a:pt x="72509" y="61154"/>
                    <a:pt x="57878" y="57369"/>
                  </a:cubicBezTo>
                  <a:cubicBezTo>
                    <a:pt x="44402" y="54271"/>
                    <a:pt x="30349" y="54789"/>
                    <a:pt x="17142" y="58863"/>
                  </a:cubicBezTo>
                  <a:cubicBezTo>
                    <a:pt x="11814" y="60088"/>
                    <a:pt x="6286" y="57857"/>
                    <a:pt x="3298" y="53285"/>
                  </a:cubicBezTo>
                  <a:cubicBezTo>
                    <a:pt x="-10447" y="37150"/>
                    <a:pt x="23218" y="0"/>
                    <a:pt x="23218" y="0"/>
                  </a:cubicBezTo>
                  <a:close/>
                </a:path>
              </a:pathLst>
            </a:custGeom>
            <a:solidFill>
              <a:srgbClr val="2399F3"/>
            </a:solidFill>
            <a:ln w="99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61129A54-13B5-4C56-BD00-4B3D14904F98}"/>
                </a:ext>
              </a:extLst>
            </p:cNvPr>
            <p:cNvSpPr/>
            <p:nvPr/>
          </p:nvSpPr>
          <p:spPr>
            <a:xfrm>
              <a:off x="6612447" y="4846766"/>
              <a:ext cx="139046" cy="65355"/>
            </a:xfrm>
            <a:custGeom>
              <a:avLst/>
              <a:gdLst>
                <a:gd name="connsiteX0" fmla="*/ 76189 w 139046"/>
                <a:gd name="connsiteY0" fmla="*/ 0 h 65355"/>
                <a:gd name="connsiteX1" fmla="*/ 22604 w 139046"/>
                <a:gd name="connsiteY1" fmla="*/ 28386 h 65355"/>
                <a:gd name="connsiteX2" fmla="*/ 36548 w 139046"/>
                <a:gd name="connsiteY2" fmla="*/ 65038 h 65355"/>
                <a:gd name="connsiteX3" fmla="*/ 81069 w 139046"/>
                <a:gd name="connsiteY3" fmla="*/ 57369 h 65355"/>
                <a:gd name="connsiteX4" fmla="*/ 121905 w 139046"/>
                <a:gd name="connsiteY4" fmla="*/ 58863 h 65355"/>
                <a:gd name="connsiteX5" fmla="*/ 135749 w 139046"/>
                <a:gd name="connsiteY5" fmla="*/ 53285 h 65355"/>
                <a:gd name="connsiteX6" fmla="*/ 115829 w 139046"/>
                <a:gd name="connsiteY6" fmla="*/ 0 h 65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46" h="65355">
                  <a:moveTo>
                    <a:pt x="76189" y="0"/>
                  </a:moveTo>
                  <a:cubicBezTo>
                    <a:pt x="76189" y="0"/>
                    <a:pt x="52683" y="29880"/>
                    <a:pt x="22604" y="28386"/>
                  </a:cubicBezTo>
                  <a:cubicBezTo>
                    <a:pt x="-7474" y="26892"/>
                    <a:pt x="-11956" y="69421"/>
                    <a:pt x="36548" y="65038"/>
                  </a:cubicBezTo>
                  <a:cubicBezTo>
                    <a:pt x="51578" y="63734"/>
                    <a:pt x="66468" y="61164"/>
                    <a:pt x="81069" y="57369"/>
                  </a:cubicBezTo>
                  <a:cubicBezTo>
                    <a:pt x="94575" y="54271"/>
                    <a:pt x="108658" y="54789"/>
                    <a:pt x="121905" y="58863"/>
                  </a:cubicBezTo>
                  <a:cubicBezTo>
                    <a:pt x="127233" y="60058"/>
                    <a:pt x="132741" y="57837"/>
                    <a:pt x="135749" y="53285"/>
                  </a:cubicBezTo>
                  <a:cubicBezTo>
                    <a:pt x="149494" y="37150"/>
                    <a:pt x="115829" y="0"/>
                    <a:pt x="115829" y="0"/>
                  </a:cubicBezTo>
                  <a:close/>
                </a:path>
              </a:pathLst>
            </a:custGeom>
            <a:solidFill>
              <a:srgbClr val="2399F3"/>
            </a:solidFill>
            <a:ln w="99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06729A1F-0780-44D4-953E-E2056622B163}"/>
                </a:ext>
              </a:extLst>
            </p:cNvPr>
            <p:cNvSpPr/>
            <p:nvPr/>
          </p:nvSpPr>
          <p:spPr>
            <a:xfrm>
              <a:off x="5845330" y="4643085"/>
              <a:ext cx="86452" cy="86452"/>
            </a:xfrm>
            <a:custGeom>
              <a:avLst/>
              <a:gdLst>
                <a:gd name="connsiteX0" fmla="*/ 86452 w 86452"/>
                <a:gd name="connsiteY0" fmla="*/ 43226 h 86452"/>
                <a:gd name="connsiteX1" fmla="*/ 43226 w 86452"/>
                <a:gd name="connsiteY1" fmla="*/ 86452 h 86452"/>
                <a:gd name="connsiteX2" fmla="*/ 0 w 86452"/>
                <a:gd name="connsiteY2" fmla="*/ 43226 h 86452"/>
                <a:gd name="connsiteX3" fmla="*/ 43226 w 86452"/>
                <a:gd name="connsiteY3" fmla="*/ 0 h 86452"/>
                <a:gd name="connsiteX4" fmla="*/ 86452 w 86452"/>
                <a:gd name="connsiteY4" fmla="*/ 43226 h 8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52" h="86452">
                  <a:moveTo>
                    <a:pt x="86452" y="43226"/>
                  </a:moveTo>
                  <a:cubicBezTo>
                    <a:pt x="86452" y="67099"/>
                    <a:pt x="67099" y="86452"/>
                    <a:pt x="43226" y="86452"/>
                  </a:cubicBezTo>
                  <a:cubicBezTo>
                    <a:pt x="19353" y="86452"/>
                    <a:pt x="0" y="67099"/>
                    <a:pt x="0" y="43226"/>
                  </a:cubicBezTo>
                  <a:cubicBezTo>
                    <a:pt x="0" y="19353"/>
                    <a:pt x="19353" y="0"/>
                    <a:pt x="43226" y="0"/>
                  </a:cubicBezTo>
                  <a:cubicBezTo>
                    <a:pt x="67099" y="0"/>
                    <a:pt x="86452" y="19353"/>
                    <a:pt x="86452" y="43226"/>
                  </a:cubicBezTo>
                  <a:close/>
                </a:path>
              </a:pathLst>
            </a:custGeom>
            <a:solidFill>
              <a:srgbClr val="FFFFFF"/>
            </a:solidFill>
            <a:ln w="99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AD0B73EF-FB50-4BD0-88D7-3D321D906418}"/>
                </a:ext>
              </a:extLst>
            </p:cNvPr>
            <p:cNvSpPr/>
            <p:nvPr/>
          </p:nvSpPr>
          <p:spPr>
            <a:xfrm>
              <a:off x="5845330" y="4778042"/>
              <a:ext cx="86452" cy="86452"/>
            </a:xfrm>
            <a:custGeom>
              <a:avLst/>
              <a:gdLst>
                <a:gd name="connsiteX0" fmla="*/ 86452 w 86452"/>
                <a:gd name="connsiteY0" fmla="*/ 43226 h 86452"/>
                <a:gd name="connsiteX1" fmla="*/ 43226 w 86452"/>
                <a:gd name="connsiteY1" fmla="*/ 86452 h 86452"/>
                <a:gd name="connsiteX2" fmla="*/ 0 w 86452"/>
                <a:gd name="connsiteY2" fmla="*/ 43226 h 86452"/>
                <a:gd name="connsiteX3" fmla="*/ 43226 w 86452"/>
                <a:gd name="connsiteY3" fmla="*/ 0 h 86452"/>
                <a:gd name="connsiteX4" fmla="*/ 86452 w 86452"/>
                <a:gd name="connsiteY4" fmla="*/ 43226 h 8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52" h="86452">
                  <a:moveTo>
                    <a:pt x="86452" y="43226"/>
                  </a:moveTo>
                  <a:cubicBezTo>
                    <a:pt x="86452" y="67099"/>
                    <a:pt x="67099" y="86452"/>
                    <a:pt x="43226" y="86452"/>
                  </a:cubicBezTo>
                  <a:cubicBezTo>
                    <a:pt x="19353" y="86452"/>
                    <a:pt x="0" y="67099"/>
                    <a:pt x="0" y="43226"/>
                  </a:cubicBezTo>
                  <a:cubicBezTo>
                    <a:pt x="0" y="19353"/>
                    <a:pt x="19353" y="0"/>
                    <a:pt x="43226" y="0"/>
                  </a:cubicBezTo>
                  <a:cubicBezTo>
                    <a:pt x="67099" y="0"/>
                    <a:pt x="86452" y="19353"/>
                    <a:pt x="86452" y="43226"/>
                  </a:cubicBezTo>
                  <a:close/>
                </a:path>
              </a:pathLst>
            </a:custGeom>
            <a:solidFill>
              <a:srgbClr val="FFFFFF">
                <a:alpha val="48000"/>
              </a:srgbClr>
            </a:solidFill>
            <a:ln w="99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C41CFF5C-FB5C-46FB-9AF6-45D9DEBE3145}"/>
                </a:ext>
              </a:extLst>
            </p:cNvPr>
            <p:cNvSpPr/>
            <p:nvPr/>
          </p:nvSpPr>
          <p:spPr>
            <a:xfrm>
              <a:off x="5282893" y="4680037"/>
              <a:ext cx="456960" cy="141231"/>
            </a:xfrm>
            <a:custGeom>
              <a:avLst/>
              <a:gdLst>
                <a:gd name="connsiteX0" fmla="*/ 0 w 456960"/>
                <a:gd name="connsiteY0" fmla="*/ 0 h 141231"/>
                <a:gd name="connsiteX1" fmla="*/ 456961 w 456960"/>
                <a:gd name="connsiteY1" fmla="*/ 0 h 141231"/>
                <a:gd name="connsiteX2" fmla="*/ 456961 w 456960"/>
                <a:gd name="connsiteY2" fmla="*/ 141232 h 141231"/>
                <a:gd name="connsiteX3" fmla="*/ 0 w 456960"/>
                <a:gd name="connsiteY3" fmla="*/ 141232 h 141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6960" h="141231">
                  <a:moveTo>
                    <a:pt x="0" y="0"/>
                  </a:moveTo>
                  <a:lnTo>
                    <a:pt x="456961" y="0"/>
                  </a:lnTo>
                  <a:lnTo>
                    <a:pt x="456961" y="141232"/>
                  </a:lnTo>
                  <a:lnTo>
                    <a:pt x="0" y="141232"/>
                  </a:lnTo>
                  <a:close/>
                </a:path>
              </a:pathLst>
            </a:custGeom>
            <a:solidFill>
              <a:srgbClr val="ADADAD"/>
            </a:solidFill>
            <a:ln w="99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:a16="http://schemas.microsoft.com/office/drawing/2014/main" id="{9D7CB9CF-44BB-4E5D-B867-4CE244838269}"/>
                </a:ext>
              </a:extLst>
            </p:cNvPr>
            <p:cNvSpPr/>
            <p:nvPr/>
          </p:nvSpPr>
          <p:spPr>
            <a:xfrm rot="20975537">
              <a:off x="6724101" y="3795962"/>
              <a:ext cx="266062" cy="370958"/>
            </a:xfrm>
            <a:custGeom>
              <a:avLst/>
              <a:gdLst>
                <a:gd name="connsiteX0" fmla="*/ -1 w 266062"/>
                <a:gd name="connsiteY0" fmla="*/ 1 h 370958"/>
                <a:gd name="connsiteX1" fmla="*/ 266061 w 266062"/>
                <a:gd name="connsiteY1" fmla="*/ 1 h 370958"/>
                <a:gd name="connsiteX2" fmla="*/ 266061 w 266062"/>
                <a:gd name="connsiteY2" fmla="*/ 370959 h 370958"/>
                <a:gd name="connsiteX3" fmla="*/ -1 w 266062"/>
                <a:gd name="connsiteY3" fmla="*/ 370959 h 37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062" h="370958">
                  <a:moveTo>
                    <a:pt x="-1" y="1"/>
                  </a:moveTo>
                  <a:lnTo>
                    <a:pt x="266061" y="1"/>
                  </a:lnTo>
                  <a:lnTo>
                    <a:pt x="266061" y="370959"/>
                  </a:lnTo>
                  <a:lnTo>
                    <a:pt x="-1" y="370959"/>
                  </a:lnTo>
                  <a:close/>
                </a:path>
              </a:pathLst>
            </a:custGeom>
            <a:solidFill>
              <a:schemeClr val="accent3"/>
            </a:solidFill>
            <a:ln w="9918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3E91D4C4-849E-4A9D-9767-B1237CF02262}"/>
                </a:ext>
              </a:extLst>
            </p:cNvPr>
            <p:cNvSpPr/>
            <p:nvPr/>
          </p:nvSpPr>
          <p:spPr>
            <a:xfrm>
              <a:off x="6745905" y="4031845"/>
              <a:ext cx="290331" cy="152386"/>
            </a:xfrm>
            <a:custGeom>
              <a:avLst/>
              <a:gdLst>
                <a:gd name="connsiteX0" fmla="*/ 0 w 290331"/>
                <a:gd name="connsiteY0" fmla="*/ 0 h 152386"/>
                <a:gd name="connsiteX1" fmla="*/ 27888 w 290331"/>
                <a:gd name="connsiteY1" fmla="*/ 152387 h 152386"/>
                <a:gd name="connsiteX2" fmla="*/ 290331 w 290331"/>
                <a:gd name="connsiteY2" fmla="*/ 103284 h 152386"/>
                <a:gd name="connsiteX3" fmla="*/ 279674 w 290331"/>
                <a:gd name="connsiteY3" fmla="*/ 49800 h 152386"/>
                <a:gd name="connsiteX4" fmla="*/ 0 w 290331"/>
                <a:gd name="connsiteY4" fmla="*/ 0 h 152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31" h="152386">
                  <a:moveTo>
                    <a:pt x="0" y="0"/>
                  </a:moveTo>
                  <a:lnTo>
                    <a:pt x="27888" y="152387"/>
                  </a:lnTo>
                  <a:lnTo>
                    <a:pt x="290331" y="103284"/>
                  </a:lnTo>
                  <a:lnTo>
                    <a:pt x="279674" y="49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99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任意多边形: 形状 76">
              <a:extLst>
                <a:ext uri="{FF2B5EF4-FFF2-40B4-BE49-F238E27FC236}">
                  <a16:creationId xmlns:a16="http://schemas.microsoft.com/office/drawing/2014/main" id="{FDBA1380-FFA9-454E-BE38-26EAC8A5713F}"/>
                </a:ext>
              </a:extLst>
            </p:cNvPr>
            <p:cNvSpPr/>
            <p:nvPr/>
          </p:nvSpPr>
          <p:spPr>
            <a:xfrm>
              <a:off x="6765626" y="3478473"/>
              <a:ext cx="516317" cy="603440"/>
            </a:xfrm>
            <a:custGeom>
              <a:avLst/>
              <a:gdLst>
                <a:gd name="connsiteX0" fmla="*/ 258958 w 516317"/>
                <a:gd name="connsiteY0" fmla="*/ 27887 h 603440"/>
                <a:gd name="connsiteX1" fmla="*/ 365748 w 516317"/>
                <a:gd name="connsiteY1" fmla="*/ 17121 h 603440"/>
                <a:gd name="connsiteX2" fmla="*/ 366724 w 516317"/>
                <a:gd name="connsiteY2" fmla="*/ 17928 h 603440"/>
                <a:gd name="connsiteX3" fmla="*/ 516122 w 516317"/>
                <a:gd name="connsiteY3" fmla="*/ 328577 h 603440"/>
                <a:gd name="connsiteX4" fmla="*/ 0 w 516317"/>
                <a:gd name="connsiteY4" fmla="*/ 563133 h 603440"/>
                <a:gd name="connsiteX5" fmla="*/ 17330 w 516317"/>
                <a:gd name="connsiteY5" fmla="*/ 501083 h 603440"/>
                <a:gd name="connsiteX6" fmla="*/ 342422 w 516317"/>
                <a:gd name="connsiteY6" fmla="*/ 428874 h 603440"/>
                <a:gd name="connsiteX7" fmla="*/ 258958 w 516317"/>
                <a:gd name="connsiteY7" fmla="*/ 27887 h 603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6317" h="603440">
                  <a:moveTo>
                    <a:pt x="258958" y="27887"/>
                  </a:moveTo>
                  <a:cubicBezTo>
                    <a:pt x="285471" y="-4572"/>
                    <a:pt x="333288" y="-9403"/>
                    <a:pt x="365748" y="17121"/>
                  </a:cubicBezTo>
                  <a:cubicBezTo>
                    <a:pt x="366076" y="17380"/>
                    <a:pt x="366405" y="17659"/>
                    <a:pt x="366724" y="17928"/>
                  </a:cubicBezTo>
                  <a:cubicBezTo>
                    <a:pt x="429571" y="70516"/>
                    <a:pt x="521102" y="174099"/>
                    <a:pt x="516122" y="328577"/>
                  </a:cubicBezTo>
                  <a:cubicBezTo>
                    <a:pt x="508852" y="562934"/>
                    <a:pt x="346007" y="667214"/>
                    <a:pt x="0" y="563133"/>
                  </a:cubicBezTo>
                  <a:lnTo>
                    <a:pt x="17330" y="501083"/>
                  </a:lnTo>
                  <a:cubicBezTo>
                    <a:pt x="17330" y="501083"/>
                    <a:pt x="229875" y="560046"/>
                    <a:pt x="342422" y="428874"/>
                  </a:cubicBezTo>
                  <a:cubicBezTo>
                    <a:pt x="446403" y="307363"/>
                    <a:pt x="103782" y="221707"/>
                    <a:pt x="258958" y="27887"/>
                  </a:cubicBezTo>
                  <a:close/>
                </a:path>
              </a:pathLst>
            </a:custGeom>
            <a:solidFill>
              <a:srgbClr val="2399F3"/>
            </a:solidFill>
            <a:ln w="99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任意多边形: 形状 77">
              <a:extLst>
                <a:ext uri="{FF2B5EF4-FFF2-40B4-BE49-F238E27FC236}">
                  <a16:creationId xmlns:a16="http://schemas.microsoft.com/office/drawing/2014/main" id="{3FE2004C-0BBF-459C-9BA4-3A1F0A64B665}"/>
                </a:ext>
              </a:extLst>
            </p:cNvPr>
            <p:cNvSpPr/>
            <p:nvPr/>
          </p:nvSpPr>
          <p:spPr>
            <a:xfrm>
              <a:off x="6765626" y="3478473"/>
              <a:ext cx="516317" cy="603440"/>
            </a:xfrm>
            <a:custGeom>
              <a:avLst/>
              <a:gdLst>
                <a:gd name="connsiteX0" fmla="*/ 258958 w 516317"/>
                <a:gd name="connsiteY0" fmla="*/ 27887 h 603440"/>
                <a:gd name="connsiteX1" fmla="*/ 365748 w 516317"/>
                <a:gd name="connsiteY1" fmla="*/ 17121 h 603440"/>
                <a:gd name="connsiteX2" fmla="*/ 366724 w 516317"/>
                <a:gd name="connsiteY2" fmla="*/ 17928 h 603440"/>
                <a:gd name="connsiteX3" fmla="*/ 516122 w 516317"/>
                <a:gd name="connsiteY3" fmla="*/ 328577 h 603440"/>
                <a:gd name="connsiteX4" fmla="*/ 0 w 516317"/>
                <a:gd name="connsiteY4" fmla="*/ 563133 h 603440"/>
                <a:gd name="connsiteX5" fmla="*/ 17330 w 516317"/>
                <a:gd name="connsiteY5" fmla="*/ 501083 h 603440"/>
                <a:gd name="connsiteX6" fmla="*/ 342422 w 516317"/>
                <a:gd name="connsiteY6" fmla="*/ 428874 h 603440"/>
                <a:gd name="connsiteX7" fmla="*/ 258958 w 516317"/>
                <a:gd name="connsiteY7" fmla="*/ 27887 h 603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6317" h="603440">
                  <a:moveTo>
                    <a:pt x="258958" y="27887"/>
                  </a:moveTo>
                  <a:cubicBezTo>
                    <a:pt x="285471" y="-4572"/>
                    <a:pt x="333288" y="-9403"/>
                    <a:pt x="365748" y="17121"/>
                  </a:cubicBezTo>
                  <a:cubicBezTo>
                    <a:pt x="366076" y="17380"/>
                    <a:pt x="366405" y="17659"/>
                    <a:pt x="366724" y="17928"/>
                  </a:cubicBezTo>
                  <a:cubicBezTo>
                    <a:pt x="429571" y="70516"/>
                    <a:pt x="521102" y="174099"/>
                    <a:pt x="516122" y="328577"/>
                  </a:cubicBezTo>
                  <a:cubicBezTo>
                    <a:pt x="508852" y="562934"/>
                    <a:pt x="346007" y="667214"/>
                    <a:pt x="0" y="563133"/>
                  </a:cubicBezTo>
                  <a:lnTo>
                    <a:pt x="17330" y="501083"/>
                  </a:lnTo>
                  <a:cubicBezTo>
                    <a:pt x="17330" y="501083"/>
                    <a:pt x="229875" y="560046"/>
                    <a:pt x="342422" y="428874"/>
                  </a:cubicBezTo>
                  <a:cubicBezTo>
                    <a:pt x="446403" y="307363"/>
                    <a:pt x="103782" y="221707"/>
                    <a:pt x="258958" y="27887"/>
                  </a:cubicBezTo>
                  <a:close/>
                </a:path>
              </a:pathLst>
            </a:custGeom>
            <a:solidFill>
              <a:srgbClr val="FFFFFF">
                <a:alpha val="46000"/>
              </a:srgbClr>
            </a:solidFill>
            <a:ln w="99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3D407D19-7A36-493B-8A2F-25AE335AFE36}"/>
                </a:ext>
              </a:extLst>
            </p:cNvPr>
            <p:cNvSpPr/>
            <p:nvPr/>
          </p:nvSpPr>
          <p:spPr>
            <a:xfrm>
              <a:off x="6830072" y="3167949"/>
              <a:ext cx="120801" cy="166204"/>
            </a:xfrm>
            <a:custGeom>
              <a:avLst/>
              <a:gdLst>
                <a:gd name="connsiteX0" fmla="*/ 14138 w 120801"/>
                <a:gd name="connsiteY0" fmla="*/ 65510 h 166204"/>
                <a:gd name="connsiteX1" fmla="*/ 55671 w 120801"/>
                <a:gd name="connsiteY1" fmla="*/ 84533 h 166204"/>
                <a:gd name="connsiteX2" fmla="*/ 74993 w 120801"/>
                <a:gd name="connsiteY2" fmla="*/ 166205 h 166204"/>
                <a:gd name="connsiteX3" fmla="*/ 112542 w 120801"/>
                <a:gd name="connsiteY3" fmla="*/ 62920 h 166204"/>
                <a:gd name="connsiteX4" fmla="*/ 24695 w 120801"/>
                <a:gd name="connsiteY4" fmla="*/ 3161 h 166204"/>
                <a:gd name="connsiteX5" fmla="*/ 1738 w 120801"/>
                <a:gd name="connsiteY5" fmla="*/ 48059 h 166204"/>
                <a:gd name="connsiteX6" fmla="*/ 14138 w 120801"/>
                <a:gd name="connsiteY6" fmla="*/ 65510 h 16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801" h="166204">
                  <a:moveTo>
                    <a:pt x="14138" y="65510"/>
                  </a:moveTo>
                  <a:cubicBezTo>
                    <a:pt x="26847" y="74091"/>
                    <a:pt x="40870" y="80519"/>
                    <a:pt x="55671" y="84533"/>
                  </a:cubicBezTo>
                  <a:cubicBezTo>
                    <a:pt x="55671" y="84533"/>
                    <a:pt x="42424" y="136624"/>
                    <a:pt x="74993" y="166205"/>
                  </a:cubicBezTo>
                  <a:cubicBezTo>
                    <a:pt x="74993" y="166205"/>
                    <a:pt x="144115" y="111027"/>
                    <a:pt x="112542" y="62920"/>
                  </a:cubicBezTo>
                  <a:cubicBezTo>
                    <a:pt x="86148" y="23081"/>
                    <a:pt x="68021" y="-10683"/>
                    <a:pt x="24695" y="3161"/>
                  </a:cubicBezTo>
                  <a:cubicBezTo>
                    <a:pt x="5961" y="9221"/>
                    <a:pt x="-4318" y="29323"/>
                    <a:pt x="1738" y="48059"/>
                  </a:cubicBezTo>
                  <a:cubicBezTo>
                    <a:pt x="3989" y="55008"/>
                    <a:pt x="8311" y="61100"/>
                    <a:pt x="14138" y="65510"/>
                  </a:cubicBezTo>
                  <a:close/>
                </a:path>
              </a:pathLst>
            </a:custGeom>
            <a:solidFill>
              <a:srgbClr val="24285B"/>
            </a:solidFill>
            <a:ln w="99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任意多边形: 形状 79">
              <a:extLst>
                <a:ext uri="{FF2B5EF4-FFF2-40B4-BE49-F238E27FC236}">
                  <a16:creationId xmlns:a16="http://schemas.microsoft.com/office/drawing/2014/main" id="{09B83431-BD75-4E51-8B7E-F89DE50EE1B8}"/>
                </a:ext>
              </a:extLst>
            </p:cNvPr>
            <p:cNvSpPr/>
            <p:nvPr/>
          </p:nvSpPr>
          <p:spPr>
            <a:xfrm>
              <a:off x="6929367" y="3174397"/>
              <a:ext cx="94619" cy="94619"/>
            </a:xfrm>
            <a:custGeom>
              <a:avLst/>
              <a:gdLst>
                <a:gd name="connsiteX0" fmla="*/ 94619 w 94619"/>
                <a:gd name="connsiteY0" fmla="*/ 47310 h 94619"/>
                <a:gd name="connsiteX1" fmla="*/ 47310 w 94619"/>
                <a:gd name="connsiteY1" fmla="*/ 94619 h 94619"/>
                <a:gd name="connsiteX2" fmla="*/ 0 w 94619"/>
                <a:gd name="connsiteY2" fmla="*/ 47310 h 94619"/>
                <a:gd name="connsiteX3" fmla="*/ 47310 w 94619"/>
                <a:gd name="connsiteY3" fmla="*/ 0 h 94619"/>
                <a:gd name="connsiteX4" fmla="*/ 94619 w 94619"/>
                <a:gd name="connsiteY4" fmla="*/ 47310 h 94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19" h="94619">
                  <a:moveTo>
                    <a:pt x="94619" y="47310"/>
                  </a:moveTo>
                  <a:cubicBezTo>
                    <a:pt x="94619" y="73438"/>
                    <a:pt x="73438" y="94619"/>
                    <a:pt x="47310" y="94619"/>
                  </a:cubicBezTo>
                  <a:cubicBezTo>
                    <a:pt x="21181" y="94619"/>
                    <a:pt x="0" y="73438"/>
                    <a:pt x="0" y="47310"/>
                  </a:cubicBezTo>
                  <a:cubicBezTo>
                    <a:pt x="0" y="21181"/>
                    <a:pt x="21181" y="0"/>
                    <a:pt x="47310" y="0"/>
                  </a:cubicBezTo>
                  <a:cubicBezTo>
                    <a:pt x="73438" y="0"/>
                    <a:pt x="94619" y="21181"/>
                    <a:pt x="94619" y="47310"/>
                  </a:cubicBezTo>
                  <a:close/>
                </a:path>
              </a:pathLst>
            </a:custGeom>
            <a:solidFill>
              <a:srgbClr val="24285B"/>
            </a:solidFill>
            <a:ln w="99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id="{A3791F73-4CE6-4EE9-8739-EC79CA8A9D92}"/>
                </a:ext>
              </a:extLst>
            </p:cNvPr>
            <p:cNvSpPr/>
            <p:nvPr/>
          </p:nvSpPr>
          <p:spPr>
            <a:xfrm>
              <a:off x="6685030" y="3973624"/>
              <a:ext cx="95236" cy="67583"/>
            </a:xfrm>
            <a:custGeom>
              <a:avLst/>
              <a:gdLst>
                <a:gd name="connsiteX0" fmla="*/ 95237 w 95236"/>
                <a:gd name="connsiteY0" fmla="*/ 15892 h 67583"/>
                <a:gd name="connsiteX1" fmla="*/ 717 w 95236"/>
                <a:gd name="connsiteY1" fmla="*/ 15892 h 67583"/>
                <a:gd name="connsiteX2" fmla="*/ 80396 w 95236"/>
                <a:gd name="connsiteY2" fmla="*/ 67584 h 67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36" h="67583">
                  <a:moveTo>
                    <a:pt x="95237" y="15892"/>
                  </a:moveTo>
                  <a:cubicBezTo>
                    <a:pt x="95237" y="15892"/>
                    <a:pt x="10278" y="-19864"/>
                    <a:pt x="717" y="15892"/>
                  </a:cubicBezTo>
                  <a:cubicBezTo>
                    <a:pt x="-8845" y="51648"/>
                    <a:pt x="80396" y="67584"/>
                    <a:pt x="80396" y="67584"/>
                  </a:cubicBezTo>
                  <a:close/>
                </a:path>
              </a:pathLst>
            </a:custGeom>
            <a:solidFill>
              <a:srgbClr val="F4A28C"/>
            </a:solidFill>
            <a:ln w="99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任意多边形: 形状 81">
              <a:extLst>
                <a:ext uri="{FF2B5EF4-FFF2-40B4-BE49-F238E27FC236}">
                  <a16:creationId xmlns:a16="http://schemas.microsoft.com/office/drawing/2014/main" id="{5A73D900-7F2E-4A65-B9E0-EFF2C413C045}"/>
                </a:ext>
              </a:extLst>
            </p:cNvPr>
            <p:cNvSpPr/>
            <p:nvPr/>
          </p:nvSpPr>
          <p:spPr>
            <a:xfrm>
              <a:off x="7242307" y="4687284"/>
              <a:ext cx="135753" cy="111674"/>
            </a:xfrm>
            <a:custGeom>
              <a:avLst/>
              <a:gdLst>
                <a:gd name="connsiteX0" fmla="*/ 103683 w 135753"/>
                <a:gd name="connsiteY0" fmla="*/ 104603 h 111674"/>
                <a:gd name="connsiteX1" fmla="*/ 0 w 135753"/>
                <a:gd name="connsiteY1" fmla="*/ 2115 h 111674"/>
                <a:gd name="connsiteX2" fmla="*/ 135754 w 135753"/>
                <a:gd name="connsiteY2" fmla="*/ 111674 h 111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753" h="111674">
                  <a:moveTo>
                    <a:pt x="103683" y="104603"/>
                  </a:moveTo>
                  <a:cubicBezTo>
                    <a:pt x="103683" y="104603"/>
                    <a:pt x="18526" y="81396"/>
                    <a:pt x="0" y="2115"/>
                  </a:cubicBezTo>
                  <a:cubicBezTo>
                    <a:pt x="0" y="2115"/>
                    <a:pt x="131969" y="-24577"/>
                    <a:pt x="135754" y="111674"/>
                  </a:cubicBezTo>
                  <a:close/>
                </a:path>
              </a:pathLst>
            </a:custGeom>
            <a:solidFill>
              <a:srgbClr val="2399F3">
                <a:alpha val="58000"/>
              </a:srgbClr>
            </a:solidFill>
            <a:ln w="99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任意多边形: 形状 82">
              <a:extLst>
                <a:ext uri="{FF2B5EF4-FFF2-40B4-BE49-F238E27FC236}">
                  <a16:creationId xmlns:a16="http://schemas.microsoft.com/office/drawing/2014/main" id="{4A54B6CB-1E24-4327-B95F-D7BC64A720C0}"/>
                </a:ext>
              </a:extLst>
            </p:cNvPr>
            <p:cNvSpPr/>
            <p:nvPr/>
          </p:nvSpPr>
          <p:spPr>
            <a:xfrm>
              <a:off x="7327628" y="4601353"/>
              <a:ext cx="88855" cy="182266"/>
            </a:xfrm>
            <a:custGeom>
              <a:avLst/>
              <a:gdLst>
                <a:gd name="connsiteX0" fmla="*/ 28819 w 88855"/>
                <a:gd name="connsiteY0" fmla="*/ 182067 h 182266"/>
                <a:gd name="connsiteX1" fmla="*/ 21648 w 88855"/>
                <a:gd name="connsiteY1" fmla="*/ 0 h 182266"/>
                <a:gd name="connsiteX2" fmla="*/ 77424 w 88855"/>
                <a:gd name="connsiteY2" fmla="*/ 182266 h 182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55" h="182266">
                  <a:moveTo>
                    <a:pt x="28819" y="182067"/>
                  </a:moveTo>
                  <a:cubicBezTo>
                    <a:pt x="28819" y="182067"/>
                    <a:pt x="-30940" y="88046"/>
                    <a:pt x="21648" y="0"/>
                  </a:cubicBezTo>
                  <a:cubicBezTo>
                    <a:pt x="21648" y="0"/>
                    <a:pt x="122044" y="63743"/>
                    <a:pt x="77424" y="182266"/>
                  </a:cubicBezTo>
                  <a:close/>
                </a:path>
              </a:pathLst>
            </a:custGeom>
            <a:solidFill>
              <a:srgbClr val="2399F3">
                <a:alpha val="73000"/>
              </a:srgbClr>
            </a:solidFill>
            <a:ln w="99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任意多边形: 形状 83">
              <a:extLst>
                <a:ext uri="{FF2B5EF4-FFF2-40B4-BE49-F238E27FC236}">
                  <a16:creationId xmlns:a16="http://schemas.microsoft.com/office/drawing/2014/main" id="{8D2974A9-DC20-4402-B625-5255D55A6695}"/>
                </a:ext>
              </a:extLst>
            </p:cNvPr>
            <p:cNvSpPr/>
            <p:nvPr/>
          </p:nvSpPr>
          <p:spPr>
            <a:xfrm>
              <a:off x="7371786" y="4665296"/>
              <a:ext cx="128203" cy="118522"/>
            </a:xfrm>
            <a:custGeom>
              <a:avLst/>
              <a:gdLst>
                <a:gd name="connsiteX0" fmla="*/ 0 w 128203"/>
                <a:gd name="connsiteY0" fmla="*/ 118224 h 118522"/>
                <a:gd name="connsiteX1" fmla="*/ 126491 w 128203"/>
                <a:gd name="connsiteY1" fmla="*/ 0 h 118522"/>
                <a:gd name="connsiteX2" fmla="*/ 64939 w 128203"/>
                <a:gd name="connsiteY2" fmla="*/ 118523 h 118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203" h="118522">
                  <a:moveTo>
                    <a:pt x="0" y="118224"/>
                  </a:moveTo>
                  <a:cubicBezTo>
                    <a:pt x="0" y="118224"/>
                    <a:pt x="31473" y="18625"/>
                    <a:pt x="126491" y="0"/>
                  </a:cubicBezTo>
                  <a:cubicBezTo>
                    <a:pt x="126491" y="0"/>
                    <a:pt x="144319" y="64540"/>
                    <a:pt x="64939" y="118523"/>
                  </a:cubicBezTo>
                  <a:close/>
                </a:path>
              </a:pathLst>
            </a:custGeom>
            <a:solidFill>
              <a:srgbClr val="2399F3"/>
            </a:solidFill>
            <a:ln w="99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任意多边形: 形状 84">
              <a:extLst>
                <a:ext uri="{FF2B5EF4-FFF2-40B4-BE49-F238E27FC236}">
                  <a16:creationId xmlns:a16="http://schemas.microsoft.com/office/drawing/2014/main" id="{F5C92B06-DF8E-4056-BDDE-8BF65C293CF0}"/>
                </a:ext>
              </a:extLst>
            </p:cNvPr>
            <p:cNvSpPr/>
            <p:nvPr/>
          </p:nvSpPr>
          <p:spPr>
            <a:xfrm>
              <a:off x="7310035" y="4781329"/>
              <a:ext cx="142028" cy="118523"/>
            </a:xfrm>
            <a:custGeom>
              <a:avLst/>
              <a:gdLst>
                <a:gd name="connsiteX0" fmla="*/ 0 w 142028"/>
                <a:gd name="connsiteY0" fmla="*/ 0 h 118523"/>
                <a:gd name="connsiteX1" fmla="*/ 17230 w 142028"/>
                <a:gd name="connsiteY1" fmla="*/ 118125 h 118523"/>
                <a:gd name="connsiteX2" fmla="*/ 125993 w 142028"/>
                <a:gd name="connsiteY2" fmla="*/ 118523 h 118523"/>
                <a:gd name="connsiteX3" fmla="*/ 142028 w 142028"/>
                <a:gd name="connsiteY3" fmla="*/ 598 h 118523"/>
                <a:gd name="connsiteX4" fmla="*/ 0 w 142028"/>
                <a:gd name="connsiteY4" fmla="*/ 0 h 1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028" h="118523">
                  <a:moveTo>
                    <a:pt x="0" y="0"/>
                  </a:moveTo>
                  <a:lnTo>
                    <a:pt x="17230" y="118125"/>
                  </a:lnTo>
                  <a:lnTo>
                    <a:pt x="125993" y="118523"/>
                  </a:lnTo>
                  <a:lnTo>
                    <a:pt x="142028" y="5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85B"/>
            </a:solidFill>
            <a:ln w="99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37F5CFE8-63CF-47FF-991B-AF9EA593ABC8}"/>
                </a:ext>
              </a:extLst>
            </p:cNvPr>
            <p:cNvSpPr/>
            <p:nvPr/>
          </p:nvSpPr>
          <p:spPr>
            <a:xfrm>
              <a:off x="6057463" y="4039789"/>
              <a:ext cx="95827" cy="59725"/>
            </a:xfrm>
            <a:custGeom>
              <a:avLst/>
              <a:gdLst>
                <a:gd name="connsiteX0" fmla="*/ 95827 w 95827"/>
                <a:gd name="connsiteY0" fmla="*/ 1418 h 59725"/>
                <a:gd name="connsiteX1" fmla="*/ 2005 w 95827"/>
                <a:gd name="connsiteY1" fmla="*/ 34386 h 59725"/>
                <a:gd name="connsiteX2" fmla="*/ 95827 w 95827"/>
                <a:gd name="connsiteY2" fmla="*/ 50919 h 5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827" h="59725">
                  <a:moveTo>
                    <a:pt x="95827" y="1418"/>
                  </a:moveTo>
                  <a:cubicBezTo>
                    <a:pt x="95827" y="1418"/>
                    <a:pt x="-16222" y="-10434"/>
                    <a:pt x="2005" y="34386"/>
                  </a:cubicBezTo>
                  <a:cubicBezTo>
                    <a:pt x="20232" y="79205"/>
                    <a:pt x="95827" y="50919"/>
                    <a:pt x="95827" y="50919"/>
                  </a:cubicBezTo>
                  <a:close/>
                </a:path>
              </a:pathLst>
            </a:custGeom>
            <a:solidFill>
              <a:srgbClr val="F4A28C"/>
            </a:solidFill>
            <a:ln w="99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任意多边形: 形状 86">
              <a:extLst>
                <a:ext uri="{FF2B5EF4-FFF2-40B4-BE49-F238E27FC236}">
                  <a16:creationId xmlns:a16="http://schemas.microsoft.com/office/drawing/2014/main" id="{77F8A3ED-46EC-453B-910B-117EC777B112}"/>
                </a:ext>
              </a:extLst>
            </p:cNvPr>
            <p:cNvSpPr/>
            <p:nvPr/>
          </p:nvSpPr>
          <p:spPr>
            <a:xfrm>
              <a:off x="6780267" y="3396501"/>
              <a:ext cx="180672" cy="52888"/>
            </a:xfrm>
            <a:custGeom>
              <a:avLst/>
              <a:gdLst>
                <a:gd name="connsiteX0" fmla="*/ 0 w 180672"/>
                <a:gd name="connsiteY0" fmla="*/ 52888 h 52888"/>
                <a:gd name="connsiteX1" fmla="*/ 49800 w 180672"/>
                <a:gd name="connsiteY1" fmla="*/ 13049 h 52888"/>
                <a:gd name="connsiteX2" fmla="*/ 180673 w 180672"/>
                <a:gd name="connsiteY2" fmla="*/ 41335 h 5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672" h="52888">
                  <a:moveTo>
                    <a:pt x="0" y="52888"/>
                  </a:moveTo>
                  <a:cubicBezTo>
                    <a:pt x="0" y="52888"/>
                    <a:pt x="1394" y="21515"/>
                    <a:pt x="49800" y="13049"/>
                  </a:cubicBezTo>
                  <a:cubicBezTo>
                    <a:pt x="98205" y="4583"/>
                    <a:pt x="172107" y="-22707"/>
                    <a:pt x="180673" y="41335"/>
                  </a:cubicBezTo>
                  <a:close/>
                </a:path>
              </a:pathLst>
            </a:custGeom>
            <a:solidFill>
              <a:srgbClr val="2399F3"/>
            </a:solidFill>
            <a:ln w="99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任意多边形: 形状 87">
              <a:extLst>
                <a:ext uri="{FF2B5EF4-FFF2-40B4-BE49-F238E27FC236}">
                  <a16:creationId xmlns:a16="http://schemas.microsoft.com/office/drawing/2014/main" id="{36463985-22A0-4E5A-B2AA-CD15A00E1E5A}"/>
                </a:ext>
              </a:extLst>
            </p:cNvPr>
            <p:cNvSpPr/>
            <p:nvPr/>
          </p:nvSpPr>
          <p:spPr>
            <a:xfrm>
              <a:off x="6780267" y="3396501"/>
              <a:ext cx="180672" cy="52888"/>
            </a:xfrm>
            <a:custGeom>
              <a:avLst/>
              <a:gdLst>
                <a:gd name="connsiteX0" fmla="*/ 0 w 180672"/>
                <a:gd name="connsiteY0" fmla="*/ 52888 h 52888"/>
                <a:gd name="connsiteX1" fmla="*/ 49800 w 180672"/>
                <a:gd name="connsiteY1" fmla="*/ 13049 h 52888"/>
                <a:gd name="connsiteX2" fmla="*/ 180673 w 180672"/>
                <a:gd name="connsiteY2" fmla="*/ 41335 h 5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672" h="52888">
                  <a:moveTo>
                    <a:pt x="0" y="52888"/>
                  </a:moveTo>
                  <a:cubicBezTo>
                    <a:pt x="0" y="52888"/>
                    <a:pt x="1394" y="21515"/>
                    <a:pt x="49800" y="13049"/>
                  </a:cubicBezTo>
                  <a:cubicBezTo>
                    <a:pt x="98205" y="4583"/>
                    <a:pt x="172107" y="-22707"/>
                    <a:pt x="180673" y="41335"/>
                  </a:cubicBezTo>
                  <a:close/>
                </a:path>
              </a:pathLst>
            </a:custGeom>
            <a:solidFill>
              <a:srgbClr val="FFFFFF">
                <a:alpha val="46000"/>
              </a:srgbClr>
            </a:solidFill>
            <a:ln w="99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任意多边形: 形状 88">
              <a:extLst>
                <a:ext uri="{FF2B5EF4-FFF2-40B4-BE49-F238E27FC236}">
                  <a16:creationId xmlns:a16="http://schemas.microsoft.com/office/drawing/2014/main" id="{529CB3C3-C5EF-41C4-902D-65779A2FFBC0}"/>
                </a:ext>
              </a:extLst>
            </p:cNvPr>
            <p:cNvSpPr/>
            <p:nvPr/>
          </p:nvSpPr>
          <p:spPr>
            <a:xfrm>
              <a:off x="6873392" y="3266099"/>
              <a:ext cx="30974" cy="35385"/>
            </a:xfrm>
            <a:custGeom>
              <a:avLst/>
              <a:gdLst>
                <a:gd name="connsiteX0" fmla="*/ 0 w 30974"/>
                <a:gd name="connsiteY0" fmla="*/ 11283 h 35385"/>
                <a:gd name="connsiteX1" fmla="*/ 24701 w 30974"/>
                <a:gd name="connsiteY1" fmla="*/ 3016 h 35385"/>
                <a:gd name="connsiteX2" fmla="*/ 4781 w 30974"/>
                <a:gd name="connsiteY2" fmla="*/ 35386 h 35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974" h="35385">
                  <a:moveTo>
                    <a:pt x="0" y="11283"/>
                  </a:moveTo>
                  <a:cubicBezTo>
                    <a:pt x="0" y="11283"/>
                    <a:pt x="10757" y="-7043"/>
                    <a:pt x="24701" y="3016"/>
                  </a:cubicBezTo>
                  <a:cubicBezTo>
                    <a:pt x="38645" y="13076"/>
                    <a:pt x="28187" y="35386"/>
                    <a:pt x="4781" y="35386"/>
                  </a:cubicBezTo>
                  <a:close/>
                </a:path>
              </a:pathLst>
            </a:custGeom>
            <a:solidFill>
              <a:srgbClr val="F4A28C"/>
            </a:solidFill>
            <a:ln w="99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任意多边形: 形状 89">
              <a:extLst>
                <a:ext uri="{FF2B5EF4-FFF2-40B4-BE49-F238E27FC236}">
                  <a16:creationId xmlns:a16="http://schemas.microsoft.com/office/drawing/2014/main" id="{3BED5B28-4E52-4E1B-81F8-7A4A9AF0FDF9}"/>
                </a:ext>
              </a:extLst>
            </p:cNvPr>
            <p:cNvSpPr/>
            <p:nvPr/>
          </p:nvSpPr>
          <p:spPr>
            <a:xfrm>
              <a:off x="6726383" y="2767932"/>
              <a:ext cx="318816" cy="278379"/>
            </a:xfrm>
            <a:custGeom>
              <a:avLst/>
              <a:gdLst>
                <a:gd name="connsiteX0" fmla="*/ 0 w 318816"/>
                <a:gd name="connsiteY0" fmla="*/ 0 h 278379"/>
                <a:gd name="connsiteX1" fmla="*/ 0 w 318816"/>
                <a:gd name="connsiteY1" fmla="*/ 199198 h 278379"/>
                <a:gd name="connsiteX2" fmla="*/ 128682 w 318816"/>
                <a:gd name="connsiteY2" fmla="*/ 199198 h 278379"/>
                <a:gd name="connsiteX3" fmla="*/ 156869 w 318816"/>
                <a:gd name="connsiteY3" fmla="*/ 278380 h 278379"/>
                <a:gd name="connsiteX4" fmla="*/ 190135 w 318816"/>
                <a:gd name="connsiteY4" fmla="*/ 199198 h 278379"/>
                <a:gd name="connsiteX5" fmla="*/ 318817 w 318816"/>
                <a:gd name="connsiteY5" fmla="*/ 199198 h 278379"/>
                <a:gd name="connsiteX6" fmla="*/ 318817 w 318816"/>
                <a:gd name="connsiteY6" fmla="*/ 0 h 278379"/>
                <a:gd name="connsiteX7" fmla="*/ 0 w 318816"/>
                <a:gd name="connsiteY7" fmla="*/ 0 h 278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8816" h="278379">
                  <a:moveTo>
                    <a:pt x="0" y="0"/>
                  </a:moveTo>
                  <a:lnTo>
                    <a:pt x="0" y="199198"/>
                  </a:lnTo>
                  <a:lnTo>
                    <a:pt x="128682" y="199198"/>
                  </a:lnTo>
                  <a:lnTo>
                    <a:pt x="156869" y="278380"/>
                  </a:lnTo>
                  <a:lnTo>
                    <a:pt x="190135" y="199198"/>
                  </a:lnTo>
                  <a:lnTo>
                    <a:pt x="318817" y="199198"/>
                  </a:lnTo>
                  <a:lnTo>
                    <a:pt x="3188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99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任意多边形: 形状 90">
              <a:extLst>
                <a:ext uri="{FF2B5EF4-FFF2-40B4-BE49-F238E27FC236}">
                  <a16:creationId xmlns:a16="http://schemas.microsoft.com/office/drawing/2014/main" id="{6BFCB4AE-272C-4B0A-B1BD-3D5645FC30A2}"/>
                </a:ext>
              </a:extLst>
            </p:cNvPr>
            <p:cNvSpPr/>
            <p:nvPr/>
          </p:nvSpPr>
          <p:spPr>
            <a:xfrm>
              <a:off x="6825607" y="2812451"/>
              <a:ext cx="127630" cy="99501"/>
            </a:xfrm>
            <a:custGeom>
              <a:avLst/>
              <a:gdLst>
                <a:gd name="connsiteX0" fmla="*/ 44100 w 127630"/>
                <a:gd name="connsiteY0" fmla="*/ 99501 h 99501"/>
                <a:gd name="connsiteX1" fmla="*/ 43602 w 127630"/>
                <a:gd name="connsiteY1" fmla="*/ 99501 h 99501"/>
                <a:gd name="connsiteX2" fmla="*/ 36232 w 127630"/>
                <a:gd name="connsiteY2" fmla="*/ 95617 h 99501"/>
                <a:gd name="connsiteX3" fmla="*/ 2467 w 127630"/>
                <a:gd name="connsiteY3" fmla="*/ 52291 h 99501"/>
                <a:gd name="connsiteX4" fmla="*/ 3403 w 127630"/>
                <a:gd name="connsiteY4" fmla="*/ 38237 h 99501"/>
                <a:gd name="connsiteX5" fmla="*/ 17457 w 127630"/>
                <a:gd name="connsiteY5" fmla="*/ 39168 h 99501"/>
                <a:gd name="connsiteX6" fmla="*/ 18204 w 127630"/>
                <a:gd name="connsiteY6" fmla="*/ 40140 h 99501"/>
                <a:gd name="connsiteX7" fmla="*/ 44598 w 127630"/>
                <a:gd name="connsiteY7" fmla="*/ 74203 h 99501"/>
                <a:gd name="connsiteX8" fmla="*/ 109935 w 127630"/>
                <a:gd name="connsiteY8" fmla="*/ 3687 h 99501"/>
                <a:gd name="connsiteX9" fmla="*/ 123948 w 127630"/>
                <a:gd name="connsiteY9" fmla="*/ 2224 h 99501"/>
                <a:gd name="connsiteX10" fmla="*/ 125402 w 127630"/>
                <a:gd name="connsiteY10" fmla="*/ 16234 h 99501"/>
                <a:gd name="connsiteX11" fmla="*/ 124476 w 127630"/>
                <a:gd name="connsiteY11" fmla="*/ 17233 h 99501"/>
                <a:gd name="connsiteX12" fmla="*/ 51271 w 127630"/>
                <a:gd name="connsiteY12" fmla="*/ 96314 h 99501"/>
                <a:gd name="connsiteX13" fmla="*/ 44100 w 127630"/>
                <a:gd name="connsiteY13" fmla="*/ 99501 h 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7630" h="99501">
                  <a:moveTo>
                    <a:pt x="44100" y="99501"/>
                  </a:moveTo>
                  <a:lnTo>
                    <a:pt x="43602" y="99501"/>
                  </a:lnTo>
                  <a:cubicBezTo>
                    <a:pt x="40694" y="99346"/>
                    <a:pt x="38004" y="97927"/>
                    <a:pt x="36232" y="95617"/>
                  </a:cubicBezTo>
                  <a:lnTo>
                    <a:pt x="2467" y="52291"/>
                  </a:lnTo>
                  <a:cubicBezTo>
                    <a:pt x="-1158" y="48153"/>
                    <a:pt x="-740" y="41860"/>
                    <a:pt x="3403" y="38237"/>
                  </a:cubicBezTo>
                  <a:cubicBezTo>
                    <a:pt x="7537" y="34613"/>
                    <a:pt x="13831" y="35030"/>
                    <a:pt x="17457" y="39168"/>
                  </a:cubicBezTo>
                  <a:cubicBezTo>
                    <a:pt x="17726" y="39477"/>
                    <a:pt x="17975" y="39802"/>
                    <a:pt x="18204" y="40140"/>
                  </a:cubicBezTo>
                  <a:lnTo>
                    <a:pt x="44598" y="74203"/>
                  </a:lnTo>
                  <a:lnTo>
                    <a:pt x="109935" y="3687"/>
                  </a:lnTo>
                  <a:cubicBezTo>
                    <a:pt x="113401" y="-586"/>
                    <a:pt x="119676" y="-1240"/>
                    <a:pt x="123948" y="2224"/>
                  </a:cubicBezTo>
                  <a:cubicBezTo>
                    <a:pt x="128221" y="5689"/>
                    <a:pt x="128869" y="11961"/>
                    <a:pt x="125402" y="16234"/>
                  </a:cubicBezTo>
                  <a:cubicBezTo>
                    <a:pt x="125124" y="16587"/>
                    <a:pt x="124805" y="16921"/>
                    <a:pt x="124476" y="17233"/>
                  </a:cubicBezTo>
                  <a:lnTo>
                    <a:pt x="51271" y="96314"/>
                  </a:lnTo>
                  <a:cubicBezTo>
                    <a:pt x="49418" y="98313"/>
                    <a:pt x="46829" y="99466"/>
                    <a:pt x="44100" y="99501"/>
                  </a:cubicBezTo>
                  <a:close/>
                </a:path>
              </a:pathLst>
            </a:custGeom>
            <a:solidFill>
              <a:srgbClr val="000000">
                <a:alpha val="12000"/>
              </a:srgbClr>
            </a:solidFill>
            <a:ln w="995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1652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线连接符 89">
            <a:extLst>
              <a:ext uri="{FF2B5EF4-FFF2-40B4-BE49-F238E27FC236}">
                <a16:creationId xmlns:a16="http://schemas.microsoft.com/office/drawing/2014/main" id="{C484E567-F231-4D9C-B6C2-412213BA7919}"/>
              </a:ext>
            </a:extLst>
          </p:cNvPr>
          <p:cNvCxnSpPr>
            <a:cxnSpLocks/>
          </p:cNvCxnSpPr>
          <p:nvPr/>
        </p:nvCxnSpPr>
        <p:spPr>
          <a:xfrm>
            <a:off x="-17713" y="1762983"/>
            <a:ext cx="693142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弧 90">
            <a:extLst>
              <a:ext uri="{FF2B5EF4-FFF2-40B4-BE49-F238E27FC236}">
                <a16:creationId xmlns:a16="http://schemas.microsoft.com/office/drawing/2014/main" id="{D0060733-F429-43B2-A4BC-A8E414E2AFF7}"/>
              </a:ext>
            </a:extLst>
          </p:cNvPr>
          <p:cNvSpPr/>
          <p:nvPr/>
        </p:nvSpPr>
        <p:spPr>
          <a:xfrm>
            <a:off x="6030780" y="1762983"/>
            <a:ext cx="1759299" cy="1759300"/>
          </a:xfrm>
          <a:prstGeom prst="arc">
            <a:avLst>
              <a:gd name="adj1" fmla="val 16200000"/>
              <a:gd name="adj2" fmla="val 5360223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4" name="直线连接符 91">
            <a:extLst>
              <a:ext uri="{FF2B5EF4-FFF2-40B4-BE49-F238E27FC236}">
                <a16:creationId xmlns:a16="http://schemas.microsoft.com/office/drawing/2014/main" id="{7A7D5E34-66C2-45ED-90BE-A2C91C170EFB}"/>
              </a:ext>
            </a:extLst>
          </p:cNvPr>
          <p:cNvCxnSpPr/>
          <p:nvPr/>
        </p:nvCxnSpPr>
        <p:spPr>
          <a:xfrm>
            <a:off x="2602222" y="3522283"/>
            <a:ext cx="433776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弧 92">
            <a:extLst>
              <a:ext uri="{FF2B5EF4-FFF2-40B4-BE49-F238E27FC236}">
                <a16:creationId xmlns:a16="http://schemas.microsoft.com/office/drawing/2014/main" id="{A855FB04-F79F-4CD3-A8B5-2065A4821C62}"/>
              </a:ext>
            </a:extLst>
          </p:cNvPr>
          <p:cNvSpPr/>
          <p:nvPr/>
        </p:nvSpPr>
        <p:spPr>
          <a:xfrm flipH="1">
            <a:off x="1722572" y="3522282"/>
            <a:ext cx="1759299" cy="1759299"/>
          </a:xfrm>
          <a:prstGeom prst="arc">
            <a:avLst>
              <a:gd name="adj1" fmla="val 16200000"/>
              <a:gd name="adj2" fmla="val 5360223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6" name="直线连接符 93">
            <a:extLst>
              <a:ext uri="{FF2B5EF4-FFF2-40B4-BE49-F238E27FC236}">
                <a16:creationId xmlns:a16="http://schemas.microsoft.com/office/drawing/2014/main" id="{2A9A67B8-CCD4-4EEF-8FE8-BE6D47667933}"/>
              </a:ext>
            </a:extLst>
          </p:cNvPr>
          <p:cNvCxnSpPr>
            <a:cxnSpLocks/>
          </p:cNvCxnSpPr>
          <p:nvPr/>
        </p:nvCxnSpPr>
        <p:spPr>
          <a:xfrm>
            <a:off x="2570992" y="5281581"/>
            <a:ext cx="731976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>
            <a:extLst>
              <a:ext uri="{FF2B5EF4-FFF2-40B4-BE49-F238E27FC236}">
                <a16:creationId xmlns:a16="http://schemas.microsoft.com/office/drawing/2014/main" id="{36CAF0BC-FABF-4342-AEB3-2FF75F84CCB3}"/>
              </a:ext>
            </a:extLst>
          </p:cNvPr>
          <p:cNvSpPr/>
          <p:nvPr/>
        </p:nvSpPr>
        <p:spPr>
          <a:xfrm>
            <a:off x="1447879" y="1683216"/>
            <a:ext cx="181695" cy="181695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CE170A09-E028-4585-BA96-1D5FE9AE9ED4}"/>
              </a:ext>
            </a:extLst>
          </p:cNvPr>
          <p:cNvSpPr/>
          <p:nvPr/>
        </p:nvSpPr>
        <p:spPr>
          <a:xfrm>
            <a:off x="1486688" y="1722025"/>
            <a:ext cx="104077" cy="1040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8CD58E69-0A89-4FE8-A137-B3A3F4DFA720}"/>
              </a:ext>
            </a:extLst>
          </p:cNvPr>
          <p:cNvSpPr/>
          <p:nvPr/>
        </p:nvSpPr>
        <p:spPr>
          <a:xfrm>
            <a:off x="3617159" y="1688860"/>
            <a:ext cx="181695" cy="181695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9722EF27-909D-4C8B-BC48-655D044F886F}"/>
              </a:ext>
            </a:extLst>
          </p:cNvPr>
          <p:cNvSpPr/>
          <p:nvPr/>
        </p:nvSpPr>
        <p:spPr>
          <a:xfrm>
            <a:off x="3655968" y="1727669"/>
            <a:ext cx="104077" cy="1040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C3D4FB44-3EBF-4346-A717-C02DBBF512E0}"/>
              </a:ext>
            </a:extLst>
          </p:cNvPr>
          <p:cNvSpPr/>
          <p:nvPr/>
        </p:nvSpPr>
        <p:spPr>
          <a:xfrm>
            <a:off x="5786440" y="1683216"/>
            <a:ext cx="181695" cy="181695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76E27979-C7FA-4C2B-BD4A-7581A1171469}"/>
              </a:ext>
            </a:extLst>
          </p:cNvPr>
          <p:cNvSpPr/>
          <p:nvPr/>
        </p:nvSpPr>
        <p:spPr>
          <a:xfrm>
            <a:off x="5825249" y="1722025"/>
            <a:ext cx="104077" cy="1040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E77C857B-3BAB-4B0B-9B2B-25482D609EF4}"/>
              </a:ext>
            </a:extLst>
          </p:cNvPr>
          <p:cNvSpPr/>
          <p:nvPr/>
        </p:nvSpPr>
        <p:spPr>
          <a:xfrm>
            <a:off x="3816071" y="3431434"/>
            <a:ext cx="181695" cy="181695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85312599-0084-4E7A-B185-647135530BA7}"/>
              </a:ext>
            </a:extLst>
          </p:cNvPr>
          <p:cNvSpPr/>
          <p:nvPr/>
        </p:nvSpPr>
        <p:spPr>
          <a:xfrm>
            <a:off x="3854880" y="3470243"/>
            <a:ext cx="104077" cy="1040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C8A1BBB3-6A91-405C-89F3-7991F06AE275}"/>
              </a:ext>
            </a:extLst>
          </p:cNvPr>
          <p:cNvSpPr/>
          <p:nvPr/>
        </p:nvSpPr>
        <p:spPr>
          <a:xfrm>
            <a:off x="5849085" y="3431434"/>
            <a:ext cx="181695" cy="181695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228CE583-99E6-498B-B579-152B579637BD}"/>
              </a:ext>
            </a:extLst>
          </p:cNvPr>
          <p:cNvSpPr/>
          <p:nvPr/>
        </p:nvSpPr>
        <p:spPr>
          <a:xfrm>
            <a:off x="5887894" y="3470243"/>
            <a:ext cx="104077" cy="1040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8CF0A511-49F4-497F-A4DA-E119976E85BD}"/>
              </a:ext>
            </a:extLst>
          </p:cNvPr>
          <p:cNvSpPr/>
          <p:nvPr/>
        </p:nvSpPr>
        <p:spPr>
          <a:xfrm>
            <a:off x="2705052" y="5191850"/>
            <a:ext cx="181695" cy="181695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8F85471B-1E55-42F1-895C-63A7ACC63F44}"/>
              </a:ext>
            </a:extLst>
          </p:cNvPr>
          <p:cNvSpPr/>
          <p:nvPr/>
        </p:nvSpPr>
        <p:spPr>
          <a:xfrm>
            <a:off x="2743861" y="5230659"/>
            <a:ext cx="104077" cy="1040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DF9C57B8-FAA8-417A-9C85-324C403F4B0A}"/>
              </a:ext>
            </a:extLst>
          </p:cNvPr>
          <p:cNvSpPr/>
          <p:nvPr/>
        </p:nvSpPr>
        <p:spPr>
          <a:xfrm>
            <a:off x="4874332" y="5191850"/>
            <a:ext cx="181695" cy="181695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720581F0-4E9B-4CD8-A5F8-30278474B99A}"/>
              </a:ext>
            </a:extLst>
          </p:cNvPr>
          <p:cNvSpPr/>
          <p:nvPr/>
        </p:nvSpPr>
        <p:spPr>
          <a:xfrm>
            <a:off x="4913141" y="5230659"/>
            <a:ext cx="104077" cy="1040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57FA320E-D123-4588-9BAA-DCFB6962E90B}"/>
              </a:ext>
            </a:extLst>
          </p:cNvPr>
          <p:cNvSpPr/>
          <p:nvPr/>
        </p:nvSpPr>
        <p:spPr>
          <a:xfrm>
            <a:off x="991410" y="1295845"/>
            <a:ext cx="1092870" cy="347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阿里巴巴普惠体 Heavy" panose="00020600040101010101" pitchFamily="18" charset="-122"/>
              </a:rPr>
              <a:t>X</a:t>
            </a:r>
            <a:r>
              <a:rPr kumimoji="1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阿里巴巴普惠体 Heavy" panose="00020600040101010101" pitchFamily="18" charset="-122"/>
              </a:rPr>
              <a:t>月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5DB7D5A6-6AFA-455C-8C13-3C442A8CF2E0}"/>
              </a:ext>
            </a:extLst>
          </p:cNvPr>
          <p:cNvSpPr/>
          <p:nvPr/>
        </p:nvSpPr>
        <p:spPr>
          <a:xfrm>
            <a:off x="3161359" y="1295845"/>
            <a:ext cx="1092870" cy="347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1" lang="en-US" altLang="zh-CN" sz="1600" b="1" dirty="0">
                <a:solidFill>
                  <a:schemeClr val="accent1"/>
                </a:solidFill>
                <a:latin typeface="+mj-ea"/>
                <a:ea typeface="+mj-ea"/>
                <a:cs typeface="阿里巴巴普惠体 Heavy" panose="00020600040101010101" pitchFamily="18" charset="-122"/>
              </a:rPr>
              <a:t>X</a:t>
            </a:r>
            <a:r>
              <a:rPr kumimoji="1" lang="zh-CN" altLang="en-US" sz="1600" b="1" dirty="0">
                <a:solidFill>
                  <a:schemeClr val="accent1"/>
                </a:solidFill>
                <a:latin typeface="+mj-ea"/>
                <a:ea typeface="+mj-ea"/>
                <a:cs typeface="阿里巴巴普惠体 Heavy" panose="00020600040101010101" pitchFamily="18" charset="-122"/>
              </a:rPr>
              <a:t>月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F42F4F79-ACC2-427D-BFED-7324C93287A0}"/>
              </a:ext>
            </a:extLst>
          </p:cNvPr>
          <p:cNvSpPr/>
          <p:nvPr/>
        </p:nvSpPr>
        <p:spPr>
          <a:xfrm>
            <a:off x="5323181" y="1295845"/>
            <a:ext cx="1092870" cy="347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1" lang="en-US" altLang="zh-CN" sz="1600" b="1" dirty="0">
                <a:solidFill>
                  <a:schemeClr val="accent1"/>
                </a:solidFill>
                <a:latin typeface="+mj-ea"/>
                <a:ea typeface="+mj-ea"/>
                <a:cs typeface="阿里巴巴普惠体 Heavy" panose="00020600040101010101" pitchFamily="18" charset="-122"/>
              </a:rPr>
              <a:t>X</a:t>
            </a:r>
            <a:r>
              <a:rPr kumimoji="1" lang="zh-CN" altLang="en-US" sz="1600" b="1" dirty="0">
                <a:solidFill>
                  <a:schemeClr val="accent1"/>
                </a:solidFill>
                <a:latin typeface="+mj-ea"/>
                <a:ea typeface="+mj-ea"/>
                <a:cs typeface="阿里巴巴普惠体 Heavy" panose="00020600040101010101" pitchFamily="18" charset="-122"/>
              </a:rPr>
              <a:t>月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4A017FD-74B5-4F37-A6A1-E3CA246EBEEF}"/>
              </a:ext>
            </a:extLst>
          </p:cNvPr>
          <p:cNvSpPr/>
          <p:nvPr/>
        </p:nvSpPr>
        <p:spPr>
          <a:xfrm>
            <a:off x="3343054" y="3056912"/>
            <a:ext cx="1092870" cy="347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1" lang="en-US" altLang="zh-CN" sz="1600" b="1" dirty="0">
                <a:solidFill>
                  <a:schemeClr val="accent1"/>
                </a:solidFill>
                <a:latin typeface="+mj-ea"/>
                <a:ea typeface="+mj-ea"/>
                <a:cs typeface="阿里巴巴普惠体 Heavy" panose="00020600040101010101" pitchFamily="18" charset="-122"/>
              </a:rPr>
              <a:t>X</a:t>
            </a:r>
            <a:r>
              <a:rPr kumimoji="1" lang="zh-CN" altLang="en-US" sz="1600" b="1" dirty="0">
                <a:solidFill>
                  <a:schemeClr val="accent1"/>
                </a:solidFill>
                <a:latin typeface="+mj-ea"/>
                <a:ea typeface="+mj-ea"/>
                <a:cs typeface="阿里巴巴普惠体 Heavy" panose="00020600040101010101" pitchFamily="18" charset="-122"/>
              </a:rPr>
              <a:t>月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574BD601-D6AE-4D3F-973D-69030465A5CE}"/>
              </a:ext>
            </a:extLst>
          </p:cNvPr>
          <p:cNvSpPr/>
          <p:nvPr/>
        </p:nvSpPr>
        <p:spPr>
          <a:xfrm>
            <a:off x="5403277" y="3056912"/>
            <a:ext cx="1092870" cy="347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1" lang="en-US" altLang="zh-CN" sz="1600" b="1" dirty="0">
                <a:solidFill>
                  <a:schemeClr val="accent1"/>
                </a:solidFill>
                <a:latin typeface="+mj-ea"/>
                <a:ea typeface="+mj-ea"/>
                <a:cs typeface="阿里巴巴普惠体 Heavy" panose="00020600040101010101" pitchFamily="18" charset="-122"/>
              </a:rPr>
              <a:t>X</a:t>
            </a:r>
            <a:r>
              <a:rPr kumimoji="1" lang="zh-CN" altLang="en-US" sz="1600" b="1" dirty="0">
                <a:solidFill>
                  <a:schemeClr val="accent1"/>
                </a:solidFill>
                <a:latin typeface="+mj-ea"/>
                <a:ea typeface="+mj-ea"/>
                <a:cs typeface="阿里巴巴普惠体 Heavy" panose="00020600040101010101" pitchFamily="18" charset="-122"/>
              </a:rPr>
              <a:t>月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09175E09-077F-4907-9DD2-C43401596787}"/>
              </a:ext>
            </a:extLst>
          </p:cNvPr>
          <p:cNvSpPr/>
          <p:nvPr/>
        </p:nvSpPr>
        <p:spPr>
          <a:xfrm>
            <a:off x="2267289" y="4798306"/>
            <a:ext cx="1092870" cy="347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1" lang="en-US" altLang="zh-CN" sz="1600" b="1" dirty="0">
                <a:solidFill>
                  <a:schemeClr val="accent1"/>
                </a:solidFill>
                <a:latin typeface="+mj-ea"/>
                <a:ea typeface="+mj-ea"/>
                <a:cs typeface="阿里巴巴普惠体 Heavy" panose="00020600040101010101" pitchFamily="18" charset="-122"/>
              </a:rPr>
              <a:t>X</a:t>
            </a:r>
            <a:r>
              <a:rPr kumimoji="1" lang="zh-CN" altLang="en-US" sz="1600" b="1" dirty="0">
                <a:solidFill>
                  <a:schemeClr val="accent1"/>
                </a:solidFill>
                <a:latin typeface="+mj-ea"/>
                <a:ea typeface="+mj-ea"/>
                <a:cs typeface="阿里巴巴普惠体 Heavy" panose="00020600040101010101" pitchFamily="18" charset="-122"/>
              </a:rPr>
              <a:t>月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44FED97A-20BE-4989-B8C3-DDE67F356B66}"/>
              </a:ext>
            </a:extLst>
          </p:cNvPr>
          <p:cNvSpPr/>
          <p:nvPr/>
        </p:nvSpPr>
        <p:spPr>
          <a:xfrm>
            <a:off x="4418818" y="4798306"/>
            <a:ext cx="1092870" cy="347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1" lang="en-US" altLang="zh-CN" sz="1600" b="1" dirty="0">
                <a:solidFill>
                  <a:schemeClr val="accent1"/>
                </a:solidFill>
                <a:latin typeface="+mj-ea"/>
                <a:ea typeface="+mj-ea"/>
                <a:cs typeface="阿里巴巴普惠体 Heavy" panose="00020600040101010101" pitchFamily="18" charset="-122"/>
              </a:rPr>
              <a:t>X</a:t>
            </a:r>
            <a:r>
              <a:rPr kumimoji="1" lang="zh-CN" altLang="en-US" sz="1600" b="1" dirty="0">
                <a:solidFill>
                  <a:schemeClr val="accent1"/>
                </a:solidFill>
                <a:latin typeface="+mj-ea"/>
                <a:ea typeface="+mj-ea"/>
                <a:cs typeface="阿里巴巴普惠体 Heavy" panose="00020600040101010101" pitchFamily="18" charset="-122"/>
              </a:rPr>
              <a:t>月</a:t>
            </a:r>
          </a:p>
        </p:txBody>
      </p:sp>
      <p:sp>
        <p:nvSpPr>
          <p:cNvPr id="31" name="文本框 60">
            <a:extLst>
              <a:ext uri="{FF2B5EF4-FFF2-40B4-BE49-F238E27FC236}">
                <a16:creationId xmlns:a16="http://schemas.microsoft.com/office/drawing/2014/main" id="{D7F569E6-DE59-46A2-BC2C-1DED85FFB086}"/>
              </a:ext>
            </a:extLst>
          </p:cNvPr>
          <p:cNvSpPr txBox="1"/>
          <p:nvPr/>
        </p:nvSpPr>
        <p:spPr>
          <a:xfrm>
            <a:off x="592931" y="1900225"/>
            <a:ext cx="1899222" cy="5571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30000"/>
              </a:lnSpc>
              <a:defRPr/>
            </a:pPr>
            <a:r>
              <a:rPr kumimoji="1"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+mn-ea"/>
                <a:cs typeface="阿里巴巴普惠体 Light" panose="00020600040101010101" pitchFamily="18" charset="-122"/>
              </a:rPr>
              <a:t>您的内容打在这里并选择只保留文字。</a:t>
            </a:r>
          </a:p>
        </p:txBody>
      </p:sp>
      <p:sp>
        <p:nvSpPr>
          <p:cNvPr id="32" name="文本框 61">
            <a:extLst>
              <a:ext uri="{FF2B5EF4-FFF2-40B4-BE49-F238E27FC236}">
                <a16:creationId xmlns:a16="http://schemas.microsoft.com/office/drawing/2014/main" id="{1EE0E2FE-66AE-49DA-8124-53AC0DF42B0D}"/>
              </a:ext>
            </a:extLst>
          </p:cNvPr>
          <p:cNvSpPr txBox="1"/>
          <p:nvPr/>
        </p:nvSpPr>
        <p:spPr>
          <a:xfrm>
            <a:off x="2762880" y="1900225"/>
            <a:ext cx="1899222" cy="5571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30000"/>
              </a:lnSpc>
              <a:defRPr/>
            </a:pPr>
            <a:r>
              <a:rPr kumimoji="1"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+mn-ea"/>
                <a:cs typeface="阿里巴巴普惠体 Light" panose="00020600040101010101" pitchFamily="18" charset="-122"/>
              </a:rPr>
              <a:t>您的内容打在这里并选择只保留文字。</a:t>
            </a:r>
          </a:p>
        </p:txBody>
      </p:sp>
      <p:sp>
        <p:nvSpPr>
          <p:cNvPr id="33" name="文本框 62">
            <a:extLst>
              <a:ext uri="{FF2B5EF4-FFF2-40B4-BE49-F238E27FC236}">
                <a16:creationId xmlns:a16="http://schemas.microsoft.com/office/drawing/2014/main" id="{1B7F8A3F-1295-491C-AC1B-3FE920D17CE2}"/>
              </a:ext>
            </a:extLst>
          </p:cNvPr>
          <p:cNvSpPr txBox="1"/>
          <p:nvPr/>
        </p:nvSpPr>
        <p:spPr>
          <a:xfrm>
            <a:off x="4924702" y="1900225"/>
            <a:ext cx="1899222" cy="5571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30000"/>
              </a:lnSpc>
              <a:defRPr/>
            </a:pPr>
            <a:r>
              <a:rPr kumimoji="1"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+mn-ea"/>
                <a:cs typeface="阿里巴巴普惠体 Light" panose="00020600040101010101" pitchFamily="18" charset="-122"/>
              </a:rPr>
              <a:t>您的内容打在这里并选择只保留文字。</a:t>
            </a:r>
          </a:p>
        </p:txBody>
      </p:sp>
      <p:sp>
        <p:nvSpPr>
          <p:cNvPr id="34" name="文本框 63">
            <a:extLst>
              <a:ext uri="{FF2B5EF4-FFF2-40B4-BE49-F238E27FC236}">
                <a16:creationId xmlns:a16="http://schemas.microsoft.com/office/drawing/2014/main" id="{A6B441C9-4E75-4B30-A15F-75040CF2CB1E}"/>
              </a:ext>
            </a:extLst>
          </p:cNvPr>
          <p:cNvSpPr txBox="1"/>
          <p:nvPr/>
        </p:nvSpPr>
        <p:spPr>
          <a:xfrm>
            <a:off x="2962004" y="3640282"/>
            <a:ext cx="1899222" cy="5571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30000"/>
              </a:lnSpc>
              <a:defRPr/>
            </a:pPr>
            <a:r>
              <a:rPr kumimoji="1"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+mn-ea"/>
                <a:cs typeface="阿里巴巴普惠体 Light" panose="00020600040101010101" pitchFamily="18" charset="-122"/>
              </a:rPr>
              <a:t>您的内容打在这里并选择只保留文字。</a:t>
            </a:r>
          </a:p>
        </p:txBody>
      </p:sp>
      <p:sp>
        <p:nvSpPr>
          <p:cNvPr id="35" name="文本框 64">
            <a:extLst>
              <a:ext uri="{FF2B5EF4-FFF2-40B4-BE49-F238E27FC236}">
                <a16:creationId xmlns:a16="http://schemas.microsoft.com/office/drawing/2014/main" id="{1980FD22-96A0-4504-9CFC-0D1AA7BC6BA1}"/>
              </a:ext>
            </a:extLst>
          </p:cNvPr>
          <p:cNvSpPr txBox="1"/>
          <p:nvPr/>
        </p:nvSpPr>
        <p:spPr>
          <a:xfrm>
            <a:off x="4984412" y="3659522"/>
            <a:ext cx="1899222" cy="5571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30000"/>
              </a:lnSpc>
              <a:defRPr/>
            </a:pPr>
            <a:r>
              <a:rPr kumimoji="1"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+mn-ea"/>
                <a:cs typeface="阿里巴巴普惠体 Light" panose="00020600040101010101" pitchFamily="18" charset="-122"/>
              </a:rPr>
              <a:t>您的内容打在这里并选择只保留文字。</a:t>
            </a:r>
          </a:p>
        </p:txBody>
      </p:sp>
      <p:sp>
        <p:nvSpPr>
          <p:cNvPr id="36" name="文本框 65">
            <a:extLst>
              <a:ext uri="{FF2B5EF4-FFF2-40B4-BE49-F238E27FC236}">
                <a16:creationId xmlns:a16="http://schemas.microsoft.com/office/drawing/2014/main" id="{3FEB525B-0CD5-4C5A-8758-4F55849CF070}"/>
              </a:ext>
            </a:extLst>
          </p:cNvPr>
          <p:cNvSpPr txBox="1"/>
          <p:nvPr/>
        </p:nvSpPr>
        <p:spPr>
          <a:xfrm>
            <a:off x="1850985" y="5416496"/>
            <a:ext cx="1899222" cy="5571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30000"/>
              </a:lnSpc>
              <a:defRPr/>
            </a:pPr>
            <a:r>
              <a:rPr kumimoji="1"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+mn-ea"/>
                <a:cs typeface="阿里巴巴普惠体 Light" panose="00020600040101010101" pitchFamily="18" charset="-122"/>
              </a:rPr>
              <a:t>您的内容打在这里并选择只保留文字。</a:t>
            </a:r>
          </a:p>
        </p:txBody>
      </p:sp>
      <p:sp>
        <p:nvSpPr>
          <p:cNvPr id="37" name="文本框 66">
            <a:extLst>
              <a:ext uri="{FF2B5EF4-FFF2-40B4-BE49-F238E27FC236}">
                <a16:creationId xmlns:a16="http://schemas.microsoft.com/office/drawing/2014/main" id="{034C009D-2BF5-465E-AE42-6902CA204DA9}"/>
              </a:ext>
            </a:extLst>
          </p:cNvPr>
          <p:cNvSpPr txBox="1"/>
          <p:nvPr/>
        </p:nvSpPr>
        <p:spPr>
          <a:xfrm>
            <a:off x="4016396" y="5416496"/>
            <a:ext cx="1899222" cy="5571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30000"/>
              </a:lnSpc>
              <a:defRPr/>
            </a:pPr>
            <a:r>
              <a:rPr kumimoji="1"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+mn-ea"/>
                <a:cs typeface="阿里巴巴普惠体 Light" panose="00020600040101010101" pitchFamily="18" charset="-122"/>
              </a:rPr>
              <a:t>稿定</a:t>
            </a:r>
            <a:r>
              <a:rPr kumimoji="1" lang="en-US" altLang="zh-CN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+mn-ea"/>
                <a:cs typeface="阿里巴巴普惠体 Light" panose="00020600040101010101" pitchFamily="18" charset="-122"/>
              </a:rPr>
              <a:t>PPT</a:t>
            </a:r>
            <a:r>
              <a:rPr kumimoji="1"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+mn-ea"/>
                <a:cs typeface="阿里巴巴普惠体 Light" panose="00020600040101010101" pitchFamily="18" charset="-122"/>
              </a:rPr>
              <a:t>拥有千余款模板线上到插件同步上新。</a:t>
            </a: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5FACF32F-EBA2-40CD-A6F6-466050E54249}"/>
              </a:ext>
            </a:extLst>
          </p:cNvPr>
          <p:cNvSpPr txBox="1"/>
          <p:nvPr/>
        </p:nvSpPr>
        <p:spPr>
          <a:xfrm>
            <a:off x="660400" y="597813"/>
            <a:ext cx="2154436" cy="430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项目日程规划</a:t>
            </a:r>
          </a:p>
        </p:txBody>
      </p: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C78BB336-9E29-4DB1-99E2-DBD70A739C8B}"/>
              </a:ext>
            </a:extLst>
          </p:cNvPr>
          <p:cNvGrpSpPr/>
          <p:nvPr/>
        </p:nvGrpSpPr>
        <p:grpSpPr>
          <a:xfrm>
            <a:off x="660400" y="1033213"/>
            <a:ext cx="2159000" cy="97087"/>
            <a:chOff x="660400" y="1033213"/>
            <a:chExt cx="2159000" cy="97087"/>
          </a:xfrm>
        </p:grpSpPr>
        <p:sp>
          <p:nvSpPr>
            <p:cNvPr id="98" name="矩形: 圆角 97">
              <a:extLst>
                <a:ext uri="{FF2B5EF4-FFF2-40B4-BE49-F238E27FC236}">
                  <a16:creationId xmlns:a16="http://schemas.microsoft.com/office/drawing/2014/main" id="{8F5C4767-EB4F-47DC-8737-392A41CAE2C3}"/>
                </a:ext>
              </a:extLst>
            </p:cNvPr>
            <p:cNvSpPr/>
            <p:nvPr/>
          </p:nvSpPr>
          <p:spPr>
            <a:xfrm>
              <a:off x="660400" y="1033213"/>
              <a:ext cx="726440" cy="9708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id="{9BD26B64-3920-4A1C-BEA9-EF7328201A5D}"/>
                </a:ext>
              </a:extLst>
            </p:cNvPr>
            <p:cNvCxnSpPr>
              <a:stCxn id="98" idx="3"/>
            </p:cNvCxnSpPr>
            <p:nvPr/>
          </p:nvCxnSpPr>
          <p:spPr>
            <a:xfrm flipV="1">
              <a:off x="1386840" y="1081756"/>
              <a:ext cx="1432560" cy="1"/>
            </a:xfrm>
            <a:prstGeom prst="line">
              <a:avLst/>
            </a:prstGeom>
            <a:ln w="12700" cap="rnd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7" name="图形 116">
            <a:extLst>
              <a:ext uri="{FF2B5EF4-FFF2-40B4-BE49-F238E27FC236}">
                <a16:creationId xmlns:a16="http://schemas.microsoft.com/office/drawing/2014/main" id="{B79072ED-6B9A-47EC-A6F8-60B06305B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4708" y="1814487"/>
            <a:ext cx="5877082" cy="4407812"/>
          </a:xfrm>
          <a:prstGeom prst="rect">
            <a:avLst/>
          </a:prstGeom>
        </p:spPr>
      </p:pic>
      <p:sp>
        <p:nvSpPr>
          <p:cNvPr id="21" name="椭圆 20">
            <a:extLst>
              <a:ext uri="{FF2B5EF4-FFF2-40B4-BE49-F238E27FC236}">
                <a16:creationId xmlns:a16="http://schemas.microsoft.com/office/drawing/2014/main" id="{07958EE4-D5BE-4308-B5C7-529CEF0CC073}"/>
              </a:ext>
            </a:extLst>
          </p:cNvPr>
          <p:cNvSpPr/>
          <p:nvPr/>
        </p:nvSpPr>
        <p:spPr>
          <a:xfrm>
            <a:off x="7043613" y="5191850"/>
            <a:ext cx="181695" cy="181695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A8990E27-D584-4453-B18B-9E56A5C4FD70}"/>
              </a:ext>
            </a:extLst>
          </p:cNvPr>
          <p:cNvSpPr/>
          <p:nvPr/>
        </p:nvSpPr>
        <p:spPr>
          <a:xfrm>
            <a:off x="7082422" y="5230659"/>
            <a:ext cx="104077" cy="1040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89A0F836-F5C7-4EDF-9643-2A54EF72292B}"/>
              </a:ext>
            </a:extLst>
          </p:cNvPr>
          <p:cNvSpPr/>
          <p:nvPr/>
        </p:nvSpPr>
        <p:spPr>
          <a:xfrm>
            <a:off x="6597241" y="4798306"/>
            <a:ext cx="1092870" cy="347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1" lang="en-US" altLang="zh-CN" sz="1600" b="1" dirty="0">
                <a:solidFill>
                  <a:schemeClr val="accent1"/>
                </a:solidFill>
                <a:latin typeface="+mj-ea"/>
                <a:ea typeface="+mj-ea"/>
                <a:cs typeface="阿里巴巴普惠体 Heavy" panose="00020600040101010101" pitchFamily="18" charset="-122"/>
              </a:rPr>
              <a:t>X</a:t>
            </a:r>
            <a:r>
              <a:rPr kumimoji="1" lang="zh-CN" altLang="en-US" sz="1600" b="1" dirty="0">
                <a:solidFill>
                  <a:schemeClr val="accent1"/>
                </a:solidFill>
                <a:latin typeface="+mj-ea"/>
                <a:ea typeface="+mj-ea"/>
                <a:cs typeface="阿里巴巴普惠体 Heavy" panose="00020600040101010101" pitchFamily="18" charset="-122"/>
              </a:rPr>
              <a:t>月</a:t>
            </a:r>
          </a:p>
        </p:txBody>
      </p:sp>
      <p:sp>
        <p:nvSpPr>
          <p:cNvPr id="38" name="文本框 67">
            <a:extLst>
              <a:ext uri="{FF2B5EF4-FFF2-40B4-BE49-F238E27FC236}">
                <a16:creationId xmlns:a16="http://schemas.microsoft.com/office/drawing/2014/main" id="{B0242C97-EC69-4EC6-9897-59CE1FC6A51F}"/>
              </a:ext>
            </a:extLst>
          </p:cNvPr>
          <p:cNvSpPr txBox="1"/>
          <p:nvPr/>
        </p:nvSpPr>
        <p:spPr>
          <a:xfrm>
            <a:off x="6189546" y="5416496"/>
            <a:ext cx="1899222" cy="5571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30000"/>
              </a:lnSpc>
              <a:defRPr/>
            </a:pPr>
            <a:r>
              <a:rPr kumimoji="1"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+mn-ea"/>
                <a:cs typeface="阿里巴巴普惠体 Light" panose="00020600040101010101" pitchFamily="18" charset="-122"/>
              </a:rPr>
              <a:t>您的内容打在这里并选择只保留文字。</a:t>
            </a:r>
          </a:p>
        </p:txBody>
      </p:sp>
    </p:spTree>
    <p:extLst>
      <p:ext uri="{BB962C8B-B14F-4D97-AF65-F5344CB8AC3E}">
        <p14:creationId xmlns:p14="http://schemas.microsoft.com/office/powerpoint/2010/main" val="1532136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9AC069A-0DF3-4197-9624-E5A91E9414AE}"/>
              </a:ext>
            </a:extLst>
          </p:cNvPr>
          <p:cNvSpPr txBox="1"/>
          <p:nvPr/>
        </p:nvSpPr>
        <p:spPr>
          <a:xfrm>
            <a:off x="879902" y="2144033"/>
            <a:ext cx="2333972" cy="67710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zh-CN" altLang="en-US" sz="4400" spc="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汇报完毕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4680653-E049-4195-82A8-745C5822A96A}"/>
              </a:ext>
            </a:extLst>
          </p:cNvPr>
          <p:cNvSpPr txBox="1"/>
          <p:nvPr/>
        </p:nvSpPr>
        <p:spPr>
          <a:xfrm>
            <a:off x="879902" y="2788115"/>
            <a:ext cx="4759251" cy="9233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6000" b="1" spc="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谢谢您的关注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73C492A-497B-41F9-9788-311D8F242ACE}"/>
              </a:ext>
            </a:extLst>
          </p:cNvPr>
          <p:cNvSpPr txBox="1"/>
          <p:nvPr/>
        </p:nvSpPr>
        <p:spPr>
          <a:xfrm>
            <a:off x="879904" y="3675710"/>
            <a:ext cx="4670054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dist"/>
            <a:r>
              <a:rPr lang="en-US" altLang="zh-CN" sz="1400" spc="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THANK YOU FOR YOUR ATTENTION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8DEE0C88-5611-442F-9A82-29CCAC6033CC}"/>
              </a:ext>
            </a:extLst>
          </p:cNvPr>
          <p:cNvSpPr/>
          <p:nvPr/>
        </p:nvSpPr>
        <p:spPr>
          <a:xfrm>
            <a:off x="879902" y="4020613"/>
            <a:ext cx="4670054" cy="306181"/>
          </a:xfrm>
          <a:prstGeom prst="roundRect">
            <a:avLst>
              <a:gd name="adj" fmla="val 50000"/>
            </a:avLst>
          </a:prstGeom>
          <a:gradFill>
            <a:gsLst>
              <a:gs pos="7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DE6FEF74-E26A-4FF9-8022-45F909429636}"/>
              </a:ext>
            </a:extLst>
          </p:cNvPr>
          <p:cNvSpPr/>
          <p:nvPr/>
        </p:nvSpPr>
        <p:spPr>
          <a:xfrm>
            <a:off x="1658255" y="4025501"/>
            <a:ext cx="1743075" cy="296404"/>
          </a:xfrm>
          <a:prstGeom prst="roundRect">
            <a:avLst>
              <a:gd name="adj" fmla="val 5000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r>
              <a:rPr lang="en-US" altLang="zh-CN" sz="1200" dirty="0" err="1">
                <a:solidFill>
                  <a:schemeClr val="bg1"/>
                </a:solidFill>
                <a:cs typeface="+mn-ea"/>
                <a:sym typeface="+mn-lt"/>
              </a:rPr>
              <a:t>OfficePLUS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34995B77-ECC8-4C40-BCAB-2416A3DE5D79}"/>
              </a:ext>
            </a:extLst>
          </p:cNvPr>
          <p:cNvSpPr/>
          <p:nvPr/>
        </p:nvSpPr>
        <p:spPr>
          <a:xfrm>
            <a:off x="3555869" y="4025501"/>
            <a:ext cx="1743075" cy="296404"/>
          </a:xfrm>
          <a:prstGeom prst="roundRect">
            <a:avLst>
              <a:gd name="adj" fmla="val 5000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时间：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20XX.XX.XX</a:t>
            </a:r>
          </a:p>
        </p:txBody>
      </p:sp>
      <p:pic>
        <p:nvPicPr>
          <p:cNvPr id="8" name="图形 7">
            <a:extLst>
              <a:ext uri="{FF2B5EF4-FFF2-40B4-BE49-F238E27FC236}">
                <a16:creationId xmlns:a16="http://schemas.microsoft.com/office/drawing/2014/main" id="{498D5562-163A-4A07-908B-ED177ED6F151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1529" y="4054254"/>
            <a:ext cx="238898" cy="238898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69D8F790-8D7E-406F-8EBC-57F6333121C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419355" y="4054254"/>
            <a:ext cx="238898" cy="238898"/>
          </a:xfrm>
          <a:prstGeom prst="rect">
            <a:avLst/>
          </a:prstGeom>
        </p:spPr>
      </p:pic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30EF0651-D377-43F1-8029-04C34DC11FF7}"/>
              </a:ext>
            </a:extLst>
          </p:cNvPr>
          <p:cNvSpPr/>
          <p:nvPr/>
        </p:nvSpPr>
        <p:spPr>
          <a:xfrm>
            <a:off x="3230630" y="2188027"/>
            <a:ext cx="238385" cy="238385"/>
          </a:xfrm>
          <a:custGeom>
            <a:avLst/>
            <a:gdLst>
              <a:gd name="connsiteX0" fmla="*/ 594918 w 594917"/>
              <a:gd name="connsiteY0" fmla="*/ 297459 h 594917"/>
              <a:gd name="connsiteX1" fmla="*/ 297459 w 594917"/>
              <a:gd name="connsiteY1" fmla="*/ 594918 h 594917"/>
              <a:gd name="connsiteX2" fmla="*/ 0 w 594917"/>
              <a:gd name="connsiteY2" fmla="*/ 297459 h 594917"/>
              <a:gd name="connsiteX3" fmla="*/ 297459 w 594917"/>
              <a:gd name="connsiteY3" fmla="*/ 0 h 594917"/>
              <a:gd name="connsiteX4" fmla="*/ 594918 w 594917"/>
              <a:gd name="connsiteY4" fmla="*/ 297459 h 594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917" h="594917">
                <a:moveTo>
                  <a:pt x="594918" y="297459"/>
                </a:moveTo>
                <a:cubicBezTo>
                  <a:pt x="594918" y="461741"/>
                  <a:pt x="461741" y="594918"/>
                  <a:pt x="297459" y="594918"/>
                </a:cubicBezTo>
                <a:cubicBezTo>
                  <a:pt x="133177" y="594918"/>
                  <a:pt x="0" y="461741"/>
                  <a:pt x="0" y="297459"/>
                </a:cubicBezTo>
                <a:cubicBezTo>
                  <a:pt x="0" y="133177"/>
                  <a:pt x="133177" y="0"/>
                  <a:pt x="297459" y="0"/>
                </a:cubicBezTo>
                <a:cubicBezTo>
                  <a:pt x="461741" y="0"/>
                  <a:pt x="594918" y="133177"/>
                  <a:pt x="594918" y="297459"/>
                </a:cubicBezTo>
                <a:close/>
              </a:path>
            </a:pathLst>
          </a:custGeom>
          <a:solidFill>
            <a:schemeClr val="accent3"/>
          </a:solidFill>
          <a:ln w="2100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C8BF9178-BCD8-4249-92F7-4804981C20DE}"/>
              </a:ext>
            </a:extLst>
          </p:cNvPr>
          <p:cNvSpPr/>
          <p:nvPr/>
        </p:nvSpPr>
        <p:spPr>
          <a:xfrm>
            <a:off x="4491243" y="2242229"/>
            <a:ext cx="77445" cy="77445"/>
          </a:xfrm>
          <a:custGeom>
            <a:avLst/>
            <a:gdLst>
              <a:gd name="connsiteX0" fmla="*/ 148835 w 148834"/>
              <a:gd name="connsiteY0" fmla="*/ 74417 h 148834"/>
              <a:gd name="connsiteX1" fmla="*/ 74418 w 148834"/>
              <a:gd name="connsiteY1" fmla="*/ 148835 h 148834"/>
              <a:gd name="connsiteX2" fmla="*/ 0 w 148834"/>
              <a:gd name="connsiteY2" fmla="*/ 74417 h 148834"/>
              <a:gd name="connsiteX3" fmla="*/ 74418 w 148834"/>
              <a:gd name="connsiteY3" fmla="*/ 0 h 148834"/>
              <a:gd name="connsiteX4" fmla="*/ 148835 w 148834"/>
              <a:gd name="connsiteY4" fmla="*/ 74417 h 14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834" h="148834">
                <a:moveTo>
                  <a:pt x="148835" y="74417"/>
                </a:moveTo>
                <a:cubicBezTo>
                  <a:pt x="148835" y="115517"/>
                  <a:pt x="115517" y="148835"/>
                  <a:pt x="74418" y="148835"/>
                </a:cubicBezTo>
                <a:cubicBezTo>
                  <a:pt x="33318" y="148835"/>
                  <a:pt x="0" y="115517"/>
                  <a:pt x="0" y="74417"/>
                </a:cubicBezTo>
                <a:cubicBezTo>
                  <a:pt x="0" y="33318"/>
                  <a:pt x="33318" y="0"/>
                  <a:pt x="74418" y="0"/>
                </a:cubicBezTo>
                <a:cubicBezTo>
                  <a:pt x="115517" y="0"/>
                  <a:pt x="148835" y="33318"/>
                  <a:pt x="148835" y="74417"/>
                </a:cubicBezTo>
                <a:close/>
              </a:path>
            </a:pathLst>
          </a:custGeom>
          <a:solidFill>
            <a:srgbClr val="C9C9C9"/>
          </a:solidFill>
          <a:ln w="2100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97E937AB-4219-494D-9662-AF692A2689BE}"/>
              </a:ext>
            </a:extLst>
          </p:cNvPr>
          <p:cNvSpPr/>
          <p:nvPr/>
        </p:nvSpPr>
        <p:spPr>
          <a:xfrm>
            <a:off x="4008274" y="2662216"/>
            <a:ext cx="77445" cy="77445"/>
          </a:xfrm>
          <a:custGeom>
            <a:avLst/>
            <a:gdLst>
              <a:gd name="connsiteX0" fmla="*/ 148835 w 148834"/>
              <a:gd name="connsiteY0" fmla="*/ 74417 h 148834"/>
              <a:gd name="connsiteX1" fmla="*/ 74417 w 148834"/>
              <a:gd name="connsiteY1" fmla="*/ 148835 h 148834"/>
              <a:gd name="connsiteX2" fmla="*/ 0 w 148834"/>
              <a:gd name="connsiteY2" fmla="*/ 74417 h 148834"/>
              <a:gd name="connsiteX3" fmla="*/ 74417 w 148834"/>
              <a:gd name="connsiteY3" fmla="*/ 0 h 148834"/>
              <a:gd name="connsiteX4" fmla="*/ 148835 w 148834"/>
              <a:gd name="connsiteY4" fmla="*/ 74417 h 14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834" h="148834">
                <a:moveTo>
                  <a:pt x="148835" y="74417"/>
                </a:moveTo>
                <a:cubicBezTo>
                  <a:pt x="148835" y="115517"/>
                  <a:pt x="115517" y="148835"/>
                  <a:pt x="74417" y="148835"/>
                </a:cubicBezTo>
                <a:cubicBezTo>
                  <a:pt x="33318" y="148835"/>
                  <a:pt x="0" y="115517"/>
                  <a:pt x="0" y="74417"/>
                </a:cubicBezTo>
                <a:cubicBezTo>
                  <a:pt x="0" y="33318"/>
                  <a:pt x="33318" y="0"/>
                  <a:pt x="74417" y="0"/>
                </a:cubicBezTo>
                <a:cubicBezTo>
                  <a:pt x="115517" y="0"/>
                  <a:pt x="148835" y="33318"/>
                  <a:pt x="148835" y="74417"/>
                </a:cubicBezTo>
                <a:close/>
              </a:path>
            </a:pathLst>
          </a:custGeom>
          <a:solidFill>
            <a:srgbClr val="C9C9C9">
              <a:alpha val="36000"/>
            </a:srgbClr>
          </a:solidFill>
          <a:ln w="2100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FB1BF80D-4604-41B0-A4A5-5C35BAE74688}"/>
              </a:ext>
            </a:extLst>
          </p:cNvPr>
          <p:cNvSpPr/>
          <p:nvPr/>
        </p:nvSpPr>
        <p:spPr>
          <a:xfrm rot="18362999">
            <a:off x="3892321" y="1994234"/>
            <a:ext cx="63663" cy="84228"/>
          </a:xfrm>
          <a:custGeom>
            <a:avLst/>
            <a:gdLst>
              <a:gd name="connsiteX0" fmla="*/ 122347 w 122347"/>
              <a:gd name="connsiteY0" fmla="*/ 80934 h 161868"/>
              <a:gd name="connsiteX1" fmla="*/ 61174 w 122347"/>
              <a:gd name="connsiteY1" fmla="*/ 161868 h 161868"/>
              <a:gd name="connsiteX2" fmla="*/ 0 w 122347"/>
              <a:gd name="connsiteY2" fmla="*/ 80934 h 161868"/>
              <a:gd name="connsiteX3" fmla="*/ 61174 w 122347"/>
              <a:gd name="connsiteY3" fmla="*/ 0 h 161868"/>
              <a:gd name="connsiteX4" fmla="*/ 122347 w 122347"/>
              <a:gd name="connsiteY4" fmla="*/ 80934 h 161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47" h="161868">
                <a:moveTo>
                  <a:pt x="122347" y="80934"/>
                </a:moveTo>
                <a:cubicBezTo>
                  <a:pt x="122347" y="125633"/>
                  <a:pt x="94959" y="161868"/>
                  <a:pt x="61174" y="161868"/>
                </a:cubicBezTo>
                <a:cubicBezTo>
                  <a:pt x="27388" y="161868"/>
                  <a:pt x="0" y="125633"/>
                  <a:pt x="0" y="80934"/>
                </a:cubicBezTo>
                <a:cubicBezTo>
                  <a:pt x="0" y="36235"/>
                  <a:pt x="27388" y="0"/>
                  <a:pt x="61174" y="0"/>
                </a:cubicBezTo>
                <a:cubicBezTo>
                  <a:pt x="94959" y="0"/>
                  <a:pt x="122347" y="36235"/>
                  <a:pt x="122347" y="80934"/>
                </a:cubicBezTo>
                <a:close/>
              </a:path>
            </a:pathLst>
          </a:custGeom>
          <a:solidFill>
            <a:srgbClr val="000000">
              <a:alpha val="8000"/>
            </a:srgbClr>
          </a:solidFill>
          <a:ln w="2100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D7DB3502-E709-44CA-AB0D-8CFC1D5CB9CC}"/>
              </a:ext>
            </a:extLst>
          </p:cNvPr>
          <p:cNvSpPr/>
          <p:nvPr/>
        </p:nvSpPr>
        <p:spPr>
          <a:xfrm>
            <a:off x="3719343" y="1941683"/>
            <a:ext cx="63663" cy="48130"/>
          </a:xfrm>
          <a:custGeom>
            <a:avLst/>
            <a:gdLst>
              <a:gd name="connsiteX0" fmla="*/ 122347 w 122347"/>
              <a:gd name="connsiteY0" fmla="*/ 46248 h 92496"/>
              <a:gd name="connsiteX1" fmla="*/ 61174 w 122347"/>
              <a:gd name="connsiteY1" fmla="*/ 92496 h 92496"/>
              <a:gd name="connsiteX2" fmla="*/ 0 w 122347"/>
              <a:gd name="connsiteY2" fmla="*/ 46248 h 92496"/>
              <a:gd name="connsiteX3" fmla="*/ 61174 w 122347"/>
              <a:gd name="connsiteY3" fmla="*/ 0 h 92496"/>
              <a:gd name="connsiteX4" fmla="*/ 122347 w 122347"/>
              <a:gd name="connsiteY4" fmla="*/ 46248 h 92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47" h="92496">
                <a:moveTo>
                  <a:pt x="122347" y="46248"/>
                </a:moveTo>
                <a:cubicBezTo>
                  <a:pt x="122347" y="71790"/>
                  <a:pt x="94959" y="92496"/>
                  <a:pt x="61174" y="92496"/>
                </a:cubicBezTo>
                <a:cubicBezTo>
                  <a:pt x="27388" y="92496"/>
                  <a:pt x="0" y="71790"/>
                  <a:pt x="0" y="46248"/>
                </a:cubicBezTo>
                <a:cubicBezTo>
                  <a:pt x="0" y="20706"/>
                  <a:pt x="27388" y="0"/>
                  <a:pt x="61174" y="0"/>
                </a:cubicBezTo>
                <a:cubicBezTo>
                  <a:pt x="94959" y="0"/>
                  <a:pt x="122347" y="20706"/>
                  <a:pt x="122347" y="46248"/>
                </a:cubicBezTo>
                <a:close/>
              </a:path>
            </a:pathLst>
          </a:custGeom>
          <a:solidFill>
            <a:srgbClr val="000000">
              <a:alpha val="8000"/>
            </a:srgbClr>
          </a:solidFill>
          <a:ln w="2100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8B430929-702E-4243-A980-F74FE33E6A73}"/>
              </a:ext>
            </a:extLst>
          </p:cNvPr>
          <p:cNvGrpSpPr/>
          <p:nvPr/>
        </p:nvGrpSpPr>
        <p:grpSpPr>
          <a:xfrm>
            <a:off x="2470142" y="1822972"/>
            <a:ext cx="479440" cy="307777"/>
            <a:chOff x="7754907" y="1931369"/>
            <a:chExt cx="1044811" cy="670717"/>
          </a:xfrm>
        </p:grpSpPr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E0225BC3-D289-4DED-A8FD-A7C183AAF70F}"/>
                </a:ext>
              </a:extLst>
            </p:cNvPr>
            <p:cNvSpPr/>
            <p:nvPr/>
          </p:nvSpPr>
          <p:spPr>
            <a:xfrm>
              <a:off x="7754907" y="2150291"/>
              <a:ext cx="1044811" cy="350041"/>
            </a:xfrm>
            <a:custGeom>
              <a:avLst/>
              <a:gdLst>
                <a:gd name="connsiteX0" fmla="*/ 282578 w 1684496"/>
                <a:gd name="connsiteY0" fmla="*/ 130966 h 564353"/>
                <a:gd name="connsiteX1" fmla="*/ 3198 w 1684496"/>
                <a:gd name="connsiteY1" fmla="*/ 444191 h 564353"/>
                <a:gd name="connsiteX2" fmla="*/ 1441512 w 1684496"/>
                <a:gd name="connsiteY2" fmla="*/ 399415 h 564353"/>
                <a:gd name="connsiteX3" fmla="*/ 1328835 w 1684496"/>
                <a:gd name="connsiteY3" fmla="*/ 0 h 564353"/>
                <a:gd name="connsiteX4" fmla="*/ 1141741 w 1684496"/>
                <a:gd name="connsiteY4" fmla="*/ 252262 h 564353"/>
                <a:gd name="connsiteX5" fmla="*/ 282578 w 1684496"/>
                <a:gd name="connsiteY5" fmla="*/ 130966 h 564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4496" h="564353">
                  <a:moveTo>
                    <a:pt x="282578" y="130966"/>
                  </a:moveTo>
                  <a:cubicBezTo>
                    <a:pt x="282578" y="130966"/>
                    <a:pt x="-35061" y="226405"/>
                    <a:pt x="3198" y="444191"/>
                  </a:cubicBezTo>
                  <a:cubicBezTo>
                    <a:pt x="41458" y="661978"/>
                    <a:pt x="1089817" y="544676"/>
                    <a:pt x="1441512" y="399415"/>
                  </a:cubicBezTo>
                  <a:cubicBezTo>
                    <a:pt x="1793208" y="254154"/>
                    <a:pt x="1769453" y="53816"/>
                    <a:pt x="1328835" y="0"/>
                  </a:cubicBezTo>
                  <a:cubicBezTo>
                    <a:pt x="1328835" y="0"/>
                    <a:pt x="1417127" y="192350"/>
                    <a:pt x="1141741" y="252262"/>
                  </a:cubicBezTo>
                  <a:cubicBezTo>
                    <a:pt x="817794" y="322895"/>
                    <a:pt x="230234" y="460799"/>
                    <a:pt x="282578" y="130966"/>
                  </a:cubicBezTo>
                  <a:close/>
                </a:path>
              </a:pathLst>
            </a:custGeom>
            <a:solidFill>
              <a:srgbClr val="2399F3"/>
            </a:solidFill>
            <a:ln w="21003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A18CCC66-E4F5-4CD5-8DF9-1B2A92AD0ACC}"/>
                </a:ext>
              </a:extLst>
            </p:cNvPr>
            <p:cNvGrpSpPr/>
            <p:nvPr/>
          </p:nvGrpSpPr>
          <p:grpSpPr>
            <a:xfrm>
              <a:off x="7754907" y="1931369"/>
              <a:ext cx="1044811" cy="670717"/>
              <a:chOff x="7754907" y="1931369"/>
              <a:chExt cx="1044811" cy="670717"/>
            </a:xfrm>
          </p:grpSpPr>
          <p:sp>
            <p:nvSpPr>
              <p:cNvPr id="18" name="任意多边形: 形状 17">
                <a:extLst>
                  <a:ext uri="{FF2B5EF4-FFF2-40B4-BE49-F238E27FC236}">
                    <a16:creationId xmlns:a16="http://schemas.microsoft.com/office/drawing/2014/main" id="{77DE887F-91DC-4173-B842-3733C79AB934}"/>
                  </a:ext>
                </a:extLst>
              </p:cNvPr>
              <p:cNvSpPr/>
              <p:nvPr/>
            </p:nvSpPr>
            <p:spPr>
              <a:xfrm>
                <a:off x="7928221" y="1931369"/>
                <a:ext cx="670717" cy="670717"/>
              </a:xfrm>
              <a:custGeom>
                <a:avLst/>
                <a:gdLst>
                  <a:gd name="connsiteX0" fmla="*/ 1081363 w 1081363"/>
                  <a:gd name="connsiteY0" fmla="*/ 540682 h 1081363"/>
                  <a:gd name="connsiteX1" fmla="*/ 540682 w 1081363"/>
                  <a:gd name="connsiteY1" fmla="*/ 1081363 h 1081363"/>
                  <a:gd name="connsiteX2" fmla="*/ 0 w 1081363"/>
                  <a:gd name="connsiteY2" fmla="*/ 540682 h 1081363"/>
                  <a:gd name="connsiteX3" fmla="*/ 540682 w 1081363"/>
                  <a:gd name="connsiteY3" fmla="*/ 0 h 1081363"/>
                  <a:gd name="connsiteX4" fmla="*/ 1081363 w 1081363"/>
                  <a:gd name="connsiteY4" fmla="*/ 540682 h 108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1363" h="1081363">
                    <a:moveTo>
                      <a:pt x="1081363" y="540682"/>
                    </a:moveTo>
                    <a:cubicBezTo>
                      <a:pt x="1081363" y="839292"/>
                      <a:pt x="839292" y="1081363"/>
                      <a:pt x="540682" y="1081363"/>
                    </a:cubicBezTo>
                    <a:cubicBezTo>
                      <a:pt x="242071" y="1081363"/>
                      <a:pt x="0" y="839292"/>
                      <a:pt x="0" y="540682"/>
                    </a:cubicBezTo>
                    <a:cubicBezTo>
                      <a:pt x="0" y="242071"/>
                      <a:pt x="242071" y="0"/>
                      <a:pt x="540682" y="0"/>
                    </a:cubicBezTo>
                    <a:cubicBezTo>
                      <a:pt x="839292" y="0"/>
                      <a:pt x="1081363" y="242071"/>
                      <a:pt x="1081363" y="540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任意多边形: 形状 18">
                <a:extLst>
                  <a:ext uri="{FF2B5EF4-FFF2-40B4-BE49-F238E27FC236}">
                    <a16:creationId xmlns:a16="http://schemas.microsoft.com/office/drawing/2014/main" id="{172A756E-4036-4E76-B5D1-7BA333C30B2B}"/>
                  </a:ext>
                </a:extLst>
              </p:cNvPr>
              <p:cNvSpPr/>
              <p:nvPr/>
            </p:nvSpPr>
            <p:spPr>
              <a:xfrm>
                <a:off x="7754907" y="2150291"/>
                <a:ext cx="1044811" cy="350041"/>
              </a:xfrm>
              <a:custGeom>
                <a:avLst/>
                <a:gdLst>
                  <a:gd name="connsiteX0" fmla="*/ 282578 w 1684496"/>
                  <a:gd name="connsiteY0" fmla="*/ 130966 h 564353"/>
                  <a:gd name="connsiteX1" fmla="*/ 3198 w 1684496"/>
                  <a:gd name="connsiteY1" fmla="*/ 444191 h 564353"/>
                  <a:gd name="connsiteX2" fmla="*/ 1441512 w 1684496"/>
                  <a:gd name="connsiteY2" fmla="*/ 399415 h 564353"/>
                  <a:gd name="connsiteX3" fmla="*/ 1328835 w 1684496"/>
                  <a:gd name="connsiteY3" fmla="*/ 0 h 564353"/>
                  <a:gd name="connsiteX4" fmla="*/ 1141741 w 1684496"/>
                  <a:gd name="connsiteY4" fmla="*/ 252262 h 564353"/>
                  <a:gd name="connsiteX5" fmla="*/ 282578 w 1684496"/>
                  <a:gd name="connsiteY5" fmla="*/ 130966 h 564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4496" h="564353">
                    <a:moveTo>
                      <a:pt x="282578" y="130966"/>
                    </a:moveTo>
                    <a:cubicBezTo>
                      <a:pt x="282578" y="130966"/>
                      <a:pt x="-35061" y="226405"/>
                      <a:pt x="3198" y="444191"/>
                    </a:cubicBezTo>
                    <a:cubicBezTo>
                      <a:pt x="41458" y="661978"/>
                      <a:pt x="1089817" y="544676"/>
                      <a:pt x="1441512" y="399415"/>
                    </a:cubicBezTo>
                    <a:cubicBezTo>
                      <a:pt x="1793208" y="254154"/>
                      <a:pt x="1769453" y="53816"/>
                      <a:pt x="1328835" y="0"/>
                    </a:cubicBezTo>
                    <a:cubicBezTo>
                      <a:pt x="1328835" y="0"/>
                      <a:pt x="1417127" y="192350"/>
                      <a:pt x="1141741" y="252262"/>
                    </a:cubicBezTo>
                    <a:cubicBezTo>
                      <a:pt x="817794" y="322895"/>
                      <a:pt x="230234" y="460799"/>
                      <a:pt x="282578" y="130966"/>
                    </a:cubicBezTo>
                    <a:close/>
                  </a:path>
                </a:pathLst>
              </a:custGeom>
              <a:solidFill>
                <a:srgbClr val="FFFFFF">
                  <a:alpha val="48000"/>
                </a:srgbClr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任意多边形: 形状 19">
                <a:extLst>
                  <a:ext uri="{FF2B5EF4-FFF2-40B4-BE49-F238E27FC236}">
                    <a16:creationId xmlns:a16="http://schemas.microsoft.com/office/drawing/2014/main" id="{755ECE0E-5391-4A4D-8BB0-934A7FCE3E7F}"/>
                  </a:ext>
                </a:extLst>
              </p:cNvPr>
              <p:cNvSpPr/>
              <p:nvPr/>
            </p:nvSpPr>
            <p:spPr>
              <a:xfrm rot="20657482">
                <a:off x="8064662" y="1998984"/>
                <a:ext cx="147453" cy="111565"/>
              </a:xfrm>
              <a:custGeom>
                <a:avLst/>
                <a:gdLst>
                  <a:gd name="connsiteX0" fmla="*/ 237731 w 237731"/>
                  <a:gd name="connsiteY0" fmla="*/ 89935 h 179870"/>
                  <a:gd name="connsiteX1" fmla="*/ 118865 w 237731"/>
                  <a:gd name="connsiteY1" fmla="*/ 179871 h 179870"/>
                  <a:gd name="connsiteX2" fmla="*/ 0 w 237731"/>
                  <a:gd name="connsiteY2" fmla="*/ 89935 h 179870"/>
                  <a:gd name="connsiteX3" fmla="*/ 118865 w 237731"/>
                  <a:gd name="connsiteY3" fmla="*/ 0 h 179870"/>
                  <a:gd name="connsiteX4" fmla="*/ 237731 w 237731"/>
                  <a:gd name="connsiteY4" fmla="*/ 89935 h 179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731" h="179870">
                    <a:moveTo>
                      <a:pt x="237731" y="89935"/>
                    </a:moveTo>
                    <a:cubicBezTo>
                      <a:pt x="237731" y="139605"/>
                      <a:pt x="184513" y="179871"/>
                      <a:pt x="118865" y="179871"/>
                    </a:cubicBezTo>
                    <a:cubicBezTo>
                      <a:pt x="53218" y="179871"/>
                      <a:pt x="0" y="139605"/>
                      <a:pt x="0" y="89935"/>
                    </a:cubicBezTo>
                    <a:cubicBezTo>
                      <a:pt x="0" y="40265"/>
                      <a:pt x="53218" y="0"/>
                      <a:pt x="118865" y="0"/>
                    </a:cubicBezTo>
                    <a:cubicBezTo>
                      <a:pt x="184513" y="0"/>
                      <a:pt x="237731" y="40265"/>
                      <a:pt x="237731" y="89935"/>
                    </a:cubicBezTo>
                    <a:close/>
                  </a:path>
                </a:pathLst>
              </a:custGeom>
              <a:solidFill>
                <a:srgbClr val="000000">
                  <a:alpha val="8000"/>
                </a:srgbClr>
              </a:solidFill>
              <a:ln w="2094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任意多边形: 形状 20">
                <a:extLst>
                  <a:ext uri="{FF2B5EF4-FFF2-40B4-BE49-F238E27FC236}">
                    <a16:creationId xmlns:a16="http://schemas.microsoft.com/office/drawing/2014/main" id="{4E9341B7-3620-4AB7-B210-27B6CC04B26B}"/>
                  </a:ext>
                </a:extLst>
              </p:cNvPr>
              <p:cNvSpPr/>
              <p:nvPr/>
            </p:nvSpPr>
            <p:spPr>
              <a:xfrm rot="17418001">
                <a:off x="8269132" y="1972034"/>
                <a:ext cx="77972" cy="103267"/>
              </a:xfrm>
              <a:custGeom>
                <a:avLst/>
                <a:gdLst>
                  <a:gd name="connsiteX0" fmla="*/ 125711 w 125710"/>
                  <a:gd name="connsiteY0" fmla="*/ 83246 h 166492"/>
                  <a:gd name="connsiteX1" fmla="*/ 62855 w 125710"/>
                  <a:gd name="connsiteY1" fmla="*/ 166493 h 166492"/>
                  <a:gd name="connsiteX2" fmla="*/ 0 w 125710"/>
                  <a:gd name="connsiteY2" fmla="*/ 83246 h 166492"/>
                  <a:gd name="connsiteX3" fmla="*/ 62855 w 125710"/>
                  <a:gd name="connsiteY3" fmla="*/ 0 h 166492"/>
                  <a:gd name="connsiteX4" fmla="*/ 125711 w 125710"/>
                  <a:gd name="connsiteY4" fmla="*/ 83246 h 16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710" h="166492">
                    <a:moveTo>
                      <a:pt x="125711" y="83246"/>
                    </a:moveTo>
                    <a:cubicBezTo>
                      <a:pt x="125711" y="129222"/>
                      <a:pt x="97569" y="166493"/>
                      <a:pt x="62855" y="166493"/>
                    </a:cubicBezTo>
                    <a:cubicBezTo>
                      <a:pt x="28141" y="166493"/>
                      <a:pt x="0" y="129222"/>
                      <a:pt x="0" y="83246"/>
                    </a:cubicBezTo>
                    <a:cubicBezTo>
                      <a:pt x="0" y="37271"/>
                      <a:pt x="28141" y="0"/>
                      <a:pt x="62855" y="0"/>
                    </a:cubicBezTo>
                    <a:cubicBezTo>
                      <a:pt x="97569" y="0"/>
                      <a:pt x="125711" y="37271"/>
                      <a:pt x="125711" y="83246"/>
                    </a:cubicBezTo>
                    <a:close/>
                  </a:path>
                </a:pathLst>
              </a:custGeom>
              <a:solidFill>
                <a:srgbClr val="000000">
                  <a:alpha val="8000"/>
                </a:srgbClr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任意多边形: 形状 21">
                <a:extLst>
                  <a:ext uri="{FF2B5EF4-FFF2-40B4-BE49-F238E27FC236}">
                    <a16:creationId xmlns:a16="http://schemas.microsoft.com/office/drawing/2014/main" id="{4552CAC4-01E3-4E83-A254-2B1C25D241F6}"/>
                  </a:ext>
                </a:extLst>
              </p:cNvPr>
              <p:cNvSpPr/>
              <p:nvPr/>
            </p:nvSpPr>
            <p:spPr>
              <a:xfrm rot="20655001">
                <a:off x="8219808" y="2099640"/>
                <a:ext cx="77972" cy="58935"/>
              </a:xfrm>
              <a:custGeom>
                <a:avLst/>
                <a:gdLst>
                  <a:gd name="connsiteX0" fmla="*/ 125711 w 125710"/>
                  <a:gd name="connsiteY0" fmla="*/ 47509 h 95018"/>
                  <a:gd name="connsiteX1" fmla="*/ 62855 w 125710"/>
                  <a:gd name="connsiteY1" fmla="*/ 95019 h 95018"/>
                  <a:gd name="connsiteX2" fmla="*/ 0 w 125710"/>
                  <a:gd name="connsiteY2" fmla="*/ 47509 h 95018"/>
                  <a:gd name="connsiteX3" fmla="*/ 62855 w 125710"/>
                  <a:gd name="connsiteY3" fmla="*/ 0 h 95018"/>
                  <a:gd name="connsiteX4" fmla="*/ 125711 w 125710"/>
                  <a:gd name="connsiteY4" fmla="*/ 47509 h 95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710" h="95018">
                    <a:moveTo>
                      <a:pt x="125711" y="47509"/>
                    </a:moveTo>
                    <a:cubicBezTo>
                      <a:pt x="125711" y="73748"/>
                      <a:pt x="97569" y="95019"/>
                      <a:pt x="62855" y="95019"/>
                    </a:cubicBezTo>
                    <a:cubicBezTo>
                      <a:pt x="28141" y="95019"/>
                      <a:pt x="0" y="73748"/>
                      <a:pt x="0" y="47509"/>
                    </a:cubicBezTo>
                    <a:cubicBezTo>
                      <a:pt x="0" y="21271"/>
                      <a:pt x="28141" y="0"/>
                      <a:pt x="62855" y="0"/>
                    </a:cubicBezTo>
                    <a:cubicBezTo>
                      <a:pt x="97569" y="0"/>
                      <a:pt x="125711" y="21271"/>
                      <a:pt x="125711" y="47509"/>
                    </a:cubicBezTo>
                    <a:close/>
                  </a:path>
                </a:pathLst>
              </a:custGeom>
              <a:solidFill>
                <a:srgbClr val="000000">
                  <a:alpha val="8000"/>
                </a:srgbClr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3" name="图片 22">
            <a:hlinkClick r:id="rId6"/>
            <a:extLst>
              <a:ext uri="{FF2B5EF4-FFF2-40B4-BE49-F238E27FC236}">
                <a16:creationId xmlns:a16="http://schemas.microsoft.com/office/drawing/2014/main" id="{9F4529CA-04AF-4634-AAD3-60F4B249F4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02" y="633256"/>
            <a:ext cx="1628140" cy="21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38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600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03DEAE53-CE4E-4519-9460-2EBE8D775288}"/>
              </a:ext>
            </a:extLst>
          </p:cNvPr>
          <p:cNvCxnSpPr>
            <a:cxnSpLocks/>
          </p:cNvCxnSpPr>
          <p:nvPr/>
        </p:nvCxnSpPr>
        <p:spPr>
          <a:xfrm>
            <a:off x="0" y="3583330"/>
            <a:ext cx="10373514" cy="0"/>
          </a:xfrm>
          <a:prstGeom prst="line">
            <a:avLst/>
          </a:prstGeom>
          <a:ln w="381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FD7F1520-963C-41D7-8E27-9227C1801119}"/>
              </a:ext>
            </a:extLst>
          </p:cNvPr>
          <p:cNvSpPr txBox="1"/>
          <p:nvPr/>
        </p:nvSpPr>
        <p:spPr>
          <a:xfrm>
            <a:off x="2507809" y="2852266"/>
            <a:ext cx="585417" cy="7694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36618F7-552F-42E8-8A05-2947ACEF7212}"/>
              </a:ext>
            </a:extLst>
          </p:cNvPr>
          <p:cNvSpPr txBox="1"/>
          <p:nvPr/>
        </p:nvSpPr>
        <p:spPr>
          <a:xfrm>
            <a:off x="901700" y="3720808"/>
            <a:ext cx="2086437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年度工作概述</a:t>
            </a: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2CC5772E-76A5-4737-974C-DFF90690CF42}"/>
              </a:ext>
            </a:extLst>
          </p:cNvPr>
          <p:cNvSpPr/>
          <p:nvPr/>
        </p:nvSpPr>
        <p:spPr>
          <a:xfrm>
            <a:off x="2743367" y="3526180"/>
            <a:ext cx="114300" cy="114300"/>
          </a:xfrm>
          <a:prstGeom prst="ellipse">
            <a:avLst/>
          </a:pr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accent3"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54"/>
            <a:endParaRPr lang="zh-CN" altLang="en-US" sz="1600" b="1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0B56F7F-E5AB-455A-8CBB-3ED1E2E98D28}"/>
              </a:ext>
            </a:extLst>
          </p:cNvPr>
          <p:cNvSpPr txBox="1"/>
          <p:nvPr/>
        </p:nvSpPr>
        <p:spPr>
          <a:xfrm>
            <a:off x="5032141" y="2852266"/>
            <a:ext cx="585417" cy="7694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400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cs typeface="+mn-ea"/>
                <a:sym typeface="+mn-lt"/>
              </a:rPr>
              <a:t>2</a:t>
            </a:r>
            <a:endParaRPr lang="zh-CN" altLang="en-US" sz="4400" b="1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</a:gra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998A081-31A6-4B14-BA08-63BC32D1CDD9}"/>
              </a:ext>
            </a:extLst>
          </p:cNvPr>
          <p:cNvSpPr txBox="1"/>
          <p:nvPr/>
        </p:nvSpPr>
        <p:spPr>
          <a:xfrm>
            <a:off x="3399351" y="3720808"/>
            <a:ext cx="217298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r">
              <a:defRPr sz="2400">
                <a:gradFill>
                  <a:gsLst>
                    <a:gs pos="0">
                      <a:srgbClr val="0791F5"/>
                    </a:gs>
                    <a:gs pos="100000">
                      <a:srgbClr val="05B7FB"/>
                    </a:gs>
                  </a:gsLst>
                  <a:lin ang="0" scaled="1"/>
                </a:gradFill>
                <a:latin typeface="+mj-ea"/>
                <a:ea typeface="+mj-ea"/>
              </a:defRPr>
            </a:lvl1pPr>
          </a:lstStyle>
          <a:p>
            <a:r>
              <a:rPr lang="zh-CN" altLang="en-US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+mn-lt"/>
                <a:ea typeface="+mn-ea"/>
                <a:cs typeface="+mn-ea"/>
                <a:sym typeface="+mn-lt"/>
              </a:rPr>
              <a:t>目标完成情况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F118B923-A4FA-492C-A2DA-1F75D15B3653}"/>
              </a:ext>
            </a:extLst>
          </p:cNvPr>
          <p:cNvSpPr/>
          <p:nvPr/>
        </p:nvSpPr>
        <p:spPr>
          <a:xfrm>
            <a:off x="5267699" y="3526180"/>
            <a:ext cx="114300" cy="1143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accent5"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54"/>
            <a:endParaRPr lang="zh-CN" altLang="en-US" sz="2000" b="1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EF3ECF6-E806-493E-8C6A-5D118C73EF85}"/>
              </a:ext>
            </a:extLst>
          </p:cNvPr>
          <p:cNvSpPr txBox="1"/>
          <p:nvPr/>
        </p:nvSpPr>
        <p:spPr>
          <a:xfrm>
            <a:off x="5923683" y="3720808"/>
            <a:ext cx="217298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r">
              <a:defRPr sz="240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+mj-ea"/>
                <a:ea typeface="+mj-ea"/>
              </a:defRPr>
            </a:lvl1pPr>
          </a:lstStyle>
          <a:p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项目成果展示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379C640-74A9-49B3-B09D-4E399C07997D}"/>
              </a:ext>
            </a:extLst>
          </p:cNvPr>
          <p:cNvGrpSpPr/>
          <p:nvPr/>
        </p:nvGrpSpPr>
        <p:grpSpPr>
          <a:xfrm>
            <a:off x="7556473" y="2852266"/>
            <a:ext cx="585417" cy="788214"/>
            <a:chOff x="6603360" y="2852266"/>
            <a:chExt cx="585417" cy="788214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4132C9F-8AD3-466F-B734-0B82770F9388}"/>
                </a:ext>
              </a:extLst>
            </p:cNvPr>
            <p:cNvSpPr txBox="1"/>
            <p:nvPr/>
          </p:nvSpPr>
          <p:spPr>
            <a:xfrm>
              <a:off x="6603360" y="2852266"/>
              <a:ext cx="585417" cy="76944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 algn="ctr">
                <a:defRPr sz="4400" b="1">
                  <a:gradFill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atin typeface="+mj-ea"/>
                  <a:ea typeface="+mj-ea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915EA365-0901-4E98-AE0B-676EC0B1ED63}"/>
                </a:ext>
              </a:extLst>
            </p:cNvPr>
            <p:cNvSpPr/>
            <p:nvPr/>
          </p:nvSpPr>
          <p:spPr>
            <a:xfrm>
              <a:off x="6838918" y="3526180"/>
              <a:ext cx="114300" cy="1143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accent5"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54"/>
              <a:endParaRPr lang="zh-CN" altLang="en-US" sz="2000" b="1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E4585155-7E06-4FE6-8CF9-3221376EB139}"/>
              </a:ext>
            </a:extLst>
          </p:cNvPr>
          <p:cNvSpPr txBox="1"/>
          <p:nvPr/>
        </p:nvSpPr>
        <p:spPr>
          <a:xfrm>
            <a:off x="10080805" y="2852266"/>
            <a:ext cx="585417" cy="7694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>
              <a:defRPr sz="4400" b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+mj-ea"/>
                <a:ea typeface="+mj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4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8438886-77A5-4837-B3A1-4E4A73FCC698}"/>
              </a:ext>
            </a:extLst>
          </p:cNvPr>
          <p:cNvSpPr txBox="1"/>
          <p:nvPr/>
        </p:nvSpPr>
        <p:spPr>
          <a:xfrm>
            <a:off x="8448015" y="3720808"/>
            <a:ext cx="217298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r">
              <a:defRPr sz="240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+mj-ea"/>
                <a:ea typeface="+mj-ea"/>
              </a:defRPr>
            </a:lvl1pPr>
          </a:lstStyle>
          <a:p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未来工作规划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07C5FFD-3141-47B8-9DD8-5E829528AE1A}"/>
              </a:ext>
            </a:extLst>
          </p:cNvPr>
          <p:cNvSpPr/>
          <p:nvPr/>
        </p:nvSpPr>
        <p:spPr>
          <a:xfrm>
            <a:off x="10316363" y="3526180"/>
            <a:ext cx="114300" cy="1143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accent5"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54"/>
            <a:endParaRPr lang="zh-CN" altLang="en-US" sz="2000" b="1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657B8CD0-3E89-4E99-8332-2327A9B0C18C}"/>
              </a:ext>
            </a:extLst>
          </p:cNvPr>
          <p:cNvSpPr/>
          <p:nvPr/>
        </p:nvSpPr>
        <p:spPr>
          <a:xfrm>
            <a:off x="7708778" y="2717088"/>
            <a:ext cx="92315" cy="92315"/>
          </a:xfrm>
          <a:custGeom>
            <a:avLst/>
            <a:gdLst>
              <a:gd name="connsiteX0" fmla="*/ 148835 w 148834"/>
              <a:gd name="connsiteY0" fmla="*/ 74417 h 148834"/>
              <a:gd name="connsiteX1" fmla="*/ 74417 w 148834"/>
              <a:gd name="connsiteY1" fmla="*/ 148835 h 148834"/>
              <a:gd name="connsiteX2" fmla="*/ 0 w 148834"/>
              <a:gd name="connsiteY2" fmla="*/ 74417 h 148834"/>
              <a:gd name="connsiteX3" fmla="*/ 74417 w 148834"/>
              <a:gd name="connsiteY3" fmla="*/ 0 h 148834"/>
              <a:gd name="connsiteX4" fmla="*/ 148835 w 148834"/>
              <a:gd name="connsiteY4" fmla="*/ 74417 h 14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834" h="148834">
                <a:moveTo>
                  <a:pt x="148835" y="74417"/>
                </a:moveTo>
                <a:cubicBezTo>
                  <a:pt x="148835" y="115517"/>
                  <a:pt x="115517" y="148835"/>
                  <a:pt x="74417" y="148835"/>
                </a:cubicBezTo>
                <a:cubicBezTo>
                  <a:pt x="33318" y="148835"/>
                  <a:pt x="0" y="115517"/>
                  <a:pt x="0" y="74417"/>
                </a:cubicBezTo>
                <a:cubicBezTo>
                  <a:pt x="0" y="33318"/>
                  <a:pt x="33318" y="0"/>
                  <a:pt x="74417" y="0"/>
                </a:cubicBezTo>
                <a:cubicBezTo>
                  <a:pt x="115517" y="0"/>
                  <a:pt x="148835" y="33318"/>
                  <a:pt x="148835" y="74417"/>
                </a:cubicBezTo>
                <a:close/>
              </a:path>
            </a:pathLst>
          </a:custGeom>
          <a:solidFill>
            <a:srgbClr val="C9C9C9"/>
          </a:solidFill>
          <a:ln w="2100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34B8BBA2-128F-46D1-BAB8-C4C089FD975E}"/>
              </a:ext>
            </a:extLst>
          </p:cNvPr>
          <p:cNvSpPr/>
          <p:nvPr/>
        </p:nvSpPr>
        <p:spPr>
          <a:xfrm>
            <a:off x="10230601" y="2078146"/>
            <a:ext cx="92315" cy="92315"/>
          </a:xfrm>
          <a:custGeom>
            <a:avLst/>
            <a:gdLst>
              <a:gd name="connsiteX0" fmla="*/ 148835 w 148834"/>
              <a:gd name="connsiteY0" fmla="*/ 74417 h 148834"/>
              <a:gd name="connsiteX1" fmla="*/ 74418 w 148834"/>
              <a:gd name="connsiteY1" fmla="*/ 148835 h 148834"/>
              <a:gd name="connsiteX2" fmla="*/ 0 w 148834"/>
              <a:gd name="connsiteY2" fmla="*/ 74417 h 148834"/>
              <a:gd name="connsiteX3" fmla="*/ 74418 w 148834"/>
              <a:gd name="connsiteY3" fmla="*/ 0 h 148834"/>
              <a:gd name="connsiteX4" fmla="*/ 148835 w 148834"/>
              <a:gd name="connsiteY4" fmla="*/ 74417 h 14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834" h="148834">
                <a:moveTo>
                  <a:pt x="148835" y="74417"/>
                </a:moveTo>
                <a:cubicBezTo>
                  <a:pt x="148835" y="115517"/>
                  <a:pt x="115517" y="148835"/>
                  <a:pt x="74418" y="148835"/>
                </a:cubicBezTo>
                <a:cubicBezTo>
                  <a:pt x="33318" y="148835"/>
                  <a:pt x="0" y="115517"/>
                  <a:pt x="0" y="74417"/>
                </a:cubicBezTo>
                <a:cubicBezTo>
                  <a:pt x="0" y="33318"/>
                  <a:pt x="33318" y="0"/>
                  <a:pt x="74418" y="0"/>
                </a:cubicBezTo>
                <a:cubicBezTo>
                  <a:pt x="115517" y="0"/>
                  <a:pt x="148835" y="33318"/>
                  <a:pt x="148835" y="74417"/>
                </a:cubicBezTo>
                <a:close/>
              </a:path>
            </a:pathLst>
          </a:custGeom>
          <a:solidFill>
            <a:srgbClr val="C9C9C9"/>
          </a:solidFill>
          <a:ln w="2100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C42EFB00-9301-455B-8617-709E639A85A1}"/>
              </a:ext>
            </a:extLst>
          </p:cNvPr>
          <p:cNvSpPr/>
          <p:nvPr/>
        </p:nvSpPr>
        <p:spPr>
          <a:xfrm>
            <a:off x="6558158" y="1747528"/>
            <a:ext cx="92315" cy="92315"/>
          </a:xfrm>
          <a:custGeom>
            <a:avLst/>
            <a:gdLst>
              <a:gd name="connsiteX0" fmla="*/ 148835 w 148834"/>
              <a:gd name="connsiteY0" fmla="*/ 74417 h 148834"/>
              <a:gd name="connsiteX1" fmla="*/ 74417 w 148834"/>
              <a:gd name="connsiteY1" fmla="*/ 148835 h 148834"/>
              <a:gd name="connsiteX2" fmla="*/ 0 w 148834"/>
              <a:gd name="connsiteY2" fmla="*/ 74417 h 148834"/>
              <a:gd name="connsiteX3" fmla="*/ 74417 w 148834"/>
              <a:gd name="connsiteY3" fmla="*/ 0 h 148834"/>
              <a:gd name="connsiteX4" fmla="*/ 148835 w 148834"/>
              <a:gd name="connsiteY4" fmla="*/ 74417 h 14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834" h="148834">
                <a:moveTo>
                  <a:pt x="148835" y="74417"/>
                </a:moveTo>
                <a:cubicBezTo>
                  <a:pt x="148835" y="115517"/>
                  <a:pt x="115517" y="148835"/>
                  <a:pt x="74417" y="148835"/>
                </a:cubicBezTo>
                <a:cubicBezTo>
                  <a:pt x="33318" y="148835"/>
                  <a:pt x="0" y="115517"/>
                  <a:pt x="0" y="74417"/>
                </a:cubicBezTo>
                <a:cubicBezTo>
                  <a:pt x="0" y="33318"/>
                  <a:pt x="33318" y="0"/>
                  <a:pt x="74417" y="0"/>
                </a:cubicBezTo>
                <a:cubicBezTo>
                  <a:pt x="115517" y="0"/>
                  <a:pt x="148835" y="33318"/>
                  <a:pt x="148835" y="74417"/>
                </a:cubicBezTo>
                <a:close/>
              </a:path>
            </a:pathLst>
          </a:custGeom>
          <a:solidFill>
            <a:srgbClr val="C9C9C9">
              <a:alpha val="36000"/>
            </a:srgbClr>
          </a:solidFill>
          <a:ln w="2100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248B012B-B503-4380-805E-F0B39C7BBC3A}"/>
              </a:ext>
            </a:extLst>
          </p:cNvPr>
          <p:cNvSpPr/>
          <p:nvPr/>
        </p:nvSpPr>
        <p:spPr>
          <a:xfrm>
            <a:off x="9194812" y="2778893"/>
            <a:ext cx="92315" cy="92315"/>
          </a:xfrm>
          <a:custGeom>
            <a:avLst/>
            <a:gdLst>
              <a:gd name="connsiteX0" fmla="*/ 148835 w 148834"/>
              <a:gd name="connsiteY0" fmla="*/ 74417 h 148834"/>
              <a:gd name="connsiteX1" fmla="*/ 74417 w 148834"/>
              <a:gd name="connsiteY1" fmla="*/ 148835 h 148834"/>
              <a:gd name="connsiteX2" fmla="*/ 0 w 148834"/>
              <a:gd name="connsiteY2" fmla="*/ 74417 h 148834"/>
              <a:gd name="connsiteX3" fmla="*/ 74417 w 148834"/>
              <a:gd name="connsiteY3" fmla="*/ 0 h 148834"/>
              <a:gd name="connsiteX4" fmla="*/ 148835 w 148834"/>
              <a:gd name="connsiteY4" fmla="*/ 74417 h 14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834" h="148834">
                <a:moveTo>
                  <a:pt x="148835" y="74417"/>
                </a:moveTo>
                <a:cubicBezTo>
                  <a:pt x="148835" y="115517"/>
                  <a:pt x="115517" y="148835"/>
                  <a:pt x="74417" y="148835"/>
                </a:cubicBezTo>
                <a:cubicBezTo>
                  <a:pt x="33318" y="148835"/>
                  <a:pt x="0" y="115517"/>
                  <a:pt x="0" y="74417"/>
                </a:cubicBezTo>
                <a:cubicBezTo>
                  <a:pt x="0" y="33318"/>
                  <a:pt x="33318" y="0"/>
                  <a:pt x="74417" y="0"/>
                </a:cubicBezTo>
                <a:cubicBezTo>
                  <a:pt x="115517" y="0"/>
                  <a:pt x="148835" y="33318"/>
                  <a:pt x="148835" y="74417"/>
                </a:cubicBezTo>
                <a:close/>
              </a:path>
            </a:pathLst>
          </a:custGeom>
          <a:solidFill>
            <a:srgbClr val="C9C9C9">
              <a:alpha val="36000"/>
            </a:srgbClr>
          </a:solidFill>
          <a:ln w="2100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008501E-3072-4024-88FB-EEB03C59FDB4}"/>
              </a:ext>
            </a:extLst>
          </p:cNvPr>
          <p:cNvGrpSpPr/>
          <p:nvPr/>
        </p:nvGrpSpPr>
        <p:grpSpPr>
          <a:xfrm>
            <a:off x="4632351" y="1768752"/>
            <a:ext cx="1044811" cy="670717"/>
            <a:chOff x="7754907" y="1931369"/>
            <a:chExt cx="1044811" cy="670717"/>
          </a:xfrm>
        </p:grpSpPr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195E2AAA-DDFD-4DF4-9DBF-B3FDAF8F6249}"/>
                </a:ext>
              </a:extLst>
            </p:cNvPr>
            <p:cNvSpPr/>
            <p:nvPr/>
          </p:nvSpPr>
          <p:spPr>
            <a:xfrm>
              <a:off x="7754907" y="2150291"/>
              <a:ext cx="1044811" cy="350041"/>
            </a:xfrm>
            <a:custGeom>
              <a:avLst/>
              <a:gdLst>
                <a:gd name="connsiteX0" fmla="*/ 282578 w 1684496"/>
                <a:gd name="connsiteY0" fmla="*/ 130966 h 564353"/>
                <a:gd name="connsiteX1" fmla="*/ 3198 w 1684496"/>
                <a:gd name="connsiteY1" fmla="*/ 444191 h 564353"/>
                <a:gd name="connsiteX2" fmla="*/ 1441512 w 1684496"/>
                <a:gd name="connsiteY2" fmla="*/ 399415 h 564353"/>
                <a:gd name="connsiteX3" fmla="*/ 1328835 w 1684496"/>
                <a:gd name="connsiteY3" fmla="*/ 0 h 564353"/>
                <a:gd name="connsiteX4" fmla="*/ 1141741 w 1684496"/>
                <a:gd name="connsiteY4" fmla="*/ 252262 h 564353"/>
                <a:gd name="connsiteX5" fmla="*/ 282578 w 1684496"/>
                <a:gd name="connsiteY5" fmla="*/ 130966 h 564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4496" h="564353">
                  <a:moveTo>
                    <a:pt x="282578" y="130966"/>
                  </a:moveTo>
                  <a:cubicBezTo>
                    <a:pt x="282578" y="130966"/>
                    <a:pt x="-35061" y="226405"/>
                    <a:pt x="3198" y="444191"/>
                  </a:cubicBezTo>
                  <a:cubicBezTo>
                    <a:pt x="41458" y="661978"/>
                    <a:pt x="1089817" y="544676"/>
                    <a:pt x="1441512" y="399415"/>
                  </a:cubicBezTo>
                  <a:cubicBezTo>
                    <a:pt x="1793208" y="254154"/>
                    <a:pt x="1769453" y="53816"/>
                    <a:pt x="1328835" y="0"/>
                  </a:cubicBezTo>
                  <a:cubicBezTo>
                    <a:pt x="1328835" y="0"/>
                    <a:pt x="1417127" y="192350"/>
                    <a:pt x="1141741" y="252262"/>
                  </a:cubicBezTo>
                  <a:cubicBezTo>
                    <a:pt x="817794" y="322895"/>
                    <a:pt x="230234" y="460799"/>
                    <a:pt x="282578" y="130966"/>
                  </a:cubicBezTo>
                  <a:close/>
                </a:path>
              </a:pathLst>
            </a:custGeom>
            <a:solidFill>
              <a:srgbClr val="2399F3"/>
            </a:solidFill>
            <a:ln w="21003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7C5FCA6E-7A61-415F-A892-2EA6621E6D8B}"/>
                </a:ext>
              </a:extLst>
            </p:cNvPr>
            <p:cNvGrpSpPr/>
            <p:nvPr/>
          </p:nvGrpSpPr>
          <p:grpSpPr>
            <a:xfrm>
              <a:off x="7754907" y="1931369"/>
              <a:ext cx="1044811" cy="670717"/>
              <a:chOff x="7754907" y="1931369"/>
              <a:chExt cx="1044811" cy="670717"/>
            </a:xfrm>
          </p:grpSpPr>
          <p:sp>
            <p:nvSpPr>
              <p:cNvPr id="28" name="任意多边形: 形状 27">
                <a:extLst>
                  <a:ext uri="{FF2B5EF4-FFF2-40B4-BE49-F238E27FC236}">
                    <a16:creationId xmlns:a16="http://schemas.microsoft.com/office/drawing/2014/main" id="{31C3A75F-8A94-484F-8ED2-9255E383A6D8}"/>
                  </a:ext>
                </a:extLst>
              </p:cNvPr>
              <p:cNvSpPr/>
              <p:nvPr/>
            </p:nvSpPr>
            <p:spPr>
              <a:xfrm>
                <a:off x="7928221" y="1931369"/>
                <a:ext cx="670717" cy="670717"/>
              </a:xfrm>
              <a:custGeom>
                <a:avLst/>
                <a:gdLst>
                  <a:gd name="connsiteX0" fmla="*/ 1081363 w 1081363"/>
                  <a:gd name="connsiteY0" fmla="*/ 540682 h 1081363"/>
                  <a:gd name="connsiteX1" fmla="*/ 540682 w 1081363"/>
                  <a:gd name="connsiteY1" fmla="*/ 1081363 h 1081363"/>
                  <a:gd name="connsiteX2" fmla="*/ 0 w 1081363"/>
                  <a:gd name="connsiteY2" fmla="*/ 540682 h 1081363"/>
                  <a:gd name="connsiteX3" fmla="*/ 540682 w 1081363"/>
                  <a:gd name="connsiteY3" fmla="*/ 0 h 1081363"/>
                  <a:gd name="connsiteX4" fmla="*/ 1081363 w 1081363"/>
                  <a:gd name="connsiteY4" fmla="*/ 540682 h 108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1363" h="1081363">
                    <a:moveTo>
                      <a:pt x="1081363" y="540682"/>
                    </a:moveTo>
                    <a:cubicBezTo>
                      <a:pt x="1081363" y="839292"/>
                      <a:pt x="839292" y="1081363"/>
                      <a:pt x="540682" y="1081363"/>
                    </a:cubicBezTo>
                    <a:cubicBezTo>
                      <a:pt x="242071" y="1081363"/>
                      <a:pt x="0" y="839292"/>
                      <a:pt x="0" y="540682"/>
                    </a:cubicBezTo>
                    <a:cubicBezTo>
                      <a:pt x="0" y="242071"/>
                      <a:pt x="242071" y="0"/>
                      <a:pt x="540682" y="0"/>
                    </a:cubicBezTo>
                    <a:cubicBezTo>
                      <a:pt x="839292" y="0"/>
                      <a:pt x="1081363" y="242071"/>
                      <a:pt x="1081363" y="540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任意多边形: 形状 28">
                <a:extLst>
                  <a:ext uri="{FF2B5EF4-FFF2-40B4-BE49-F238E27FC236}">
                    <a16:creationId xmlns:a16="http://schemas.microsoft.com/office/drawing/2014/main" id="{02F31AE4-3A15-4BFA-BAF3-E1525D7275B3}"/>
                  </a:ext>
                </a:extLst>
              </p:cNvPr>
              <p:cNvSpPr/>
              <p:nvPr/>
            </p:nvSpPr>
            <p:spPr>
              <a:xfrm>
                <a:off x="7754907" y="2150291"/>
                <a:ext cx="1044811" cy="350041"/>
              </a:xfrm>
              <a:custGeom>
                <a:avLst/>
                <a:gdLst>
                  <a:gd name="connsiteX0" fmla="*/ 282578 w 1684496"/>
                  <a:gd name="connsiteY0" fmla="*/ 130966 h 564353"/>
                  <a:gd name="connsiteX1" fmla="*/ 3198 w 1684496"/>
                  <a:gd name="connsiteY1" fmla="*/ 444191 h 564353"/>
                  <a:gd name="connsiteX2" fmla="*/ 1441512 w 1684496"/>
                  <a:gd name="connsiteY2" fmla="*/ 399415 h 564353"/>
                  <a:gd name="connsiteX3" fmla="*/ 1328835 w 1684496"/>
                  <a:gd name="connsiteY3" fmla="*/ 0 h 564353"/>
                  <a:gd name="connsiteX4" fmla="*/ 1141741 w 1684496"/>
                  <a:gd name="connsiteY4" fmla="*/ 252262 h 564353"/>
                  <a:gd name="connsiteX5" fmla="*/ 282578 w 1684496"/>
                  <a:gd name="connsiteY5" fmla="*/ 130966 h 564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4496" h="564353">
                    <a:moveTo>
                      <a:pt x="282578" y="130966"/>
                    </a:moveTo>
                    <a:cubicBezTo>
                      <a:pt x="282578" y="130966"/>
                      <a:pt x="-35061" y="226405"/>
                      <a:pt x="3198" y="444191"/>
                    </a:cubicBezTo>
                    <a:cubicBezTo>
                      <a:pt x="41458" y="661978"/>
                      <a:pt x="1089817" y="544676"/>
                      <a:pt x="1441512" y="399415"/>
                    </a:cubicBezTo>
                    <a:cubicBezTo>
                      <a:pt x="1793208" y="254154"/>
                      <a:pt x="1769453" y="53816"/>
                      <a:pt x="1328835" y="0"/>
                    </a:cubicBezTo>
                    <a:cubicBezTo>
                      <a:pt x="1328835" y="0"/>
                      <a:pt x="1417127" y="192350"/>
                      <a:pt x="1141741" y="252262"/>
                    </a:cubicBezTo>
                    <a:cubicBezTo>
                      <a:pt x="817794" y="322895"/>
                      <a:pt x="230234" y="460799"/>
                      <a:pt x="282578" y="130966"/>
                    </a:cubicBezTo>
                    <a:close/>
                  </a:path>
                </a:pathLst>
              </a:custGeom>
              <a:solidFill>
                <a:srgbClr val="FFFFFF">
                  <a:alpha val="48000"/>
                </a:srgbClr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任意多边形: 形状 29">
                <a:extLst>
                  <a:ext uri="{FF2B5EF4-FFF2-40B4-BE49-F238E27FC236}">
                    <a16:creationId xmlns:a16="http://schemas.microsoft.com/office/drawing/2014/main" id="{62B5F0DD-3170-42B5-B4F7-A5CAC8837FB8}"/>
                  </a:ext>
                </a:extLst>
              </p:cNvPr>
              <p:cNvSpPr/>
              <p:nvPr/>
            </p:nvSpPr>
            <p:spPr>
              <a:xfrm rot="20657482">
                <a:off x="8064662" y="1998984"/>
                <a:ext cx="147453" cy="111565"/>
              </a:xfrm>
              <a:custGeom>
                <a:avLst/>
                <a:gdLst>
                  <a:gd name="connsiteX0" fmla="*/ 237731 w 237731"/>
                  <a:gd name="connsiteY0" fmla="*/ 89935 h 179870"/>
                  <a:gd name="connsiteX1" fmla="*/ 118865 w 237731"/>
                  <a:gd name="connsiteY1" fmla="*/ 179871 h 179870"/>
                  <a:gd name="connsiteX2" fmla="*/ 0 w 237731"/>
                  <a:gd name="connsiteY2" fmla="*/ 89935 h 179870"/>
                  <a:gd name="connsiteX3" fmla="*/ 118865 w 237731"/>
                  <a:gd name="connsiteY3" fmla="*/ 0 h 179870"/>
                  <a:gd name="connsiteX4" fmla="*/ 237731 w 237731"/>
                  <a:gd name="connsiteY4" fmla="*/ 89935 h 179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731" h="179870">
                    <a:moveTo>
                      <a:pt x="237731" y="89935"/>
                    </a:moveTo>
                    <a:cubicBezTo>
                      <a:pt x="237731" y="139605"/>
                      <a:pt x="184513" y="179871"/>
                      <a:pt x="118865" y="179871"/>
                    </a:cubicBezTo>
                    <a:cubicBezTo>
                      <a:pt x="53218" y="179871"/>
                      <a:pt x="0" y="139605"/>
                      <a:pt x="0" y="89935"/>
                    </a:cubicBezTo>
                    <a:cubicBezTo>
                      <a:pt x="0" y="40265"/>
                      <a:pt x="53218" y="0"/>
                      <a:pt x="118865" y="0"/>
                    </a:cubicBezTo>
                    <a:cubicBezTo>
                      <a:pt x="184513" y="0"/>
                      <a:pt x="237731" y="40265"/>
                      <a:pt x="237731" y="89935"/>
                    </a:cubicBezTo>
                    <a:close/>
                  </a:path>
                </a:pathLst>
              </a:custGeom>
              <a:solidFill>
                <a:srgbClr val="000000">
                  <a:alpha val="8000"/>
                </a:srgbClr>
              </a:solidFill>
              <a:ln w="2094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任意多边形: 形状 30">
                <a:extLst>
                  <a:ext uri="{FF2B5EF4-FFF2-40B4-BE49-F238E27FC236}">
                    <a16:creationId xmlns:a16="http://schemas.microsoft.com/office/drawing/2014/main" id="{EAC9757D-8F68-4C30-91FE-85CA8D9228FF}"/>
                  </a:ext>
                </a:extLst>
              </p:cNvPr>
              <p:cNvSpPr/>
              <p:nvPr/>
            </p:nvSpPr>
            <p:spPr>
              <a:xfrm rot="17418001">
                <a:off x="8269132" y="1972034"/>
                <a:ext cx="77972" cy="103267"/>
              </a:xfrm>
              <a:custGeom>
                <a:avLst/>
                <a:gdLst>
                  <a:gd name="connsiteX0" fmla="*/ 125711 w 125710"/>
                  <a:gd name="connsiteY0" fmla="*/ 83246 h 166492"/>
                  <a:gd name="connsiteX1" fmla="*/ 62855 w 125710"/>
                  <a:gd name="connsiteY1" fmla="*/ 166493 h 166492"/>
                  <a:gd name="connsiteX2" fmla="*/ 0 w 125710"/>
                  <a:gd name="connsiteY2" fmla="*/ 83246 h 166492"/>
                  <a:gd name="connsiteX3" fmla="*/ 62855 w 125710"/>
                  <a:gd name="connsiteY3" fmla="*/ 0 h 166492"/>
                  <a:gd name="connsiteX4" fmla="*/ 125711 w 125710"/>
                  <a:gd name="connsiteY4" fmla="*/ 83246 h 16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710" h="166492">
                    <a:moveTo>
                      <a:pt x="125711" y="83246"/>
                    </a:moveTo>
                    <a:cubicBezTo>
                      <a:pt x="125711" y="129222"/>
                      <a:pt x="97569" y="166493"/>
                      <a:pt x="62855" y="166493"/>
                    </a:cubicBezTo>
                    <a:cubicBezTo>
                      <a:pt x="28141" y="166493"/>
                      <a:pt x="0" y="129222"/>
                      <a:pt x="0" y="83246"/>
                    </a:cubicBezTo>
                    <a:cubicBezTo>
                      <a:pt x="0" y="37271"/>
                      <a:pt x="28141" y="0"/>
                      <a:pt x="62855" y="0"/>
                    </a:cubicBezTo>
                    <a:cubicBezTo>
                      <a:pt x="97569" y="0"/>
                      <a:pt x="125711" y="37271"/>
                      <a:pt x="125711" y="83246"/>
                    </a:cubicBezTo>
                    <a:close/>
                  </a:path>
                </a:pathLst>
              </a:custGeom>
              <a:solidFill>
                <a:srgbClr val="000000">
                  <a:alpha val="8000"/>
                </a:srgbClr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任意多边形: 形状 31">
                <a:extLst>
                  <a:ext uri="{FF2B5EF4-FFF2-40B4-BE49-F238E27FC236}">
                    <a16:creationId xmlns:a16="http://schemas.microsoft.com/office/drawing/2014/main" id="{8B747E8A-0F28-44C9-9399-52C139407CF0}"/>
                  </a:ext>
                </a:extLst>
              </p:cNvPr>
              <p:cNvSpPr/>
              <p:nvPr/>
            </p:nvSpPr>
            <p:spPr>
              <a:xfrm rot="20655001">
                <a:off x="8219808" y="2099640"/>
                <a:ext cx="77972" cy="58935"/>
              </a:xfrm>
              <a:custGeom>
                <a:avLst/>
                <a:gdLst>
                  <a:gd name="connsiteX0" fmla="*/ 125711 w 125710"/>
                  <a:gd name="connsiteY0" fmla="*/ 47509 h 95018"/>
                  <a:gd name="connsiteX1" fmla="*/ 62855 w 125710"/>
                  <a:gd name="connsiteY1" fmla="*/ 95019 h 95018"/>
                  <a:gd name="connsiteX2" fmla="*/ 0 w 125710"/>
                  <a:gd name="connsiteY2" fmla="*/ 47509 h 95018"/>
                  <a:gd name="connsiteX3" fmla="*/ 62855 w 125710"/>
                  <a:gd name="connsiteY3" fmla="*/ 0 h 95018"/>
                  <a:gd name="connsiteX4" fmla="*/ 125711 w 125710"/>
                  <a:gd name="connsiteY4" fmla="*/ 47509 h 95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710" h="95018">
                    <a:moveTo>
                      <a:pt x="125711" y="47509"/>
                    </a:moveTo>
                    <a:cubicBezTo>
                      <a:pt x="125711" y="73748"/>
                      <a:pt x="97569" y="95019"/>
                      <a:pt x="62855" y="95019"/>
                    </a:cubicBezTo>
                    <a:cubicBezTo>
                      <a:pt x="28141" y="95019"/>
                      <a:pt x="0" y="73748"/>
                      <a:pt x="0" y="47509"/>
                    </a:cubicBezTo>
                    <a:cubicBezTo>
                      <a:pt x="0" y="21271"/>
                      <a:pt x="28141" y="0"/>
                      <a:pt x="62855" y="0"/>
                    </a:cubicBezTo>
                    <a:cubicBezTo>
                      <a:pt x="97569" y="0"/>
                      <a:pt x="125711" y="21271"/>
                      <a:pt x="125711" y="47509"/>
                    </a:cubicBezTo>
                    <a:close/>
                  </a:path>
                </a:pathLst>
              </a:custGeom>
              <a:solidFill>
                <a:srgbClr val="000000">
                  <a:alpha val="8000"/>
                </a:srgbClr>
              </a:solidFill>
              <a:ln w="21003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C23DAF7A-6B99-4AA3-A4E6-30454C29D637}"/>
              </a:ext>
            </a:extLst>
          </p:cNvPr>
          <p:cNvGrpSpPr/>
          <p:nvPr/>
        </p:nvGrpSpPr>
        <p:grpSpPr>
          <a:xfrm>
            <a:off x="446835" y="389689"/>
            <a:ext cx="368998" cy="368998"/>
            <a:chOff x="8914869" y="2286938"/>
            <a:chExt cx="368998" cy="368998"/>
          </a:xfrm>
        </p:grpSpPr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19507E03-034A-42FE-8046-FB361678988D}"/>
                </a:ext>
              </a:extLst>
            </p:cNvPr>
            <p:cNvSpPr/>
            <p:nvPr/>
          </p:nvSpPr>
          <p:spPr>
            <a:xfrm>
              <a:off x="8914869" y="2286938"/>
              <a:ext cx="368998" cy="368998"/>
            </a:xfrm>
            <a:custGeom>
              <a:avLst/>
              <a:gdLst>
                <a:gd name="connsiteX0" fmla="*/ 594918 w 594917"/>
                <a:gd name="connsiteY0" fmla="*/ 297459 h 594917"/>
                <a:gd name="connsiteX1" fmla="*/ 297459 w 594917"/>
                <a:gd name="connsiteY1" fmla="*/ 594918 h 594917"/>
                <a:gd name="connsiteX2" fmla="*/ 0 w 594917"/>
                <a:gd name="connsiteY2" fmla="*/ 297459 h 594917"/>
                <a:gd name="connsiteX3" fmla="*/ 297459 w 594917"/>
                <a:gd name="connsiteY3" fmla="*/ 0 h 594917"/>
                <a:gd name="connsiteX4" fmla="*/ 594918 w 594917"/>
                <a:gd name="connsiteY4" fmla="*/ 297459 h 59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917" h="594917">
                  <a:moveTo>
                    <a:pt x="594918" y="297459"/>
                  </a:moveTo>
                  <a:cubicBezTo>
                    <a:pt x="594918" y="461741"/>
                    <a:pt x="461741" y="594918"/>
                    <a:pt x="297459" y="594918"/>
                  </a:cubicBezTo>
                  <a:cubicBezTo>
                    <a:pt x="133177" y="594918"/>
                    <a:pt x="0" y="461741"/>
                    <a:pt x="0" y="297459"/>
                  </a:cubicBezTo>
                  <a:cubicBezTo>
                    <a:pt x="0" y="133177"/>
                    <a:pt x="133177" y="0"/>
                    <a:pt x="297459" y="0"/>
                  </a:cubicBezTo>
                  <a:cubicBezTo>
                    <a:pt x="461741" y="0"/>
                    <a:pt x="594918" y="133177"/>
                    <a:pt x="594918" y="297459"/>
                  </a:cubicBezTo>
                  <a:close/>
                </a:path>
              </a:pathLst>
            </a:custGeom>
            <a:solidFill>
              <a:schemeClr val="accent3"/>
            </a:solidFill>
            <a:ln w="21003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8DD3DAA6-2CAA-4FCC-99ED-452F80558A52}"/>
                </a:ext>
              </a:extLst>
            </p:cNvPr>
            <p:cNvSpPr/>
            <p:nvPr/>
          </p:nvSpPr>
          <p:spPr>
            <a:xfrm rot="18362999">
              <a:off x="9140215" y="2355892"/>
              <a:ext cx="75886" cy="100399"/>
            </a:xfrm>
            <a:custGeom>
              <a:avLst/>
              <a:gdLst>
                <a:gd name="connsiteX0" fmla="*/ 122347 w 122347"/>
                <a:gd name="connsiteY0" fmla="*/ 80934 h 161868"/>
                <a:gd name="connsiteX1" fmla="*/ 61174 w 122347"/>
                <a:gd name="connsiteY1" fmla="*/ 161868 h 161868"/>
                <a:gd name="connsiteX2" fmla="*/ 0 w 122347"/>
                <a:gd name="connsiteY2" fmla="*/ 80934 h 161868"/>
                <a:gd name="connsiteX3" fmla="*/ 61174 w 122347"/>
                <a:gd name="connsiteY3" fmla="*/ 0 h 161868"/>
                <a:gd name="connsiteX4" fmla="*/ 122347 w 122347"/>
                <a:gd name="connsiteY4" fmla="*/ 80934 h 16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47" h="161868">
                  <a:moveTo>
                    <a:pt x="122347" y="80934"/>
                  </a:moveTo>
                  <a:cubicBezTo>
                    <a:pt x="122347" y="125633"/>
                    <a:pt x="94959" y="161868"/>
                    <a:pt x="61174" y="161868"/>
                  </a:cubicBezTo>
                  <a:cubicBezTo>
                    <a:pt x="27388" y="161868"/>
                    <a:pt x="0" y="125633"/>
                    <a:pt x="0" y="80934"/>
                  </a:cubicBezTo>
                  <a:cubicBezTo>
                    <a:pt x="0" y="36235"/>
                    <a:pt x="27388" y="0"/>
                    <a:pt x="61174" y="0"/>
                  </a:cubicBezTo>
                  <a:cubicBezTo>
                    <a:pt x="94959" y="0"/>
                    <a:pt x="122347" y="36235"/>
                    <a:pt x="122347" y="80934"/>
                  </a:cubicBez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1003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6E61177C-1878-4500-9BF9-CE752DAA7E91}"/>
                </a:ext>
              </a:extLst>
            </p:cNvPr>
            <p:cNvSpPr/>
            <p:nvPr/>
          </p:nvSpPr>
          <p:spPr>
            <a:xfrm>
              <a:off x="9023482" y="2348742"/>
              <a:ext cx="75886" cy="57371"/>
            </a:xfrm>
            <a:custGeom>
              <a:avLst/>
              <a:gdLst>
                <a:gd name="connsiteX0" fmla="*/ 122347 w 122347"/>
                <a:gd name="connsiteY0" fmla="*/ 46248 h 92496"/>
                <a:gd name="connsiteX1" fmla="*/ 61174 w 122347"/>
                <a:gd name="connsiteY1" fmla="*/ 92496 h 92496"/>
                <a:gd name="connsiteX2" fmla="*/ 0 w 122347"/>
                <a:gd name="connsiteY2" fmla="*/ 46248 h 92496"/>
                <a:gd name="connsiteX3" fmla="*/ 61174 w 122347"/>
                <a:gd name="connsiteY3" fmla="*/ 0 h 92496"/>
                <a:gd name="connsiteX4" fmla="*/ 122347 w 122347"/>
                <a:gd name="connsiteY4" fmla="*/ 46248 h 9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47" h="92496">
                  <a:moveTo>
                    <a:pt x="122347" y="46248"/>
                  </a:moveTo>
                  <a:cubicBezTo>
                    <a:pt x="122347" y="71790"/>
                    <a:pt x="94959" y="92496"/>
                    <a:pt x="61174" y="92496"/>
                  </a:cubicBezTo>
                  <a:cubicBezTo>
                    <a:pt x="27388" y="92496"/>
                    <a:pt x="0" y="71790"/>
                    <a:pt x="0" y="46248"/>
                  </a:cubicBezTo>
                  <a:cubicBezTo>
                    <a:pt x="0" y="20706"/>
                    <a:pt x="27388" y="0"/>
                    <a:pt x="61174" y="0"/>
                  </a:cubicBezTo>
                  <a:cubicBezTo>
                    <a:pt x="94959" y="0"/>
                    <a:pt x="122347" y="20706"/>
                    <a:pt x="122347" y="46248"/>
                  </a:cubicBez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1003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6E4F8608-3E0C-458C-93E9-92C2F9FF2BC4}"/>
              </a:ext>
            </a:extLst>
          </p:cNvPr>
          <p:cNvSpPr/>
          <p:nvPr/>
        </p:nvSpPr>
        <p:spPr>
          <a:xfrm>
            <a:off x="8614454" y="2629598"/>
            <a:ext cx="174980" cy="174981"/>
          </a:xfrm>
          <a:custGeom>
            <a:avLst/>
            <a:gdLst>
              <a:gd name="connsiteX0" fmla="*/ 282113 w 282112"/>
              <a:gd name="connsiteY0" fmla="*/ 141057 h 282113"/>
              <a:gd name="connsiteX1" fmla="*/ 141057 w 282112"/>
              <a:gd name="connsiteY1" fmla="*/ 282113 h 282113"/>
              <a:gd name="connsiteX2" fmla="*/ 0 w 282112"/>
              <a:gd name="connsiteY2" fmla="*/ 141057 h 282113"/>
              <a:gd name="connsiteX3" fmla="*/ 141057 w 282112"/>
              <a:gd name="connsiteY3" fmla="*/ 0 h 282113"/>
              <a:gd name="connsiteX4" fmla="*/ 282113 w 282112"/>
              <a:gd name="connsiteY4" fmla="*/ 141057 h 28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112" h="282113">
                <a:moveTo>
                  <a:pt x="282113" y="141057"/>
                </a:moveTo>
                <a:cubicBezTo>
                  <a:pt x="282113" y="218960"/>
                  <a:pt x="218960" y="282113"/>
                  <a:pt x="141057" y="282113"/>
                </a:cubicBezTo>
                <a:cubicBezTo>
                  <a:pt x="63153" y="282113"/>
                  <a:pt x="0" y="218960"/>
                  <a:pt x="0" y="141057"/>
                </a:cubicBezTo>
                <a:cubicBezTo>
                  <a:pt x="0" y="63153"/>
                  <a:pt x="63153" y="0"/>
                  <a:pt x="141057" y="0"/>
                </a:cubicBezTo>
                <a:cubicBezTo>
                  <a:pt x="218960" y="0"/>
                  <a:pt x="282113" y="63153"/>
                  <a:pt x="282113" y="141057"/>
                </a:cubicBezTo>
                <a:close/>
              </a:path>
            </a:pathLst>
          </a:custGeom>
          <a:solidFill>
            <a:srgbClr val="24285B"/>
          </a:solidFill>
          <a:ln w="2100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4A7064C7-5A75-4124-A37C-2709291CEF3B}"/>
              </a:ext>
            </a:extLst>
          </p:cNvPr>
          <p:cNvSpPr/>
          <p:nvPr/>
        </p:nvSpPr>
        <p:spPr>
          <a:xfrm>
            <a:off x="9749714" y="1406879"/>
            <a:ext cx="192006" cy="192006"/>
          </a:xfrm>
          <a:custGeom>
            <a:avLst/>
            <a:gdLst>
              <a:gd name="connsiteX0" fmla="*/ 594918 w 594917"/>
              <a:gd name="connsiteY0" fmla="*/ 297459 h 594917"/>
              <a:gd name="connsiteX1" fmla="*/ 297459 w 594917"/>
              <a:gd name="connsiteY1" fmla="*/ 594918 h 594917"/>
              <a:gd name="connsiteX2" fmla="*/ 0 w 594917"/>
              <a:gd name="connsiteY2" fmla="*/ 297459 h 594917"/>
              <a:gd name="connsiteX3" fmla="*/ 297459 w 594917"/>
              <a:gd name="connsiteY3" fmla="*/ 0 h 594917"/>
              <a:gd name="connsiteX4" fmla="*/ 594918 w 594917"/>
              <a:gd name="connsiteY4" fmla="*/ 297459 h 594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917" h="594917">
                <a:moveTo>
                  <a:pt x="594918" y="297459"/>
                </a:moveTo>
                <a:cubicBezTo>
                  <a:pt x="594918" y="461741"/>
                  <a:pt x="461741" y="594918"/>
                  <a:pt x="297459" y="594918"/>
                </a:cubicBezTo>
                <a:cubicBezTo>
                  <a:pt x="133177" y="594918"/>
                  <a:pt x="0" y="461741"/>
                  <a:pt x="0" y="297459"/>
                </a:cubicBezTo>
                <a:cubicBezTo>
                  <a:pt x="0" y="133177"/>
                  <a:pt x="133177" y="0"/>
                  <a:pt x="297459" y="0"/>
                </a:cubicBezTo>
                <a:cubicBezTo>
                  <a:pt x="461741" y="0"/>
                  <a:pt x="594918" y="133177"/>
                  <a:pt x="594918" y="297459"/>
                </a:cubicBezTo>
                <a:close/>
              </a:path>
            </a:pathLst>
          </a:custGeom>
          <a:solidFill>
            <a:schemeClr val="accent3"/>
          </a:solidFill>
          <a:ln w="2100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156DBE62-9F3A-42DB-BAF4-1061BCB9DFFB}"/>
              </a:ext>
            </a:extLst>
          </p:cNvPr>
          <p:cNvSpPr/>
          <p:nvPr/>
        </p:nvSpPr>
        <p:spPr>
          <a:xfrm>
            <a:off x="9356237" y="1656478"/>
            <a:ext cx="91050" cy="91050"/>
          </a:xfrm>
          <a:custGeom>
            <a:avLst/>
            <a:gdLst>
              <a:gd name="connsiteX0" fmla="*/ 282113 w 282112"/>
              <a:gd name="connsiteY0" fmla="*/ 141057 h 282113"/>
              <a:gd name="connsiteX1" fmla="*/ 141057 w 282112"/>
              <a:gd name="connsiteY1" fmla="*/ 282113 h 282113"/>
              <a:gd name="connsiteX2" fmla="*/ 0 w 282112"/>
              <a:gd name="connsiteY2" fmla="*/ 141057 h 282113"/>
              <a:gd name="connsiteX3" fmla="*/ 141057 w 282112"/>
              <a:gd name="connsiteY3" fmla="*/ 0 h 282113"/>
              <a:gd name="connsiteX4" fmla="*/ 282113 w 282112"/>
              <a:gd name="connsiteY4" fmla="*/ 141057 h 28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112" h="282113">
                <a:moveTo>
                  <a:pt x="282113" y="141057"/>
                </a:moveTo>
                <a:cubicBezTo>
                  <a:pt x="282113" y="218960"/>
                  <a:pt x="218960" y="282113"/>
                  <a:pt x="141057" y="282113"/>
                </a:cubicBezTo>
                <a:cubicBezTo>
                  <a:pt x="63153" y="282113"/>
                  <a:pt x="0" y="218960"/>
                  <a:pt x="0" y="141057"/>
                </a:cubicBezTo>
                <a:cubicBezTo>
                  <a:pt x="0" y="63153"/>
                  <a:pt x="63153" y="0"/>
                  <a:pt x="141057" y="0"/>
                </a:cubicBezTo>
                <a:cubicBezTo>
                  <a:pt x="218960" y="0"/>
                  <a:pt x="282113" y="63153"/>
                  <a:pt x="282113" y="141057"/>
                </a:cubicBezTo>
                <a:close/>
              </a:path>
            </a:pathLst>
          </a:custGeom>
          <a:solidFill>
            <a:srgbClr val="24285B"/>
          </a:solidFill>
          <a:ln w="2100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CD4CE289-18CF-47EF-B0AF-39719FFC0E26}"/>
              </a:ext>
            </a:extLst>
          </p:cNvPr>
          <p:cNvSpPr/>
          <p:nvPr/>
        </p:nvSpPr>
        <p:spPr>
          <a:xfrm>
            <a:off x="8004457" y="1365943"/>
            <a:ext cx="262995" cy="262995"/>
          </a:xfrm>
          <a:custGeom>
            <a:avLst/>
            <a:gdLst>
              <a:gd name="connsiteX0" fmla="*/ 148835 w 148834"/>
              <a:gd name="connsiteY0" fmla="*/ 74417 h 148834"/>
              <a:gd name="connsiteX1" fmla="*/ 74417 w 148834"/>
              <a:gd name="connsiteY1" fmla="*/ 148835 h 148834"/>
              <a:gd name="connsiteX2" fmla="*/ 0 w 148834"/>
              <a:gd name="connsiteY2" fmla="*/ 74417 h 148834"/>
              <a:gd name="connsiteX3" fmla="*/ 74417 w 148834"/>
              <a:gd name="connsiteY3" fmla="*/ 0 h 148834"/>
              <a:gd name="connsiteX4" fmla="*/ 148835 w 148834"/>
              <a:gd name="connsiteY4" fmla="*/ 74417 h 14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834" h="148834">
                <a:moveTo>
                  <a:pt x="148835" y="74417"/>
                </a:moveTo>
                <a:cubicBezTo>
                  <a:pt x="148835" y="115517"/>
                  <a:pt x="115517" y="148835"/>
                  <a:pt x="74417" y="148835"/>
                </a:cubicBezTo>
                <a:cubicBezTo>
                  <a:pt x="33318" y="148835"/>
                  <a:pt x="0" y="115517"/>
                  <a:pt x="0" y="74417"/>
                </a:cubicBezTo>
                <a:cubicBezTo>
                  <a:pt x="0" y="33318"/>
                  <a:pt x="33318" y="0"/>
                  <a:pt x="74417" y="0"/>
                </a:cubicBezTo>
                <a:cubicBezTo>
                  <a:pt x="115517" y="0"/>
                  <a:pt x="148835" y="33318"/>
                  <a:pt x="148835" y="74417"/>
                </a:cubicBezTo>
                <a:close/>
              </a:path>
            </a:pathLst>
          </a:custGeom>
          <a:solidFill>
            <a:srgbClr val="C9C9C9">
              <a:alpha val="36000"/>
            </a:srgbClr>
          </a:solidFill>
          <a:ln w="2100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271A86A4-8E20-4E82-B3BF-8911E2515E85}"/>
              </a:ext>
            </a:extLst>
          </p:cNvPr>
          <p:cNvSpPr/>
          <p:nvPr/>
        </p:nvSpPr>
        <p:spPr>
          <a:xfrm>
            <a:off x="1898956" y="813599"/>
            <a:ext cx="4040745" cy="738664"/>
          </a:xfrm>
          <a:prstGeom prst="rect">
            <a:avLst/>
          </a:prstGeom>
          <a:ln w="10145">
            <a:noFill/>
          </a:ln>
        </p:spPr>
        <p:txBody>
          <a:bodyPr wrap="square" lIns="0" tIns="0" rIns="0" bIns="0">
            <a:noAutofit/>
          </a:bodyPr>
          <a:lstStyle/>
          <a:p>
            <a:pPr algn="dist"/>
            <a:r>
              <a:rPr lang="en-US" altLang="zh-CN" sz="4800" b="1" i="1" dirty="0">
                <a:ln w="6350">
                  <a:solidFill>
                    <a:schemeClr val="accent1">
                      <a:alpha val="50000"/>
                    </a:schemeClr>
                  </a:solidFill>
                </a:ln>
                <a:noFill/>
                <a:cs typeface="+mn-ea"/>
                <a:sym typeface="+mn-lt"/>
              </a:rPr>
              <a:t>CONTENT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C3537C8D-D03F-4783-B415-4332BAC383B4}"/>
              </a:ext>
            </a:extLst>
          </p:cNvPr>
          <p:cNvSpPr txBox="1"/>
          <p:nvPr/>
        </p:nvSpPr>
        <p:spPr>
          <a:xfrm>
            <a:off x="593235" y="418623"/>
            <a:ext cx="1639455" cy="9126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dist">
              <a:lnSpc>
                <a:spcPct val="120000"/>
              </a:lnSpc>
              <a:spcAft>
                <a:spcPts val="600"/>
              </a:spcAft>
            </a:pPr>
            <a:r>
              <a:rPr lang="zh-CN" altLang="en-US" sz="5400" b="1" spc="80" dirty="0">
                <a:gradFill>
                  <a:gsLst>
                    <a:gs pos="0">
                      <a:schemeClr val="accent1">
                        <a:lumMod val="80000"/>
                      </a:schemeClr>
                    </a:gs>
                    <a:gs pos="100000">
                      <a:schemeClr val="accent1">
                        <a:lumMod val="90000"/>
                        <a:lumOff val="10000"/>
                      </a:schemeClr>
                    </a:gs>
                  </a:gsLst>
                  <a:lin ang="14400000" scaled="0"/>
                </a:gradFill>
                <a:cs typeface="+mn-ea"/>
                <a:sym typeface="+mn-lt"/>
              </a:rPr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3387840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7010B308-6C5E-4316-B917-005A1D96F1D5}"/>
              </a:ext>
            </a:extLst>
          </p:cNvPr>
          <p:cNvSpPr/>
          <p:nvPr/>
        </p:nvSpPr>
        <p:spPr>
          <a:xfrm>
            <a:off x="5356188" y="3629905"/>
            <a:ext cx="5271120" cy="10690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D798C4E-6A76-4809-A8A0-B694E768F4B2}"/>
              </a:ext>
            </a:extLst>
          </p:cNvPr>
          <p:cNvSpPr txBox="1"/>
          <p:nvPr/>
        </p:nvSpPr>
        <p:spPr>
          <a:xfrm>
            <a:off x="5169173" y="2652371"/>
            <a:ext cx="5645150" cy="9233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6000" b="1" spc="600" dirty="0">
                <a:gradFill>
                  <a:gsLst>
                    <a:gs pos="0">
                      <a:srgbClr val="0791F5"/>
                    </a:gs>
                    <a:gs pos="100000">
                      <a:srgbClr val="05B7FB"/>
                    </a:gs>
                  </a:gsLst>
                  <a:lin ang="0" scaled="0"/>
                </a:gradFill>
                <a:effectLst>
                  <a:outerShdw blurRad="63500" dist="38100" dir="2700000" algn="tl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年度工作</a:t>
            </a:r>
            <a:r>
              <a:rPr lang="zh-CN" altLang="en-US" sz="6000" b="1" spc="600" dirty="0">
                <a:solidFill>
                  <a:schemeClr val="bg1"/>
                </a:solidFill>
                <a:effectLst>
                  <a:outerShdw blurRad="63500" dist="38100" dir="2700000" algn="tl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概述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B92AFBB-229A-4BA8-8415-DB6B501D57D0}"/>
              </a:ext>
            </a:extLst>
          </p:cNvPr>
          <p:cNvSpPr txBox="1"/>
          <p:nvPr/>
        </p:nvSpPr>
        <p:spPr>
          <a:xfrm>
            <a:off x="8449119" y="1176702"/>
            <a:ext cx="2213429" cy="1707647"/>
          </a:xfrm>
          <a:prstGeom prst="rect">
            <a:avLst/>
          </a:prstGeom>
          <a:noFill/>
        </p:spPr>
        <p:txBody>
          <a:bodyPr wrap="none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en-US" altLang="zh-CN" sz="9600" b="1" i="1" spc="80" dirty="0">
                <a:ln w="12700">
                  <a:gradFill>
                    <a:gsLst>
                      <a:gs pos="23000">
                        <a:schemeClr val="bg1"/>
                      </a:gs>
                      <a:gs pos="79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  <a:miter lim="800000"/>
                </a:ln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9600" b="1" i="1" spc="80" dirty="0">
              <a:ln w="12700">
                <a:gradFill>
                  <a:gsLst>
                    <a:gs pos="23000">
                      <a:schemeClr val="bg1"/>
                    </a:gs>
                    <a:gs pos="79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miter lim="800000"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18">
            <a:extLst>
              <a:ext uri="{FF2B5EF4-FFF2-40B4-BE49-F238E27FC236}">
                <a16:creationId xmlns:a16="http://schemas.microsoft.com/office/drawing/2014/main" id="{7F679E16-FB1A-4848-94B3-507A094B64CF}"/>
              </a:ext>
            </a:extLst>
          </p:cNvPr>
          <p:cNvSpPr txBox="1"/>
          <p:nvPr/>
        </p:nvSpPr>
        <p:spPr>
          <a:xfrm>
            <a:off x="5493347" y="3849107"/>
            <a:ext cx="2955772" cy="93980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defTabSz="9137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</p:spTree>
    <p:extLst>
      <p:ext uri="{BB962C8B-B14F-4D97-AF65-F5344CB8AC3E}">
        <p14:creationId xmlns:p14="http://schemas.microsoft.com/office/powerpoint/2010/main" val="2541521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60429DCA-6D99-4C57-A2AD-38813103C623}"/>
              </a:ext>
            </a:extLst>
          </p:cNvPr>
          <p:cNvSpPr txBox="1"/>
          <p:nvPr/>
        </p:nvSpPr>
        <p:spPr>
          <a:xfrm>
            <a:off x="660400" y="597813"/>
            <a:ext cx="2154436" cy="430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主要工作概述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A521ACD0-0744-4361-972E-4FAE38D2FE1B}"/>
              </a:ext>
            </a:extLst>
          </p:cNvPr>
          <p:cNvGrpSpPr/>
          <p:nvPr/>
        </p:nvGrpSpPr>
        <p:grpSpPr>
          <a:xfrm>
            <a:off x="660400" y="1033213"/>
            <a:ext cx="2159000" cy="97087"/>
            <a:chOff x="660400" y="1033213"/>
            <a:chExt cx="2159000" cy="97087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312C453C-BC2B-4B3C-BF08-EE5C94D39FCA}"/>
                </a:ext>
              </a:extLst>
            </p:cNvPr>
            <p:cNvSpPr/>
            <p:nvPr/>
          </p:nvSpPr>
          <p:spPr>
            <a:xfrm>
              <a:off x="660400" y="1033213"/>
              <a:ext cx="726440" cy="9708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D93AD241-ECBA-4393-A6C9-91E009390CA8}"/>
                </a:ext>
              </a:extLst>
            </p:cNvPr>
            <p:cNvCxnSpPr>
              <a:stCxn id="16" idx="3"/>
            </p:cNvCxnSpPr>
            <p:nvPr/>
          </p:nvCxnSpPr>
          <p:spPr>
            <a:xfrm flipV="1">
              <a:off x="1386840" y="1081756"/>
              <a:ext cx="1432560" cy="1"/>
            </a:xfrm>
            <a:prstGeom prst="line">
              <a:avLst/>
            </a:prstGeom>
            <a:ln w="12700" cap="rnd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33DB94BE-D264-496F-BBA4-7ED64EF108A6}"/>
              </a:ext>
            </a:extLst>
          </p:cNvPr>
          <p:cNvCxnSpPr>
            <a:cxnSpLocks/>
          </p:cNvCxnSpPr>
          <p:nvPr/>
        </p:nvCxnSpPr>
        <p:spPr>
          <a:xfrm flipH="1">
            <a:off x="5295156" y="2274439"/>
            <a:ext cx="316332" cy="3761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椭圆 64">
            <a:extLst>
              <a:ext uri="{FF2B5EF4-FFF2-40B4-BE49-F238E27FC236}">
                <a16:creationId xmlns:a16="http://schemas.microsoft.com/office/drawing/2014/main" id="{DCF324C0-3E8F-40B3-848A-FDFD1E3F58B6}"/>
              </a:ext>
            </a:extLst>
          </p:cNvPr>
          <p:cNvSpPr/>
          <p:nvPr/>
        </p:nvSpPr>
        <p:spPr>
          <a:xfrm rot="18900000" flipH="1">
            <a:off x="5278299" y="2541022"/>
            <a:ext cx="131104" cy="131104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DFD110E3-2F59-4E7C-A033-7218763ACA35}"/>
              </a:ext>
            </a:extLst>
          </p:cNvPr>
          <p:cNvSpPr/>
          <p:nvPr/>
        </p:nvSpPr>
        <p:spPr>
          <a:xfrm>
            <a:off x="5569737" y="1769089"/>
            <a:ext cx="468871" cy="468871"/>
          </a:xfrm>
          <a:prstGeom prst="ellipse">
            <a:avLst/>
          </a:prstGeom>
          <a:gradFill>
            <a:gsLst>
              <a:gs pos="7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b="1" dirty="0">
                <a:cs typeface="+mn-ea"/>
                <a:sym typeface="+mn-lt"/>
              </a:rPr>
              <a:t>01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69" name="文本框6">
            <a:extLst>
              <a:ext uri="{FF2B5EF4-FFF2-40B4-BE49-F238E27FC236}">
                <a16:creationId xmlns:a16="http://schemas.microsoft.com/office/drawing/2014/main" id="{FD81184D-EFBF-4555-A61E-189DAB0C5BC8}"/>
              </a:ext>
            </a:extLst>
          </p:cNvPr>
          <p:cNvSpPr txBox="1"/>
          <p:nvPr/>
        </p:nvSpPr>
        <p:spPr>
          <a:xfrm>
            <a:off x="6181858" y="1880414"/>
            <a:ext cx="2139881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>
              <a:defRPr sz="160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+mj-ea"/>
                <a:ea typeface="+mj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主要工作项目一</a:t>
            </a:r>
          </a:p>
        </p:txBody>
      </p:sp>
      <p:sp>
        <p:nvSpPr>
          <p:cNvPr id="70" name="文本框5">
            <a:extLst>
              <a:ext uri="{FF2B5EF4-FFF2-40B4-BE49-F238E27FC236}">
                <a16:creationId xmlns:a16="http://schemas.microsoft.com/office/drawing/2014/main" id="{3EB88835-2BFB-4EA8-8C40-9C157BC7D1E8}"/>
              </a:ext>
            </a:extLst>
          </p:cNvPr>
          <p:cNvSpPr txBox="1"/>
          <p:nvPr/>
        </p:nvSpPr>
        <p:spPr>
          <a:xfrm>
            <a:off x="6090926" y="2127071"/>
            <a:ext cx="4206565" cy="613373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F53D3A71-2917-4A44-9D74-EB8106CA512F}"/>
              </a:ext>
            </a:extLst>
          </p:cNvPr>
          <p:cNvCxnSpPr>
            <a:cxnSpLocks/>
          </p:cNvCxnSpPr>
          <p:nvPr/>
        </p:nvCxnSpPr>
        <p:spPr>
          <a:xfrm flipH="1">
            <a:off x="5512081" y="3575899"/>
            <a:ext cx="37768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椭圆 57">
            <a:extLst>
              <a:ext uri="{FF2B5EF4-FFF2-40B4-BE49-F238E27FC236}">
                <a16:creationId xmlns:a16="http://schemas.microsoft.com/office/drawing/2014/main" id="{0BA22F32-DB1A-4EB7-9F79-74A306B4A9EE}"/>
              </a:ext>
            </a:extLst>
          </p:cNvPr>
          <p:cNvSpPr/>
          <p:nvPr/>
        </p:nvSpPr>
        <p:spPr>
          <a:xfrm flipH="1">
            <a:off x="5512081" y="3513663"/>
            <a:ext cx="131104" cy="131104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A25D20AB-A3EB-4910-92DB-6F42B0F780C1}"/>
              </a:ext>
            </a:extLst>
          </p:cNvPr>
          <p:cNvSpPr/>
          <p:nvPr/>
        </p:nvSpPr>
        <p:spPr>
          <a:xfrm>
            <a:off x="6101306" y="3328909"/>
            <a:ext cx="468871" cy="468871"/>
          </a:xfrm>
          <a:prstGeom prst="ellipse">
            <a:avLst/>
          </a:prstGeom>
          <a:gradFill>
            <a:gsLst>
              <a:gs pos="7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b="1" dirty="0">
                <a:cs typeface="+mn-ea"/>
                <a:sym typeface="+mn-lt"/>
              </a:rPr>
              <a:t>02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62" name="文本框6">
            <a:extLst>
              <a:ext uri="{FF2B5EF4-FFF2-40B4-BE49-F238E27FC236}">
                <a16:creationId xmlns:a16="http://schemas.microsoft.com/office/drawing/2014/main" id="{24F183F6-D23B-46B8-A376-C5CBCCF8CC1C}"/>
              </a:ext>
            </a:extLst>
          </p:cNvPr>
          <p:cNvSpPr txBox="1"/>
          <p:nvPr/>
        </p:nvSpPr>
        <p:spPr>
          <a:xfrm>
            <a:off x="6713427" y="3440234"/>
            <a:ext cx="2139881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>
              <a:defRPr sz="160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+mj-ea"/>
                <a:ea typeface="+mj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主要工作项目二</a:t>
            </a:r>
          </a:p>
        </p:txBody>
      </p:sp>
      <p:sp>
        <p:nvSpPr>
          <p:cNvPr id="63" name="文本框5">
            <a:extLst>
              <a:ext uri="{FF2B5EF4-FFF2-40B4-BE49-F238E27FC236}">
                <a16:creationId xmlns:a16="http://schemas.microsoft.com/office/drawing/2014/main" id="{BDA5BF2C-7037-402D-9CC1-CE3E2E810DFD}"/>
              </a:ext>
            </a:extLst>
          </p:cNvPr>
          <p:cNvSpPr txBox="1"/>
          <p:nvPr/>
        </p:nvSpPr>
        <p:spPr>
          <a:xfrm>
            <a:off x="6622495" y="3686891"/>
            <a:ext cx="4206565" cy="613373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345F0740-F7FA-4D5D-9837-EDBEFE957427}"/>
              </a:ext>
            </a:extLst>
          </p:cNvPr>
          <p:cNvCxnSpPr>
            <a:cxnSpLocks/>
          </p:cNvCxnSpPr>
          <p:nvPr/>
        </p:nvCxnSpPr>
        <p:spPr>
          <a:xfrm flipH="1" flipV="1">
            <a:off x="5295157" y="4521656"/>
            <a:ext cx="287741" cy="3435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椭圆 50">
            <a:extLst>
              <a:ext uri="{FF2B5EF4-FFF2-40B4-BE49-F238E27FC236}">
                <a16:creationId xmlns:a16="http://schemas.microsoft.com/office/drawing/2014/main" id="{36B57A51-B4EB-46AC-B9F9-E66D063EF7CE}"/>
              </a:ext>
            </a:extLst>
          </p:cNvPr>
          <p:cNvSpPr/>
          <p:nvPr/>
        </p:nvSpPr>
        <p:spPr>
          <a:xfrm rot="2700000" flipH="1" flipV="1">
            <a:off x="5278299" y="4500109"/>
            <a:ext cx="131104" cy="131104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4A46A1F6-BABC-4A40-9C5D-54012464E088}"/>
              </a:ext>
            </a:extLst>
          </p:cNvPr>
          <p:cNvSpPr/>
          <p:nvPr/>
        </p:nvSpPr>
        <p:spPr>
          <a:xfrm>
            <a:off x="5541146" y="4884942"/>
            <a:ext cx="468871" cy="468871"/>
          </a:xfrm>
          <a:prstGeom prst="ellipse">
            <a:avLst/>
          </a:prstGeom>
          <a:gradFill>
            <a:gsLst>
              <a:gs pos="7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b="1" dirty="0">
                <a:cs typeface="+mn-ea"/>
                <a:sym typeface="+mn-lt"/>
              </a:rPr>
              <a:t>03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55" name="文本框6">
            <a:extLst>
              <a:ext uri="{FF2B5EF4-FFF2-40B4-BE49-F238E27FC236}">
                <a16:creationId xmlns:a16="http://schemas.microsoft.com/office/drawing/2014/main" id="{FDBB568F-4035-4DBE-A6F7-E882AAF411D4}"/>
              </a:ext>
            </a:extLst>
          </p:cNvPr>
          <p:cNvSpPr txBox="1"/>
          <p:nvPr/>
        </p:nvSpPr>
        <p:spPr>
          <a:xfrm>
            <a:off x="6153267" y="4996267"/>
            <a:ext cx="2139881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>
              <a:defRPr sz="160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+mj-ea"/>
                <a:ea typeface="+mj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主要工作项目三</a:t>
            </a:r>
          </a:p>
        </p:txBody>
      </p:sp>
      <p:sp>
        <p:nvSpPr>
          <p:cNvPr id="56" name="文本框5">
            <a:extLst>
              <a:ext uri="{FF2B5EF4-FFF2-40B4-BE49-F238E27FC236}">
                <a16:creationId xmlns:a16="http://schemas.microsoft.com/office/drawing/2014/main" id="{866D60B9-828B-4798-8FAB-68807206D8B7}"/>
              </a:ext>
            </a:extLst>
          </p:cNvPr>
          <p:cNvSpPr txBox="1"/>
          <p:nvPr/>
        </p:nvSpPr>
        <p:spPr>
          <a:xfrm>
            <a:off x="6062335" y="5242924"/>
            <a:ext cx="4206565" cy="613373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8" name="Freeform 797_1">
            <a:extLst>
              <a:ext uri="{FF2B5EF4-FFF2-40B4-BE49-F238E27FC236}">
                <a16:creationId xmlns:a16="http://schemas.microsoft.com/office/drawing/2014/main" id="{E06D32AC-1751-406D-854B-261EF27ED8FE}"/>
              </a:ext>
            </a:extLst>
          </p:cNvPr>
          <p:cNvSpPr/>
          <p:nvPr/>
        </p:nvSpPr>
        <p:spPr>
          <a:xfrm>
            <a:off x="1362940" y="1462079"/>
            <a:ext cx="4217904" cy="4217904"/>
          </a:xfrm>
          <a:custGeom>
            <a:avLst/>
            <a:gdLst>
              <a:gd name="connsiteX0" fmla="*/ 2393950 w 4787900"/>
              <a:gd name="connsiteY0" fmla="*/ 0 h 4787900"/>
              <a:gd name="connsiteX1" fmla="*/ 4787900 w 4787900"/>
              <a:gd name="connsiteY1" fmla="*/ 2393950 h 4787900"/>
              <a:gd name="connsiteX2" fmla="*/ 2393950 w 4787900"/>
              <a:gd name="connsiteY2" fmla="*/ 4787900 h 4787900"/>
              <a:gd name="connsiteX3" fmla="*/ 0 w 4787900"/>
              <a:gd name="connsiteY3" fmla="*/ 2393950 h 4787900"/>
              <a:gd name="connsiteX4" fmla="*/ 2393950 w 4787900"/>
              <a:gd name="connsiteY4" fmla="*/ 0 h 478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7900" h="4787900">
                <a:moveTo>
                  <a:pt x="2393950" y="0"/>
                </a:moveTo>
                <a:cubicBezTo>
                  <a:pt x="3716092" y="0"/>
                  <a:pt x="4787900" y="1071808"/>
                  <a:pt x="4787900" y="2393950"/>
                </a:cubicBezTo>
                <a:cubicBezTo>
                  <a:pt x="4787900" y="3716092"/>
                  <a:pt x="3716092" y="4787900"/>
                  <a:pt x="2393950" y="4787900"/>
                </a:cubicBezTo>
                <a:cubicBezTo>
                  <a:pt x="1071808" y="4787900"/>
                  <a:pt x="0" y="3716092"/>
                  <a:pt x="0" y="2393950"/>
                </a:cubicBezTo>
                <a:cubicBezTo>
                  <a:pt x="0" y="1071808"/>
                  <a:pt x="1071808" y="0"/>
                  <a:pt x="2393950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E6C9843A-A23D-4EEA-AEA0-319F47368BE5}"/>
              </a:ext>
            </a:extLst>
          </p:cNvPr>
          <p:cNvSpPr/>
          <p:nvPr/>
        </p:nvSpPr>
        <p:spPr>
          <a:xfrm>
            <a:off x="1685293" y="1784432"/>
            <a:ext cx="3573200" cy="3573200"/>
          </a:xfrm>
          <a:prstGeom prst="ellipse">
            <a:avLst/>
          </a:prstGeom>
          <a:gradFill>
            <a:gsLst>
              <a:gs pos="7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7" name="文本框6">
            <a:extLst>
              <a:ext uri="{FF2B5EF4-FFF2-40B4-BE49-F238E27FC236}">
                <a16:creationId xmlns:a16="http://schemas.microsoft.com/office/drawing/2014/main" id="{4C5E1541-3E13-427B-8CF3-0012EB30E01F}"/>
              </a:ext>
            </a:extLst>
          </p:cNvPr>
          <p:cNvSpPr txBox="1"/>
          <p:nvPr/>
        </p:nvSpPr>
        <p:spPr>
          <a:xfrm>
            <a:off x="2401952" y="4671934"/>
            <a:ext cx="2139881" cy="369332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 anchor="b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此处输入标题</a:t>
            </a:r>
          </a:p>
        </p:txBody>
      </p:sp>
      <p:grpSp>
        <p:nvGrpSpPr>
          <p:cNvPr id="94" name="组合 93">
            <a:extLst>
              <a:ext uri="{FF2B5EF4-FFF2-40B4-BE49-F238E27FC236}">
                <a16:creationId xmlns:a16="http://schemas.microsoft.com/office/drawing/2014/main" id="{777D793C-845F-4B36-A931-24E61399519A}"/>
              </a:ext>
            </a:extLst>
          </p:cNvPr>
          <p:cNvGrpSpPr/>
          <p:nvPr/>
        </p:nvGrpSpPr>
        <p:grpSpPr>
          <a:xfrm>
            <a:off x="1707359" y="2048217"/>
            <a:ext cx="3547178" cy="2604023"/>
            <a:chOff x="2027478" y="2031481"/>
            <a:chExt cx="2976524" cy="2185099"/>
          </a:xfrm>
        </p:grpSpPr>
        <p:sp>
          <p:nvSpPr>
            <p:cNvPr id="3" name="任意多边形: 形状 2">
              <a:extLst>
                <a:ext uri="{FF2B5EF4-FFF2-40B4-BE49-F238E27FC236}">
                  <a16:creationId xmlns:a16="http://schemas.microsoft.com/office/drawing/2014/main" id="{D85B6061-B9C9-4976-8174-95F4BABC934E}"/>
                </a:ext>
              </a:extLst>
            </p:cNvPr>
            <p:cNvSpPr/>
            <p:nvPr/>
          </p:nvSpPr>
          <p:spPr>
            <a:xfrm flipH="1">
              <a:off x="2027478" y="2422562"/>
              <a:ext cx="2796056" cy="1604928"/>
            </a:xfrm>
            <a:custGeom>
              <a:avLst/>
              <a:gdLst>
                <a:gd name="connsiteX0" fmla="*/ 390766 w 2796056"/>
                <a:gd name="connsiteY0" fmla="*/ 322506 h 1604928"/>
                <a:gd name="connsiteX1" fmla="*/ 2479 w 2796056"/>
                <a:gd name="connsiteY1" fmla="*/ 1071990 h 1604928"/>
                <a:gd name="connsiteX2" fmla="*/ 224434 w 2796056"/>
                <a:gd name="connsiteY2" fmla="*/ 1457207 h 1604928"/>
                <a:gd name="connsiteX3" fmla="*/ 2658092 w 2796056"/>
                <a:gd name="connsiteY3" fmla="*/ 1294669 h 1604928"/>
                <a:gd name="connsiteX4" fmla="*/ 2253551 w 2796056"/>
                <a:gd name="connsiteY4" fmla="*/ 138837 h 1604928"/>
                <a:gd name="connsiteX5" fmla="*/ 390766 w 2796056"/>
                <a:gd name="connsiteY5" fmla="*/ 322506 h 16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6056" h="1604928">
                  <a:moveTo>
                    <a:pt x="390766" y="322506"/>
                  </a:moveTo>
                  <a:cubicBezTo>
                    <a:pt x="131787" y="480169"/>
                    <a:pt x="-21631" y="769578"/>
                    <a:pt x="2479" y="1071990"/>
                  </a:cubicBezTo>
                  <a:cubicBezTo>
                    <a:pt x="15211" y="1226312"/>
                    <a:pt x="72641" y="1375306"/>
                    <a:pt x="224434" y="1457207"/>
                  </a:cubicBezTo>
                  <a:cubicBezTo>
                    <a:pt x="629246" y="1673926"/>
                    <a:pt x="2396495" y="1677989"/>
                    <a:pt x="2658092" y="1294669"/>
                  </a:cubicBezTo>
                  <a:cubicBezTo>
                    <a:pt x="2919689" y="911348"/>
                    <a:pt x="2822346" y="366030"/>
                    <a:pt x="2253551" y="138837"/>
                  </a:cubicBezTo>
                  <a:cubicBezTo>
                    <a:pt x="1760426" y="-58648"/>
                    <a:pt x="1059342" y="-84654"/>
                    <a:pt x="390766" y="322506"/>
                  </a:cubicBezTo>
                  <a:close/>
                </a:path>
              </a:pathLst>
            </a:custGeom>
            <a:solidFill>
              <a:srgbClr val="E6E6E6">
                <a:alpha val="30000"/>
              </a:srgbClr>
            </a:solidFill>
            <a:ln w="90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13C1EBFA-ED61-41F2-9343-0309B585781C}"/>
                </a:ext>
              </a:extLst>
            </p:cNvPr>
            <p:cNvSpPr/>
            <p:nvPr/>
          </p:nvSpPr>
          <p:spPr>
            <a:xfrm rot="1451400" flipH="1">
              <a:off x="2602788" y="2628932"/>
              <a:ext cx="205972" cy="283810"/>
            </a:xfrm>
            <a:custGeom>
              <a:avLst/>
              <a:gdLst>
                <a:gd name="connsiteX0" fmla="*/ 0 w 205972"/>
                <a:gd name="connsiteY0" fmla="*/ 0 h 283810"/>
                <a:gd name="connsiteX1" fmla="*/ 205973 w 205972"/>
                <a:gd name="connsiteY1" fmla="*/ 0 h 283810"/>
                <a:gd name="connsiteX2" fmla="*/ 205973 w 205972"/>
                <a:gd name="connsiteY2" fmla="*/ 283811 h 283810"/>
                <a:gd name="connsiteX3" fmla="*/ 0 w 205972"/>
                <a:gd name="connsiteY3" fmla="*/ 283811 h 28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972" h="283810">
                  <a:moveTo>
                    <a:pt x="0" y="0"/>
                  </a:moveTo>
                  <a:lnTo>
                    <a:pt x="205973" y="0"/>
                  </a:lnTo>
                  <a:lnTo>
                    <a:pt x="205973" y="283811"/>
                  </a:lnTo>
                  <a:lnTo>
                    <a:pt x="0" y="283811"/>
                  </a:lnTo>
                  <a:close/>
                </a:path>
              </a:pathLst>
            </a:custGeom>
            <a:solidFill>
              <a:srgbClr val="C9C9C9">
                <a:alpha val="58000"/>
              </a:srgbClr>
            </a:solidFill>
            <a:ln w="90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5BFDF28F-A26E-4B62-80E0-D261AA306208}"/>
                </a:ext>
              </a:extLst>
            </p:cNvPr>
            <p:cNvSpPr/>
            <p:nvPr/>
          </p:nvSpPr>
          <p:spPr>
            <a:xfrm flipH="1">
              <a:off x="3599757" y="2698203"/>
              <a:ext cx="1161520" cy="627718"/>
            </a:xfrm>
            <a:custGeom>
              <a:avLst/>
              <a:gdLst>
                <a:gd name="connsiteX0" fmla="*/ 951213 w 1161520"/>
                <a:gd name="connsiteY0" fmla="*/ 212384 h 627718"/>
                <a:gd name="connsiteX1" fmla="*/ 741809 w 1161520"/>
                <a:gd name="connsiteY1" fmla="*/ 305031 h 627718"/>
                <a:gd name="connsiteX2" fmla="*/ 284714 w 1161520"/>
                <a:gd name="connsiteY2" fmla="*/ 214732 h 627718"/>
                <a:gd name="connsiteX3" fmla="*/ 78560 w 1161520"/>
                <a:gd name="connsiteY3" fmla="*/ 0 h 627718"/>
                <a:gd name="connsiteX4" fmla="*/ 0 w 1161520"/>
                <a:gd name="connsiteY4" fmla="*/ 54180 h 627718"/>
                <a:gd name="connsiteX5" fmla="*/ 173375 w 1161520"/>
                <a:gd name="connsiteY5" fmla="*/ 316048 h 627718"/>
                <a:gd name="connsiteX6" fmla="*/ 857121 w 1161520"/>
                <a:gd name="connsiteY6" fmla="*/ 619995 h 627718"/>
                <a:gd name="connsiteX7" fmla="*/ 1161520 w 1161520"/>
                <a:gd name="connsiteY7" fmla="*/ 574394 h 627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1520" h="627718">
                  <a:moveTo>
                    <a:pt x="951213" y="212384"/>
                  </a:moveTo>
                  <a:lnTo>
                    <a:pt x="741809" y="305031"/>
                  </a:lnTo>
                  <a:cubicBezTo>
                    <a:pt x="585600" y="373948"/>
                    <a:pt x="402979" y="337873"/>
                    <a:pt x="284714" y="214732"/>
                  </a:cubicBezTo>
                  <a:lnTo>
                    <a:pt x="78560" y="0"/>
                  </a:lnTo>
                  <a:lnTo>
                    <a:pt x="0" y="54180"/>
                  </a:lnTo>
                  <a:lnTo>
                    <a:pt x="173375" y="316048"/>
                  </a:lnTo>
                  <a:cubicBezTo>
                    <a:pt x="322878" y="541606"/>
                    <a:pt x="589510" y="660133"/>
                    <a:pt x="857121" y="619995"/>
                  </a:cubicBezTo>
                  <a:lnTo>
                    <a:pt x="1161520" y="574394"/>
                  </a:lnTo>
                  <a:close/>
                </a:path>
              </a:pathLst>
            </a:custGeom>
            <a:solidFill>
              <a:srgbClr val="2399F3"/>
            </a:solidFill>
            <a:ln w="90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988208C5-3529-43C1-ABB4-2944695A488B}"/>
                </a:ext>
              </a:extLst>
            </p:cNvPr>
            <p:cNvSpPr/>
            <p:nvPr/>
          </p:nvSpPr>
          <p:spPr>
            <a:xfrm flipH="1">
              <a:off x="3599757" y="2698203"/>
              <a:ext cx="1161520" cy="627718"/>
            </a:xfrm>
            <a:custGeom>
              <a:avLst/>
              <a:gdLst>
                <a:gd name="connsiteX0" fmla="*/ 951213 w 1161520"/>
                <a:gd name="connsiteY0" fmla="*/ 212384 h 627718"/>
                <a:gd name="connsiteX1" fmla="*/ 741809 w 1161520"/>
                <a:gd name="connsiteY1" fmla="*/ 305031 h 627718"/>
                <a:gd name="connsiteX2" fmla="*/ 284714 w 1161520"/>
                <a:gd name="connsiteY2" fmla="*/ 214732 h 627718"/>
                <a:gd name="connsiteX3" fmla="*/ 78560 w 1161520"/>
                <a:gd name="connsiteY3" fmla="*/ 0 h 627718"/>
                <a:gd name="connsiteX4" fmla="*/ 0 w 1161520"/>
                <a:gd name="connsiteY4" fmla="*/ 54180 h 627718"/>
                <a:gd name="connsiteX5" fmla="*/ 173375 w 1161520"/>
                <a:gd name="connsiteY5" fmla="*/ 316048 h 627718"/>
                <a:gd name="connsiteX6" fmla="*/ 857121 w 1161520"/>
                <a:gd name="connsiteY6" fmla="*/ 619995 h 627718"/>
                <a:gd name="connsiteX7" fmla="*/ 1161520 w 1161520"/>
                <a:gd name="connsiteY7" fmla="*/ 574394 h 627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1520" h="627718">
                  <a:moveTo>
                    <a:pt x="951213" y="212384"/>
                  </a:moveTo>
                  <a:lnTo>
                    <a:pt x="741809" y="305031"/>
                  </a:lnTo>
                  <a:cubicBezTo>
                    <a:pt x="585600" y="373948"/>
                    <a:pt x="402979" y="337873"/>
                    <a:pt x="284714" y="214732"/>
                  </a:cubicBezTo>
                  <a:lnTo>
                    <a:pt x="78560" y="0"/>
                  </a:lnTo>
                  <a:lnTo>
                    <a:pt x="0" y="54180"/>
                  </a:lnTo>
                  <a:lnTo>
                    <a:pt x="173375" y="316048"/>
                  </a:lnTo>
                  <a:cubicBezTo>
                    <a:pt x="322878" y="541606"/>
                    <a:pt x="589510" y="660133"/>
                    <a:pt x="857121" y="619995"/>
                  </a:cubicBezTo>
                  <a:lnTo>
                    <a:pt x="1161520" y="574394"/>
                  </a:lnTo>
                  <a:close/>
                </a:path>
              </a:pathLst>
            </a:custGeom>
            <a:solidFill>
              <a:srgbClr val="FFFFFF">
                <a:alpha val="46000"/>
              </a:srgbClr>
            </a:solidFill>
            <a:ln w="90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9A8AA0A7-6EB3-46F5-967C-29DCCBD73077}"/>
                </a:ext>
              </a:extLst>
            </p:cNvPr>
            <p:cNvSpPr/>
            <p:nvPr/>
          </p:nvSpPr>
          <p:spPr>
            <a:xfrm flipH="1">
              <a:off x="2049950" y="2846745"/>
              <a:ext cx="1724446" cy="946362"/>
            </a:xfrm>
            <a:custGeom>
              <a:avLst/>
              <a:gdLst>
                <a:gd name="connsiteX0" fmla="*/ 1101381 w 1724446"/>
                <a:gd name="connsiteY0" fmla="*/ 242454 h 946362"/>
                <a:gd name="connsiteX1" fmla="*/ 1489668 w 1724446"/>
                <a:gd name="connsiteY1" fmla="*/ 341783 h 946362"/>
                <a:gd name="connsiteX2" fmla="*/ 1724446 w 1724446"/>
                <a:gd name="connsiteY2" fmla="*/ 847459 h 946362"/>
                <a:gd name="connsiteX3" fmla="*/ 956902 w 1724446"/>
                <a:gd name="connsiteY3" fmla="*/ 847459 h 946362"/>
                <a:gd name="connsiteX4" fmla="*/ 254102 w 1724446"/>
                <a:gd name="connsiteY4" fmla="*/ 825336 h 946362"/>
                <a:gd name="connsiteX5" fmla="*/ 107095 w 1724446"/>
                <a:gd name="connsiteY5" fmla="*/ 323362 h 946362"/>
                <a:gd name="connsiteX6" fmla="*/ 0 w 1724446"/>
                <a:gd name="connsiteY6" fmla="*/ 110255 h 946362"/>
                <a:gd name="connsiteX7" fmla="*/ 254102 w 1724446"/>
                <a:gd name="connsiteY7" fmla="*/ 0 h 946362"/>
                <a:gd name="connsiteX8" fmla="*/ 591190 w 1724446"/>
                <a:gd name="connsiteY8" fmla="*/ 6050 h 946362"/>
                <a:gd name="connsiteX9" fmla="*/ 726910 w 1724446"/>
                <a:gd name="connsiteY9" fmla="*/ 148091 h 946362"/>
                <a:gd name="connsiteX10" fmla="*/ 862359 w 1724446"/>
                <a:gd name="connsiteY10" fmla="*/ 270447 h 94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446" h="946362">
                  <a:moveTo>
                    <a:pt x="1101381" y="242454"/>
                  </a:moveTo>
                  <a:cubicBezTo>
                    <a:pt x="1101381" y="242454"/>
                    <a:pt x="1327129" y="161997"/>
                    <a:pt x="1489668" y="341783"/>
                  </a:cubicBezTo>
                  <a:cubicBezTo>
                    <a:pt x="1652207" y="521569"/>
                    <a:pt x="1724446" y="847459"/>
                    <a:pt x="1724446" y="847459"/>
                  </a:cubicBezTo>
                  <a:cubicBezTo>
                    <a:pt x="1724446" y="847459"/>
                    <a:pt x="1218770" y="612681"/>
                    <a:pt x="956902" y="847459"/>
                  </a:cubicBezTo>
                  <a:cubicBezTo>
                    <a:pt x="695034" y="1082238"/>
                    <a:pt x="254102" y="825336"/>
                    <a:pt x="254102" y="825336"/>
                  </a:cubicBezTo>
                  <a:lnTo>
                    <a:pt x="107095" y="323362"/>
                  </a:lnTo>
                  <a:lnTo>
                    <a:pt x="0" y="110255"/>
                  </a:lnTo>
                  <a:lnTo>
                    <a:pt x="254102" y="0"/>
                  </a:lnTo>
                  <a:lnTo>
                    <a:pt x="591190" y="6050"/>
                  </a:lnTo>
                  <a:lnTo>
                    <a:pt x="726910" y="148091"/>
                  </a:lnTo>
                  <a:lnTo>
                    <a:pt x="862359" y="270447"/>
                  </a:lnTo>
                  <a:close/>
                </a:path>
              </a:pathLst>
            </a:custGeom>
            <a:solidFill>
              <a:srgbClr val="FFD200"/>
            </a:solidFill>
            <a:ln w="90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F894D670-00B8-4F88-B912-0414F732C0B0}"/>
                </a:ext>
              </a:extLst>
            </p:cNvPr>
            <p:cNvSpPr/>
            <p:nvPr/>
          </p:nvSpPr>
          <p:spPr>
            <a:xfrm flipH="1">
              <a:off x="2049950" y="2846745"/>
              <a:ext cx="1724446" cy="946362"/>
            </a:xfrm>
            <a:custGeom>
              <a:avLst/>
              <a:gdLst>
                <a:gd name="connsiteX0" fmla="*/ 1101381 w 1724446"/>
                <a:gd name="connsiteY0" fmla="*/ 242454 h 946362"/>
                <a:gd name="connsiteX1" fmla="*/ 1489668 w 1724446"/>
                <a:gd name="connsiteY1" fmla="*/ 341783 h 946362"/>
                <a:gd name="connsiteX2" fmla="*/ 1724446 w 1724446"/>
                <a:gd name="connsiteY2" fmla="*/ 847459 h 946362"/>
                <a:gd name="connsiteX3" fmla="*/ 956902 w 1724446"/>
                <a:gd name="connsiteY3" fmla="*/ 847459 h 946362"/>
                <a:gd name="connsiteX4" fmla="*/ 254102 w 1724446"/>
                <a:gd name="connsiteY4" fmla="*/ 825336 h 946362"/>
                <a:gd name="connsiteX5" fmla="*/ 107095 w 1724446"/>
                <a:gd name="connsiteY5" fmla="*/ 323362 h 946362"/>
                <a:gd name="connsiteX6" fmla="*/ 0 w 1724446"/>
                <a:gd name="connsiteY6" fmla="*/ 110255 h 946362"/>
                <a:gd name="connsiteX7" fmla="*/ 254102 w 1724446"/>
                <a:gd name="connsiteY7" fmla="*/ 0 h 946362"/>
                <a:gd name="connsiteX8" fmla="*/ 591190 w 1724446"/>
                <a:gd name="connsiteY8" fmla="*/ 6050 h 946362"/>
                <a:gd name="connsiteX9" fmla="*/ 726910 w 1724446"/>
                <a:gd name="connsiteY9" fmla="*/ 148091 h 946362"/>
                <a:gd name="connsiteX10" fmla="*/ 862359 w 1724446"/>
                <a:gd name="connsiteY10" fmla="*/ 270447 h 94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4446" h="946362">
                  <a:moveTo>
                    <a:pt x="1101381" y="242454"/>
                  </a:moveTo>
                  <a:cubicBezTo>
                    <a:pt x="1101381" y="242454"/>
                    <a:pt x="1327129" y="161997"/>
                    <a:pt x="1489668" y="341783"/>
                  </a:cubicBezTo>
                  <a:cubicBezTo>
                    <a:pt x="1652207" y="521569"/>
                    <a:pt x="1724446" y="847459"/>
                    <a:pt x="1724446" y="847459"/>
                  </a:cubicBezTo>
                  <a:cubicBezTo>
                    <a:pt x="1724446" y="847459"/>
                    <a:pt x="1218770" y="612681"/>
                    <a:pt x="956902" y="847459"/>
                  </a:cubicBezTo>
                  <a:cubicBezTo>
                    <a:pt x="695034" y="1082238"/>
                    <a:pt x="254102" y="825336"/>
                    <a:pt x="254102" y="825336"/>
                  </a:cubicBezTo>
                  <a:lnTo>
                    <a:pt x="107095" y="323362"/>
                  </a:lnTo>
                  <a:lnTo>
                    <a:pt x="0" y="110255"/>
                  </a:lnTo>
                  <a:lnTo>
                    <a:pt x="254102" y="0"/>
                  </a:lnTo>
                  <a:lnTo>
                    <a:pt x="591190" y="6050"/>
                  </a:lnTo>
                  <a:lnTo>
                    <a:pt x="726910" y="148091"/>
                  </a:lnTo>
                  <a:lnTo>
                    <a:pt x="862359" y="270447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90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EE781EA2-815B-4CB7-8702-2A48800D1B97}"/>
                </a:ext>
              </a:extLst>
            </p:cNvPr>
            <p:cNvSpPr/>
            <p:nvPr/>
          </p:nvSpPr>
          <p:spPr>
            <a:xfrm flipH="1">
              <a:off x="3119264" y="4027138"/>
              <a:ext cx="87600" cy="179567"/>
            </a:xfrm>
            <a:custGeom>
              <a:avLst/>
              <a:gdLst>
                <a:gd name="connsiteX0" fmla="*/ 0 w 87600"/>
                <a:gd name="connsiteY0" fmla="*/ 57521 h 179567"/>
                <a:gd name="connsiteX1" fmla="*/ 25103 w 87600"/>
                <a:gd name="connsiteY1" fmla="*/ 130844 h 179567"/>
                <a:gd name="connsiteX2" fmla="*/ 71246 w 87600"/>
                <a:gd name="connsiteY2" fmla="*/ 165519 h 179567"/>
                <a:gd name="connsiteX3" fmla="*/ 85784 w 87600"/>
                <a:gd name="connsiteY3" fmla="*/ 25193 h 179567"/>
                <a:gd name="connsiteX4" fmla="*/ 12552 w 87600"/>
                <a:gd name="connsiteY4" fmla="*/ 0 h 179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600" h="179567">
                  <a:moveTo>
                    <a:pt x="0" y="57521"/>
                  </a:moveTo>
                  <a:cubicBezTo>
                    <a:pt x="0" y="57521"/>
                    <a:pt x="37294" y="90299"/>
                    <a:pt x="25103" y="130844"/>
                  </a:cubicBezTo>
                  <a:cubicBezTo>
                    <a:pt x="12913" y="171388"/>
                    <a:pt x="47317" y="196943"/>
                    <a:pt x="71246" y="165519"/>
                  </a:cubicBezTo>
                  <a:cubicBezTo>
                    <a:pt x="95175" y="134094"/>
                    <a:pt x="85784" y="25193"/>
                    <a:pt x="85784" y="25193"/>
                  </a:cubicBezTo>
                  <a:lnTo>
                    <a:pt x="12552" y="0"/>
                  </a:lnTo>
                  <a:close/>
                </a:path>
              </a:pathLst>
            </a:custGeom>
            <a:solidFill>
              <a:schemeClr val="accent3"/>
            </a:solidFill>
            <a:ln w="90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33CDC94E-A782-4345-A790-64484044F280}"/>
                </a:ext>
              </a:extLst>
            </p:cNvPr>
            <p:cNvSpPr/>
            <p:nvPr/>
          </p:nvSpPr>
          <p:spPr>
            <a:xfrm flipH="1">
              <a:off x="2459307" y="4059646"/>
              <a:ext cx="129639" cy="156934"/>
            </a:xfrm>
            <a:custGeom>
              <a:avLst/>
              <a:gdLst>
                <a:gd name="connsiteX0" fmla="*/ 15712 w 129639"/>
                <a:gd name="connsiteY0" fmla="*/ 68628 h 156934"/>
                <a:gd name="connsiteX1" fmla="*/ 72149 w 129639"/>
                <a:gd name="connsiteY1" fmla="*/ 121904 h 156934"/>
                <a:gd name="connsiteX2" fmla="*/ 129128 w 129639"/>
                <a:gd name="connsiteY2" fmla="*/ 130934 h 156934"/>
                <a:gd name="connsiteX3" fmla="*/ 76484 w 129639"/>
                <a:gd name="connsiteY3" fmla="*/ 0 h 156934"/>
                <a:gd name="connsiteX4" fmla="*/ 0 w 129639"/>
                <a:gd name="connsiteY4" fmla="*/ 11920 h 156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639" h="156934">
                  <a:moveTo>
                    <a:pt x="15712" y="68628"/>
                  </a:moveTo>
                  <a:cubicBezTo>
                    <a:pt x="15712" y="68628"/>
                    <a:pt x="64022" y="80276"/>
                    <a:pt x="72149" y="121904"/>
                  </a:cubicBezTo>
                  <a:cubicBezTo>
                    <a:pt x="80276" y="163532"/>
                    <a:pt x="122536" y="169943"/>
                    <a:pt x="129128" y="130934"/>
                  </a:cubicBezTo>
                  <a:cubicBezTo>
                    <a:pt x="135720" y="91925"/>
                    <a:pt x="76484" y="0"/>
                    <a:pt x="76484" y="0"/>
                  </a:cubicBezTo>
                  <a:lnTo>
                    <a:pt x="0" y="11920"/>
                  </a:lnTo>
                  <a:close/>
                </a:path>
              </a:pathLst>
            </a:custGeom>
            <a:solidFill>
              <a:schemeClr val="accent3"/>
            </a:solidFill>
            <a:ln w="90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193085F6-470E-4ECA-A64A-25658AC9D249}"/>
                </a:ext>
              </a:extLst>
            </p:cNvPr>
            <p:cNvSpPr/>
            <p:nvPr/>
          </p:nvSpPr>
          <p:spPr>
            <a:xfrm flipH="1">
              <a:off x="2576666" y="3622777"/>
              <a:ext cx="1056502" cy="515428"/>
            </a:xfrm>
            <a:custGeom>
              <a:avLst/>
              <a:gdLst>
                <a:gd name="connsiteX0" fmla="*/ 0 w 1056502"/>
                <a:gd name="connsiteY0" fmla="*/ 70253 h 515428"/>
                <a:gd name="connsiteX1" fmla="*/ 332121 w 1056502"/>
                <a:gd name="connsiteY1" fmla="*/ 307198 h 515428"/>
                <a:gd name="connsiteX2" fmla="*/ 918164 w 1056502"/>
                <a:gd name="connsiteY2" fmla="*/ 509288 h 515428"/>
                <a:gd name="connsiteX3" fmla="*/ 1056502 w 1056502"/>
                <a:gd name="connsiteY3" fmla="*/ 515429 h 515428"/>
                <a:gd name="connsiteX4" fmla="*/ 1056502 w 1056502"/>
                <a:gd name="connsiteY4" fmla="*/ 440119 h 515428"/>
                <a:gd name="connsiteX5" fmla="*/ 833643 w 1056502"/>
                <a:gd name="connsiteY5" fmla="*/ 365351 h 515428"/>
                <a:gd name="connsiteX6" fmla="*/ 608617 w 1056502"/>
                <a:gd name="connsiteY6" fmla="*/ 224304 h 515428"/>
                <a:gd name="connsiteX7" fmla="*/ 388287 w 1056502"/>
                <a:gd name="connsiteY7" fmla="*/ 0 h 51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6502" h="515428">
                  <a:moveTo>
                    <a:pt x="0" y="70253"/>
                  </a:moveTo>
                  <a:lnTo>
                    <a:pt x="332121" y="307198"/>
                  </a:lnTo>
                  <a:cubicBezTo>
                    <a:pt x="503861" y="429726"/>
                    <a:pt x="707405" y="499915"/>
                    <a:pt x="918164" y="509288"/>
                  </a:cubicBezTo>
                  <a:lnTo>
                    <a:pt x="1056502" y="515429"/>
                  </a:lnTo>
                  <a:lnTo>
                    <a:pt x="1056502" y="440119"/>
                  </a:lnTo>
                  <a:lnTo>
                    <a:pt x="833643" y="365351"/>
                  </a:lnTo>
                  <a:cubicBezTo>
                    <a:pt x="748609" y="336636"/>
                    <a:pt x="671520" y="288317"/>
                    <a:pt x="608617" y="224304"/>
                  </a:cubicBezTo>
                  <a:lnTo>
                    <a:pt x="388287" y="0"/>
                  </a:lnTo>
                  <a:close/>
                </a:path>
              </a:pathLst>
            </a:custGeom>
            <a:solidFill>
              <a:srgbClr val="24285B"/>
            </a:solidFill>
            <a:ln w="90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1AF47958-947F-4881-9876-E9DBA4928E0A}"/>
                </a:ext>
              </a:extLst>
            </p:cNvPr>
            <p:cNvSpPr/>
            <p:nvPr/>
          </p:nvSpPr>
          <p:spPr>
            <a:xfrm flipH="1">
              <a:off x="2576666" y="3622777"/>
              <a:ext cx="1056502" cy="515428"/>
            </a:xfrm>
            <a:custGeom>
              <a:avLst/>
              <a:gdLst>
                <a:gd name="connsiteX0" fmla="*/ 0 w 1056502"/>
                <a:gd name="connsiteY0" fmla="*/ 70253 h 515428"/>
                <a:gd name="connsiteX1" fmla="*/ 332121 w 1056502"/>
                <a:gd name="connsiteY1" fmla="*/ 307198 h 515428"/>
                <a:gd name="connsiteX2" fmla="*/ 918164 w 1056502"/>
                <a:gd name="connsiteY2" fmla="*/ 509288 h 515428"/>
                <a:gd name="connsiteX3" fmla="*/ 1056502 w 1056502"/>
                <a:gd name="connsiteY3" fmla="*/ 515429 h 515428"/>
                <a:gd name="connsiteX4" fmla="*/ 1056502 w 1056502"/>
                <a:gd name="connsiteY4" fmla="*/ 440119 h 515428"/>
                <a:gd name="connsiteX5" fmla="*/ 833643 w 1056502"/>
                <a:gd name="connsiteY5" fmla="*/ 365351 h 515428"/>
                <a:gd name="connsiteX6" fmla="*/ 608617 w 1056502"/>
                <a:gd name="connsiteY6" fmla="*/ 224304 h 515428"/>
                <a:gd name="connsiteX7" fmla="*/ 388287 w 1056502"/>
                <a:gd name="connsiteY7" fmla="*/ 0 h 51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6502" h="515428">
                  <a:moveTo>
                    <a:pt x="0" y="70253"/>
                  </a:moveTo>
                  <a:lnTo>
                    <a:pt x="332121" y="307198"/>
                  </a:lnTo>
                  <a:cubicBezTo>
                    <a:pt x="503861" y="429726"/>
                    <a:pt x="707405" y="499915"/>
                    <a:pt x="918164" y="509288"/>
                  </a:cubicBezTo>
                  <a:lnTo>
                    <a:pt x="1056502" y="515429"/>
                  </a:lnTo>
                  <a:lnTo>
                    <a:pt x="1056502" y="440119"/>
                  </a:lnTo>
                  <a:lnTo>
                    <a:pt x="833643" y="365351"/>
                  </a:lnTo>
                  <a:cubicBezTo>
                    <a:pt x="748609" y="336636"/>
                    <a:pt x="671520" y="288317"/>
                    <a:pt x="608617" y="224304"/>
                  </a:cubicBezTo>
                  <a:lnTo>
                    <a:pt x="388287" y="0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90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21A20423-8180-492D-A167-BAB0DA51B10C}"/>
                </a:ext>
              </a:extLst>
            </p:cNvPr>
            <p:cNvSpPr/>
            <p:nvPr/>
          </p:nvSpPr>
          <p:spPr>
            <a:xfrm rot="20929799" flipH="1">
              <a:off x="2963819" y="2248085"/>
              <a:ext cx="210578" cy="290222"/>
            </a:xfrm>
            <a:custGeom>
              <a:avLst/>
              <a:gdLst>
                <a:gd name="connsiteX0" fmla="*/ 0 w 210578"/>
                <a:gd name="connsiteY0" fmla="*/ 0 h 290222"/>
                <a:gd name="connsiteX1" fmla="*/ 210578 w 210578"/>
                <a:gd name="connsiteY1" fmla="*/ 0 h 290222"/>
                <a:gd name="connsiteX2" fmla="*/ 210578 w 210578"/>
                <a:gd name="connsiteY2" fmla="*/ 290222 h 290222"/>
                <a:gd name="connsiteX3" fmla="*/ 0 w 210578"/>
                <a:gd name="connsiteY3" fmla="*/ 290222 h 29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578" h="290222">
                  <a:moveTo>
                    <a:pt x="0" y="0"/>
                  </a:moveTo>
                  <a:lnTo>
                    <a:pt x="210578" y="0"/>
                  </a:lnTo>
                  <a:lnTo>
                    <a:pt x="210578" y="290222"/>
                  </a:lnTo>
                  <a:lnTo>
                    <a:pt x="0" y="290222"/>
                  </a:lnTo>
                  <a:close/>
                </a:path>
              </a:pathLst>
            </a:custGeom>
            <a:solidFill>
              <a:srgbClr val="E6E6E6">
                <a:alpha val="75000"/>
              </a:srgbClr>
            </a:solidFill>
            <a:ln w="90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8B177707-DF4A-4A49-BE97-A087D29BF658}"/>
                </a:ext>
              </a:extLst>
            </p:cNvPr>
            <p:cNvSpPr/>
            <p:nvPr/>
          </p:nvSpPr>
          <p:spPr>
            <a:xfrm rot="1800001" flipH="1">
              <a:off x="3519300" y="2031481"/>
              <a:ext cx="182585" cy="251573"/>
            </a:xfrm>
            <a:custGeom>
              <a:avLst/>
              <a:gdLst>
                <a:gd name="connsiteX0" fmla="*/ 0 w 182585"/>
                <a:gd name="connsiteY0" fmla="*/ 0 h 251573"/>
                <a:gd name="connsiteX1" fmla="*/ 182585 w 182585"/>
                <a:gd name="connsiteY1" fmla="*/ 0 h 251573"/>
                <a:gd name="connsiteX2" fmla="*/ 182585 w 182585"/>
                <a:gd name="connsiteY2" fmla="*/ 251574 h 251573"/>
                <a:gd name="connsiteX3" fmla="*/ 0 w 182585"/>
                <a:gd name="connsiteY3" fmla="*/ 251574 h 25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585" h="251573">
                  <a:moveTo>
                    <a:pt x="0" y="0"/>
                  </a:moveTo>
                  <a:lnTo>
                    <a:pt x="182585" y="0"/>
                  </a:lnTo>
                  <a:lnTo>
                    <a:pt x="182585" y="251574"/>
                  </a:lnTo>
                  <a:lnTo>
                    <a:pt x="0" y="251574"/>
                  </a:lnTo>
                  <a:close/>
                </a:path>
              </a:pathLst>
            </a:custGeom>
            <a:solidFill>
              <a:srgbClr val="E6E6E6">
                <a:alpha val="75000"/>
              </a:srgbClr>
            </a:solidFill>
            <a:ln w="90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679CF281-AC85-4E79-B9D2-6F82EEED242C}"/>
                </a:ext>
              </a:extLst>
            </p:cNvPr>
            <p:cNvSpPr/>
            <p:nvPr/>
          </p:nvSpPr>
          <p:spPr>
            <a:xfrm flipH="1">
              <a:off x="3764226" y="2622294"/>
              <a:ext cx="124296" cy="143125"/>
            </a:xfrm>
            <a:custGeom>
              <a:avLst/>
              <a:gdLst>
                <a:gd name="connsiteX0" fmla="*/ 27258 w 124296"/>
                <a:gd name="connsiteY0" fmla="*/ 26244 h 143125"/>
                <a:gd name="connsiteX1" fmla="*/ 168 w 124296"/>
                <a:gd name="connsiteY1" fmla="*/ 112389 h 143125"/>
                <a:gd name="connsiteX2" fmla="*/ 24097 w 124296"/>
                <a:gd name="connsiteY2" fmla="*/ 142306 h 143125"/>
                <a:gd name="connsiteX3" fmla="*/ 24730 w 124296"/>
                <a:gd name="connsiteY3" fmla="*/ 142369 h 143125"/>
                <a:gd name="connsiteX4" fmla="*/ 84598 w 124296"/>
                <a:gd name="connsiteY4" fmla="*/ 116092 h 143125"/>
                <a:gd name="connsiteX5" fmla="*/ 116203 w 124296"/>
                <a:gd name="connsiteY5" fmla="*/ 77082 h 143125"/>
                <a:gd name="connsiteX6" fmla="*/ 114126 w 124296"/>
                <a:gd name="connsiteY6" fmla="*/ 20374 h 143125"/>
                <a:gd name="connsiteX7" fmla="*/ 27258 w 124296"/>
                <a:gd name="connsiteY7" fmla="*/ 26244 h 14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296" h="143125">
                  <a:moveTo>
                    <a:pt x="27258" y="26244"/>
                  </a:moveTo>
                  <a:cubicBezTo>
                    <a:pt x="27258" y="26244"/>
                    <a:pt x="4141" y="75457"/>
                    <a:pt x="168" y="112389"/>
                  </a:cubicBezTo>
                  <a:cubicBezTo>
                    <a:pt x="-1484" y="127259"/>
                    <a:pt x="9225" y="140653"/>
                    <a:pt x="24097" y="142306"/>
                  </a:cubicBezTo>
                  <a:cubicBezTo>
                    <a:pt x="24305" y="142330"/>
                    <a:pt x="24522" y="142351"/>
                    <a:pt x="24730" y="142369"/>
                  </a:cubicBezTo>
                  <a:cubicBezTo>
                    <a:pt x="48108" y="146099"/>
                    <a:pt x="71514" y="135826"/>
                    <a:pt x="84598" y="116092"/>
                  </a:cubicBezTo>
                  <a:lnTo>
                    <a:pt x="116203" y="77082"/>
                  </a:lnTo>
                  <a:cubicBezTo>
                    <a:pt x="127716" y="59682"/>
                    <a:pt x="126876" y="36886"/>
                    <a:pt x="114126" y="20374"/>
                  </a:cubicBezTo>
                  <a:cubicBezTo>
                    <a:pt x="92996" y="-10508"/>
                    <a:pt x="39810" y="-4458"/>
                    <a:pt x="27258" y="26244"/>
                  </a:cubicBezTo>
                  <a:close/>
                </a:path>
              </a:pathLst>
            </a:custGeom>
            <a:solidFill>
              <a:srgbClr val="F4A28C"/>
            </a:solidFill>
            <a:ln w="90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DA3393D0-DE71-444F-8167-810618C539C8}"/>
                </a:ext>
              </a:extLst>
            </p:cNvPr>
            <p:cNvSpPr/>
            <p:nvPr/>
          </p:nvSpPr>
          <p:spPr>
            <a:xfrm flipH="1">
              <a:off x="3755975" y="2705788"/>
              <a:ext cx="97252" cy="188545"/>
            </a:xfrm>
            <a:custGeom>
              <a:avLst/>
              <a:gdLst>
                <a:gd name="connsiteX0" fmla="*/ 58153 w 97252"/>
                <a:gd name="connsiteY0" fmla="*/ 0 h 188545"/>
                <a:gd name="connsiteX1" fmla="*/ 97252 w 97252"/>
                <a:gd name="connsiteY1" fmla="*/ 173736 h 188545"/>
                <a:gd name="connsiteX2" fmla="*/ 0 w 97252"/>
                <a:gd name="connsiteY2" fmla="*/ 188545 h 188545"/>
                <a:gd name="connsiteX3" fmla="*/ 10565 w 97252"/>
                <a:gd name="connsiteY3" fmla="*/ 56166 h 188545"/>
                <a:gd name="connsiteX4" fmla="*/ 58153 w 97252"/>
                <a:gd name="connsiteY4" fmla="*/ 0 h 188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252" h="188545">
                  <a:moveTo>
                    <a:pt x="58153" y="0"/>
                  </a:moveTo>
                  <a:lnTo>
                    <a:pt x="97252" y="173736"/>
                  </a:lnTo>
                  <a:lnTo>
                    <a:pt x="0" y="188545"/>
                  </a:lnTo>
                  <a:lnTo>
                    <a:pt x="10565" y="56166"/>
                  </a:lnTo>
                  <a:lnTo>
                    <a:pt x="58153" y="0"/>
                  </a:lnTo>
                  <a:close/>
                </a:path>
              </a:pathLst>
            </a:custGeom>
            <a:solidFill>
              <a:srgbClr val="F4A28C"/>
            </a:solidFill>
            <a:ln w="90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405B2B13-0226-4591-BF73-E6AA3DD6B3A1}"/>
                </a:ext>
              </a:extLst>
            </p:cNvPr>
            <p:cNvSpPr/>
            <p:nvPr/>
          </p:nvSpPr>
          <p:spPr>
            <a:xfrm flipH="1">
              <a:off x="3754265" y="2567005"/>
              <a:ext cx="124114" cy="177887"/>
            </a:xfrm>
            <a:custGeom>
              <a:avLst/>
              <a:gdLst>
                <a:gd name="connsiteX0" fmla="*/ 29035 w 124114"/>
                <a:gd name="connsiteY0" fmla="*/ 88305 h 177887"/>
                <a:gd name="connsiteX1" fmla="*/ 77345 w 124114"/>
                <a:gd name="connsiteY1" fmla="*/ 101940 h 177887"/>
                <a:gd name="connsiteX2" fmla="*/ 60188 w 124114"/>
                <a:gd name="connsiteY2" fmla="*/ 148625 h 177887"/>
                <a:gd name="connsiteX3" fmla="*/ 96940 w 124114"/>
                <a:gd name="connsiteY3" fmla="*/ 177882 h 177887"/>
                <a:gd name="connsiteX4" fmla="*/ 120237 w 124114"/>
                <a:gd name="connsiteY4" fmla="*/ 111783 h 177887"/>
                <a:gd name="connsiteX5" fmla="*/ 111207 w 124114"/>
                <a:gd name="connsiteY5" fmla="*/ 55707 h 177887"/>
                <a:gd name="connsiteX6" fmla="*/ 93148 w 124114"/>
                <a:gd name="connsiteY6" fmla="*/ 37015 h 177887"/>
                <a:gd name="connsiteX7" fmla="*/ 32557 w 124114"/>
                <a:gd name="connsiteY7" fmla="*/ 5952 h 177887"/>
                <a:gd name="connsiteX8" fmla="*/ 14443 w 124114"/>
                <a:gd name="connsiteY8" fmla="*/ 2122 h 177887"/>
                <a:gd name="connsiteX9" fmla="*/ 10072 w 124114"/>
                <a:gd name="connsiteY9" fmla="*/ 6855 h 177887"/>
                <a:gd name="connsiteX10" fmla="*/ 14768 w 124114"/>
                <a:gd name="connsiteY10" fmla="*/ 79095 h 177887"/>
                <a:gd name="connsiteX11" fmla="*/ 29035 w 124114"/>
                <a:gd name="connsiteY11" fmla="*/ 88305 h 177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14" h="177887">
                  <a:moveTo>
                    <a:pt x="29035" y="88305"/>
                  </a:moveTo>
                  <a:cubicBezTo>
                    <a:pt x="44558" y="94692"/>
                    <a:pt x="60775" y="99267"/>
                    <a:pt x="77345" y="101940"/>
                  </a:cubicBezTo>
                  <a:cubicBezTo>
                    <a:pt x="62798" y="112665"/>
                    <a:pt x="56043" y="131032"/>
                    <a:pt x="60188" y="148625"/>
                  </a:cubicBezTo>
                  <a:cubicBezTo>
                    <a:pt x="63864" y="165916"/>
                    <a:pt x="79269" y="178181"/>
                    <a:pt x="96940" y="177882"/>
                  </a:cubicBezTo>
                  <a:lnTo>
                    <a:pt x="120237" y="111783"/>
                  </a:lnTo>
                  <a:cubicBezTo>
                    <a:pt x="127696" y="92845"/>
                    <a:pt x="124238" y="71346"/>
                    <a:pt x="111207" y="55707"/>
                  </a:cubicBezTo>
                  <a:cubicBezTo>
                    <a:pt x="105591" y="49102"/>
                    <a:pt x="99559" y="42859"/>
                    <a:pt x="93148" y="37015"/>
                  </a:cubicBezTo>
                  <a:cubicBezTo>
                    <a:pt x="77074" y="22477"/>
                    <a:pt x="44837" y="24915"/>
                    <a:pt x="32557" y="5952"/>
                  </a:cubicBezTo>
                  <a:cubicBezTo>
                    <a:pt x="28611" y="-109"/>
                    <a:pt x="20502" y="-1823"/>
                    <a:pt x="14443" y="2122"/>
                  </a:cubicBezTo>
                  <a:cubicBezTo>
                    <a:pt x="12610" y="3311"/>
                    <a:pt x="11111" y="4938"/>
                    <a:pt x="10072" y="6855"/>
                  </a:cubicBezTo>
                  <a:cubicBezTo>
                    <a:pt x="-222" y="25728"/>
                    <a:pt x="-7988" y="58416"/>
                    <a:pt x="14768" y="79095"/>
                  </a:cubicBezTo>
                  <a:cubicBezTo>
                    <a:pt x="18994" y="82915"/>
                    <a:pt x="23816" y="86026"/>
                    <a:pt x="29035" y="88305"/>
                  </a:cubicBezTo>
                  <a:close/>
                </a:path>
              </a:pathLst>
            </a:custGeom>
            <a:solidFill>
              <a:srgbClr val="24285B"/>
            </a:solidFill>
            <a:ln w="90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526AA2A2-CC33-47A8-88A8-27827C15FCA3}"/>
                </a:ext>
              </a:extLst>
            </p:cNvPr>
            <p:cNvSpPr/>
            <p:nvPr/>
          </p:nvSpPr>
          <p:spPr>
            <a:xfrm flipH="1">
              <a:off x="3794883" y="2698059"/>
              <a:ext cx="28184" cy="32542"/>
            </a:xfrm>
            <a:custGeom>
              <a:avLst/>
              <a:gdLst>
                <a:gd name="connsiteX0" fmla="*/ 0 w 28184"/>
                <a:gd name="connsiteY0" fmla="*/ 14050 h 32542"/>
                <a:gd name="connsiteX1" fmla="*/ 21762 w 28184"/>
                <a:gd name="connsiteY1" fmla="*/ 1498 h 32542"/>
                <a:gd name="connsiteX2" fmla="*/ 3702 w 28184"/>
                <a:gd name="connsiteY2" fmla="*/ 32019 h 32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84" h="32542">
                  <a:moveTo>
                    <a:pt x="0" y="14050"/>
                  </a:moveTo>
                  <a:cubicBezTo>
                    <a:pt x="0" y="14050"/>
                    <a:pt x="7585" y="-5455"/>
                    <a:pt x="21762" y="1498"/>
                  </a:cubicBezTo>
                  <a:cubicBezTo>
                    <a:pt x="35939" y="8451"/>
                    <a:pt x="25193" y="36715"/>
                    <a:pt x="3702" y="32019"/>
                  </a:cubicBezTo>
                  <a:close/>
                </a:path>
              </a:pathLst>
            </a:custGeom>
            <a:solidFill>
              <a:srgbClr val="F4A28C"/>
            </a:solidFill>
            <a:ln w="90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F5C90CFB-3FBB-424E-8D96-8C1095556DFF}"/>
                </a:ext>
              </a:extLst>
            </p:cNvPr>
            <p:cNvSpPr/>
            <p:nvPr/>
          </p:nvSpPr>
          <p:spPr>
            <a:xfrm flipH="1">
              <a:off x="3874177" y="2680323"/>
              <a:ext cx="25070" cy="39912"/>
            </a:xfrm>
            <a:custGeom>
              <a:avLst/>
              <a:gdLst>
                <a:gd name="connsiteX0" fmla="*/ 25071 w 25070"/>
                <a:gd name="connsiteY0" fmla="*/ 0 h 39912"/>
                <a:gd name="connsiteX1" fmla="*/ 3580 w 25070"/>
                <a:gd name="connsiteY1" fmla="*/ 14358 h 39912"/>
                <a:gd name="connsiteX2" fmla="*/ 1828 w 25070"/>
                <a:gd name="connsiteY2" fmla="*/ 27008 h 39912"/>
                <a:gd name="connsiteX3" fmla="*/ 4031 w 25070"/>
                <a:gd name="connsiteY3" fmla="*/ 29076 h 39912"/>
                <a:gd name="connsiteX4" fmla="*/ 22091 w 25070"/>
                <a:gd name="connsiteY4" fmla="*/ 39912 h 3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70" h="39912">
                  <a:moveTo>
                    <a:pt x="25071" y="0"/>
                  </a:moveTo>
                  <a:lnTo>
                    <a:pt x="3580" y="14358"/>
                  </a:lnTo>
                  <a:cubicBezTo>
                    <a:pt x="-394" y="17368"/>
                    <a:pt x="-1179" y="23032"/>
                    <a:pt x="1828" y="27008"/>
                  </a:cubicBezTo>
                  <a:cubicBezTo>
                    <a:pt x="2442" y="27816"/>
                    <a:pt x="3191" y="28516"/>
                    <a:pt x="4031" y="29076"/>
                  </a:cubicBezTo>
                  <a:lnTo>
                    <a:pt x="22091" y="39912"/>
                  </a:lnTo>
                  <a:close/>
                </a:path>
              </a:pathLst>
            </a:custGeom>
            <a:solidFill>
              <a:srgbClr val="F4A28C"/>
            </a:solidFill>
            <a:ln w="90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:a16="http://schemas.microsoft.com/office/drawing/2014/main" id="{40498E89-DFD9-48B6-907E-2A02BFF413FA}"/>
                </a:ext>
              </a:extLst>
            </p:cNvPr>
            <p:cNvSpPr/>
            <p:nvPr/>
          </p:nvSpPr>
          <p:spPr>
            <a:xfrm flipH="1">
              <a:off x="3806703" y="2751750"/>
              <a:ext cx="37765" cy="59597"/>
            </a:xfrm>
            <a:custGeom>
              <a:avLst/>
              <a:gdLst>
                <a:gd name="connsiteX0" fmla="*/ 3612 w 37765"/>
                <a:gd name="connsiteY0" fmla="*/ 14267 h 59597"/>
                <a:gd name="connsiteX1" fmla="*/ 37745 w 37765"/>
                <a:gd name="connsiteY1" fmla="*/ 0 h 59597"/>
                <a:gd name="connsiteX2" fmla="*/ 0 w 37765"/>
                <a:gd name="connsiteY2" fmla="*/ 59598 h 59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765" h="59597">
                  <a:moveTo>
                    <a:pt x="3612" y="14267"/>
                  </a:moveTo>
                  <a:cubicBezTo>
                    <a:pt x="16145" y="12959"/>
                    <a:pt x="28011" y="7997"/>
                    <a:pt x="37745" y="0"/>
                  </a:cubicBezTo>
                  <a:cubicBezTo>
                    <a:pt x="37745" y="0"/>
                    <a:pt x="39912" y="32779"/>
                    <a:pt x="0" y="59598"/>
                  </a:cubicBezTo>
                  <a:close/>
                </a:path>
              </a:pathLst>
            </a:custGeom>
            <a:solidFill>
              <a:srgbClr val="CE8172">
                <a:alpha val="31000"/>
              </a:srgbClr>
            </a:solidFill>
            <a:ln w="90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696689E5-08A1-447B-9AB9-A8748D68F858}"/>
                </a:ext>
              </a:extLst>
            </p:cNvPr>
            <p:cNvSpPr/>
            <p:nvPr/>
          </p:nvSpPr>
          <p:spPr>
            <a:xfrm flipH="1">
              <a:off x="3123663" y="2846767"/>
              <a:ext cx="892076" cy="847075"/>
            </a:xfrm>
            <a:custGeom>
              <a:avLst/>
              <a:gdLst>
                <a:gd name="connsiteX0" fmla="*/ 162512 w 892076"/>
                <a:gd name="connsiteY0" fmla="*/ 47565 h 847075"/>
                <a:gd name="connsiteX1" fmla="*/ 259764 w 892076"/>
                <a:gd name="connsiteY1" fmla="*/ 32847 h 847075"/>
                <a:gd name="connsiteX2" fmla="*/ 828018 w 892076"/>
                <a:gd name="connsiteY2" fmla="*/ 190509 h 847075"/>
                <a:gd name="connsiteX3" fmla="*/ 891769 w 892076"/>
                <a:gd name="connsiteY3" fmla="*/ 684537 h 847075"/>
                <a:gd name="connsiteX4" fmla="*/ 557120 w 892076"/>
                <a:gd name="connsiteY4" fmla="*/ 847076 h 847075"/>
                <a:gd name="connsiteX5" fmla="*/ 162512 w 892076"/>
                <a:gd name="connsiteY5" fmla="*/ 47565 h 84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2076" h="847075">
                  <a:moveTo>
                    <a:pt x="162512" y="47565"/>
                  </a:moveTo>
                  <a:lnTo>
                    <a:pt x="259764" y="32847"/>
                  </a:lnTo>
                  <a:cubicBezTo>
                    <a:pt x="259764" y="32847"/>
                    <a:pt x="755778" y="-107027"/>
                    <a:pt x="828018" y="190509"/>
                  </a:cubicBezTo>
                  <a:cubicBezTo>
                    <a:pt x="900257" y="488045"/>
                    <a:pt x="891769" y="684537"/>
                    <a:pt x="891769" y="684537"/>
                  </a:cubicBezTo>
                  <a:lnTo>
                    <a:pt x="557120" y="847076"/>
                  </a:lnTo>
                  <a:cubicBezTo>
                    <a:pt x="557120" y="847076"/>
                    <a:pt x="-363934" y="473146"/>
                    <a:pt x="162512" y="47565"/>
                  </a:cubicBezTo>
                  <a:close/>
                </a:path>
              </a:pathLst>
            </a:custGeom>
            <a:solidFill>
              <a:schemeClr val="accent1"/>
            </a:solidFill>
            <a:ln w="90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任意多边形: 形状 76">
              <a:extLst>
                <a:ext uri="{FF2B5EF4-FFF2-40B4-BE49-F238E27FC236}">
                  <a16:creationId xmlns:a16="http://schemas.microsoft.com/office/drawing/2014/main" id="{43A61C7C-48E8-483B-8D59-C41428FECC80}"/>
                </a:ext>
              </a:extLst>
            </p:cNvPr>
            <p:cNvSpPr/>
            <p:nvPr/>
          </p:nvSpPr>
          <p:spPr>
            <a:xfrm rot="910200" flipH="1">
              <a:off x="3655634" y="3179398"/>
              <a:ext cx="262771" cy="363996"/>
            </a:xfrm>
            <a:custGeom>
              <a:avLst/>
              <a:gdLst>
                <a:gd name="connsiteX0" fmla="*/ 0 w 262771"/>
                <a:gd name="connsiteY0" fmla="*/ 0 h 363996"/>
                <a:gd name="connsiteX1" fmla="*/ 262771 w 262771"/>
                <a:gd name="connsiteY1" fmla="*/ 0 h 363996"/>
                <a:gd name="connsiteX2" fmla="*/ 262771 w 262771"/>
                <a:gd name="connsiteY2" fmla="*/ 363997 h 363996"/>
                <a:gd name="connsiteX3" fmla="*/ 0 w 262771"/>
                <a:gd name="connsiteY3" fmla="*/ 363997 h 363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2771" h="363996">
                  <a:moveTo>
                    <a:pt x="0" y="0"/>
                  </a:moveTo>
                  <a:lnTo>
                    <a:pt x="262771" y="0"/>
                  </a:lnTo>
                  <a:lnTo>
                    <a:pt x="262771" y="363997"/>
                  </a:lnTo>
                  <a:lnTo>
                    <a:pt x="0" y="363997"/>
                  </a:lnTo>
                  <a:close/>
                </a:path>
              </a:pathLst>
            </a:custGeom>
            <a:solidFill>
              <a:srgbClr val="24285B"/>
            </a:solidFill>
            <a:ln w="90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任意多边形: 形状 77">
              <a:extLst>
                <a:ext uri="{FF2B5EF4-FFF2-40B4-BE49-F238E27FC236}">
                  <a16:creationId xmlns:a16="http://schemas.microsoft.com/office/drawing/2014/main" id="{E5B2ECC9-566B-475A-803F-FFC7473D8187}"/>
                </a:ext>
              </a:extLst>
            </p:cNvPr>
            <p:cNvSpPr/>
            <p:nvPr/>
          </p:nvSpPr>
          <p:spPr>
            <a:xfrm rot="910200" flipH="1">
              <a:off x="3801097" y="3164295"/>
              <a:ext cx="90660" cy="49213"/>
            </a:xfrm>
            <a:custGeom>
              <a:avLst/>
              <a:gdLst>
                <a:gd name="connsiteX0" fmla="*/ 0 w 90660"/>
                <a:gd name="connsiteY0" fmla="*/ 0 h 49213"/>
                <a:gd name="connsiteX1" fmla="*/ 90661 w 90660"/>
                <a:gd name="connsiteY1" fmla="*/ 0 h 49213"/>
                <a:gd name="connsiteX2" fmla="*/ 90661 w 90660"/>
                <a:gd name="connsiteY2" fmla="*/ 49213 h 49213"/>
                <a:gd name="connsiteX3" fmla="*/ 0 w 90660"/>
                <a:gd name="connsiteY3" fmla="*/ 49213 h 4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660" h="49213">
                  <a:moveTo>
                    <a:pt x="0" y="0"/>
                  </a:moveTo>
                  <a:lnTo>
                    <a:pt x="90661" y="0"/>
                  </a:lnTo>
                  <a:lnTo>
                    <a:pt x="90661" y="49213"/>
                  </a:lnTo>
                  <a:lnTo>
                    <a:pt x="0" y="49213"/>
                  </a:lnTo>
                  <a:close/>
                </a:path>
              </a:pathLst>
            </a:custGeom>
            <a:solidFill>
              <a:srgbClr val="FFD200"/>
            </a:solidFill>
            <a:ln w="90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A1FC6E72-B886-46E2-8996-63F00A445438}"/>
                </a:ext>
              </a:extLst>
            </p:cNvPr>
            <p:cNvSpPr/>
            <p:nvPr/>
          </p:nvSpPr>
          <p:spPr>
            <a:xfrm flipH="1">
              <a:off x="3106452" y="3053530"/>
              <a:ext cx="637921" cy="640673"/>
            </a:xfrm>
            <a:custGeom>
              <a:avLst/>
              <a:gdLst>
                <a:gd name="connsiteX0" fmla="*/ 107232 w 637921"/>
                <a:gd name="connsiteY0" fmla="*/ 26819 h 640673"/>
                <a:gd name="connsiteX1" fmla="*/ 256406 w 637921"/>
                <a:gd name="connsiteY1" fmla="*/ 204438 h 640673"/>
                <a:gd name="connsiteX2" fmla="*/ 326388 w 637921"/>
                <a:gd name="connsiteY2" fmla="*/ 393073 h 640673"/>
                <a:gd name="connsiteX3" fmla="*/ 47 w 637921"/>
                <a:gd name="connsiteY3" fmla="*/ 484907 h 640673"/>
                <a:gd name="connsiteX4" fmla="*/ 285754 w 637921"/>
                <a:gd name="connsiteY4" fmla="*/ 640674 h 640673"/>
                <a:gd name="connsiteX5" fmla="*/ 620403 w 637921"/>
                <a:gd name="connsiteY5" fmla="*/ 478135 h 640673"/>
                <a:gd name="connsiteX6" fmla="*/ 620403 w 637921"/>
                <a:gd name="connsiteY6" fmla="*/ 457366 h 640673"/>
                <a:gd name="connsiteX7" fmla="*/ 637921 w 637921"/>
                <a:gd name="connsiteY7" fmla="*/ 167054 h 640673"/>
                <a:gd name="connsiteX8" fmla="*/ 464095 w 637921"/>
                <a:gd name="connsiteY8" fmla="*/ 0 h 640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7921" h="640673">
                  <a:moveTo>
                    <a:pt x="107232" y="26819"/>
                  </a:moveTo>
                  <a:cubicBezTo>
                    <a:pt x="107232" y="26819"/>
                    <a:pt x="53052" y="161094"/>
                    <a:pt x="256406" y="204438"/>
                  </a:cubicBezTo>
                  <a:cubicBezTo>
                    <a:pt x="459761" y="247781"/>
                    <a:pt x="459580" y="385036"/>
                    <a:pt x="326388" y="393073"/>
                  </a:cubicBezTo>
                  <a:cubicBezTo>
                    <a:pt x="193197" y="401110"/>
                    <a:pt x="-3475" y="329051"/>
                    <a:pt x="47" y="484907"/>
                  </a:cubicBezTo>
                  <a:cubicBezTo>
                    <a:pt x="47" y="484907"/>
                    <a:pt x="154820" y="591009"/>
                    <a:pt x="285754" y="640674"/>
                  </a:cubicBezTo>
                  <a:lnTo>
                    <a:pt x="620403" y="478135"/>
                  </a:lnTo>
                  <a:lnTo>
                    <a:pt x="620403" y="457366"/>
                  </a:lnTo>
                  <a:lnTo>
                    <a:pt x="637921" y="167054"/>
                  </a:lnTo>
                  <a:lnTo>
                    <a:pt x="464095" y="0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90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任意多边形: 形状 79">
              <a:extLst>
                <a:ext uri="{FF2B5EF4-FFF2-40B4-BE49-F238E27FC236}">
                  <a16:creationId xmlns:a16="http://schemas.microsoft.com/office/drawing/2014/main" id="{CB1A0657-6433-4706-AFDE-F53413A3BED9}"/>
                </a:ext>
              </a:extLst>
            </p:cNvPr>
            <p:cNvSpPr/>
            <p:nvPr/>
          </p:nvSpPr>
          <p:spPr>
            <a:xfrm flipH="1">
              <a:off x="2996140" y="2846772"/>
              <a:ext cx="671161" cy="678041"/>
            </a:xfrm>
            <a:custGeom>
              <a:avLst/>
              <a:gdLst>
                <a:gd name="connsiteX0" fmla="*/ 10475 w 671161"/>
                <a:gd name="connsiteY0" fmla="*/ 146800 h 678041"/>
                <a:gd name="connsiteX1" fmla="*/ 203444 w 671161"/>
                <a:gd name="connsiteY1" fmla="*/ 1147 h 678041"/>
                <a:gd name="connsiteX2" fmla="*/ 614035 w 671161"/>
                <a:gd name="connsiteY2" fmla="*/ 277283 h 678041"/>
                <a:gd name="connsiteX3" fmla="*/ 0 w 671161"/>
                <a:gd name="connsiteY3" fmla="*/ 599832 h 678041"/>
                <a:gd name="connsiteX4" fmla="*/ 18060 w 671161"/>
                <a:gd name="connsiteY4" fmla="*/ 524884 h 678041"/>
                <a:gd name="connsiteX5" fmla="*/ 442467 w 671161"/>
                <a:gd name="connsiteY5" fmla="*/ 436661 h 678041"/>
                <a:gd name="connsiteX6" fmla="*/ 10475 w 671161"/>
                <a:gd name="connsiteY6" fmla="*/ 146800 h 678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1161" h="678041">
                  <a:moveTo>
                    <a:pt x="10475" y="146800"/>
                  </a:moveTo>
                  <a:cubicBezTo>
                    <a:pt x="23207" y="54063"/>
                    <a:pt x="110436" y="-9418"/>
                    <a:pt x="203444" y="1147"/>
                  </a:cubicBezTo>
                  <a:cubicBezTo>
                    <a:pt x="331037" y="15595"/>
                    <a:pt x="524459" y="72664"/>
                    <a:pt x="614035" y="277283"/>
                  </a:cubicBezTo>
                  <a:cubicBezTo>
                    <a:pt x="753999" y="597123"/>
                    <a:pt x="668215" y="796685"/>
                    <a:pt x="0" y="599832"/>
                  </a:cubicBezTo>
                  <a:lnTo>
                    <a:pt x="18060" y="524884"/>
                  </a:lnTo>
                  <a:cubicBezTo>
                    <a:pt x="18060" y="524884"/>
                    <a:pt x="469557" y="579063"/>
                    <a:pt x="442467" y="436661"/>
                  </a:cubicBezTo>
                  <a:cubicBezTo>
                    <a:pt x="419621" y="316834"/>
                    <a:pt x="-18873" y="361442"/>
                    <a:pt x="10475" y="146800"/>
                  </a:cubicBezTo>
                  <a:close/>
                </a:path>
              </a:pathLst>
            </a:custGeom>
            <a:solidFill>
              <a:srgbClr val="2399F3"/>
            </a:solidFill>
            <a:ln w="90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id="{97211757-2E3C-459B-927D-D9030BE3E9F3}"/>
                </a:ext>
              </a:extLst>
            </p:cNvPr>
            <p:cNvSpPr/>
            <p:nvPr/>
          </p:nvSpPr>
          <p:spPr>
            <a:xfrm flipH="1">
              <a:off x="2996140" y="2846772"/>
              <a:ext cx="671161" cy="678041"/>
            </a:xfrm>
            <a:custGeom>
              <a:avLst/>
              <a:gdLst>
                <a:gd name="connsiteX0" fmla="*/ 10475 w 671161"/>
                <a:gd name="connsiteY0" fmla="*/ 146800 h 678041"/>
                <a:gd name="connsiteX1" fmla="*/ 203444 w 671161"/>
                <a:gd name="connsiteY1" fmla="*/ 1147 h 678041"/>
                <a:gd name="connsiteX2" fmla="*/ 614035 w 671161"/>
                <a:gd name="connsiteY2" fmla="*/ 277283 h 678041"/>
                <a:gd name="connsiteX3" fmla="*/ 0 w 671161"/>
                <a:gd name="connsiteY3" fmla="*/ 599832 h 678041"/>
                <a:gd name="connsiteX4" fmla="*/ 18060 w 671161"/>
                <a:gd name="connsiteY4" fmla="*/ 524884 h 678041"/>
                <a:gd name="connsiteX5" fmla="*/ 442467 w 671161"/>
                <a:gd name="connsiteY5" fmla="*/ 436661 h 678041"/>
                <a:gd name="connsiteX6" fmla="*/ 10475 w 671161"/>
                <a:gd name="connsiteY6" fmla="*/ 146800 h 678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1161" h="678041">
                  <a:moveTo>
                    <a:pt x="10475" y="146800"/>
                  </a:moveTo>
                  <a:cubicBezTo>
                    <a:pt x="23207" y="54063"/>
                    <a:pt x="110436" y="-9418"/>
                    <a:pt x="203444" y="1147"/>
                  </a:cubicBezTo>
                  <a:cubicBezTo>
                    <a:pt x="331037" y="15595"/>
                    <a:pt x="524459" y="72664"/>
                    <a:pt x="614035" y="277283"/>
                  </a:cubicBezTo>
                  <a:cubicBezTo>
                    <a:pt x="753999" y="597123"/>
                    <a:pt x="668215" y="796685"/>
                    <a:pt x="0" y="599832"/>
                  </a:cubicBezTo>
                  <a:lnTo>
                    <a:pt x="18060" y="524884"/>
                  </a:lnTo>
                  <a:cubicBezTo>
                    <a:pt x="18060" y="524884"/>
                    <a:pt x="469557" y="579063"/>
                    <a:pt x="442467" y="436661"/>
                  </a:cubicBezTo>
                  <a:cubicBezTo>
                    <a:pt x="419621" y="316834"/>
                    <a:pt x="-18873" y="361442"/>
                    <a:pt x="10475" y="146800"/>
                  </a:cubicBezTo>
                  <a:close/>
                </a:path>
              </a:pathLst>
            </a:custGeom>
            <a:solidFill>
              <a:srgbClr val="FFFFFF">
                <a:alpha val="46000"/>
              </a:srgbClr>
            </a:solidFill>
            <a:ln w="90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任意多边形: 形状 81">
              <a:extLst>
                <a:ext uri="{FF2B5EF4-FFF2-40B4-BE49-F238E27FC236}">
                  <a16:creationId xmlns:a16="http://schemas.microsoft.com/office/drawing/2014/main" id="{A2679564-E1E0-4CD6-A3BD-BB3F333BE54C}"/>
                </a:ext>
              </a:extLst>
            </p:cNvPr>
            <p:cNvSpPr/>
            <p:nvPr/>
          </p:nvSpPr>
          <p:spPr>
            <a:xfrm flipH="1">
              <a:off x="2672835" y="2774070"/>
              <a:ext cx="1317649" cy="356495"/>
            </a:xfrm>
            <a:custGeom>
              <a:avLst/>
              <a:gdLst>
                <a:gd name="connsiteX0" fmla="*/ 200647 w 1317649"/>
                <a:gd name="connsiteY0" fmla="*/ 59492 h 356495"/>
                <a:gd name="connsiteX1" fmla="*/ 54724 w 1317649"/>
                <a:gd name="connsiteY1" fmla="*/ 134892 h 356495"/>
                <a:gd name="connsiteX2" fmla="*/ 3704 w 1317649"/>
                <a:gd name="connsiteY2" fmla="*/ 206048 h 356495"/>
                <a:gd name="connsiteX3" fmla="*/ 360477 w 1317649"/>
                <a:gd name="connsiteY3" fmla="*/ 226275 h 356495"/>
                <a:gd name="connsiteX4" fmla="*/ 839064 w 1317649"/>
                <a:gd name="connsiteY4" fmla="*/ 186904 h 356495"/>
                <a:gd name="connsiteX5" fmla="*/ 1317650 w 1317649"/>
                <a:gd name="connsiteY5" fmla="*/ 315129 h 356495"/>
                <a:gd name="connsiteX6" fmla="*/ 947423 w 1317649"/>
                <a:gd name="connsiteY6" fmla="*/ 103106 h 356495"/>
                <a:gd name="connsiteX7" fmla="*/ 200647 w 1317649"/>
                <a:gd name="connsiteY7" fmla="*/ 59492 h 35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7649" h="356495">
                  <a:moveTo>
                    <a:pt x="200647" y="59492"/>
                  </a:moveTo>
                  <a:cubicBezTo>
                    <a:pt x="146125" y="71073"/>
                    <a:pt x="95720" y="97119"/>
                    <a:pt x="54724" y="134892"/>
                  </a:cubicBezTo>
                  <a:cubicBezTo>
                    <a:pt x="32691" y="154568"/>
                    <a:pt x="15272" y="178867"/>
                    <a:pt x="3704" y="206048"/>
                  </a:cubicBezTo>
                  <a:cubicBezTo>
                    <a:pt x="-27991" y="288039"/>
                    <a:pt x="148183" y="309079"/>
                    <a:pt x="360477" y="226275"/>
                  </a:cubicBezTo>
                  <a:cubicBezTo>
                    <a:pt x="572771" y="143470"/>
                    <a:pt x="667495" y="76739"/>
                    <a:pt x="839064" y="186904"/>
                  </a:cubicBezTo>
                  <a:cubicBezTo>
                    <a:pt x="1010632" y="297069"/>
                    <a:pt x="1082872" y="423488"/>
                    <a:pt x="1317650" y="315129"/>
                  </a:cubicBezTo>
                  <a:cubicBezTo>
                    <a:pt x="1317650" y="315129"/>
                    <a:pt x="1037722" y="315129"/>
                    <a:pt x="947423" y="103106"/>
                  </a:cubicBezTo>
                  <a:cubicBezTo>
                    <a:pt x="872204" y="-73339"/>
                    <a:pt x="368785" y="22108"/>
                    <a:pt x="200647" y="59492"/>
                  </a:cubicBezTo>
                  <a:close/>
                </a:path>
              </a:pathLst>
            </a:custGeom>
            <a:solidFill>
              <a:schemeClr val="accent3"/>
            </a:solidFill>
            <a:ln w="90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任意多边形: 形状 82">
              <a:extLst>
                <a:ext uri="{FF2B5EF4-FFF2-40B4-BE49-F238E27FC236}">
                  <a16:creationId xmlns:a16="http://schemas.microsoft.com/office/drawing/2014/main" id="{AC2F6972-0FD9-46DD-9AFA-A36C77FD4969}"/>
                </a:ext>
              </a:extLst>
            </p:cNvPr>
            <p:cNvSpPr/>
            <p:nvPr/>
          </p:nvSpPr>
          <p:spPr>
            <a:xfrm flipH="1">
              <a:off x="3649241" y="3318998"/>
              <a:ext cx="125100" cy="128056"/>
            </a:xfrm>
            <a:custGeom>
              <a:avLst/>
              <a:gdLst>
                <a:gd name="connsiteX0" fmla="*/ 125100 w 125100"/>
                <a:gd name="connsiteY0" fmla="*/ 52657 h 128056"/>
                <a:gd name="connsiteX1" fmla="*/ 19992 w 125100"/>
                <a:gd name="connsiteY1" fmla="*/ 915 h 128056"/>
                <a:gd name="connsiteX2" fmla="*/ 107040 w 125100"/>
                <a:gd name="connsiteY2" fmla="*/ 128057 h 12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100" h="128056">
                  <a:moveTo>
                    <a:pt x="125100" y="52657"/>
                  </a:moveTo>
                  <a:cubicBezTo>
                    <a:pt x="125100" y="52657"/>
                    <a:pt x="62884" y="-8115"/>
                    <a:pt x="19992" y="915"/>
                  </a:cubicBezTo>
                  <a:cubicBezTo>
                    <a:pt x="-22900" y="9945"/>
                    <a:pt x="1932" y="99070"/>
                    <a:pt x="107040" y="128057"/>
                  </a:cubicBezTo>
                  <a:close/>
                </a:path>
              </a:pathLst>
            </a:custGeom>
            <a:solidFill>
              <a:srgbClr val="F4A28C"/>
            </a:solidFill>
            <a:ln w="90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任意多边形: 形状 83">
              <a:extLst>
                <a:ext uri="{FF2B5EF4-FFF2-40B4-BE49-F238E27FC236}">
                  <a16:creationId xmlns:a16="http://schemas.microsoft.com/office/drawing/2014/main" id="{38DE3E24-F8A6-47B6-BCEC-07C935CCA111}"/>
                </a:ext>
              </a:extLst>
            </p:cNvPr>
            <p:cNvSpPr/>
            <p:nvPr/>
          </p:nvSpPr>
          <p:spPr>
            <a:xfrm flipH="1">
              <a:off x="3083181" y="3531304"/>
              <a:ext cx="662054" cy="568885"/>
            </a:xfrm>
            <a:custGeom>
              <a:avLst/>
              <a:gdLst>
                <a:gd name="connsiteX0" fmla="*/ 621265 w 662054"/>
                <a:gd name="connsiteY0" fmla="*/ 0 h 568885"/>
                <a:gd name="connsiteX1" fmla="*/ 909 w 662054"/>
                <a:gd name="connsiteY1" fmla="*/ 243808 h 568885"/>
                <a:gd name="connsiteX2" fmla="*/ 543969 w 662054"/>
                <a:gd name="connsiteY2" fmla="*/ 568886 h 568885"/>
                <a:gd name="connsiteX3" fmla="*/ 584604 w 662054"/>
                <a:gd name="connsiteY3" fmla="*/ 487616 h 568885"/>
                <a:gd name="connsiteX4" fmla="*/ 250496 w 662054"/>
                <a:gd name="connsiteY4" fmla="*/ 248323 h 568885"/>
                <a:gd name="connsiteX5" fmla="*/ 621265 w 662054"/>
                <a:gd name="connsiteY5" fmla="*/ 0 h 56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054" h="568885">
                  <a:moveTo>
                    <a:pt x="621265" y="0"/>
                  </a:moveTo>
                  <a:cubicBezTo>
                    <a:pt x="621265" y="0"/>
                    <a:pt x="-27536" y="81269"/>
                    <a:pt x="909" y="243808"/>
                  </a:cubicBezTo>
                  <a:cubicBezTo>
                    <a:pt x="29353" y="406347"/>
                    <a:pt x="543969" y="568886"/>
                    <a:pt x="543969" y="568886"/>
                  </a:cubicBezTo>
                  <a:lnTo>
                    <a:pt x="584604" y="487616"/>
                  </a:lnTo>
                  <a:lnTo>
                    <a:pt x="250496" y="248323"/>
                  </a:lnTo>
                  <a:cubicBezTo>
                    <a:pt x="250496" y="248323"/>
                    <a:pt x="815950" y="383411"/>
                    <a:pt x="621265" y="0"/>
                  </a:cubicBezTo>
                  <a:close/>
                </a:path>
              </a:pathLst>
            </a:custGeom>
            <a:solidFill>
              <a:srgbClr val="24285B"/>
            </a:solidFill>
            <a:ln w="90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任意多边形: 形状 84">
              <a:extLst>
                <a:ext uri="{FF2B5EF4-FFF2-40B4-BE49-F238E27FC236}">
                  <a16:creationId xmlns:a16="http://schemas.microsoft.com/office/drawing/2014/main" id="{76E32765-5494-4CF2-B4B5-5D3C765A1844}"/>
                </a:ext>
              </a:extLst>
            </p:cNvPr>
            <p:cNvSpPr/>
            <p:nvPr/>
          </p:nvSpPr>
          <p:spPr>
            <a:xfrm flipH="1">
              <a:off x="4682717" y="2675648"/>
              <a:ext cx="190590" cy="76372"/>
            </a:xfrm>
            <a:custGeom>
              <a:avLst/>
              <a:gdLst>
                <a:gd name="connsiteX0" fmla="*/ 112030 w 190590"/>
                <a:gd name="connsiteY0" fmla="*/ 76373 h 76372"/>
                <a:gd name="connsiteX1" fmla="*/ 6741 w 190590"/>
                <a:gd name="connsiteY1" fmla="*/ 16595 h 76372"/>
                <a:gd name="connsiteX2" fmla="*/ 190591 w 190590"/>
                <a:gd name="connsiteY2" fmla="*/ 22554 h 76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90" h="76372">
                  <a:moveTo>
                    <a:pt x="112030" y="76373"/>
                  </a:moveTo>
                  <a:cubicBezTo>
                    <a:pt x="112030" y="76373"/>
                    <a:pt x="-32449" y="57139"/>
                    <a:pt x="6741" y="16595"/>
                  </a:cubicBezTo>
                  <a:cubicBezTo>
                    <a:pt x="45931" y="-23950"/>
                    <a:pt x="190591" y="22554"/>
                    <a:pt x="190591" y="22554"/>
                  </a:cubicBezTo>
                  <a:close/>
                </a:path>
              </a:pathLst>
            </a:custGeom>
            <a:solidFill>
              <a:srgbClr val="F4A28C"/>
            </a:solidFill>
            <a:ln w="90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D8A00D58-EFCC-49F6-B451-5C537D5FD4CF}"/>
                </a:ext>
              </a:extLst>
            </p:cNvPr>
            <p:cNvSpPr/>
            <p:nvPr/>
          </p:nvSpPr>
          <p:spPr>
            <a:xfrm flipH="1">
              <a:off x="4634818" y="2221242"/>
              <a:ext cx="286096" cy="222779"/>
            </a:xfrm>
            <a:custGeom>
              <a:avLst/>
              <a:gdLst>
                <a:gd name="connsiteX0" fmla="*/ 2064 w 286096"/>
                <a:gd name="connsiteY0" fmla="*/ 0 h 222779"/>
                <a:gd name="connsiteX1" fmla="*/ 284159 w 286096"/>
                <a:gd name="connsiteY1" fmla="*/ 0 h 222779"/>
                <a:gd name="connsiteX2" fmla="*/ 142931 w 286096"/>
                <a:gd name="connsiteY2" fmla="*/ 222768 h 222779"/>
                <a:gd name="connsiteX3" fmla="*/ 2064 w 286096"/>
                <a:gd name="connsiteY3" fmla="*/ 0 h 222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096" h="222779">
                  <a:moveTo>
                    <a:pt x="2064" y="0"/>
                  </a:moveTo>
                  <a:lnTo>
                    <a:pt x="284159" y="0"/>
                  </a:lnTo>
                  <a:cubicBezTo>
                    <a:pt x="284159" y="0"/>
                    <a:pt x="313597" y="222768"/>
                    <a:pt x="142931" y="222768"/>
                  </a:cubicBezTo>
                  <a:cubicBezTo>
                    <a:pt x="142931" y="222768"/>
                    <a:pt x="-20059" y="228096"/>
                    <a:pt x="2064" y="0"/>
                  </a:cubicBezTo>
                  <a:close/>
                </a:path>
              </a:pathLst>
            </a:custGeom>
            <a:solidFill>
              <a:schemeClr val="accent3"/>
            </a:solidFill>
            <a:ln w="90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任意多边形: 形状 86">
              <a:extLst>
                <a:ext uri="{FF2B5EF4-FFF2-40B4-BE49-F238E27FC236}">
                  <a16:creationId xmlns:a16="http://schemas.microsoft.com/office/drawing/2014/main" id="{656A90C7-A08C-4DB7-BC45-1B1F95D89C74}"/>
                </a:ext>
              </a:extLst>
            </p:cNvPr>
            <p:cNvSpPr/>
            <p:nvPr/>
          </p:nvSpPr>
          <p:spPr>
            <a:xfrm flipH="1">
              <a:off x="4636754" y="2183677"/>
              <a:ext cx="282095" cy="80547"/>
            </a:xfrm>
            <a:custGeom>
              <a:avLst/>
              <a:gdLst>
                <a:gd name="connsiteX0" fmla="*/ 282095 w 282095"/>
                <a:gd name="connsiteY0" fmla="*/ 40273 h 80547"/>
                <a:gd name="connsiteX1" fmla="*/ 141048 w 282095"/>
                <a:gd name="connsiteY1" fmla="*/ 80547 h 80547"/>
                <a:gd name="connsiteX2" fmla="*/ 0 w 282095"/>
                <a:gd name="connsiteY2" fmla="*/ 40274 h 80547"/>
                <a:gd name="connsiteX3" fmla="*/ 141048 w 282095"/>
                <a:gd name="connsiteY3" fmla="*/ 0 h 80547"/>
                <a:gd name="connsiteX4" fmla="*/ 282095 w 282095"/>
                <a:gd name="connsiteY4" fmla="*/ 40273 h 80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095" h="80547">
                  <a:moveTo>
                    <a:pt x="282095" y="40273"/>
                  </a:moveTo>
                  <a:cubicBezTo>
                    <a:pt x="282095" y="62516"/>
                    <a:pt x="218946" y="80547"/>
                    <a:pt x="141048" y="80547"/>
                  </a:cubicBezTo>
                  <a:cubicBezTo>
                    <a:pt x="63149" y="80547"/>
                    <a:pt x="0" y="62516"/>
                    <a:pt x="0" y="40274"/>
                  </a:cubicBezTo>
                  <a:cubicBezTo>
                    <a:pt x="0" y="18031"/>
                    <a:pt x="63149" y="0"/>
                    <a:pt x="141048" y="0"/>
                  </a:cubicBezTo>
                  <a:cubicBezTo>
                    <a:pt x="218946" y="0"/>
                    <a:pt x="282095" y="18031"/>
                    <a:pt x="282095" y="40273"/>
                  </a:cubicBezTo>
                  <a:close/>
                </a:path>
              </a:pathLst>
            </a:custGeom>
            <a:solidFill>
              <a:srgbClr val="FFD200"/>
            </a:solidFill>
            <a:ln w="90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任意多边形: 形状 87">
              <a:extLst>
                <a:ext uri="{FF2B5EF4-FFF2-40B4-BE49-F238E27FC236}">
                  <a16:creationId xmlns:a16="http://schemas.microsoft.com/office/drawing/2014/main" id="{65779FF3-EB6B-4ADA-9F55-981AF2F4D0A4}"/>
                </a:ext>
              </a:extLst>
            </p:cNvPr>
            <p:cNvSpPr/>
            <p:nvPr/>
          </p:nvSpPr>
          <p:spPr>
            <a:xfrm flipH="1">
              <a:off x="4636754" y="2183677"/>
              <a:ext cx="282095" cy="80547"/>
            </a:xfrm>
            <a:custGeom>
              <a:avLst/>
              <a:gdLst>
                <a:gd name="connsiteX0" fmla="*/ 282095 w 282095"/>
                <a:gd name="connsiteY0" fmla="*/ 40273 h 80547"/>
                <a:gd name="connsiteX1" fmla="*/ 141048 w 282095"/>
                <a:gd name="connsiteY1" fmla="*/ 80547 h 80547"/>
                <a:gd name="connsiteX2" fmla="*/ 0 w 282095"/>
                <a:gd name="connsiteY2" fmla="*/ 40274 h 80547"/>
                <a:gd name="connsiteX3" fmla="*/ 141048 w 282095"/>
                <a:gd name="connsiteY3" fmla="*/ 0 h 80547"/>
                <a:gd name="connsiteX4" fmla="*/ 282095 w 282095"/>
                <a:gd name="connsiteY4" fmla="*/ 40273 h 80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095" h="80547">
                  <a:moveTo>
                    <a:pt x="282095" y="40273"/>
                  </a:moveTo>
                  <a:cubicBezTo>
                    <a:pt x="282095" y="62516"/>
                    <a:pt x="218946" y="80547"/>
                    <a:pt x="141048" y="80547"/>
                  </a:cubicBezTo>
                  <a:cubicBezTo>
                    <a:pt x="63149" y="80547"/>
                    <a:pt x="0" y="62516"/>
                    <a:pt x="0" y="40274"/>
                  </a:cubicBezTo>
                  <a:cubicBezTo>
                    <a:pt x="0" y="18031"/>
                    <a:pt x="63149" y="0"/>
                    <a:pt x="141048" y="0"/>
                  </a:cubicBezTo>
                  <a:cubicBezTo>
                    <a:pt x="218946" y="0"/>
                    <a:pt x="282095" y="18031"/>
                    <a:pt x="282095" y="40273"/>
                  </a:cubicBez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90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任意多边形: 形状 88">
              <a:extLst>
                <a:ext uri="{FF2B5EF4-FFF2-40B4-BE49-F238E27FC236}">
                  <a16:creationId xmlns:a16="http://schemas.microsoft.com/office/drawing/2014/main" id="{652B1E42-D2EA-47C8-8B52-7E93BDA3385B}"/>
                </a:ext>
              </a:extLst>
            </p:cNvPr>
            <p:cNvSpPr/>
            <p:nvPr/>
          </p:nvSpPr>
          <p:spPr>
            <a:xfrm flipH="1">
              <a:off x="4711974" y="2538824"/>
              <a:ext cx="141499" cy="141499"/>
            </a:xfrm>
            <a:custGeom>
              <a:avLst/>
              <a:gdLst>
                <a:gd name="connsiteX0" fmla="*/ 0 w 141499"/>
                <a:gd name="connsiteY0" fmla="*/ 0 h 141499"/>
                <a:gd name="connsiteX1" fmla="*/ 141499 w 141499"/>
                <a:gd name="connsiteY1" fmla="*/ 0 h 141499"/>
                <a:gd name="connsiteX2" fmla="*/ 141499 w 141499"/>
                <a:gd name="connsiteY2" fmla="*/ 141499 h 141499"/>
                <a:gd name="connsiteX3" fmla="*/ 0 w 141499"/>
                <a:gd name="connsiteY3" fmla="*/ 141499 h 141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499" h="141499">
                  <a:moveTo>
                    <a:pt x="0" y="0"/>
                  </a:moveTo>
                  <a:lnTo>
                    <a:pt x="141499" y="0"/>
                  </a:lnTo>
                  <a:lnTo>
                    <a:pt x="141499" y="141499"/>
                  </a:lnTo>
                  <a:lnTo>
                    <a:pt x="0" y="141499"/>
                  </a:lnTo>
                  <a:close/>
                </a:path>
              </a:pathLst>
            </a:custGeom>
            <a:solidFill>
              <a:srgbClr val="24285B"/>
            </a:solidFill>
            <a:ln w="90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任意多边形: 形状 89">
              <a:extLst>
                <a:ext uri="{FF2B5EF4-FFF2-40B4-BE49-F238E27FC236}">
                  <a16:creationId xmlns:a16="http://schemas.microsoft.com/office/drawing/2014/main" id="{C4CA3261-6C34-4EF2-A76E-3717CB8AB15D}"/>
                </a:ext>
              </a:extLst>
            </p:cNvPr>
            <p:cNvSpPr/>
            <p:nvPr/>
          </p:nvSpPr>
          <p:spPr>
            <a:xfrm flipH="1">
              <a:off x="4761188" y="2400034"/>
              <a:ext cx="30159" cy="138880"/>
            </a:xfrm>
            <a:custGeom>
              <a:avLst/>
              <a:gdLst>
                <a:gd name="connsiteX0" fmla="*/ 0 w 30159"/>
                <a:gd name="connsiteY0" fmla="*/ 0 h 138880"/>
                <a:gd name="connsiteX1" fmla="*/ 30160 w 30159"/>
                <a:gd name="connsiteY1" fmla="*/ 0 h 138880"/>
                <a:gd name="connsiteX2" fmla="*/ 30160 w 30159"/>
                <a:gd name="connsiteY2" fmla="*/ 138880 h 138880"/>
                <a:gd name="connsiteX3" fmla="*/ 0 w 30159"/>
                <a:gd name="connsiteY3" fmla="*/ 138880 h 138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59" h="138880">
                  <a:moveTo>
                    <a:pt x="0" y="0"/>
                  </a:moveTo>
                  <a:lnTo>
                    <a:pt x="30160" y="0"/>
                  </a:lnTo>
                  <a:lnTo>
                    <a:pt x="30160" y="138880"/>
                  </a:lnTo>
                  <a:lnTo>
                    <a:pt x="0" y="138880"/>
                  </a:lnTo>
                  <a:close/>
                </a:path>
              </a:pathLst>
            </a:custGeom>
            <a:solidFill>
              <a:schemeClr val="accent3"/>
            </a:solidFill>
            <a:ln w="90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任意多边形: 形状 90">
              <a:extLst>
                <a:ext uri="{FF2B5EF4-FFF2-40B4-BE49-F238E27FC236}">
                  <a16:creationId xmlns:a16="http://schemas.microsoft.com/office/drawing/2014/main" id="{1C705A12-D05C-4BDB-A463-FBD272B5BC37}"/>
                </a:ext>
              </a:extLst>
            </p:cNvPr>
            <p:cNvSpPr/>
            <p:nvPr/>
          </p:nvSpPr>
          <p:spPr>
            <a:xfrm flipH="1">
              <a:off x="4805344" y="2302511"/>
              <a:ext cx="198658" cy="109894"/>
            </a:xfrm>
            <a:custGeom>
              <a:avLst/>
              <a:gdLst>
                <a:gd name="connsiteX0" fmla="*/ 105379 w 198658"/>
                <a:gd name="connsiteY0" fmla="*/ 0 h 109894"/>
                <a:gd name="connsiteX1" fmla="*/ 54992 w 198658"/>
                <a:gd name="connsiteY1" fmla="*/ 0 h 109894"/>
                <a:gd name="connsiteX2" fmla="*/ 0 w 198658"/>
                <a:gd name="connsiteY2" fmla="*/ 54992 h 109894"/>
                <a:gd name="connsiteX3" fmla="*/ 0 w 198658"/>
                <a:gd name="connsiteY3" fmla="*/ 54992 h 109894"/>
                <a:gd name="connsiteX4" fmla="*/ 54992 w 198658"/>
                <a:gd name="connsiteY4" fmla="*/ 109894 h 109894"/>
                <a:gd name="connsiteX5" fmla="*/ 198659 w 198658"/>
                <a:gd name="connsiteY5" fmla="*/ 109894 h 109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658" h="109894">
                  <a:moveTo>
                    <a:pt x="105379" y="0"/>
                  </a:moveTo>
                  <a:lnTo>
                    <a:pt x="54992" y="0"/>
                  </a:lnTo>
                  <a:cubicBezTo>
                    <a:pt x="24621" y="0"/>
                    <a:pt x="0" y="24621"/>
                    <a:pt x="0" y="54992"/>
                  </a:cubicBezTo>
                  <a:lnTo>
                    <a:pt x="0" y="54992"/>
                  </a:lnTo>
                  <a:cubicBezTo>
                    <a:pt x="50" y="85328"/>
                    <a:pt x="24656" y="109894"/>
                    <a:pt x="54992" y="109894"/>
                  </a:cubicBezTo>
                  <a:lnTo>
                    <a:pt x="198659" y="109894"/>
                  </a:lnTo>
                </a:path>
              </a:pathLst>
            </a:custGeom>
            <a:solidFill>
              <a:schemeClr val="accent3"/>
            </a:solidFill>
            <a:ln w="27075" cap="flat">
              <a:solidFill>
                <a:srgbClr val="FFD200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任意多边形: 形状 91">
              <a:extLst>
                <a:ext uri="{FF2B5EF4-FFF2-40B4-BE49-F238E27FC236}">
                  <a16:creationId xmlns:a16="http://schemas.microsoft.com/office/drawing/2014/main" id="{7C2E1BFF-7741-423E-87BE-E562B0B4DBB8}"/>
                </a:ext>
              </a:extLst>
            </p:cNvPr>
            <p:cNvSpPr/>
            <p:nvPr/>
          </p:nvSpPr>
          <p:spPr>
            <a:xfrm flipH="1">
              <a:off x="4551603" y="2302511"/>
              <a:ext cx="198658" cy="109894"/>
            </a:xfrm>
            <a:custGeom>
              <a:avLst/>
              <a:gdLst>
                <a:gd name="connsiteX0" fmla="*/ 93279 w 198658"/>
                <a:gd name="connsiteY0" fmla="*/ 0 h 109894"/>
                <a:gd name="connsiteX1" fmla="*/ 143666 w 198658"/>
                <a:gd name="connsiteY1" fmla="*/ 0 h 109894"/>
                <a:gd name="connsiteX2" fmla="*/ 198659 w 198658"/>
                <a:gd name="connsiteY2" fmla="*/ 54992 h 109894"/>
                <a:gd name="connsiteX3" fmla="*/ 198659 w 198658"/>
                <a:gd name="connsiteY3" fmla="*/ 54992 h 109894"/>
                <a:gd name="connsiteX4" fmla="*/ 143666 w 198658"/>
                <a:gd name="connsiteY4" fmla="*/ 109894 h 109894"/>
                <a:gd name="connsiteX5" fmla="*/ 0 w 198658"/>
                <a:gd name="connsiteY5" fmla="*/ 109894 h 109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658" h="109894">
                  <a:moveTo>
                    <a:pt x="93279" y="0"/>
                  </a:moveTo>
                  <a:lnTo>
                    <a:pt x="143666" y="0"/>
                  </a:lnTo>
                  <a:cubicBezTo>
                    <a:pt x="174038" y="0"/>
                    <a:pt x="198659" y="24621"/>
                    <a:pt x="198659" y="54992"/>
                  </a:cubicBezTo>
                  <a:lnTo>
                    <a:pt x="198659" y="54992"/>
                  </a:lnTo>
                  <a:cubicBezTo>
                    <a:pt x="198609" y="85328"/>
                    <a:pt x="174002" y="109894"/>
                    <a:pt x="143666" y="109894"/>
                  </a:cubicBezTo>
                  <a:lnTo>
                    <a:pt x="0" y="109894"/>
                  </a:lnTo>
                </a:path>
              </a:pathLst>
            </a:custGeom>
            <a:solidFill>
              <a:schemeClr val="accent3"/>
            </a:solidFill>
            <a:ln w="27075" cap="flat">
              <a:solidFill>
                <a:srgbClr val="FFD200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任意多边形: 形状 92">
              <a:extLst>
                <a:ext uri="{FF2B5EF4-FFF2-40B4-BE49-F238E27FC236}">
                  <a16:creationId xmlns:a16="http://schemas.microsoft.com/office/drawing/2014/main" id="{C6AC08DA-669F-4968-B2B7-DF3A48B55DF2}"/>
                </a:ext>
              </a:extLst>
            </p:cNvPr>
            <p:cNvSpPr/>
            <p:nvPr/>
          </p:nvSpPr>
          <p:spPr>
            <a:xfrm flipH="1">
              <a:off x="4776358" y="2293932"/>
              <a:ext cx="96981" cy="96981"/>
            </a:xfrm>
            <a:custGeom>
              <a:avLst/>
              <a:gdLst>
                <a:gd name="connsiteX0" fmla="*/ 96981 w 96981"/>
                <a:gd name="connsiteY0" fmla="*/ 48491 h 96981"/>
                <a:gd name="connsiteX1" fmla="*/ 48491 w 96981"/>
                <a:gd name="connsiteY1" fmla="*/ 96981 h 96981"/>
                <a:gd name="connsiteX2" fmla="*/ 0 w 96981"/>
                <a:gd name="connsiteY2" fmla="*/ 48491 h 96981"/>
                <a:gd name="connsiteX3" fmla="*/ 48491 w 96981"/>
                <a:gd name="connsiteY3" fmla="*/ 0 h 96981"/>
                <a:gd name="connsiteX4" fmla="*/ 96981 w 96981"/>
                <a:gd name="connsiteY4" fmla="*/ 48491 h 9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81" h="96981">
                  <a:moveTo>
                    <a:pt x="96981" y="48491"/>
                  </a:moveTo>
                  <a:cubicBezTo>
                    <a:pt x="96981" y="75271"/>
                    <a:pt x="75271" y="96981"/>
                    <a:pt x="48491" y="96981"/>
                  </a:cubicBezTo>
                  <a:cubicBezTo>
                    <a:pt x="21710" y="96981"/>
                    <a:pt x="0" y="75271"/>
                    <a:pt x="0" y="48491"/>
                  </a:cubicBezTo>
                  <a:cubicBezTo>
                    <a:pt x="0" y="21710"/>
                    <a:pt x="21710" y="0"/>
                    <a:pt x="48491" y="0"/>
                  </a:cubicBezTo>
                  <a:cubicBezTo>
                    <a:pt x="75271" y="0"/>
                    <a:pt x="96981" y="21710"/>
                    <a:pt x="96981" y="48491"/>
                  </a:cubicBezTo>
                  <a:close/>
                </a:path>
              </a:pathLst>
            </a:custGeom>
            <a:solidFill>
              <a:srgbClr val="FFFFFF">
                <a:alpha val="46000"/>
              </a:srgbClr>
            </a:solidFill>
            <a:ln w="90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0741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60429DCA-6D99-4C57-A2AD-38813103C623}"/>
              </a:ext>
            </a:extLst>
          </p:cNvPr>
          <p:cNvSpPr txBox="1"/>
          <p:nvPr/>
        </p:nvSpPr>
        <p:spPr>
          <a:xfrm>
            <a:off x="660400" y="597813"/>
            <a:ext cx="2154436" cy="430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工作优劣分析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A521ACD0-0744-4361-972E-4FAE38D2FE1B}"/>
              </a:ext>
            </a:extLst>
          </p:cNvPr>
          <p:cNvGrpSpPr/>
          <p:nvPr/>
        </p:nvGrpSpPr>
        <p:grpSpPr>
          <a:xfrm>
            <a:off x="660400" y="1033213"/>
            <a:ext cx="2159000" cy="97087"/>
            <a:chOff x="660400" y="1033213"/>
            <a:chExt cx="2159000" cy="97087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312C453C-BC2B-4B3C-BF08-EE5C94D39FCA}"/>
                </a:ext>
              </a:extLst>
            </p:cNvPr>
            <p:cNvSpPr/>
            <p:nvPr/>
          </p:nvSpPr>
          <p:spPr>
            <a:xfrm>
              <a:off x="660400" y="1033213"/>
              <a:ext cx="726440" cy="9708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D93AD241-ECBA-4393-A6C9-91E009390CA8}"/>
                </a:ext>
              </a:extLst>
            </p:cNvPr>
            <p:cNvCxnSpPr>
              <a:stCxn id="16" idx="3"/>
            </p:cNvCxnSpPr>
            <p:nvPr/>
          </p:nvCxnSpPr>
          <p:spPr>
            <a:xfrm flipV="1">
              <a:off x="1386840" y="1081756"/>
              <a:ext cx="1432560" cy="1"/>
            </a:xfrm>
            <a:prstGeom prst="line">
              <a:avLst/>
            </a:prstGeom>
            <a:ln w="12700" cap="rnd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任意多边形 1_1">
            <a:extLst>
              <a:ext uri="{FF2B5EF4-FFF2-40B4-BE49-F238E27FC236}">
                <a16:creationId xmlns:a16="http://schemas.microsoft.com/office/drawing/2014/main" id="{CAEB77FE-1213-498B-ADBF-E55C52B8B9FA}"/>
              </a:ext>
            </a:extLst>
          </p:cNvPr>
          <p:cNvSpPr/>
          <p:nvPr/>
        </p:nvSpPr>
        <p:spPr>
          <a:xfrm>
            <a:off x="4183455" y="2111286"/>
            <a:ext cx="3824876" cy="3824856"/>
          </a:xfrm>
          <a:custGeom>
            <a:avLst/>
            <a:gdLst>
              <a:gd name="connsiteX0" fmla="*/ 1288843 w 1288843"/>
              <a:gd name="connsiteY0" fmla="*/ 644420 h 1288839"/>
              <a:gd name="connsiteX1" fmla="*/ 644422 w 1288843"/>
              <a:gd name="connsiteY1" fmla="*/ 1288839 h 1288839"/>
              <a:gd name="connsiteX2" fmla="*/ 0 w 1288843"/>
              <a:gd name="connsiteY2" fmla="*/ 644420 h 1288839"/>
              <a:gd name="connsiteX3" fmla="*/ 644422 w 1288843"/>
              <a:gd name="connsiteY3" fmla="*/ 0 h 1288839"/>
              <a:gd name="connsiteX4" fmla="*/ 1288843 w 1288843"/>
              <a:gd name="connsiteY4" fmla="*/ 644420 h 1288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8843" h="1288839">
                <a:moveTo>
                  <a:pt x="1288843" y="644420"/>
                </a:moveTo>
                <a:cubicBezTo>
                  <a:pt x="1288843" y="1000323"/>
                  <a:pt x="1000326" y="1288839"/>
                  <a:pt x="644422" y="1288839"/>
                </a:cubicBezTo>
                <a:cubicBezTo>
                  <a:pt x="288517" y="1288839"/>
                  <a:pt x="0" y="1000323"/>
                  <a:pt x="0" y="644420"/>
                </a:cubicBezTo>
                <a:cubicBezTo>
                  <a:pt x="0" y="288516"/>
                  <a:pt x="288517" y="0"/>
                  <a:pt x="644422" y="0"/>
                </a:cubicBezTo>
                <a:cubicBezTo>
                  <a:pt x="1000326" y="0"/>
                  <a:pt x="1288843" y="288516"/>
                  <a:pt x="1288843" y="64442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69D4315E-826A-4E1B-89FD-C1AB63A0F897}"/>
              </a:ext>
            </a:extLst>
          </p:cNvPr>
          <p:cNvSpPr/>
          <p:nvPr/>
        </p:nvSpPr>
        <p:spPr>
          <a:xfrm>
            <a:off x="2531263" y="2742863"/>
            <a:ext cx="525465" cy="525465"/>
          </a:xfrm>
          <a:prstGeom prst="ellipse">
            <a:avLst/>
          </a:prstGeom>
          <a:gradFill>
            <a:gsLst>
              <a:gs pos="7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cs typeface="+mn-ea"/>
              <a:sym typeface="+mn-lt"/>
            </a:endParaRPr>
          </a:p>
        </p:txBody>
      </p:sp>
      <p:pic>
        <p:nvPicPr>
          <p:cNvPr id="44" name="图形 120">
            <a:extLst>
              <a:ext uri="{FF2B5EF4-FFF2-40B4-BE49-F238E27FC236}">
                <a16:creationId xmlns:a16="http://schemas.microsoft.com/office/drawing/2014/main" id="{14326F60-0A45-4647-85DB-AE93580A80B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54193" y="2866158"/>
            <a:ext cx="270256" cy="271957"/>
          </a:xfrm>
          <a:prstGeom prst="rect">
            <a:avLst/>
          </a:prstGeom>
        </p:spPr>
      </p:pic>
      <p:sp>
        <p:nvSpPr>
          <p:cNvPr id="45" name="文本框 48">
            <a:extLst>
              <a:ext uri="{FF2B5EF4-FFF2-40B4-BE49-F238E27FC236}">
                <a16:creationId xmlns:a16="http://schemas.microsoft.com/office/drawing/2014/main" id="{FCD55B35-01EB-4EF7-905E-08A72724A9A6}"/>
              </a:ext>
            </a:extLst>
          </p:cNvPr>
          <p:cNvSpPr txBox="1"/>
          <p:nvPr/>
        </p:nvSpPr>
        <p:spPr>
          <a:xfrm>
            <a:off x="1066801" y="2768124"/>
            <a:ext cx="133685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cs typeface="+mn-ea"/>
                <a:sym typeface="+mn-lt"/>
              </a:rPr>
              <a:t>信息架构</a:t>
            </a:r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98E62879-7AC6-4ACD-9D17-1B7AA928C705}"/>
              </a:ext>
            </a:extLst>
          </p:cNvPr>
          <p:cNvSpPr/>
          <p:nvPr/>
        </p:nvSpPr>
        <p:spPr>
          <a:xfrm>
            <a:off x="2531263" y="3770363"/>
            <a:ext cx="525465" cy="525465"/>
          </a:xfrm>
          <a:prstGeom prst="ellipse">
            <a:avLst/>
          </a:prstGeom>
          <a:gradFill>
            <a:gsLst>
              <a:gs pos="7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cs typeface="+mn-ea"/>
              <a:sym typeface="+mn-lt"/>
            </a:endParaRPr>
          </a:p>
        </p:txBody>
      </p:sp>
      <p:pic>
        <p:nvPicPr>
          <p:cNvPr id="48" name="图形 121">
            <a:extLst>
              <a:ext uri="{FF2B5EF4-FFF2-40B4-BE49-F238E27FC236}">
                <a16:creationId xmlns:a16="http://schemas.microsoft.com/office/drawing/2014/main" id="{4AF0B020-D6BF-40B6-B460-8DA0D08267E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54193" y="3894858"/>
            <a:ext cx="270256" cy="271957"/>
          </a:xfrm>
          <a:prstGeom prst="rect">
            <a:avLst/>
          </a:prstGeom>
        </p:spPr>
      </p:pic>
      <p:sp>
        <p:nvSpPr>
          <p:cNvPr id="49" name="文本框 53">
            <a:extLst>
              <a:ext uri="{FF2B5EF4-FFF2-40B4-BE49-F238E27FC236}">
                <a16:creationId xmlns:a16="http://schemas.microsoft.com/office/drawing/2014/main" id="{329E1E78-D361-452D-B5BC-9EEF84CC3252}"/>
              </a:ext>
            </a:extLst>
          </p:cNvPr>
          <p:cNvSpPr txBox="1"/>
          <p:nvPr/>
        </p:nvSpPr>
        <p:spPr>
          <a:xfrm>
            <a:off x="1066801" y="3795624"/>
            <a:ext cx="133685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cs typeface="+mn-ea"/>
                <a:sym typeface="+mn-lt"/>
              </a:rPr>
              <a:t>逻辑能力</a:t>
            </a: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F5D2E535-A2C1-44D2-8904-94A2D838DA2B}"/>
              </a:ext>
            </a:extLst>
          </p:cNvPr>
          <p:cNvSpPr/>
          <p:nvPr/>
        </p:nvSpPr>
        <p:spPr>
          <a:xfrm>
            <a:off x="2531263" y="4769289"/>
            <a:ext cx="525465" cy="525465"/>
          </a:xfrm>
          <a:prstGeom prst="ellipse">
            <a:avLst/>
          </a:prstGeom>
          <a:gradFill>
            <a:gsLst>
              <a:gs pos="7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cs typeface="+mn-ea"/>
              <a:sym typeface="+mn-lt"/>
            </a:endParaRPr>
          </a:p>
        </p:txBody>
      </p:sp>
      <p:pic>
        <p:nvPicPr>
          <p:cNvPr id="52" name="图形 123">
            <a:extLst>
              <a:ext uri="{FF2B5EF4-FFF2-40B4-BE49-F238E27FC236}">
                <a16:creationId xmlns:a16="http://schemas.microsoft.com/office/drawing/2014/main" id="{35093385-0604-496C-8350-9E16BC98BAC8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54193" y="4885458"/>
            <a:ext cx="270256" cy="271957"/>
          </a:xfrm>
          <a:prstGeom prst="rect">
            <a:avLst/>
          </a:prstGeom>
        </p:spPr>
      </p:pic>
      <p:sp>
        <p:nvSpPr>
          <p:cNvPr id="53" name="文本框 58">
            <a:extLst>
              <a:ext uri="{FF2B5EF4-FFF2-40B4-BE49-F238E27FC236}">
                <a16:creationId xmlns:a16="http://schemas.microsoft.com/office/drawing/2014/main" id="{00FEB645-1CE5-4FCC-B34C-24F348CE42FE}"/>
              </a:ext>
            </a:extLst>
          </p:cNvPr>
          <p:cNvSpPr txBox="1"/>
          <p:nvPr/>
        </p:nvSpPr>
        <p:spPr>
          <a:xfrm>
            <a:off x="1066801" y="4794550"/>
            <a:ext cx="133685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cs typeface="+mn-ea"/>
                <a:sym typeface="+mn-lt"/>
              </a:rPr>
              <a:t>用户关系</a:t>
            </a:r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id="{21178A9D-2600-460E-96FB-C5F3D65D5A45}"/>
              </a:ext>
            </a:extLst>
          </p:cNvPr>
          <p:cNvSpPr/>
          <p:nvPr/>
        </p:nvSpPr>
        <p:spPr>
          <a:xfrm>
            <a:off x="9135273" y="2742863"/>
            <a:ext cx="525465" cy="525465"/>
          </a:xfrm>
          <a:prstGeom prst="ellipse">
            <a:avLst/>
          </a:prstGeom>
          <a:gradFill>
            <a:gsLst>
              <a:gs pos="7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cs typeface="+mn-ea"/>
              <a:sym typeface="+mn-lt"/>
            </a:endParaRPr>
          </a:p>
        </p:txBody>
      </p:sp>
      <p:pic>
        <p:nvPicPr>
          <p:cNvPr id="56" name="图形 125">
            <a:extLst>
              <a:ext uri="{FF2B5EF4-FFF2-40B4-BE49-F238E27FC236}">
                <a16:creationId xmlns:a16="http://schemas.microsoft.com/office/drawing/2014/main" id="{2968B7F8-961A-46E8-81FC-F21B2E70474F}"/>
              </a:ext>
            </a:extLst>
          </p:cNvPr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58193" y="2866158"/>
            <a:ext cx="270256" cy="271957"/>
          </a:xfrm>
          <a:prstGeom prst="rect">
            <a:avLst/>
          </a:prstGeom>
        </p:spPr>
      </p:pic>
      <p:sp>
        <p:nvSpPr>
          <p:cNvPr id="57" name="文本框 63">
            <a:extLst>
              <a:ext uri="{FF2B5EF4-FFF2-40B4-BE49-F238E27FC236}">
                <a16:creationId xmlns:a16="http://schemas.microsoft.com/office/drawing/2014/main" id="{79C680F5-4CAB-4FF4-8064-2403805467BB}"/>
              </a:ext>
            </a:extLst>
          </p:cNvPr>
          <p:cNvSpPr txBox="1"/>
          <p:nvPr/>
        </p:nvSpPr>
        <p:spPr>
          <a:xfrm>
            <a:off x="9788342" y="2768124"/>
            <a:ext cx="133685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cs typeface="+mn-ea"/>
                <a:sym typeface="+mn-lt"/>
              </a:rPr>
              <a:t>用户局限</a:t>
            </a:r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D4052A09-E6AD-420A-B62E-6A9523DEF3A3}"/>
              </a:ext>
            </a:extLst>
          </p:cNvPr>
          <p:cNvSpPr/>
          <p:nvPr/>
        </p:nvSpPr>
        <p:spPr>
          <a:xfrm>
            <a:off x="9135273" y="3770363"/>
            <a:ext cx="525465" cy="525465"/>
          </a:xfrm>
          <a:prstGeom prst="ellipse">
            <a:avLst/>
          </a:prstGeom>
          <a:gradFill>
            <a:gsLst>
              <a:gs pos="7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cs typeface="+mn-ea"/>
              <a:sym typeface="+mn-lt"/>
            </a:endParaRPr>
          </a:p>
        </p:txBody>
      </p:sp>
      <p:pic>
        <p:nvPicPr>
          <p:cNvPr id="60" name="图形 122">
            <a:extLst>
              <a:ext uri="{FF2B5EF4-FFF2-40B4-BE49-F238E27FC236}">
                <a16:creationId xmlns:a16="http://schemas.microsoft.com/office/drawing/2014/main" id="{7B48848B-EB71-4F9B-BCAA-17727775F289}"/>
              </a:ext>
            </a:extLst>
          </p:cNvPr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258193" y="3894858"/>
            <a:ext cx="270256" cy="271957"/>
          </a:xfrm>
          <a:prstGeom prst="rect">
            <a:avLst/>
          </a:prstGeom>
        </p:spPr>
      </p:pic>
      <p:sp>
        <p:nvSpPr>
          <p:cNvPr id="61" name="文本框 68">
            <a:extLst>
              <a:ext uri="{FF2B5EF4-FFF2-40B4-BE49-F238E27FC236}">
                <a16:creationId xmlns:a16="http://schemas.microsoft.com/office/drawing/2014/main" id="{FE6EAB55-2613-4370-93FA-237C4C989C62}"/>
              </a:ext>
            </a:extLst>
          </p:cNvPr>
          <p:cNvSpPr txBox="1"/>
          <p:nvPr/>
        </p:nvSpPr>
        <p:spPr>
          <a:xfrm>
            <a:off x="9788342" y="3795624"/>
            <a:ext cx="133685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cs typeface="+mn-ea"/>
                <a:sym typeface="+mn-lt"/>
              </a:rPr>
              <a:t>经济限制</a:t>
            </a:r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A03CD239-C2BE-4D2D-B041-E048677C4EE4}"/>
              </a:ext>
            </a:extLst>
          </p:cNvPr>
          <p:cNvSpPr/>
          <p:nvPr/>
        </p:nvSpPr>
        <p:spPr>
          <a:xfrm>
            <a:off x="9135273" y="4769289"/>
            <a:ext cx="525465" cy="525465"/>
          </a:xfrm>
          <a:prstGeom prst="ellipse">
            <a:avLst/>
          </a:prstGeom>
          <a:gradFill>
            <a:gsLst>
              <a:gs pos="7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cs typeface="+mn-ea"/>
              <a:sym typeface="+mn-lt"/>
            </a:endParaRPr>
          </a:p>
        </p:txBody>
      </p:sp>
      <p:pic>
        <p:nvPicPr>
          <p:cNvPr id="64" name="图形 126">
            <a:extLst>
              <a:ext uri="{FF2B5EF4-FFF2-40B4-BE49-F238E27FC236}">
                <a16:creationId xmlns:a16="http://schemas.microsoft.com/office/drawing/2014/main" id="{D8A2215D-6BEC-40CA-8D2C-98A5E9B2F2B1}"/>
              </a:ext>
            </a:extLst>
          </p:cNvPr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258193" y="4885458"/>
            <a:ext cx="270256" cy="271957"/>
          </a:xfrm>
          <a:prstGeom prst="rect">
            <a:avLst/>
          </a:prstGeom>
        </p:spPr>
      </p:pic>
      <p:sp>
        <p:nvSpPr>
          <p:cNvPr id="65" name="文本框 73">
            <a:extLst>
              <a:ext uri="{FF2B5EF4-FFF2-40B4-BE49-F238E27FC236}">
                <a16:creationId xmlns:a16="http://schemas.microsoft.com/office/drawing/2014/main" id="{8C0CF3B5-1ABB-486A-9754-8013A05FD7CA}"/>
              </a:ext>
            </a:extLst>
          </p:cNvPr>
          <p:cNvSpPr txBox="1"/>
          <p:nvPr/>
        </p:nvSpPr>
        <p:spPr>
          <a:xfrm>
            <a:off x="9788342" y="4794550"/>
            <a:ext cx="133685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cs typeface="+mn-ea"/>
                <a:sym typeface="+mn-lt"/>
              </a:rPr>
              <a:t>团队缺乏</a:t>
            </a:r>
          </a:p>
        </p:txBody>
      </p: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56CF88CF-70DD-49F1-B448-A50E00F827B8}"/>
              </a:ext>
            </a:extLst>
          </p:cNvPr>
          <p:cNvGrpSpPr/>
          <p:nvPr/>
        </p:nvGrpSpPr>
        <p:grpSpPr>
          <a:xfrm>
            <a:off x="8287759" y="3003676"/>
            <a:ext cx="847304" cy="2054386"/>
            <a:chOff x="6096000" y="1881577"/>
            <a:chExt cx="1418686" cy="3338284"/>
          </a:xfrm>
        </p:grpSpPr>
        <p:cxnSp>
          <p:nvCxnSpPr>
            <p:cNvPr id="79" name="曲线连接符 34">
              <a:extLst>
                <a:ext uri="{FF2B5EF4-FFF2-40B4-BE49-F238E27FC236}">
                  <a16:creationId xmlns:a16="http://schemas.microsoft.com/office/drawing/2014/main" id="{8CD9CE32-721F-41E9-A364-4A22CDD814B0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260787" y="3965963"/>
              <a:ext cx="1669142" cy="838654"/>
            </a:xfrm>
            <a:prstGeom prst="curvedConnector2">
              <a:avLst/>
            </a:prstGeom>
            <a:solidFill>
              <a:schemeClr val="bg1"/>
            </a:solidFill>
            <a:ln w="38100">
              <a:solidFill>
                <a:schemeClr val="accent1">
                  <a:alpha val="20000"/>
                </a:schemeClr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0" name="曲线连接符 36">
              <a:extLst>
                <a:ext uri="{FF2B5EF4-FFF2-40B4-BE49-F238E27FC236}">
                  <a16:creationId xmlns:a16="http://schemas.microsoft.com/office/drawing/2014/main" id="{C1837FFB-DB44-46D9-AEC6-988428445DCD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6260788" y="2296821"/>
              <a:ext cx="1669141" cy="838654"/>
            </a:xfrm>
            <a:prstGeom prst="curvedConnector2">
              <a:avLst/>
            </a:prstGeom>
            <a:solidFill>
              <a:schemeClr val="bg1"/>
            </a:solidFill>
            <a:ln w="38100">
              <a:solidFill>
                <a:schemeClr val="accent1">
                  <a:alpha val="20000"/>
                </a:schemeClr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id="{A7783EDF-084A-4DAD-9A1D-BA5AAC8405D5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3550719"/>
              <a:ext cx="1418685" cy="0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accent1">
                  <a:alpha val="20000"/>
                </a:schemeClr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29D66840-5C3C-422F-B205-F375CBA7C575}"/>
              </a:ext>
            </a:extLst>
          </p:cNvPr>
          <p:cNvGrpSpPr/>
          <p:nvPr/>
        </p:nvGrpSpPr>
        <p:grpSpPr>
          <a:xfrm flipH="1">
            <a:off x="3056501" y="3003676"/>
            <a:ext cx="854279" cy="2054386"/>
            <a:chOff x="6096000" y="1881577"/>
            <a:chExt cx="1418686" cy="3338284"/>
          </a:xfrm>
        </p:grpSpPr>
        <p:cxnSp>
          <p:nvCxnSpPr>
            <p:cNvPr id="76" name="曲线连接符 34">
              <a:extLst>
                <a:ext uri="{FF2B5EF4-FFF2-40B4-BE49-F238E27FC236}">
                  <a16:creationId xmlns:a16="http://schemas.microsoft.com/office/drawing/2014/main" id="{0A1808AC-7A08-4CE0-9529-1C0AAFEB734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260787" y="3965963"/>
              <a:ext cx="1669142" cy="838654"/>
            </a:xfrm>
            <a:prstGeom prst="curvedConnector2">
              <a:avLst/>
            </a:prstGeom>
            <a:solidFill>
              <a:schemeClr val="bg1"/>
            </a:solidFill>
            <a:ln w="38100">
              <a:solidFill>
                <a:schemeClr val="accent1">
                  <a:alpha val="20000"/>
                </a:schemeClr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7" name="曲线连接符 36">
              <a:extLst>
                <a:ext uri="{FF2B5EF4-FFF2-40B4-BE49-F238E27FC236}">
                  <a16:creationId xmlns:a16="http://schemas.microsoft.com/office/drawing/2014/main" id="{3363837B-F7A1-430A-BA3C-A73BBE349955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6260788" y="2296821"/>
              <a:ext cx="1669141" cy="838654"/>
            </a:xfrm>
            <a:prstGeom prst="curvedConnector2">
              <a:avLst/>
            </a:prstGeom>
            <a:solidFill>
              <a:schemeClr val="bg1"/>
            </a:solidFill>
            <a:ln w="38100">
              <a:solidFill>
                <a:schemeClr val="accent1">
                  <a:alpha val="20000"/>
                </a:schemeClr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id="{F88967A3-8972-483D-A44F-C35D613852B5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3550719"/>
              <a:ext cx="1418685" cy="0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accent1">
                  <a:alpha val="20000"/>
                </a:schemeClr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9" name="文本框 83">
            <a:extLst>
              <a:ext uri="{FF2B5EF4-FFF2-40B4-BE49-F238E27FC236}">
                <a16:creationId xmlns:a16="http://schemas.microsoft.com/office/drawing/2014/main" id="{B45C82EF-44DA-4D41-A7DE-3A2C93B35524}"/>
              </a:ext>
            </a:extLst>
          </p:cNvPr>
          <p:cNvSpPr txBox="1"/>
          <p:nvPr/>
        </p:nvSpPr>
        <p:spPr>
          <a:xfrm>
            <a:off x="1537270" y="1512408"/>
            <a:ext cx="9117460" cy="29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600" b="0" dirty="0"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70" name="椭圆 69">
            <a:extLst>
              <a:ext uri="{FF2B5EF4-FFF2-40B4-BE49-F238E27FC236}">
                <a16:creationId xmlns:a16="http://schemas.microsoft.com/office/drawing/2014/main" id="{A95B7C30-DAA4-442F-B296-3EA0FF8F5956}"/>
              </a:ext>
            </a:extLst>
          </p:cNvPr>
          <p:cNvSpPr/>
          <p:nvPr/>
        </p:nvSpPr>
        <p:spPr>
          <a:xfrm>
            <a:off x="4502442" y="2430262"/>
            <a:ext cx="3186902" cy="3186902"/>
          </a:xfrm>
          <a:prstGeom prst="ellipse">
            <a:avLst/>
          </a:prstGeom>
          <a:gradFill>
            <a:gsLst>
              <a:gs pos="7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1" name="椭圆 70">
            <a:extLst>
              <a:ext uri="{FF2B5EF4-FFF2-40B4-BE49-F238E27FC236}">
                <a16:creationId xmlns:a16="http://schemas.microsoft.com/office/drawing/2014/main" id="{C113CE31-478A-4A1B-B92A-56FC24E581D5}"/>
              </a:ext>
            </a:extLst>
          </p:cNvPr>
          <p:cNvSpPr/>
          <p:nvPr/>
        </p:nvSpPr>
        <p:spPr>
          <a:xfrm>
            <a:off x="7215225" y="3486584"/>
            <a:ext cx="1088571" cy="10885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项目劣势</a:t>
            </a:r>
          </a:p>
        </p:txBody>
      </p:sp>
      <p:sp>
        <p:nvSpPr>
          <p:cNvPr id="72" name="椭圆 71">
            <a:extLst>
              <a:ext uri="{FF2B5EF4-FFF2-40B4-BE49-F238E27FC236}">
                <a16:creationId xmlns:a16="http://schemas.microsoft.com/office/drawing/2014/main" id="{FE22B674-EA29-4EB6-BFAA-3B0678D2AE83}"/>
              </a:ext>
            </a:extLst>
          </p:cNvPr>
          <p:cNvSpPr/>
          <p:nvPr/>
        </p:nvSpPr>
        <p:spPr>
          <a:xfrm>
            <a:off x="3886582" y="3486584"/>
            <a:ext cx="1088571" cy="10885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项目优势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464B283C-1C19-4325-BA68-A556B3BE4F3F}"/>
              </a:ext>
            </a:extLst>
          </p:cNvPr>
          <p:cNvGrpSpPr/>
          <p:nvPr/>
        </p:nvGrpSpPr>
        <p:grpSpPr>
          <a:xfrm>
            <a:off x="5564979" y="3121164"/>
            <a:ext cx="1061828" cy="1213519"/>
            <a:chOff x="5756414" y="3121164"/>
            <a:chExt cx="678958" cy="775953"/>
          </a:xfrm>
        </p:grpSpPr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348657D3-101C-449E-A0AC-90B644960592}"/>
                </a:ext>
              </a:extLst>
            </p:cNvPr>
            <p:cNvSpPr/>
            <p:nvPr/>
          </p:nvSpPr>
          <p:spPr>
            <a:xfrm>
              <a:off x="5756414" y="3121164"/>
              <a:ext cx="678958" cy="775953"/>
            </a:xfrm>
            <a:custGeom>
              <a:avLst/>
              <a:gdLst>
                <a:gd name="connsiteX0" fmla="*/ 170318 w 549664"/>
                <a:gd name="connsiteY0" fmla="*/ 62426 h 628188"/>
                <a:gd name="connsiteX1" fmla="*/ 58932 w 549664"/>
                <a:gd name="connsiteY1" fmla="*/ 96034 h 628188"/>
                <a:gd name="connsiteX2" fmla="*/ 46054 w 549664"/>
                <a:gd name="connsiteY2" fmla="*/ 111346 h 628188"/>
                <a:gd name="connsiteX3" fmla="*/ 134511 w 549664"/>
                <a:gd name="connsiteY3" fmla="*/ 472083 h 628188"/>
                <a:gd name="connsiteX4" fmla="*/ 224303 w 549664"/>
                <a:gd name="connsiteY4" fmla="*/ 559755 h 628188"/>
                <a:gd name="connsiteX5" fmla="*/ 259363 w 549664"/>
                <a:gd name="connsiteY5" fmla="*/ 580681 h 628188"/>
                <a:gd name="connsiteX6" fmla="*/ 270867 w 549664"/>
                <a:gd name="connsiteY6" fmla="*/ 585314 h 628188"/>
                <a:gd name="connsiteX7" fmla="*/ 274832 w 549664"/>
                <a:gd name="connsiteY7" fmla="*/ 586296 h 628188"/>
                <a:gd name="connsiteX8" fmla="*/ 278759 w 549664"/>
                <a:gd name="connsiteY8" fmla="*/ 585314 h 628188"/>
                <a:gd name="connsiteX9" fmla="*/ 290302 w 549664"/>
                <a:gd name="connsiteY9" fmla="*/ 580681 h 628188"/>
                <a:gd name="connsiteX10" fmla="*/ 325362 w 549664"/>
                <a:gd name="connsiteY10" fmla="*/ 559755 h 628188"/>
                <a:gd name="connsiteX11" fmla="*/ 415154 w 549664"/>
                <a:gd name="connsiteY11" fmla="*/ 472083 h 628188"/>
                <a:gd name="connsiteX12" fmla="*/ 503611 w 549664"/>
                <a:gd name="connsiteY12" fmla="*/ 111346 h 628188"/>
                <a:gd name="connsiteX13" fmla="*/ 490733 w 549664"/>
                <a:gd name="connsiteY13" fmla="*/ 96034 h 628188"/>
                <a:gd name="connsiteX14" fmla="*/ 379347 w 549664"/>
                <a:gd name="connsiteY14" fmla="*/ 62465 h 628188"/>
                <a:gd name="connsiteX15" fmla="*/ 274832 w 549664"/>
                <a:gd name="connsiteY15" fmla="*/ 41892 h 628188"/>
                <a:gd name="connsiteX16" fmla="*/ 170318 w 549664"/>
                <a:gd name="connsiteY16" fmla="*/ 62465 h 628188"/>
                <a:gd name="connsiteX17" fmla="*/ 159874 w 549664"/>
                <a:gd name="connsiteY17" fmla="*/ 21987 h 628188"/>
                <a:gd name="connsiteX18" fmla="*/ 274832 w 549664"/>
                <a:gd name="connsiteY18" fmla="*/ 0 h 628188"/>
                <a:gd name="connsiteX19" fmla="*/ 389791 w 549664"/>
                <a:gd name="connsiteY19" fmla="*/ 21987 h 628188"/>
                <a:gd name="connsiteX20" fmla="*/ 503140 w 549664"/>
                <a:gd name="connsiteY20" fmla="*/ 56144 h 628188"/>
                <a:gd name="connsiteX21" fmla="*/ 544129 w 549664"/>
                <a:gd name="connsiteY21" fmla="*/ 105693 h 628188"/>
                <a:gd name="connsiteX22" fmla="*/ 447349 w 549664"/>
                <a:gd name="connsiteY22" fmla="*/ 497918 h 628188"/>
                <a:gd name="connsiteX23" fmla="*/ 348527 w 549664"/>
                <a:gd name="connsiteY23" fmla="*/ 594227 h 628188"/>
                <a:gd name="connsiteX24" fmla="*/ 307380 w 549664"/>
                <a:gd name="connsiteY24" fmla="*/ 618765 h 628188"/>
                <a:gd name="connsiteX25" fmla="*/ 274832 w 549664"/>
                <a:gd name="connsiteY25" fmla="*/ 628188 h 628188"/>
                <a:gd name="connsiteX26" fmla="*/ 242284 w 549664"/>
                <a:gd name="connsiteY26" fmla="*/ 618765 h 628188"/>
                <a:gd name="connsiteX27" fmla="*/ 201138 w 549664"/>
                <a:gd name="connsiteY27" fmla="*/ 594227 h 628188"/>
                <a:gd name="connsiteX28" fmla="*/ 102316 w 549664"/>
                <a:gd name="connsiteY28" fmla="*/ 497918 h 628188"/>
                <a:gd name="connsiteX29" fmla="*/ 5536 w 549664"/>
                <a:gd name="connsiteY29" fmla="*/ 105693 h 628188"/>
                <a:gd name="connsiteX30" fmla="*/ 46525 w 549664"/>
                <a:gd name="connsiteY30" fmla="*/ 56144 h 628188"/>
                <a:gd name="connsiteX31" fmla="*/ 159874 w 549664"/>
                <a:gd name="connsiteY31" fmla="*/ 21987 h 628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49664" h="628188">
                  <a:moveTo>
                    <a:pt x="170318" y="62426"/>
                  </a:moveTo>
                  <a:cubicBezTo>
                    <a:pt x="132924" y="72732"/>
                    <a:pt x="95785" y="83938"/>
                    <a:pt x="58932" y="96034"/>
                  </a:cubicBezTo>
                  <a:cubicBezTo>
                    <a:pt x="52066" y="98258"/>
                    <a:pt x="47068" y="104201"/>
                    <a:pt x="46054" y="111346"/>
                  </a:cubicBezTo>
                  <a:cubicBezTo>
                    <a:pt x="24303" y="274557"/>
                    <a:pt x="74558" y="393638"/>
                    <a:pt x="134511" y="472083"/>
                  </a:cubicBezTo>
                  <a:cubicBezTo>
                    <a:pt x="159894" y="505629"/>
                    <a:pt x="190161" y="535181"/>
                    <a:pt x="224303" y="559755"/>
                  </a:cubicBezTo>
                  <a:cubicBezTo>
                    <a:pt x="237887" y="569335"/>
                    <a:pt x="249901" y="576245"/>
                    <a:pt x="259363" y="580681"/>
                  </a:cubicBezTo>
                  <a:cubicBezTo>
                    <a:pt x="264075" y="582919"/>
                    <a:pt x="267922" y="584411"/>
                    <a:pt x="270867" y="585314"/>
                  </a:cubicBezTo>
                  <a:cubicBezTo>
                    <a:pt x="272155" y="585766"/>
                    <a:pt x="273483" y="586096"/>
                    <a:pt x="274832" y="586296"/>
                  </a:cubicBezTo>
                  <a:cubicBezTo>
                    <a:pt x="276166" y="586080"/>
                    <a:pt x="277480" y="585750"/>
                    <a:pt x="278759" y="585314"/>
                  </a:cubicBezTo>
                  <a:cubicBezTo>
                    <a:pt x="281743" y="584411"/>
                    <a:pt x="285590" y="582919"/>
                    <a:pt x="290302" y="580681"/>
                  </a:cubicBezTo>
                  <a:cubicBezTo>
                    <a:pt x="299724" y="576245"/>
                    <a:pt x="311778" y="569295"/>
                    <a:pt x="325362" y="559755"/>
                  </a:cubicBezTo>
                  <a:cubicBezTo>
                    <a:pt x="359504" y="535181"/>
                    <a:pt x="389771" y="505629"/>
                    <a:pt x="415154" y="472083"/>
                  </a:cubicBezTo>
                  <a:cubicBezTo>
                    <a:pt x="475107" y="393678"/>
                    <a:pt x="525362" y="274557"/>
                    <a:pt x="503611" y="111346"/>
                  </a:cubicBezTo>
                  <a:cubicBezTo>
                    <a:pt x="502606" y="104197"/>
                    <a:pt x="497604" y="98250"/>
                    <a:pt x="490733" y="96034"/>
                  </a:cubicBezTo>
                  <a:cubicBezTo>
                    <a:pt x="465173" y="87671"/>
                    <a:pt x="422025" y="74048"/>
                    <a:pt x="379347" y="62465"/>
                  </a:cubicBezTo>
                  <a:cubicBezTo>
                    <a:pt x="335767" y="50648"/>
                    <a:pt x="295680" y="41892"/>
                    <a:pt x="274832" y="41892"/>
                  </a:cubicBezTo>
                  <a:cubicBezTo>
                    <a:pt x="254024" y="41892"/>
                    <a:pt x="213898" y="50648"/>
                    <a:pt x="170318" y="62465"/>
                  </a:cubicBezTo>
                  <a:close/>
                  <a:moveTo>
                    <a:pt x="159874" y="21987"/>
                  </a:moveTo>
                  <a:cubicBezTo>
                    <a:pt x="202473" y="10404"/>
                    <a:pt x="247742" y="0"/>
                    <a:pt x="274832" y="0"/>
                  </a:cubicBezTo>
                  <a:cubicBezTo>
                    <a:pt x="301923" y="0"/>
                    <a:pt x="347192" y="10404"/>
                    <a:pt x="389791" y="21987"/>
                  </a:cubicBezTo>
                  <a:cubicBezTo>
                    <a:pt x="433371" y="33765"/>
                    <a:pt x="477305" y="47703"/>
                    <a:pt x="503140" y="56144"/>
                  </a:cubicBezTo>
                  <a:cubicBezTo>
                    <a:pt x="525181" y="63423"/>
                    <a:pt x="541110" y="82678"/>
                    <a:pt x="544129" y="105693"/>
                  </a:cubicBezTo>
                  <a:cubicBezTo>
                    <a:pt x="567529" y="281468"/>
                    <a:pt x="513230" y="411738"/>
                    <a:pt x="447349" y="497918"/>
                  </a:cubicBezTo>
                  <a:cubicBezTo>
                    <a:pt x="419410" y="534784"/>
                    <a:pt x="386100" y="567250"/>
                    <a:pt x="348527" y="594227"/>
                  </a:cubicBezTo>
                  <a:cubicBezTo>
                    <a:pt x="335535" y="603563"/>
                    <a:pt x="321769" y="611773"/>
                    <a:pt x="307380" y="618765"/>
                  </a:cubicBezTo>
                  <a:cubicBezTo>
                    <a:pt x="296387" y="623948"/>
                    <a:pt x="284569" y="628188"/>
                    <a:pt x="274832" y="628188"/>
                  </a:cubicBezTo>
                  <a:cubicBezTo>
                    <a:pt x="265096" y="628188"/>
                    <a:pt x="253317" y="623948"/>
                    <a:pt x="242284" y="618765"/>
                  </a:cubicBezTo>
                  <a:cubicBezTo>
                    <a:pt x="227895" y="611773"/>
                    <a:pt x="214130" y="603563"/>
                    <a:pt x="201138" y="594227"/>
                  </a:cubicBezTo>
                  <a:cubicBezTo>
                    <a:pt x="163566" y="567246"/>
                    <a:pt x="130254" y="534784"/>
                    <a:pt x="102316" y="497918"/>
                  </a:cubicBezTo>
                  <a:cubicBezTo>
                    <a:pt x="36435" y="411738"/>
                    <a:pt x="-17864" y="281468"/>
                    <a:pt x="5536" y="105693"/>
                  </a:cubicBezTo>
                  <a:cubicBezTo>
                    <a:pt x="8556" y="82678"/>
                    <a:pt x="24484" y="63423"/>
                    <a:pt x="46525" y="56144"/>
                  </a:cubicBezTo>
                  <a:cubicBezTo>
                    <a:pt x="84028" y="43848"/>
                    <a:pt x="121822" y="32459"/>
                    <a:pt x="159874" y="21987"/>
                  </a:cubicBezTo>
                  <a:close/>
                </a:path>
              </a:pathLst>
            </a:custGeom>
            <a:solidFill>
              <a:schemeClr val="bg1"/>
            </a:solidFill>
            <a:ln w="3869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D8B38CFE-DE97-4F47-B934-145579DDA82C}"/>
                </a:ext>
              </a:extLst>
            </p:cNvPr>
            <p:cNvSpPr/>
            <p:nvPr/>
          </p:nvSpPr>
          <p:spPr>
            <a:xfrm>
              <a:off x="5998863" y="3363605"/>
              <a:ext cx="194061" cy="194061"/>
            </a:xfrm>
            <a:custGeom>
              <a:avLst/>
              <a:gdLst>
                <a:gd name="connsiteX0" fmla="*/ 5767 w 157106"/>
                <a:gd name="connsiteY0" fmla="*/ 5767 h 157106"/>
                <a:gd name="connsiteX1" fmla="*/ 33530 w 157106"/>
                <a:gd name="connsiteY1" fmla="*/ 5732 h 157106"/>
                <a:gd name="connsiteX2" fmla="*/ 33565 w 157106"/>
                <a:gd name="connsiteY2" fmla="*/ 5767 h 157106"/>
                <a:gd name="connsiteX3" fmla="*/ 78559 w 157106"/>
                <a:gd name="connsiteY3" fmla="*/ 50801 h 157106"/>
                <a:gd name="connsiteX4" fmla="*/ 123553 w 157106"/>
                <a:gd name="connsiteY4" fmla="*/ 5767 h 157106"/>
                <a:gd name="connsiteX5" fmla="*/ 151350 w 157106"/>
                <a:gd name="connsiteY5" fmla="*/ 5767 h 157106"/>
                <a:gd name="connsiteX6" fmla="*/ 151350 w 157106"/>
                <a:gd name="connsiteY6" fmla="*/ 33565 h 157106"/>
                <a:gd name="connsiteX7" fmla="*/ 106317 w 157106"/>
                <a:gd name="connsiteY7" fmla="*/ 78559 h 157106"/>
                <a:gd name="connsiteX8" fmla="*/ 151350 w 157106"/>
                <a:gd name="connsiteY8" fmla="*/ 123553 h 157106"/>
                <a:gd name="connsiteX9" fmla="*/ 151350 w 157106"/>
                <a:gd name="connsiteY9" fmla="*/ 151350 h 157106"/>
                <a:gd name="connsiteX10" fmla="*/ 123553 w 157106"/>
                <a:gd name="connsiteY10" fmla="*/ 151350 h 157106"/>
                <a:gd name="connsiteX11" fmla="*/ 78559 w 157106"/>
                <a:gd name="connsiteY11" fmla="*/ 106317 h 157106"/>
                <a:gd name="connsiteX12" fmla="*/ 33565 w 157106"/>
                <a:gd name="connsiteY12" fmla="*/ 151350 h 157106"/>
                <a:gd name="connsiteX13" fmla="*/ 5767 w 157106"/>
                <a:gd name="connsiteY13" fmla="*/ 151350 h 157106"/>
                <a:gd name="connsiteX14" fmla="*/ 5767 w 157106"/>
                <a:gd name="connsiteY14" fmla="*/ 123553 h 157106"/>
                <a:gd name="connsiteX15" fmla="*/ 50801 w 157106"/>
                <a:gd name="connsiteY15" fmla="*/ 78559 h 157106"/>
                <a:gd name="connsiteX16" fmla="*/ 5767 w 157106"/>
                <a:gd name="connsiteY16" fmla="*/ 33565 h 157106"/>
                <a:gd name="connsiteX17" fmla="*/ 5732 w 157106"/>
                <a:gd name="connsiteY17" fmla="*/ 5802 h 157106"/>
                <a:gd name="connsiteX18" fmla="*/ 5767 w 157106"/>
                <a:gd name="connsiteY18" fmla="*/ 5767 h 157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7106" h="157106">
                  <a:moveTo>
                    <a:pt x="5767" y="5767"/>
                  </a:moveTo>
                  <a:cubicBezTo>
                    <a:pt x="13424" y="-1909"/>
                    <a:pt x="25854" y="-1924"/>
                    <a:pt x="33530" y="5732"/>
                  </a:cubicBezTo>
                  <a:cubicBezTo>
                    <a:pt x="33541" y="5744"/>
                    <a:pt x="33553" y="5756"/>
                    <a:pt x="33565" y="5767"/>
                  </a:cubicBezTo>
                  <a:lnTo>
                    <a:pt x="78559" y="50801"/>
                  </a:lnTo>
                  <a:lnTo>
                    <a:pt x="123553" y="5767"/>
                  </a:lnTo>
                  <a:cubicBezTo>
                    <a:pt x="131229" y="-1909"/>
                    <a:pt x="143674" y="-1909"/>
                    <a:pt x="151350" y="5767"/>
                  </a:cubicBezTo>
                  <a:cubicBezTo>
                    <a:pt x="159026" y="13443"/>
                    <a:pt x="159026" y="25889"/>
                    <a:pt x="151350" y="33565"/>
                  </a:cubicBezTo>
                  <a:lnTo>
                    <a:pt x="106317" y="78559"/>
                  </a:lnTo>
                  <a:lnTo>
                    <a:pt x="151350" y="123553"/>
                  </a:lnTo>
                  <a:cubicBezTo>
                    <a:pt x="159026" y="131229"/>
                    <a:pt x="159026" y="143674"/>
                    <a:pt x="151350" y="151350"/>
                  </a:cubicBezTo>
                  <a:cubicBezTo>
                    <a:pt x="143674" y="159026"/>
                    <a:pt x="131229" y="159026"/>
                    <a:pt x="123553" y="151350"/>
                  </a:cubicBezTo>
                  <a:lnTo>
                    <a:pt x="78559" y="106317"/>
                  </a:lnTo>
                  <a:lnTo>
                    <a:pt x="33565" y="151350"/>
                  </a:lnTo>
                  <a:cubicBezTo>
                    <a:pt x="25889" y="159026"/>
                    <a:pt x="13443" y="159026"/>
                    <a:pt x="5767" y="151350"/>
                  </a:cubicBezTo>
                  <a:cubicBezTo>
                    <a:pt x="-1909" y="143674"/>
                    <a:pt x="-1909" y="131229"/>
                    <a:pt x="5767" y="123553"/>
                  </a:cubicBezTo>
                  <a:lnTo>
                    <a:pt x="50801" y="78559"/>
                  </a:lnTo>
                  <a:lnTo>
                    <a:pt x="5767" y="33565"/>
                  </a:lnTo>
                  <a:cubicBezTo>
                    <a:pt x="-1909" y="25908"/>
                    <a:pt x="-1924" y="13478"/>
                    <a:pt x="5732" y="5802"/>
                  </a:cubicBezTo>
                  <a:cubicBezTo>
                    <a:pt x="5744" y="5791"/>
                    <a:pt x="5756" y="5779"/>
                    <a:pt x="5767" y="5767"/>
                  </a:cubicBezTo>
                  <a:close/>
                </a:path>
              </a:pathLst>
            </a:custGeom>
            <a:solidFill>
              <a:schemeClr val="bg1"/>
            </a:solidFill>
            <a:ln w="3869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5" name="文本框 5">
            <a:extLst>
              <a:ext uri="{FF2B5EF4-FFF2-40B4-BE49-F238E27FC236}">
                <a16:creationId xmlns:a16="http://schemas.microsoft.com/office/drawing/2014/main" id="{742EF102-110A-422F-81CA-216AC6666F81}"/>
              </a:ext>
            </a:extLst>
          </p:cNvPr>
          <p:cNvSpPr txBox="1"/>
          <p:nvPr/>
        </p:nvSpPr>
        <p:spPr bwMode="auto">
          <a:xfrm>
            <a:off x="5040930" y="4459633"/>
            <a:ext cx="2109927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总体优劣分析</a:t>
            </a:r>
          </a:p>
        </p:txBody>
      </p:sp>
      <p:sp>
        <p:nvSpPr>
          <p:cNvPr id="46" name="文本框 49">
            <a:extLst>
              <a:ext uri="{FF2B5EF4-FFF2-40B4-BE49-F238E27FC236}">
                <a16:creationId xmlns:a16="http://schemas.microsoft.com/office/drawing/2014/main" id="{D9BAC6EC-BAEA-451E-9911-C91A2E27BF70}"/>
              </a:ext>
            </a:extLst>
          </p:cNvPr>
          <p:cNvSpPr txBox="1"/>
          <p:nvPr/>
        </p:nvSpPr>
        <p:spPr>
          <a:xfrm>
            <a:off x="669818" y="3018324"/>
            <a:ext cx="1733839" cy="46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您的内容打在这里，并选择只保留文字。</a:t>
            </a:r>
          </a:p>
        </p:txBody>
      </p:sp>
      <p:sp>
        <p:nvSpPr>
          <p:cNvPr id="50" name="文本框 54">
            <a:extLst>
              <a:ext uri="{FF2B5EF4-FFF2-40B4-BE49-F238E27FC236}">
                <a16:creationId xmlns:a16="http://schemas.microsoft.com/office/drawing/2014/main" id="{E693DEC0-7684-41A4-9A66-7ED379DE86CD}"/>
              </a:ext>
            </a:extLst>
          </p:cNvPr>
          <p:cNvSpPr txBox="1"/>
          <p:nvPr/>
        </p:nvSpPr>
        <p:spPr>
          <a:xfrm>
            <a:off x="669818" y="4045824"/>
            <a:ext cx="1733839" cy="22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zh-CN"/>
            </a:defPPr>
            <a:lvl1pPr algn="r">
              <a:lnSpc>
                <a:spcPct val="13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>
                <a:latin typeface="+mn-lt"/>
                <a:cs typeface="+mn-ea"/>
                <a:sym typeface="+mn-lt"/>
              </a:rPr>
              <a:t>您的内容打在这里，并选择只保留文字。</a:t>
            </a:r>
          </a:p>
        </p:txBody>
      </p:sp>
      <p:sp>
        <p:nvSpPr>
          <p:cNvPr id="54" name="文本框 59">
            <a:extLst>
              <a:ext uri="{FF2B5EF4-FFF2-40B4-BE49-F238E27FC236}">
                <a16:creationId xmlns:a16="http://schemas.microsoft.com/office/drawing/2014/main" id="{A2BA9C99-ADE2-4232-8C99-9E6EFCA0C3D2}"/>
              </a:ext>
            </a:extLst>
          </p:cNvPr>
          <p:cNvSpPr txBox="1"/>
          <p:nvPr/>
        </p:nvSpPr>
        <p:spPr>
          <a:xfrm>
            <a:off x="669818" y="5044750"/>
            <a:ext cx="1733839" cy="22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zh-CN"/>
            </a:defPPr>
            <a:lvl1pPr algn="r">
              <a:lnSpc>
                <a:spcPct val="13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>
                <a:latin typeface="+mn-lt"/>
                <a:cs typeface="+mn-ea"/>
                <a:sym typeface="+mn-lt"/>
              </a:rPr>
              <a:t>您的内容打在这里，并选择只保留文字。</a:t>
            </a:r>
          </a:p>
        </p:txBody>
      </p:sp>
      <p:sp>
        <p:nvSpPr>
          <p:cNvPr id="58" name="文本框 64">
            <a:extLst>
              <a:ext uri="{FF2B5EF4-FFF2-40B4-BE49-F238E27FC236}">
                <a16:creationId xmlns:a16="http://schemas.microsoft.com/office/drawing/2014/main" id="{6A18816B-65FB-4B65-B3DF-89E522D604C5}"/>
              </a:ext>
            </a:extLst>
          </p:cNvPr>
          <p:cNvSpPr txBox="1"/>
          <p:nvPr/>
        </p:nvSpPr>
        <p:spPr>
          <a:xfrm>
            <a:off x="9788344" y="3018324"/>
            <a:ext cx="1733839" cy="22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zh-CN"/>
            </a:defPPr>
            <a:lvl1pPr algn="r">
              <a:lnSpc>
                <a:spcPct val="13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pPr algn="l"/>
            <a:r>
              <a:rPr lang="zh-CN" altLang="en-US" dirty="0">
                <a:latin typeface="+mn-lt"/>
                <a:cs typeface="+mn-ea"/>
                <a:sym typeface="+mn-lt"/>
              </a:rPr>
              <a:t>您的内容打在这里，并选择只保留文字。</a:t>
            </a:r>
          </a:p>
        </p:txBody>
      </p:sp>
      <p:sp>
        <p:nvSpPr>
          <p:cNvPr id="62" name="文本框 69">
            <a:extLst>
              <a:ext uri="{FF2B5EF4-FFF2-40B4-BE49-F238E27FC236}">
                <a16:creationId xmlns:a16="http://schemas.microsoft.com/office/drawing/2014/main" id="{0E742D04-1162-4479-A35B-5215C46BE519}"/>
              </a:ext>
            </a:extLst>
          </p:cNvPr>
          <p:cNvSpPr txBox="1"/>
          <p:nvPr/>
        </p:nvSpPr>
        <p:spPr>
          <a:xfrm>
            <a:off x="9788344" y="4045824"/>
            <a:ext cx="1733839" cy="22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zh-CN"/>
            </a:defPPr>
            <a:lvl1pPr algn="r">
              <a:lnSpc>
                <a:spcPct val="13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pPr algn="l"/>
            <a:r>
              <a:rPr lang="zh-CN" altLang="en-US" dirty="0">
                <a:latin typeface="+mn-lt"/>
                <a:cs typeface="+mn-ea"/>
                <a:sym typeface="+mn-lt"/>
              </a:rPr>
              <a:t>您的内容打在这里，并选择只保留文字。</a:t>
            </a:r>
          </a:p>
        </p:txBody>
      </p:sp>
      <p:sp>
        <p:nvSpPr>
          <p:cNvPr id="66" name="文本框 74">
            <a:extLst>
              <a:ext uri="{FF2B5EF4-FFF2-40B4-BE49-F238E27FC236}">
                <a16:creationId xmlns:a16="http://schemas.microsoft.com/office/drawing/2014/main" id="{537D5A9F-8BE5-4518-A3FF-CE04EAC1DF13}"/>
              </a:ext>
            </a:extLst>
          </p:cNvPr>
          <p:cNvSpPr txBox="1"/>
          <p:nvPr/>
        </p:nvSpPr>
        <p:spPr>
          <a:xfrm>
            <a:off x="9788344" y="5044750"/>
            <a:ext cx="1733839" cy="22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zh-CN"/>
            </a:defPPr>
            <a:lvl1pPr algn="r">
              <a:lnSpc>
                <a:spcPct val="13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pPr algn="l"/>
            <a:r>
              <a:rPr lang="zh-CN" altLang="en-US" dirty="0">
                <a:latin typeface="+mn-lt"/>
                <a:cs typeface="+mn-ea"/>
                <a:sym typeface="+mn-lt"/>
              </a:rPr>
              <a:t>您的内容打在这里，并选择只保留文字。</a:t>
            </a:r>
          </a:p>
        </p:txBody>
      </p:sp>
    </p:spTree>
    <p:extLst>
      <p:ext uri="{BB962C8B-B14F-4D97-AF65-F5344CB8AC3E}">
        <p14:creationId xmlns:p14="http://schemas.microsoft.com/office/powerpoint/2010/main" val="1546260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289BCFF5-DD59-47CB-9D7C-B8DCD83BA3FB}"/>
              </a:ext>
            </a:extLst>
          </p:cNvPr>
          <p:cNvSpPr/>
          <p:nvPr/>
        </p:nvSpPr>
        <p:spPr>
          <a:xfrm>
            <a:off x="5356188" y="3629905"/>
            <a:ext cx="5271120" cy="10690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A21CD77-C631-4810-B55B-EEDB42326E14}"/>
              </a:ext>
            </a:extLst>
          </p:cNvPr>
          <p:cNvSpPr txBox="1"/>
          <p:nvPr/>
        </p:nvSpPr>
        <p:spPr>
          <a:xfrm>
            <a:off x="5169173" y="2652371"/>
            <a:ext cx="5645150" cy="9233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6000" b="1" spc="600" dirty="0">
                <a:gradFill>
                  <a:gsLst>
                    <a:gs pos="0">
                      <a:srgbClr val="0791F5"/>
                    </a:gs>
                    <a:gs pos="100000">
                      <a:srgbClr val="05B7FB"/>
                    </a:gs>
                  </a:gsLst>
                  <a:lin ang="0" scaled="0"/>
                </a:gradFill>
                <a:effectLst>
                  <a:outerShdw blurRad="63500" dist="38100" dir="2700000" algn="tl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目标完成</a:t>
            </a:r>
            <a:r>
              <a:rPr lang="zh-CN" altLang="en-US" sz="6000" b="1" spc="600" dirty="0">
                <a:solidFill>
                  <a:schemeClr val="bg1"/>
                </a:solidFill>
                <a:effectLst>
                  <a:outerShdw blurRad="63500" dist="38100" dir="2700000" algn="tl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情况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1E493ED-C8FC-4EC3-B1D6-3C696EF94764}"/>
              </a:ext>
            </a:extLst>
          </p:cNvPr>
          <p:cNvSpPr txBox="1"/>
          <p:nvPr/>
        </p:nvSpPr>
        <p:spPr>
          <a:xfrm>
            <a:off x="8449119" y="1176702"/>
            <a:ext cx="2213429" cy="1707647"/>
          </a:xfrm>
          <a:prstGeom prst="rect">
            <a:avLst/>
          </a:prstGeom>
          <a:noFill/>
        </p:spPr>
        <p:txBody>
          <a:bodyPr wrap="none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en-US" altLang="zh-CN" sz="9600" b="1" i="1" spc="80" dirty="0">
                <a:ln w="12700">
                  <a:gradFill>
                    <a:gsLst>
                      <a:gs pos="23000">
                        <a:schemeClr val="bg1"/>
                      </a:gs>
                      <a:gs pos="79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  <a:miter lim="800000"/>
                </a:ln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9600" b="1" i="1" spc="80" dirty="0">
              <a:ln w="12700">
                <a:gradFill>
                  <a:gsLst>
                    <a:gs pos="23000">
                      <a:schemeClr val="bg1"/>
                    </a:gs>
                    <a:gs pos="79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miter lim="800000"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18">
            <a:extLst>
              <a:ext uri="{FF2B5EF4-FFF2-40B4-BE49-F238E27FC236}">
                <a16:creationId xmlns:a16="http://schemas.microsoft.com/office/drawing/2014/main" id="{CCDFCBAE-32F4-45A4-95E1-EF13D2C1F721}"/>
              </a:ext>
            </a:extLst>
          </p:cNvPr>
          <p:cNvSpPr txBox="1"/>
          <p:nvPr/>
        </p:nvSpPr>
        <p:spPr>
          <a:xfrm>
            <a:off x="5493347" y="3849107"/>
            <a:ext cx="2955772" cy="93980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defTabSz="9137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</p:spTree>
    <p:extLst>
      <p:ext uri="{BB962C8B-B14F-4D97-AF65-F5344CB8AC3E}">
        <p14:creationId xmlns:p14="http://schemas.microsoft.com/office/powerpoint/2010/main" val="795411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60429DCA-6D99-4C57-A2AD-38813103C623}"/>
              </a:ext>
            </a:extLst>
          </p:cNvPr>
          <p:cNvSpPr txBox="1"/>
          <p:nvPr/>
        </p:nvSpPr>
        <p:spPr>
          <a:xfrm>
            <a:off x="660400" y="597813"/>
            <a:ext cx="2154436" cy="430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目标完成情况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A521ACD0-0744-4361-972E-4FAE38D2FE1B}"/>
              </a:ext>
            </a:extLst>
          </p:cNvPr>
          <p:cNvGrpSpPr/>
          <p:nvPr/>
        </p:nvGrpSpPr>
        <p:grpSpPr>
          <a:xfrm>
            <a:off x="660400" y="1033213"/>
            <a:ext cx="2159000" cy="97087"/>
            <a:chOff x="660400" y="1033213"/>
            <a:chExt cx="2159000" cy="97087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312C453C-BC2B-4B3C-BF08-EE5C94D39FCA}"/>
                </a:ext>
              </a:extLst>
            </p:cNvPr>
            <p:cNvSpPr/>
            <p:nvPr/>
          </p:nvSpPr>
          <p:spPr>
            <a:xfrm>
              <a:off x="660400" y="1033213"/>
              <a:ext cx="726440" cy="9708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D93AD241-ECBA-4393-A6C9-91E009390CA8}"/>
                </a:ext>
              </a:extLst>
            </p:cNvPr>
            <p:cNvCxnSpPr>
              <a:stCxn id="16" idx="3"/>
            </p:cNvCxnSpPr>
            <p:nvPr/>
          </p:nvCxnSpPr>
          <p:spPr>
            <a:xfrm flipV="1">
              <a:off x="1386840" y="1081756"/>
              <a:ext cx="1432560" cy="1"/>
            </a:xfrm>
            <a:prstGeom prst="line">
              <a:avLst/>
            </a:prstGeom>
            <a:ln w="12700" cap="rnd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椭圆 40">
            <a:extLst>
              <a:ext uri="{FF2B5EF4-FFF2-40B4-BE49-F238E27FC236}">
                <a16:creationId xmlns:a16="http://schemas.microsoft.com/office/drawing/2014/main" id="{10524F7F-4491-46A6-8FE5-E25431D45C25}"/>
              </a:ext>
            </a:extLst>
          </p:cNvPr>
          <p:cNvSpPr>
            <a:spLocks/>
          </p:cNvSpPr>
          <p:nvPr/>
        </p:nvSpPr>
        <p:spPr bwMode="auto">
          <a:xfrm>
            <a:off x="920690" y="5068701"/>
            <a:ext cx="655201" cy="651592"/>
          </a:xfrm>
          <a:prstGeom prst="ellipse">
            <a:avLst/>
          </a:prstGeom>
          <a:gradFill>
            <a:gsLst>
              <a:gs pos="7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E6D897BB-6F01-4315-8874-2D4448E577AA}"/>
              </a:ext>
            </a:extLst>
          </p:cNvPr>
          <p:cNvSpPr>
            <a:spLocks/>
          </p:cNvSpPr>
          <p:nvPr/>
        </p:nvSpPr>
        <p:spPr bwMode="auto">
          <a:xfrm>
            <a:off x="920690" y="1796633"/>
            <a:ext cx="655201" cy="651592"/>
          </a:xfrm>
          <a:prstGeom prst="ellipse">
            <a:avLst/>
          </a:prstGeom>
          <a:gradFill>
            <a:gsLst>
              <a:gs pos="7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D2B44834-CD11-4C42-BAC8-07D6BC7F68F4}"/>
              </a:ext>
            </a:extLst>
          </p:cNvPr>
          <p:cNvSpPr>
            <a:spLocks/>
          </p:cNvSpPr>
          <p:nvPr/>
        </p:nvSpPr>
        <p:spPr bwMode="auto">
          <a:xfrm>
            <a:off x="920690" y="3446955"/>
            <a:ext cx="655201" cy="651592"/>
          </a:xfrm>
          <a:prstGeom prst="ellipse">
            <a:avLst/>
          </a:prstGeom>
          <a:gradFill>
            <a:gsLst>
              <a:gs pos="7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9AAED8AA-FDCE-4720-B39B-6E0A689F2233}"/>
              </a:ext>
            </a:extLst>
          </p:cNvPr>
          <p:cNvCxnSpPr/>
          <p:nvPr/>
        </p:nvCxnSpPr>
        <p:spPr>
          <a:xfrm>
            <a:off x="920690" y="2933303"/>
            <a:ext cx="5043191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FDF50BFB-6241-4DF2-8721-65566051A05A}"/>
              </a:ext>
            </a:extLst>
          </p:cNvPr>
          <p:cNvCxnSpPr/>
          <p:nvPr/>
        </p:nvCxnSpPr>
        <p:spPr>
          <a:xfrm>
            <a:off x="920690" y="4574100"/>
            <a:ext cx="5043191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图形 163">
            <a:extLst>
              <a:ext uri="{FF2B5EF4-FFF2-40B4-BE49-F238E27FC236}">
                <a16:creationId xmlns:a16="http://schemas.microsoft.com/office/drawing/2014/main" id="{54072C01-C9DC-45C3-9108-FED693ECFEB3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2115" y="1970692"/>
            <a:ext cx="292350" cy="303474"/>
          </a:xfrm>
          <a:prstGeom prst="rect">
            <a:avLst/>
          </a:prstGeom>
        </p:spPr>
      </p:pic>
      <p:pic>
        <p:nvPicPr>
          <p:cNvPr id="49" name="图形 165">
            <a:extLst>
              <a:ext uri="{FF2B5EF4-FFF2-40B4-BE49-F238E27FC236}">
                <a16:creationId xmlns:a16="http://schemas.microsoft.com/office/drawing/2014/main" id="{0EF5A9C5-5108-4C00-948D-1D292CD5CEE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7527" y="3624051"/>
            <a:ext cx="301526" cy="297403"/>
          </a:xfrm>
          <a:prstGeom prst="rect">
            <a:avLst/>
          </a:prstGeom>
        </p:spPr>
      </p:pic>
      <p:pic>
        <p:nvPicPr>
          <p:cNvPr id="50" name="图形 164">
            <a:extLst>
              <a:ext uri="{FF2B5EF4-FFF2-40B4-BE49-F238E27FC236}">
                <a16:creationId xmlns:a16="http://schemas.microsoft.com/office/drawing/2014/main" id="{AEDB6305-27B1-4396-B0CC-75228DFBDF6C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7391" y="5223497"/>
            <a:ext cx="341798" cy="342000"/>
          </a:xfrm>
          <a:prstGeom prst="rect">
            <a:avLst/>
          </a:prstGeom>
        </p:spPr>
      </p:pic>
      <p:sp>
        <p:nvSpPr>
          <p:cNvPr id="51" name="文本框6">
            <a:extLst>
              <a:ext uri="{FF2B5EF4-FFF2-40B4-BE49-F238E27FC236}">
                <a16:creationId xmlns:a16="http://schemas.microsoft.com/office/drawing/2014/main" id="{3B9CFD59-1C9E-41B8-BAB6-44371CE893D9}"/>
              </a:ext>
            </a:extLst>
          </p:cNvPr>
          <p:cNvSpPr txBox="1"/>
          <p:nvPr/>
        </p:nvSpPr>
        <p:spPr>
          <a:xfrm>
            <a:off x="1757316" y="1651117"/>
            <a:ext cx="2717801" cy="369332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 anchor="b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cs typeface="+mn-ea"/>
                <a:sym typeface="+mn-lt"/>
              </a:rPr>
              <a:t>构建产品逻辑</a:t>
            </a:r>
          </a:p>
        </p:txBody>
      </p:sp>
      <p:sp>
        <p:nvSpPr>
          <p:cNvPr id="52" name="文本框5">
            <a:extLst>
              <a:ext uri="{FF2B5EF4-FFF2-40B4-BE49-F238E27FC236}">
                <a16:creationId xmlns:a16="http://schemas.microsoft.com/office/drawing/2014/main" id="{BB5C99C8-E79F-4EB4-887B-47EBB67B8DAB}"/>
              </a:ext>
            </a:extLst>
          </p:cNvPr>
          <p:cNvSpPr txBox="1"/>
          <p:nvPr/>
        </p:nvSpPr>
        <p:spPr>
          <a:xfrm>
            <a:off x="1757316" y="2020449"/>
            <a:ext cx="4206565" cy="613373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53" name="文本框4">
            <a:extLst>
              <a:ext uri="{FF2B5EF4-FFF2-40B4-BE49-F238E27FC236}">
                <a16:creationId xmlns:a16="http://schemas.microsoft.com/office/drawing/2014/main" id="{2767EA9D-C217-4AA9-A3A3-C005C5BAB8D2}"/>
              </a:ext>
            </a:extLst>
          </p:cNvPr>
          <p:cNvSpPr txBox="1"/>
          <p:nvPr/>
        </p:nvSpPr>
        <p:spPr>
          <a:xfrm>
            <a:off x="1757316" y="3281398"/>
            <a:ext cx="2717801" cy="369332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 anchor="b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cs typeface="+mn-ea"/>
                <a:sym typeface="+mn-lt"/>
              </a:rPr>
              <a:t>产品逻辑的主次</a:t>
            </a:r>
          </a:p>
        </p:txBody>
      </p:sp>
      <p:sp>
        <p:nvSpPr>
          <p:cNvPr id="54" name="文本框3">
            <a:extLst>
              <a:ext uri="{FF2B5EF4-FFF2-40B4-BE49-F238E27FC236}">
                <a16:creationId xmlns:a16="http://schemas.microsoft.com/office/drawing/2014/main" id="{9A588353-10D4-4913-A5C2-B4DD994C8946}"/>
              </a:ext>
            </a:extLst>
          </p:cNvPr>
          <p:cNvSpPr txBox="1"/>
          <p:nvPr/>
        </p:nvSpPr>
        <p:spPr>
          <a:xfrm>
            <a:off x="1757316" y="3650730"/>
            <a:ext cx="4206565" cy="613373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55" name="文本框4">
            <a:extLst>
              <a:ext uri="{FF2B5EF4-FFF2-40B4-BE49-F238E27FC236}">
                <a16:creationId xmlns:a16="http://schemas.microsoft.com/office/drawing/2014/main" id="{B5B54522-D5AC-41B6-97FE-8FDCDB1EAB43}"/>
              </a:ext>
            </a:extLst>
          </p:cNvPr>
          <p:cNvSpPr txBox="1"/>
          <p:nvPr/>
        </p:nvSpPr>
        <p:spPr>
          <a:xfrm>
            <a:off x="1757316" y="4903144"/>
            <a:ext cx="2717801" cy="369332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 anchor="b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cs typeface="+mn-ea"/>
                <a:sym typeface="+mn-lt"/>
              </a:rPr>
              <a:t>用户心智定位</a:t>
            </a:r>
          </a:p>
        </p:txBody>
      </p:sp>
      <p:sp>
        <p:nvSpPr>
          <p:cNvPr id="56" name="文本框3">
            <a:extLst>
              <a:ext uri="{FF2B5EF4-FFF2-40B4-BE49-F238E27FC236}">
                <a16:creationId xmlns:a16="http://schemas.microsoft.com/office/drawing/2014/main" id="{2C8BE7D6-C128-474F-B4B6-A0A641449A05}"/>
              </a:ext>
            </a:extLst>
          </p:cNvPr>
          <p:cNvSpPr txBox="1"/>
          <p:nvPr/>
        </p:nvSpPr>
        <p:spPr>
          <a:xfrm>
            <a:off x="1757316" y="5272476"/>
            <a:ext cx="4206565" cy="613373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grpSp>
        <p:nvGrpSpPr>
          <p:cNvPr id="90" name="组合 89">
            <a:extLst>
              <a:ext uri="{FF2B5EF4-FFF2-40B4-BE49-F238E27FC236}">
                <a16:creationId xmlns:a16="http://schemas.microsoft.com/office/drawing/2014/main" id="{A3D71485-8144-4093-AFBB-3EF700223BC2}"/>
              </a:ext>
            </a:extLst>
          </p:cNvPr>
          <p:cNvGrpSpPr/>
          <p:nvPr/>
        </p:nvGrpSpPr>
        <p:grpSpPr>
          <a:xfrm>
            <a:off x="6618901" y="2160759"/>
            <a:ext cx="4270534" cy="3811119"/>
            <a:chOff x="6618901" y="2160759"/>
            <a:chExt cx="4270534" cy="3811119"/>
          </a:xfrm>
        </p:grpSpPr>
        <p:sp>
          <p:nvSpPr>
            <p:cNvPr id="3" name="任意多边形: 形状 2">
              <a:extLst>
                <a:ext uri="{FF2B5EF4-FFF2-40B4-BE49-F238E27FC236}">
                  <a16:creationId xmlns:a16="http://schemas.microsoft.com/office/drawing/2014/main" id="{C086C247-D945-44FD-B570-65FDF754F65F}"/>
                </a:ext>
              </a:extLst>
            </p:cNvPr>
            <p:cNvSpPr/>
            <p:nvPr/>
          </p:nvSpPr>
          <p:spPr>
            <a:xfrm flipH="1">
              <a:off x="7757137" y="2842888"/>
              <a:ext cx="1675541" cy="1040180"/>
            </a:xfrm>
            <a:custGeom>
              <a:avLst/>
              <a:gdLst>
                <a:gd name="connsiteX0" fmla="*/ 0 w 1675541"/>
                <a:gd name="connsiteY0" fmla="*/ 58390 h 1040180"/>
                <a:gd name="connsiteX1" fmla="*/ 524018 w 1675541"/>
                <a:gd name="connsiteY1" fmla="*/ 523722 h 1040180"/>
                <a:gd name="connsiteX2" fmla="*/ 1452608 w 1675541"/>
                <a:gd name="connsiteY2" fmla="*/ 232371 h 1040180"/>
                <a:gd name="connsiteX3" fmla="*/ 1576202 w 1675541"/>
                <a:gd name="connsiteY3" fmla="*/ 297 h 1040180"/>
                <a:gd name="connsiteX4" fmla="*/ 1576202 w 1675541"/>
                <a:gd name="connsiteY4" fmla="*/ 182874 h 1040180"/>
                <a:gd name="connsiteX5" fmla="*/ 1674900 w 1675541"/>
                <a:gd name="connsiteY5" fmla="*/ 271791 h 1040180"/>
                <a:gd name="connsiteX6" fmla="*/ 1531744 w 1675541"/>
                <a:gd name="connsiteY6" fmla="*/ 434805 h 1040180"/>
                <a:gd name="connsiteX7" fmla="*/ 168350 w 1675541"/>
                <a:gd name="connsiteY7" fmla="*/ 839970 h 104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5541" h="1040180">
                  <a:moveTo>
                    <a:pt x="0" y="58390"/>
                  </a:moveTo>
                  <a:cubicBezTo>
                    <a:pt x="0" y="58390"/>
                    <a:pt x="296390" y="187912"/>
                    <a:pt x="524018" y="523722"/>
                  </a:cubicBezTo>
                  <a:cubicBezTo>
                    <a:pt x="751645" y="859532"/>
                    <a:pt x="1343981" y="748089"/>
                    <a:pt x="1452608" y="232371"/>
                  </a:cubicBezTo>
                  <a:cubicBezTo>
                    <a:pt x="1452608" y="232371"/>
                    <a:pt x="1497066" y="-9632"/>
                    <a:pt x="1576202" y="297"/>
                  </a:cubicBezTo>
                  <a:cubicBezTo>
                    <a:pt x="1655338" y="10226"/>
                    <a:pt x="1576202" y="182874"/>
                    <a:pt x="1576202" y="182874"/>
                  </a:cubicBezTo>
                  <a:cubicBezTo>
                    <a:pt x="1576202" y="182874"/>
                    <a:pt x="1684829" y="187912"/>
                    <a:pt x="1674900" y="271791"/>
                  </a:cubicBezTo>
                  <a:cubicBezTo>
                    <a:pt x="1664971" y="355669"/>
                    <a:pt x="1531744" y="434805"/>
                    <a:pt x="1531744" y="434805"/>
                  </a:cubicBezTo>
                  <a:cubicBezTo>
                    <a:pt x="1531744" y="434805"/>
                    <a:pt x="1299522" y="1462389"/>
                    <a:pt x="168350" y="839970"/>
                  </a:cubicBezTo>
                  <a:close/>
                </a:path>
              </a:pathLst>
            </a:custGeom>
            <a:solidFill>
              <a:srgbClr val="F4A28C"/>
            </a:solidFill>
            <a:ln w="14811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4B2297DA-D9E9-4192-848A-491772F472A6}"/>
                </a:ext>
              </a:extLst>
            </p:cNvPr>
            <p:cNvSpPr/>
            <p:nvPr/>
          </p:nvSpPr>
          <p:spPr>
            <a:xfrm flipH="1">
              <a:off x="6938260" y="5471869"/>
              <a:ext cx="3951175" cy="500009"/>
            </a:xfrm>
            <a:custGeom>
              <a:avLst/>
              <a:gdLst>
                <a:gd name="connsiteX0" fmla="*/ 3951175 w 3951175"/>
                <a:gd name="connsiteY0" fmla="*/ 250005 h 500009"/>
                <a:gd name="connsiteX1" fmla="*/ 1975588 w 3951175"/>
                <a:gd name="connsiteY1" fmla="*/ 500010 h 500009"/>
                <a:gd name="connsiteX2" fmla="*/ 0 w 3951175"/>
                <a:gd name="connsiteY2" fmla="*/ 250005 h 500009"/>
                <a:gd name="connsiteX3" fmla="*/ 1975588 w 3951175"/>
                <a:gd name="connsiteY3" fmla="*/ 0 h 500009"/>
                <a:gd name="connsiteX4" fmla="*/ 3951175 w 3951175"/>
                <a:gd name="connsiteY4" fmla="*/ 250005 h 50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1175" h="500009">
                  <a:moveTo>
                    <a:pt x="3951175" y="250005"/>
                  </a:moveTo>
                  <a:cubicBezTo>
                    <a:pt x="3951175" y="388079"/>
                    <a:pt x="3066675" y="500010"/>
                    <a:pt x="1975588" y="500010"/>
                  </a:cubicBezTo>
                  <a:cubicBezTo>
                    <a:pt x="884501" y="500010"/>
                    <a:pt x="0" y="388079"/>
                    <a:pt x="0" y="250005"/>
                  </a:cubicBezTo>
                  <a:cubicBezTo>
                    <a:pt x="0" y="111931"/>
                    <a:pt x="884501" y="0"/>
                    <a:pt x="1975588" y="0"/>
                  </a:cubicBezTo>
                  <a:cubicBezTo>
                    <a:pt x="3066675" y="0"/>
                    <a:pt x="3951175" y="111931"/>
                    <a:pt x="3951175" y="250005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 w="14811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EB841014-3636-4E73-8AEF-FDEE706B6745}"/>
                </a:ext>
              </a:extLst>
            </p:cNvPr>
            <p:cNvSpPr/>
            <p:nvPr/>
          </p:nvSpPr>
          <p:spPr>
            <a:xfrm flipH="1">
              <a:off x="9524179" y="2427647"/>
              <a:ext cx="272076" cy="434316"/>
            </a:xfrm>
            <a:custGeom>
              <a:avLst/>
              <a:gdLst>
                <a:gd name="connsiteX0" fmla="*/ 205304 w 272076"/>
                <a:gd name="connsiteY0" fmla="*/ 80322 h 434316"/>
                <a:gd name="connsiteX1" fmla="*/ 181148 w 272076"/>
                <a:gd name="connsiteY1" fmla="*/ 427394 h 434316"/>
                <a:gd name="connsiteX2" fmla="*/ 54 w 272076"/>
                <a:gd name="connsiteY2" fmla="*/ 0 h 434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076" h="434316">
                  <a:moveTo>
                    <a:pt x="205304" y="80322"/>
                  </a:moveTo>
                  <a:cubicBezTo>
                    <a:pt x="205304" y="80322"/>
                    <a:pt x="370541" y="356409"/>
                    <a:pt x="181148" y="427394"/>
                  </a:cubicBezTo>
                  <a:cubicBezTo>
                    <a:pt x="-8245" y="498380"/>
                    <a:pt x="54" y="0"/>
                    <a:pt x="54" y="0"/>
                  </a:cubicBezTo>
                  <a:close/>
                </a:path>
              </a:pathLst>
            </a:custGeom>
            <a:solidFill>
              <a:srgbClr val="24285B"/>
            </a:solidFill>
            <a:ln w="14811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96B2A941-FB76-4352-B3F1-C07B1EF7F7E0}"/>
                </a:ext>
              </a:extLst>
            </p:cNvPr>
            <p:cNvSpPr/>
            <p:nvPr/>
          </p:nvSpPr>
          <p:spPr>
            <a:xfrm flipH="1">
              <a:off x="9118814" y="2785093"/>
              <a:ext cx="1414706" cy="1687644"/>
            </a:xfrm>
            <a:custGeom>
              <a:avLst/>
              <a:gdLst>
                <a:gd name="connsiteX0" fmla="*/ 529105 w 1414706"/>
                <a:gd name="connsiteY0" fmla="*/ 0 h 1687644"/>
                <a:gd name="connsiteX1" fmla="*/ 49 w 1414706"/>
                <a:gd name="connsiteY1" fmla="*/ 628347 h 1687644"/>
                <a:gd name="connsiteX2" fmla="*/ 411586 w 1414706"/>
                <a:gd name="connsiteY2" fmla="*/ 1687645 h 1687644"/>
                <a:gd name="connsiteX3" fmla="*/ 1273489 w 1414706"/>
                <a:gd name="connsiteY3" fmla="*/ 1687645 h 1687644"/>
                <a:gd name="connsiteX4" fmla="*/ 1273489 w 1414706"/>
                <a:gd name="connsiteY4" fmla="*/ 1241430 h 1687644"/>
                <a:gd name="connsiteX5" fmla="*/ 1362406 w 1414706"/>
                <a:gd name="connsiteY5" fmla="*/ 843230 h 1687644"/>
                <a:gd name="connsiteX6" fmla="*/ 909373 w 1414706"/>
                <a:gd name="connsiteY6" fmla="*/ 0 h 168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4706" h="1687644">
                  <a:moveTo>
                    <a:pt x="529105" y="0"/>
                  </a:moveTo>
                  <a:cubicBezTo>
                    <a:pt x="529105" y="0"/>
                    <a:pt x="-5879" y="243633"/>
                    <a:pt x="49" y="628347"/>
                  </a:cubicBezTo>
                  <a:cubicBezTo>
                    <a:pt x="5977" y="1013061"/>
                    <a:pt x="411586" y="1687645"/>
                    <a:pt x="411586" y="1687645"/>
                  </a:cubicBezTo>
                  <a:lnTo>
                    <a:pt x="1273489" y="1687645"/>
                  </a:lnTo>
                  <a:lnTo>
                    <a:pt x="1273489" y="1241430"/>
                  </a:lnTo>
                  <a:cubicBezTo>
                    <a:pt x="1273726" y="1103801"/>
                    <a:pt x="1304076" y="967891"/>
                    <a:pt x="1362406" y="843230"/>
                  </a:cubicBezTo>
                  <a:cubicBezTo>
                    <a:pt x="1449989" y="655022"/>
                    <a:pt x="1497708" y="306912"/>
                    <a:pt x="909373" y="0"/>
                  </a:cubicBezTo>
                  <a:close/>
                </a:path>
              </a:pathLst>
            </a:custGeom>
            <a:solidFill>
              <a:schemeClr val="accent1"/>
            </a:solidFill>
            <a:ln w="14811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8DCA3CE8-1B6A-4942-85AB-3EC2AA765EA7}"/>
                </a:ext>
              </a:extLst>
            </p:cNvPr>
            <p:cNvSpPr/>
            <p:nvPr/>
          </p:nvSpPr>
          <p:spPr>
            <a:xfrm flipH="1">
              <a:off x="9623850" y="2785093"/>
              <a:ext cx="278310" cy="116159"/>
            </a:xfrm>
            <a:custGeom>
              <a:avLst/>
              <a:gdLst>
                <a:gd name="connsiteX0" fmla="*/ 0 w 278310"/>
                <a:gd name="connsiteY0" fmla="*/ 65650 h 116159"/>
                <a:gd name="connsiteX1" fmla="*/ 278310 w 278310"/>
                <a:gd name="connsiteY1" fmla="*/ 0 h 116159"/>
                <a:gd name="connsiteX2" fmla="*/ 80174 w 278310"/>
                <a:gd name="connsiteY2" fmla="*/ 0 h 116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8310" h="116159">
                  <a:moveTo>
                    <a:pt x="0" y="65650"/>
                  </a:moveTo>
                  <a:cubicBezTo>
                    <a:pt x="0" y="65650"/>
                    <a:pt x="214438" y="215031"/>
                    <a:pt x="278310" y="0"/>
                  </a:cubicBezTo>
                  <a:lnTo>
                    <a:pt x="80174" y="0"/>
                  </a:ln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29EEB4C7-AF63-4237-ABCB-886DBBE127B6}"/>
                </a:ext>
              </a:extLst>
            </p:cNvPr>
            <p:cNvSpPr/>
            <p:nvPr/>
          </p:nvSpPr>
          <p:spPr>
            <a:xfrm flipH="1">
              <a:off x="9586489" y="2254411"/>
              <a:ext cx="249316" cy="286931"/>
            </a:xfrm>
            <a:custGeom>
              <a:avLst/>
              <a:gdLst>
                <a:gd name="connsiteX0" fmla="*/ 194320 w 249316"/>
                <a:gd name="connsiteY0" fmla="*/ 52456 h 286931"/>
                <a:gd name="connsiteX1" fmla="*/ 249004 w 249316"/>
                <a:gd name="connsiteY1" fmla="*/ 225696 h 286931"/>
                <a:gd name="connsiteX2" fmla="*/ 200396 w 249316"/>
                <a:gd name="connsiteY2" fmla="*/ 286160 h 286931"/>
                <a:gd name="connsiteX3" fmla="*/ 79765 w 249316"/>
                <a:gd name="connsiteY3" fmla="*/ 233402 h 286931"/>
                <a:gd name="connsiteX4" fmla="*/ 16041 w 249316"/>
                <a:gd name="connsiteY4" fmla="*/ 155156 h 286931"/>
                <a:gd name="connsiteX5" fmla="*/ 20191 w 249316"/>
                <a:gd name="connsiteY5" fmla="*/ 41786 h 286931"/>
                <a:gd name="connsiteX6" fmla="*/ 194320 w 249316"/>
                <a:gd name="connsiteY6" fmla="*/ 52456 h 286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316" h="286931">
                  <a:moveTo>
                    <a:pt x="194320" y="52456"/>
                  </a:moveTo>
                  <a:cubicBezTo>
                    <a:pt x="194320" y="52456"/>
                    <a:pt x="241001" y="151451"/>
                    <a:pt x="249004" y="225696"/>
                  </a:cubicBezTo>
                  <a:cubicBezTo>
                    <a:pt x="252205" y="255795"/>
                    <a:pt x="230479" y="282821"/>
                    <a:pt x="200396" y="286160"/>
                  </a:cubicBezTo>
                  <a:cubicBezTo>
                    <a:pt x="162902" y="289568"/>
                    <a:pt x="111479" y="283344"/>
                    <a:pt x="79765" y="233402"/>
                  </a:cubicBezTo>
                  <a:lnTo>
                    <a:pt x="16041" y="155156"/>
                  </a:lnTo>
                  <a:cubicBezTo>
                    <a:pt x="-6781" y="120316"/>
                    <a:pt x="-5121" y="74865"/>
                    <a:pt x="20191" y="41786"/>
                  </a:cubicBezTo>
                  <a:cubicBezTo>
                    <a:pt x="61982" y="-21197"/>
                    <a:pt x="168978" y="-9193"/>
                    <a:pt x="194320" y="52456"/>
                  </a:cubicBezTo>
                  <a:close/>
                </a:path>
              </a:pathLst>
            </a:custGeom>
            <a:solidFill>
              <a:srgbClr val="F4A28C"/>
            </a:solidFill>
            <a:ln w="14811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3B5E5182-4932-4C87-9F37-5847935FBD54}"/>
                </a:ext>
              </a:extLst>
            </p:cNvPr>
            <p:cNvSpPr/>
            <p:nvPr/>
          </p:nvSpPr>
          <p:spPr>
            <a:xfrm flipH="1">
              <a:off x="9623998" y="2427499"/>
              <a:ext cx="197988" cy="357594"/>
            </a:xfrm>
            <a:custGeom>
              <a:avLst/>
              <a:gdLst>
                <a:gd name="connsiteX0" fmla="*/ 25638 w 197988"/>
                <a:gd name="connsiteY0" fmla="*/ 0 h 357594"/>
                <a:gd name="connsiteX1" fmla="*/ 0 w 197988"/>
                <a:gd name="connsiteY1" fmla="*/ 357446 h 357594"/>
                <a:gd name="connsiteX2" fmla="*/ 197989 w 197988"/>
                <a:gd name="connsiteY2" fmla="*/ 357595 h 357594"/>
                <a:gd name="connsiteX3" fmla="*/ 138562 w 197988"/>
                <a:gd name="connsiteY3" fmla="*/ 104033 h 357594"/>
                <a:gd name="connsiteX4" fmla="*/ 25638 w 197988"/>
                <a:gd name="connsiteY4" fmla="*/ 0 h 35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988" h="357594">
                  <a:moveTo>
                    <a:pt x="25638" y="0"/>
                  </a:moveTo>
                  <a:lnTo>
                    <a:pt x="0" y="357446"/>
                  </a:lnTo>
                  <a:lnTo>
                    <a:pt x="197989" y="357595"/>
                  </a:lnTo>
                  <a:lnTo>
                    <a:pt x="138562" y="104033"/>
                  </a:lnTo>
                  <a:lnTo>
                    <a:pt x="25638" y="0"/>
                  </a:lnTo>
                  <a:close/>
                </a:path>
              </a:pathLst>
            </a:custGeom>
            <a:solidFill>
              <a:srgbClr val="F4A28C"/>
            </a:solidFill>
            <a:ln w="14811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A441EEEE-39C6-49C0-8C2B-962E2EBD2BB5}"/>
                </a:ext>
              </a:extLst>
            </p:cNvPr>
            <p:cNvSpPr/>
            <p:nvPr/>
          </p:nvSpPr>
          <p:spPr>
            <a:xfrm flipH="1">
              <a:off x="9564265" y="2370740"/>
              <a:ext cx="50989" cy="80469"/>
            </a:xfrm>
            <a:custGeom>
              <a:avLst/>
              <a:gdLst>
                <a:gd name="connsiteX0" fmla="*/ 0 w 50989"/>
                <a:gd name="connsiteY0" fmla="*/ 0 h 80469"/>
                <a:gd name="connsiteX1" fmla="*/ 43273 w 50989"/>
                <a:gd name="connsiteY1" fmla="*/ 28898 h 80469"/>
                <a:gd name="connsiteX2" fmla="*/ 47941 w 50989"/>
                <a:gd name="connsiteY2" fmla="*/ 53399 h 80469"/>
                <a:gd name="connsiteX3" fmla="*/ 42532 w 50989"/>
                <a:gd name="connsiteY3" fmla="*/ 58537 h 80469"/>
                <a:gd name="connsiteX4" fmla="*/ 5928 w 50989"/>
                <a:gd name="connsiteY4" fmla="*/ 80470 h 8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89" h="80469">
                  <a:moveTo>
                    <a:pt x="0" y="0"/>
                  </a:moveTo>
                  <a:lnTo>
                    <a:pt x="43273" y="28898"/>
                  </a:lnTo>
                  <a:cubicBezTo>
                    <a:pt x="51320" y="34377"/>
                    <a:pt x="53410" y="45346"/>
                    <a:pt x="47941" y="53399"/>
                  </a:cubicBezTo>
                  <a:cubicBezTo>
                    <a:pt x="46518" y="55477"/>
                    <a:pt x="44681" y="57228"/>
                    <a:pt x="42532" y="58537"/>
                  </a:cubicBezTo>
                  <a:lnTo>
                    <a:pt x="5928" y="80470"/>
                  </a:lnTo>
                  <a:close/>
                </a:path>
              </a:pathLst>
            </a:custGeom>
            <a:solidFill>
              <a:srgbClr val="F4A28C"/>
            </a:solidFill>
            <a:ln w="14811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E357C738-762C-4E49-A171-7A8F83CE293A}"/>
                </a:ext>
              </a:extLst>
            </p:cNvPr>
            <p:cNvSpPr/>
            <p:nvPr/>
          </p:nvSpPr>
          <p:spPr>
            <a:xfrm flipH="1">
              <a:off x="9664752" y="2507969"/>
              <a:ext cx="81954" cy="103736"/>
            </a:xfrm>
            <a:custGeom>
              <a:avLst/>
              <a:gdLst>
                <a:gd name="connsiteX0" fmla="*/ 65060 w 81954"/>
                <a:gd name="connsiteY0" fmla="*/ 30676 h 103736"/>
                <a:gd name="connsiteX1" fmla="*/ 595 w 81954"/>
                <a:gd name="connsiteY1" fmla="*/ 0 h 103736"/>
                <a:gd name="connsiteX2" fmla="*/ 81954 w 81954"/>
                <a:gd name="connsiteY2" fmla="*/ 103737 h 10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954" h="103736">
                  <a:moveTo>
                    <a:pt x="65060" y="30676"/>
                  </a:moveTo>
                  <a:cubicBezTo>
                    <a:pt x="41186" y="26499"/>
                    <a:pt x="18897" y="15894"/>
                    <a:pt x="595" y="0"/>
                  </a:cubicBezTo>
                  <a:cubicBezTo>
                    <a:pt x="595" y="0"/>
                    <a:pt x="-12298" y="77358"/>
                    <a:pt x="81954" y="103737"/>
                  </a:cubicBezTo>
                  <a:close/>
                </a:path>
              </a:pathLst>
            </a:custGeom>
            <a:solidFill>
              <a:srgbClr val="CE8172">
                <a:alpha val="31000"/>
              </a:srgbClr>
            </a:solidFill>
            <a:ln w="14811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09F61719-519A-4081-9DE0-D062901E9B05}"/>
                </a:ext>
              </a:extLst>
            </p:cNvPr>
            <p:cNvSpPr/>
            <p:nvPr/>
          </p:nvSpPr>
          <p:spPr>
            <a:xfrm flipH="1">
              <a:off x="9635989" y="2160759"/>
              <a:ext cx="485924" cy="694516"/>
            </a:xfrm>
            <a:custGeom>
              <a:avLst/>
              <a:gdLst>
                <a:gd name="connsiteX0" fmla="*/ 408109 w 485924"/>
                <a:gd name="connsiteY0" fmla="*/ 199015 h 694516"/>
                <a:gd name="connsiteX1" fmla="*/ 361872 w 485924"/>
                <a:gd name="connsiteY1" fmla="*/ 214872 h 694516"/>
                <a:gd name="connsiteX2" fmla="*/ 345719 w 485924"/>
                <a:gd name="connsiteY2" fmla="*/ 584322 h 694516"/>
                <a:gd name="connsiteX3" fmla="*/ 113587 w 485924"/>
                <a:gd name="connsiteY3" fmla="*/ 681084 h 694516"/>
                <a:gd name="connsiteX4" fmla="*/ 73930 w 485924"/>
                <a:gd name="connsiteY4" fmla="*/ 658419 h 694516"/>
                <a:gd name="connsiteX5" fmla="*/ 33472 w 485924"/>
                <a:gd name="connsiteY5" fmla="*/ 628780 h 694516"/>
                <a:gd name="connsiteX6" fmla="*/ 16326 w 485924"/>
                <a:gd name="connsiteY6" fmla="*/ 512887 h 694516"/>
                <a:gd name="connsiteX7" fmla="*/ 41178 w 485924"/>
                <a:gd name="connsiteY7" fmla="*/ 490663 h 694516"/>
                <a:gd name="connsiteX8" fmla="*/ 179741 w 485924"/>
                <a:gd name="connsiteY8" fmla="*/ 232507 h 694516"/>
                <a:gd name="connsiteX9" fmla="*/ 409888 w 485924"/>
                <a:gd name="connsiteY9" fmla="*/ 4138 h 694516"/>
                <a:gd name="connsiteX10" fmla="*/ 408109 w 485924"/>
                <a:gd name="connsiteY10" fmla="*/ 199015 h 694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924" h="694516">
                  <a:moveTo>
                    <a:pt x="408109" y="199015"/>
                  </a:moveTo>
                  <a:lnTo>
                    <a:pt x="361872" y="214872"/>
                  </a:lnTo>
                  <a:cubicBezTo>
                    <a:pt x="361872" y="214872"/>
                    <a:pt x="412407" y="412119"/>
                    <a:pt x="345719" y="584322"/>
                  </a:cubicBezTo>
                  <a:cubicBezTo>
                    <a:pt x="308330" y="675145"/>
                    <a:pt x="204400" y="718467"/>
                    <a:pt x="113587" y="681084"/>
                  </a:cubicBezTo>
                  <a:cubicBezTo>
                    <a:pt x="99449" y="675265"/>
                    <a:pt x="86111" y="667648"/>
                    <a:pt x="73930" y="658419"/>
                  </a:cubicBezTo>
                  <a:lnTo>
                    <a:pt x="33472" y="628780"/>
                  </a:lnTo>
                  <a:cubicBezTo>
                    <a:pt x="-3265" y="601511"/>
                    <a:pt x="-10942" y="549624"/>
                    <a:pt x="16326" y="512887"/>
                  </a:cubicBezTo>
                  <a:cubicBezTo>
                    <a:pt x="23025" y="503871"/>
                    <a:pt x="31472" y="496310"/>
                    <a:pt x="41178" y="490663"/>
                  </a:cubicBezTo>
                  <a:cubicBezTo>
                    <a:pt x="116165" y="446204"/>
                    <a:pt x="194116" y="367068"/>
                    <a:pt x="179741" y="232507"/>
                  </a:cubicBezTo>
                  <a:cubicBezTo>
                    <a:pt x="162847" y="74086"/>
                    <a:pt x="306448" y="-21499"/>
                    <a:pt x="409888" y="4138"/>
                  </a:cubicBezTo>
                  <a:cubicBezTo>
                    <a:pt x="513328" y="29776"/>
                    <a:pt x="509771" y="174711"/>
                    <a:pt x="408109" y="199015"/>
                  </a:cubicBezTo>
                  <a:close/>
                </a:path>
              </a:pathLst>
            </a:custGeom>
            <a:solidFill>
              <a:srgbClr val="24285B"/>
            </a:solidFill>
            <a:ln w="14811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099B575E-7CA0-4D3F-88CA-6D4CFC096423}"/>
                </a:ext>
              </a:extLst>
            </p:cNvPr>
            <p:cNvSpPr/>
            <p:nvPr/>
          </p:nvSpPr>
          <p:spPr>
            <a:xfrm flipH="1">
              <a:off x="9731736" y="2394861"/>
              <a:ext cx="57845" cy="65294"/>
            </a:xfrm>
            <a:custGeom>
              <a:avLst/>
              <a:gdLst>
                <a:gd name="connsiteX0" fmla="*/ 57845 w 57845"/>
                <a:gd name="connsiteY0" fmla="*/ 28192 h 65294"/>
                <a:gd name="connsiteX1" fmla="*/ 13387 w 57845"/>
                <a:gd name="connsiteY1" fmla="*/ 2999 h 65294"/>
                <a:gd name="connsiteX2" fmla="*/ 49102 w 57845"/>
                <a:gd name="connsiteY2" fmla="*/ 64203 h 65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845" h="65294">
                  <a:moveTo>
                    <a:pt x="57845" y="28192"/>
                  </a:moveTo>
                  <a:cubicBezTo>
                    <a:pt x="57845" y="28192"/>
                    <a:pt x="43026" y="-10932"/>
                    <a:pt x="13387" y="2999"/>
                  </a:cubicBezTo>
                  <a:cubicBezTo>
                    <a:pt x="-16252" y="16929"/>
                    <a:pt x="6718" y="73836"/>
                    <a:pt x="49102" y="64203"/>
                  </a:cubicBezTo>
                  <a:close/>
                </a:path>
              </a:pathLst>
            </a:custGeom>
            <a:solidFill>
              <a:srgbClr val="F4A28C"/>
            </a:solidFill>
            <a:ln w="14811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8781015F-217C-4767-949D-36840F44F048}"/>
                </a:ext>
              </a:extLst>
            </p:cNvPr>
            <p:cNvSpPr/>
            <p:nvPr/>
          </p:nvSpPr>
          <p:spPr>
            <a:xfrm flipH="1">
              <a:off x="9708618" y="4942368"/>
              <a:ext cx="194728" cy="716819"/>
            </a:xfrm>
            <a:custGeom>
              <a:avLst/>
              <a:gdLst>
                <a:gd name="connsiteX0" fmla="*/ 0 w 194728"/>
                <a:gd name="connsiteY0" fmla="*/ 83434 h 716819"/>
                <a:gd name="connsiteX1" fmla="*/ 120779 w 194728"/>
                <a:gd name="connsiteY1" fmla="*/ 716819 h 716819"/>
                <a:gd name="connsiteX2" fmla="*/ 194728 w 194728"/>
                <a:gd name="connsiteY2" fmla="*/ 685105 h 716819"/>
                <a:gd name="connsiteX3" fmla="*/ 194580 w 194728"/>
                <a:gd name="connsiteY3" fmla="*/ 0 h 716819"/>
                <a:gd name="connsiteX4" fmla="*/ 0 w 194728"/>
                <a:gd name="connsiteY4" fmla="*/ 83434 h 716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728" h="716819">
                  <a:moveTo>
                    <a:pt x="0" y="83434"/>
                  </a:moveTo>
                  <a:lnTo>
                    <a:pt x="120779" y="716819"/>
                  </a:lnTo>
                  <a:lnTo>
                    <a:pt x="194728" y="685105"/>
                  </a:lnTo>
                  <a:lnTo>
                    <a:pt x="194580" y="0"/>
                  </a:lnTo>
                  <a:lnTo>
                    <a:pt x="0" y="83434"/>
                  </a:lnTo>
                  <a:close/>
                </a:path>
              </a:pathLst>
            </a:custGeom>
            <a:solidFill>
              <a:srgbClr val="F4A28C"/>
            </a:solidFill>
            <a:ln w="14811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47548E8D-C7BE-442E-95FA-9C45F0450171}"/>
                </a:ext>
              </a:extLst>
            </p:cNvPr>
            <p:cNvSpPr/>
            <p:nvPr/>
          </p:nvSpPr>
          <p:spPr>
            <a:xfrm flipH="1">
              <a:off x="8970162" y="4987419"/>
              <a:ext cx="380416" cy="624938"/>
            </a:xfrm>
            <a:custGeom>
              <a:avLst/>
              <a:gdLst>
                <a:gd name="connsiteX0" fmla="*/ 0 w 380416"/>
                <a:gd name="connsiteY0" fmla="*/ 61946 h 624938"/>
                <a:gd name="connsiteX1" fmla="*/ 302911 w 380416"/>
                <a:gd name="connsiteY1" fmla="*/ 624939 h 624938"/>
                <a:gd name="connsiteX2" fmla="*/ 380417 w 380416"/>
                <a:gd name="connsiteY2" fmla="*/ 624939 h 624938"/>
                <a:gd name="connsiteX3" fmla="*/ 207473 w 380416"/>
                <a:gd name="connsiteY3" fmla="*/ 0 h 624938"/>
                <a:gd name="connsiteX4" fmla="*/ 0 w 380416"/>
                <a:gd name="connsiteY4" fmla="*/ 61946 h 624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416" h="624938">
                  <a:moveTo>
                    <a:pt x="0" y="61946"/>
                  </a:moveTo>
                  <a:lnTo>
                    <a:pt x="302911" y="624939"/>
                  </a:lnTo>
                  <a:lnTo>
                    <a:pt x="380417" y="624939"/>
                  </a:lnTo>
                  <a:lnTo>
                    <a:pt x="207473" y="0"/>
                  </a:lnTo>
                  <a:lnTo>
                    <a:pt x="0" y="61946"/>
                  </a:lnTo>
                  <a:close/>
                </a:path>
              </a:pathLst>
            </a:custGeom>
            <a:solidFill>
              <a:srgbClr val="F4A28C"/>
            </a:solidFill>
            <a:ln w="14811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85BB14E4-9770-482E-AD5A-108DC5364B5F}"/>
                </a:ext>
              </a:extLst>
            </p:cNvPr>
            <p:cNvSpPr/>
            <p:nvPr/>
          </p:nvSpPr>
          <p:spPr>
            <a:xfrm flipH="1">
              <a:off x="9664148" y="5617396"/>
              <a:ext cx="264441" cy="124488"/>
            </a:xfrm>
            <a:custGeom>
              <a:avLst/>
              <a:gdLst>
                <a:gd name="connsiteX0" fmla="*/ 144985 w 264441"/>
                <a:gd name="connsiteY0" fmla="*/ 148 h 124488"/>
                <a:gd name="connsiteX1" fmla="*/ 43026 w 264441"/>
                <a:gd name="connsiteY1" fmla="*/ 54091 h 124488"/>
                <a:gd name="connsiteX2" fmla="*/ 69553 w 264441"/>
                <a:gd name="connsiteY2" fmla="*/ 123891 h 124488"/>
                <a:gd name="connsiteX3" fmla="*/ 154321 w 264441"/>
                <a:gd name="connsiteY3" fmla="*/ 109071 h 124488"/>
                <a:gd name="connsiteX4" fmla="*/ 231975 w 264441"/>
                <a:gd name="connsiteY4" fmla="*/ 111887 h 124488"/>
                <a:gd name="connsiteX5" fmla="*/ 258206 w 264441"/>
                <a:gd name="connsiteY5" fmla="*/ 101365 h 124488"/>
                <a:gd name="connsiteX6" fmla="*/ 220120 w 264441"/>
                <a:gd name="connsiteY6" fmla="*/ 0 h 124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441" h="124488">
                  <a:moveTo>
                    <a:pt x="144985" y="148"/>
                  </a:moveTo>
                  <a:cubicBezTo>
                    <a:pt x="144985" y="148"/>
                    <a:pt x="100526" y="56907"/>
                    <a:pt x="43026" y="54091"/>
                  </a:cubicBezTo>
                  <a:cubicBezTo>
                    <a:pt x="-14473" y="51275"/>
                    <a:pt x="-22476" y="132190"/>
                    <a:pt x="69553" y="123891"/>
                  </a:cubicBezTo>
                  <a:cubicBezTo>
                    <a:pt x="98185" y="121357"/>
                    <a:pt x="126534" y="116407"/>
                    <a:pt x="154321" y="109071"/>
                  </a:cubicBezTo>
                  <a:cubicBezTo>
                    <a:pt x="180003" y="103188"/>
                    <a:pt x="206782" y="104151"/>
                    <a:pt x="231975" y="111887"/>
                  </a:cubicBezTo>
                  <a:cubicBezTo>
                    <a:pt x="242052" y="114125"/>
                    <a:pt x="252471" y="109946"/>
                    <a:pt x="258206" y="101365"/>
                  </a:cubicBezTo>
                  <a:cubicBezTo>
                    <a:pt x="284288" y="70689"/>
                    <a:pt x="220120" y="0"/>
                    <a:pt x="220120" y="0"/>
                  </a:cubicBezTo>
                  <a:close/>
                </a:path>
              </a:pathLst>
            </a:custGeom>
            <a:solidFill>
              <a:schemeClr val="accent1"/>
            </a:solidFill>
            <a:ln w="14811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90C8157D-5D98-4CFE-8F3B-60CF64754286}"/>
                </a:ext>
              </a:extLst>
            </p:cNvPr>
            <p:cNvSpPr/>
            <p:nvPr/>
          </p:nvSpPr>
          <p:spPr>
            <a:xfrm flipH="1">
              <a:off x="7503348" y="2248331"/>
              <a:ext cx="408237" cy="334008"/>
            </a:xfrm>
            <a:custGeom>
              <a:avLst/>
              <a:gdLst>
                <a:gd name="connsiteX0" fmla="*/ 251764 w 408237"/>
                <a:gd name="connsiteY0" fmla="*/ 59426 h 334008"/>
                <a:gd name="connsiteX1" fmla="*/ 363799 w 408237"/>
                <a:gd name="connsiteY1" fmla="*/ 220959 h 334008"/>
                <a:gd name="connsiteX2" fmla="*/ 269103 w 408237"/>
                <a:gd name="connsiteY2" fmla="*/ 305726 h 334008"/>
                <a:gd name="connsiteX3" fmla="*/ 152177 w 408237"/>
                <a:gd name="connsiteY3" fmla="*/ 216809 h 334008"/>
                <a:gd name="connsiteX4" fmla="*/ 32583 w 408237"/>
                <a:gd name="connsiteY4" fmla="*/ 160051 h 334008"/>
                <a:gd name="connsiteX5" fmla="*/ 1018 w 408237"/>
                <a:gd name="connsiteY5" fmla="*/ 123595 h 334008"/>
                <a:gd name="connsiteX6" fmla="*/ 138098 w 408237"/>
                <a:gd name="connsiteY6" fmla="*/ 0 h 334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8237" h="334008">
                  <a:moveTo>
                    <a:pt x="251764" y="59426"/>
                  </a:moveTo>
                  <a:cubicBezTo>
                    <a:pt x="251764" y="59426"/>
                    <a:pt x="275030" y="180353"/>
                    <a:pt x="363799" y="220959"/>
                  </a:cubicBezTo>
                  <a:cubicBezTo>
                    <a:pt x="452568" y="261564"/>
                    <a:pt x="401885" y="390494"/>
                    <a:pt x="269103" y="305726"/>
                  </a:cubicBezTo>
                  <a:cubicBezTo>
                    <a:pt x="227682" y="279441"/>
                    <a:pt x="188573" y="249695"/>
                    <a:pt x="152177" y="216809"/>
                  </a:cubicBezTo>
                  <a:cubicBezTo>
                    <a:pt x="117973" y="187741"/>
                    <a:pt x="76730" y="168167"/>
                    <a:pt x="32583" y="160051"/>
                  </a:cubicBezTo>
                  <a:cubicBezTo>
                    <a:pt x="15452" y="155728"/>
                    <a:pt x="2840" y="141168"/>
                    <a:pt x="1018" y="123595"/>
                  </a:cubicBezTo>
                  <a:cubicBezTo>
                    <a:pt x="-13802" y="56759"/>
                    <a:pt x="138098" y="0"/>
                    <a:pt x="138098" y="0"/>
                  </a:cubicBezTo>
                  <a:close/>
                </a:path>
              </a:pathLst>
            </a:custGeom>
            <a:solidFill>
              <a:schemeClr val="accent3"/>
            </a:solidFill>
            <a:ln w="14811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48B14B45-A974-49EE-A3E4-FEBE29FCD532}"/>
                </a:ext>
              </a:extLst>
            </p:cNvPr>
            <p:cNvSpPr/>
            <p:nvPr/>
          </p:nvSpPr>
          <p:spPr>
            <a:xfrm flipH="1">
              <a:off x="8844357" y="5593221"/>
              <a:ext cx="259980" cy="148566"/>
            </a:xfrm>
            <a:custGeom>
              <a:avLst/>
              <a:gdLst>
                <a:gd name="connsiteX0" fmla="*/ 133435 w 259980"/>
                <a:gd name="connsiteY0" fmla="*/ 8021 h 148566"/>
                <a:gd name="connsiteX1" fmla="*/ 223537 w 259980"/>
                <a:gd name="connsiteY1" fmla="*/ 80192 h 148566"/>
                <a:gd name="connsiteX2" fmla="*/ 184414 w 259980"/>
                <a:gd name="connsiteY2" fmla="*/ 143620 h 148566"/>
                <a:gd name="connsiteX3" fmla="*/ 103203 w 259980"/>
                <a:gd name="connsiteY3" fmla="*/ 113092 h 148566"/>
                <a:gd name="connsiteX4" fmla="*/ 27179 w 259980"/>
                <a:gd name="connsiteY4" fmla="*/ 101532 h 148566"/>
                <a:gd name="connsiteX5" fmla="*/ 3320 w 259980"/>
                <a:gd name="connsiteY5" fmla="*/ 86713 h 148566"/>
                <a:gd name="connsiteX6" fmla="*/ 26883 w 259980"/>
                <a:gd name="connsiteY6" fmla="*/ 24175 h 148566"/>
                <a:gd name="connsiteX7" fmla="*/ 96534 w 259980"/>
                <a:gd name="connsiteY7" fmla="*/ 1352 h 148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9980" h="148566">
                  <a:moveTo>
                    <a:pt x="133435" y="8021"/>
                  </a:moveTo>
                  <a:cubicBezTo>
                    <a:pt x="133435" y="8021"/>
                    <a:pt x="166779" y="72190"/>
                    <a:pt x="223537" y="80192"/>
                  </a:cubicBezTo>
                  <a:cubicBezTo>
                    <a:pt x="280296" y="88195"/>
                    <a:pt x="273331" y="169109"/>
                    <a:pt x="184414" y="143620"/>
                  </a:cubicBezTo>
                  <a:cubicBezTo>
                    <a:pt x="156509" y="135840"/>
                    <a:pt x="129330" y="125629"/>
                    <a:pt x="103203" y="113092"/>
                  </a:cubicBezTo>
                  <a:cubicBezTo>
                    <a:pt x="79299" y="102673"/>
                    <a:pt x="53098" y="98687"/>
                    <a:pt x="27179" y="101532"/>
                  </a:cubicBezTo>
                  <a:cubicBezTo>
                    <a:pt x="16909" y="102066"/>
                    <a:pt x="7395" y="96153"/>
                    <a:pt x="3320" y="86713"/>
                  </a:cubicBezTo>
                  <a:cubicBezTo>
                    <a:pt x="-7202" y="68189"/>
                    <a:pt x="9099" y="43440"/>
                    <a:pt x="26883" y="24175"/>
                  </a:cubicBezTo>
                  <a:cubicBezTo>
                    <a:pt x="44607" y="5072"/>
                    <a:pt x="70941" y="-3553"/>
                    <a:pt x="96534" y="1352"/>
                  </a:cubicBezTo>
                  <a:close/>
                </a:path>
              </a:pathLst>
            </a:custGeom>
            <a:solidFill>
              <a:schemeClr val="accent1"/>
            </a:solidFill>
            <a:ln w="14811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77E9BE6C-E5AC-4664-A243-3E8CDB45FC93}"/>
                </a:ext>
              </a:extLst>
            </p:cNvPr>
            <p:cNvSpPr/>
            <p:nvPr/>
          </p:nvSpPr>
          <p:spPr>
            <a:xfrm flipH="1">
              <a:off x="10118377" y="4085653"/>
              <a:ext cx="90172" cy="277569"/>
            </a:xfrm>
            <a:custGeom>
              <a:avLst/>
              <a:gdLst>
                <a:gd name="connsiteX0" fmla="*/ 9999 w 90172"/>
                <a:gd name="connsiteY0" fmla="*/ 277569 h 277569"/>
                <a:gd name="connsiteX1" fmla="*/ 79651 w 90172"/>
                <a:gd name="connsiteY1" fmla="*/ 0 h 277569"/>
                <a:gd name="connsiteX2" fmla="*/ 90173 w 90172"/>
                <a:gd name="connsiteY2" fmla="*/ 13041 h 277569"/>
                <a:gd name="connsiteX3" fmla="*/ 26301 w 90172"/>
                <a:gd name="connsiteY3" fmla="*/ 273271 h 277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172" h="277569">
                  <a:moveTo>
                    <a:pt x="9999" y="277569"/>
                  </a:moveTo>
                  <a:cubicBezTo>
                    <a:pt x="8073" y="270011"/>
                    <a:pt x="-36534" y="93511"/>
                    <a:pt x="79651" y="0"/>
                  </a:cubicBezTo>
                  <a:lnTo>
                    <a:pt x="90173" y="13041"/>
                  </a:lnTo>
                  <a:cubicBezTo>
                    <a:pt x="-17713" y="99883"/>
                    <a:pt x="25856" y="271493"/>
                    <a:pt x="26301" y="273271"/>
                  </a:cubicBez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CED3FD62-FAA0-424D-9F7C-E0C2D94CFEBE}"/>
                </a:ext>
              </a:extLst>
            </p:cNvPr>
            <p:cNvSpPr/>
            <p:nvPr/>
          </p:nvSpPr>
          <p:spPr>
            <a:xfrm flipH="1">
              <a:off x="9909866" y="4060015"/>
              <a:ext cx="91044" cy="276087"/>
            </a:xfrm>
            <a:custGeom>
              <a:avLst/>
              <a:gdLst>
                <a:gd name="connsiteX0" fmla="*/ 10871 w 91044"/>
                <a:gd name="connsiteY0" fmla="*/ 276087 h 276087"/>
                <a:gd name="connsiteX1" fmla="*/ 81708 w 91044"/>
                <a:gd name="connsiteY1" fmla="*/ 0 h 276087"/>
                <a:gd name="connsiteX2" fmla="*/ 91044 w 91044"/>
                <a:gd name="connsiteY2" fmla="*/ 11559 h 276087"/>
                <a:gd name="connsiteX3" fmla="*/ 27024 w 91044"/>
                <a:gd name="connsiteY3" fmla="*/ 271790 h 27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44" h="276087">
                  <a:moveTo>
                    <a:pt x="10871" y="276087"/>
                  </a:moveTo>
                  <a:cubicBezTo>
                    <a:pt x="8944" y="268530"/>
                    <a:pt x="-38626" y="86694"/>
                    <a:pt x="81708" y="0"/>
                  </a:cubicBezTo>
                  <a:lnTo>
                    <a:pt x="91044" y="11559"/>
                  </a:lnTo>
                  <a:cubicBezTo>
                    <a:pt x="-16842" y="98401"/>
                    <a:pt x="26579" y="270011"/>
                    <a:pt x="27024" y="271790"/>
                  </a:cubicBez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4821C027-97EC-4BBF-99DD-E8D7EA07A77A}"/>
                </a:ext>
              </a:extLst>
            </p:cNvPr>
            <p:cNvSpPr/>
            <p:nvPr/>
          </p:nvSpPr>
          <p:spPr>
            <a:xfrm rot="19582198" flipH="1">
              <a:off x="9331584" y="3639950"/>
              <a:ext cx="241557" cy="355667"/>
            </a:xfrm>
            <a:custGeom>
              <a:avLst/>
              <a:gdLst>
                <a:gd name="connsiteX0" fmla="*/ 0 w 241557"/>
                <a:gd name="connsiteY0" fmla="*/ 0 h 355667"/>
                <a:gd name="connsiteX1" fmla="*/ 241558 w 241557"/>
                <a:gd name="connsiteY1" fmla="*/ 0 h 355667"/>
                <a:gd name="connsiteX2" fmla="*/ 241558 w 241557"/>
                <a:gd name="connsiteY2" fmla="*/ 355668 h 355667"/>
                <a:gd name="connsiteX3" fmla="*/ 0 w 241557"/>
                <a:gd name="connsiteY3" fmla="*/ 355668 h 35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557" h="355667">
                  <a:moveTo>
                    <a:pt x="0" y="0"/>
                  </a:moveTo>
                  <a:lnTo>
                    <a:pt x="241558" y="0"/>
                  </a:lnTo>
                  <a:lnTo>
                    <a:pt x="241558" y="355668"/>
                  </a:lnTo>
                  <a:lnTo>
                    <a:pt x="0" y="355668"/>
                  </a:lnTo>
                  <a:close/>
                </a:path>
              </a:pathLst>
            </a:custGeom>
            <a:solidFill>
              <a:schemeClr val="accent3"/>
            </a:solidFill>
            <a:ln w="14811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29654DB7-8AB8-416A-A67D-DEC83B976F8F}"/>
                </a:ext>
              </a:extLst>
            </p:cNvPr>
            <p:cNvSpPr/>
            <p:nvPr/>
          </p:nvSpPr>
          <p:spPr>
            <a:xfrm flipH="1">
              <a:off x="9381554" y="3081928"/>
              <a:ext cx="1205415" cy="1398664"/>
            </a:xfrm>
            <a:custGeom>
              <a:avLst/>
              <a:gdLst>
                <a:gd name="connsiteX0" fmla="*/ 544172 w 1205415"/>
                <a:gd name="connsiteY0" fmla="*/ 0 h 1398664"/>
                <a:gd name="connsiteX1" fmla="*/ 657986 w 1205415"/>
                <a:gd name="connsiteY1" fmla="*/ 509494 h 1398664"/>
                <a:gd name="connsiteX2" fmla="*/ 855233 w 1205415"/>
                <a:gd name="connsiteY2" fmla="*/ 1003725 h 1398664"/>
                <a:gd name="connsiteX3" fmla="*/ 1166443 w 1205415"/>
                <a:gd name="connsiteY3" fmla="*/ 939260 h 1398664"/>
                <a:gd name="connsiteX4" fmla="*/ 1166443 w 1205415"/>
                <a:gd name="connsiteY4" fmla="*/ 939260 h 1398664"/>
                <a:gd name="connsiteX5" fmla="*/ 1033067 w 1205415"/>
                <a:gd name="connsiteY5" fmla="*/ 1238466 h 1398664"/>
                <a:gd name="connsiteX6" fmla="*/ 1073228 w 1205415"/>
                <a:gd name="connsiteY6" fmla="*/ 1390810 h 1398664"/>
                <a:gd name="connsiteX7" fmla="*/ 421170 w 1205415"/>
                <a:gd name="connsiteY7" fmla="*/ 1398664 h 1398664"/>
                <a:gd name="connsiteX8" fmla="*/ 394940 w 1205415"/>
                <a:gd name="connsiteY8" fmla="*/ 1229574 h 1398664"/>
                <a:gd name="connsiteX9" fmla="*/ 276384 w 1205415"/>
                <a:gd name="connsiteY9" fmla="*/ 1030104 h 1398664"/>
                <a:gd name="connsiteX10" fmla="*/ 0 w 1205415"/>
                <a:gd name="connsiteY10" fmla="*/ 801142 h 1398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5415" h="1398664">
                  <a:moveTo>
                    <a:pt x="544172" y="0"/>
                  </a:moveTo>
                  <a:cubicBezTo>
                    <a:pt x="544172" y="0"/>
                    <a:pt x="823372" y="235334"/>
                    <a:pt x="657986" y="509494"/>
                  </a:cubicBezTo>
                  <a:cubicBezTo>
                    <a:pt x="492600" y="783655"/>
                    <a:pt x="543431" y="1068041"/>
                    <a:pt x="855233" y="1003725"/>
                  </a:cubicBezTo>
                  <a:lnTo>
                    <a:pt x="1166443" y="939260"/>
                  </a:lnTo>
                  <a:lnTo>
                    <a:pt x="1166443" y="939260"/>
                  </a:lnTo>
                  <a:cubicBezTo>
                    <a:pt x="1166443" y="939260"/>
                    <a:pt x="1314638" y="1193118"/>
                    <a:pt x="1033067" y="1238466"/>
                  </a:cubicBezTo>
                  <a:lnTo>
                    <a:pt x="1073228" y="1390810"/>
                  </a:lnTo>
                  <a:lnTo>
                    <a:pt x="421170" y="1398664"/>
                  </a:lnTo>
                  <a:lnTo>
                    <a:pt x="394940" y="1229574"/>
                  </a:lnTo>
                  <a:lnTo>
                    <a:pt x="276384" y="1030104"/>
                  </a:lnTo>
                  <a:lnTo>
                    <a:pt x="0" y="801142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14811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5C9E0D03-D97D-4659-BDCE-AC120D467CE0}"/>
                </a:ext>
              </a:extLst>
            </p:cNvPr>
            <p:cNvSpPr/>
            <p:nvPr/>
          </p:nvSpPr>
          <p:spPr>
            <a:xfrm flipH="1">
              <a:off x="9357999" y="2957064"/>
              <a:ext cx="1369973" cy="1376140"/>
            </a:xfrm>
            <a:custGeom>
              <a:avLst/>
              <a:gdLst>
                <a:gd name="connsiteX0" fmla="*/ 703403 w 1369973"/>
                <a:gd name="connsiteY0" fmla="*/ 198516 h 1376140"/>
                <a:gd name="connsiteX1" fmla="*/ 476768 w 1369973"/>
                <a:gd name="connsiteY1" fmla="*/ 489 h 1376140"/>
                <a:gd name="connsiteX2" fmla="*/ 353663 w 1369973"/>
                <a:gd name="connsiteY2" fmla="*/ 50321 h 1376140"/>
                <a:gd name="connsiteX3" fmla="*/ 75501 w 1369973"/>
                <a:gd name="connsiteY3" fmla="*/ 483643 h 1376140"/>
                <a:gd name="connsiteX4" fmla="*/ 194057 w 1369973"/>
                <a:gd name="connsiteY4" fmla="*/ 1357994 h 1376140"/>
                <a:gd name="connsiteX5" fmla="*/ 1141023 w 1369973"/>
                <a:gd name="connsiteY5" fmla="*/ 1180160 h 1376140"/>
                <a:gd name="connsiteX6" fmla="*/ 1369243 w 1369973"/>
                <a:gd name="connsiteY6" fmla="*/ 1027074 h 1376140"/>
                <a:gd name="connsiteX7" fmla="*/ 1112273 w 1369973"/>
                <a:gd name="connsiteY7" fmla="*/ 1071533 h 1376140"/>
                <a:gd name="connsiteX8" fmla="*/ 386118 w 1369973"/>
                <a:gd name="connsiteY8" fmla="*/ 918448 h 1376140"/>
                <a:gd name="connsiteX9" fmla="*/ 703403 w 1369973"/>
                <a:gd name="connsiteY9" fmla="*/ 198516 h 137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9973" h="1376140">
                  <a:moveTo>
                    <a:pt x="703403" y="198516"/>
                  </a:moveTo>
                  <a:cubicBezTo>
                    <a:pt x="695504" y="81251"/>
                    <a:pt x="594035" y="-7408"/>
                    <a:pt x="476768" y="489"/>
                  </a:cubicBezTo>
                  <a:cubicBezTo>
                    <a:pt x="431465" y="3540"/>
                    <a:pt x="388333" y="21002"/>
                    <a:pt x="353663" y="50321"/>
                  </a:cubicBezTo>
                  <a:cubicBezTo>
                    <a:pt x="240294" y="145907"/>
                    <a:pt x="121590" y="287433"/>
                    <a:pt x="75501" y="483643"/>
                  </a:cubicBezTo>
                  <a:cubicBezTo>
                    <a:pt x="-23345" y="903628"/>
                    <a:pt x="-61876" y="1269077"/>
                    <a:pt x="194057" y="1357994"/>
                  </a:cubicBezTo>
                  <a:cubicBezTo>
                    <a:pt x="449990" y="1446911"/>
                    <a:pt x="1141023" y="1180160"/>
                    <a:pt x="1141023" y="1180160"/>
                  </a:cubicBezTo>
                  <a:cubicBezTo>
                    <a:pt x="1141023" y="1180160"/>
                    <a:pt x="1354424" y="1180160"/>
                    <a:pt x="1369243" y="1027074"/>
                  </a:cubicBezTo>
                  <a:cubicBezTo>
                    <a:pt x="1384063" y="873989"/>
                    <a:pt x="1169180" y="931785"/>
                    <a:pt x="1112273" y="1071533"/>
                  </a:cubicBezTo>
                  <a:cubicBezTo>
                    <a:pt x="1112273" y="1071533"/>
                    <a:pt x="277639" y="1318574"/>
                    <a:pt x="386118" y="918448"/>
                  </a:cubicBezTo>
                  <a:cubicBezTo>
                    <a:pt x="470885" y="608275"/>
                    <a:pt x="723706" y="489719"/>
                    <a:pt x="703403" y="198516"/>
                  </a:cubicBezTo>
                  <a:close/>
                </a:path>
              </a:pathLst>
            </a:custGeom>
            <a:solidFill>
              <a:srgbClr val="F4A28C"/>
            </a:solidFill>
            <a:ln w="14811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062A980D-5120-40A5-A023-5AA29CE8F2AB}"/>
                </a:ext>
              </a:extLst>
            </p:cNvPr>
            <p:cNvSpPr/>
            <p:nvPr/>
          </p:nvSpPr>
          <p:spPr>
            <a:xfrm flipH="1">
              <a:off x="7410114" y="2571544"/>
              <a:ext cx="825149" cy="132782"/>
            </a:xfrm>
            <a:custGeom>
              <a:avLst/>
              <a:gdLst>
                <a:gd name="connsiteX0" fmla="*/ 0 w 825149"/>
                <a:gd name="connsiteY0" fmla="*/ 0 h 132782"/>
                <a:gd name="connsiteX1" fmla="*/ 825150 w 825149"/>
                <a:gd name="connsiteY1" fmla="*/ 0 h 132782"/>
                <a:gd name="connsiteX2" fmla="*/ 825150 w 825149"/>
                <a:gd name="connsiteY2" fmla="*/ 132783 h 132782"/>
                <a:gd name="connsiteX3" fmla="*/ 0 w 825149"/>
                <a:gd name="connsiteY3" fmla="*/ 132783 h 13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5149" h="132782">
                  <a:moveTo>
                    <a:pt x="0" y="0"/>
                  </a:moveTo>
                  <a:lnTo>
                    <a:pt x="825150" y="0"/>
                  </a:lnTo>
                  <a:lnTo>
                    <a:pt x="825150" y="132783"/>
                  </a:lnTo>
                  <a:lnTo>
                    <a:pt x="0" y="132783"/>
                  </a:lnTo>
                  <a:close/>
                </a:path>
              </a:pathLst>
            </a:custGeom>
            <a:solidFill>
              <a:srgbClr val="24285B"/>
            </a:solidFill>
            <a:ln w="14811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63F2B213-9118-4F76-A091-6FC6ADA323BA}"/>
                </a:ext>
              </a:extLst>
            </p:cNvPr>
            <p:cNvSpPr/>
            <p:nvPr/>
          </p:nvSpPr>
          <p:spPr>
            <a:xfrm rot="20323200" flipH="1">
              <a:off x="7836845" y="3203787"/>
              <a:ext cx="222292" cy="88917"/>
            </a:xfrm>
            <a:custGeom>
              <a:avLst/>
              <a:gdLst>
                <a:gd name="connsiteX0" fmla="*/ 0 w 222292"/>
                <a:gd name="connsiteY0" fmla="*/ 0 h 88917"/>
                <a:gd name="connsiteX1" fmla="*/ 222292 w 222292"/>
                <a:gd name="connsiteY1" fmla="*/ 0 h 88917"/>
                <a:gd name="connsiteX2" fmla="*/ 222292 w 222292"/>
                <a:gd name="connsiteY2" fmla="*/ 88917 h 88917"/>
                <a:gd name="connsiteX3" fmla="*/ 0 w 222292"/>
                <a:gd name="connsiteY3" fmla="*/ 88917 h 88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292" h="88917">
                  <a:moveTo>
                    <a:pt x="0" y="0"/>
                  </a:moveTo>
                  <a:lnTo>
                    <a:pt x="222292" y="0"/>
                  </a:lnTo>
                  <a:lnTo>
                    <a:pt x="222292" y="88917"/>
                  </a:lnTo>
                  <a:lnTo>
                    <a:pt x="0" y="88917"/>
                  </a:lnTo>
                  <a:close/>
                </a:path>
              </a:pathLst>
            </a:custGeom>
            <a:solidFill>
              <a:schemeClr val="accent1"/>
            </a:solidFill>
            <a:ln w="14811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B4292F06-9CA7-472E-8F0F-D617EB3C39A9}"/>
                </a:ext>
              </a:extLst>
            </p:cNvPr>
            <p:cNvSpPr/>
            <p:nvPr/>
          </p:nvSpPr>
          <p:spPr>
            <a:xfrm flipH="1">
              <a:off x="9260328" y="4472738"/>
              <a:ext cx="861605" cy="1047738"/>
            </a:xfrm>
            <a:custGeom>
              <a:avLst/>
              <a:gdLst>
                <a:gd name="connsiteX0" fmla="*/ 0 w 861605"/>
                <a:gd name="connsiteY0" fmla="*/ 0 h 1047738"/>
                <a:gd name="connsiteX1" fmla="*/ 156049 w 861605"/>
                <a:gd name="connsiteY1" fmla="*/ 1047739 h 1047738"/>
                <a:gd name="connsiteX2" fmla="*/ 597670 w 861605"/>
                <a:gd name="connsiteY2" fmla="*/ 1047739 h 1047738"/>
                <a:gd name="connsiteX3" fmla="*/ 461924 w 861605"/>
                <a:gd name="connsiteY3" fmla="*/ 404721 h 1047738"/>
                <a:gd name="connsiteX4" fmla="*/ 619900 w 861605"/>
                <a:gd name="connsiteY4" fmla="*/ 102106 h 1047738"/>
                <a:gd name="connsiteX5" fmla="*/ 861606 w 861605"/>
                <a:gd name="connsiteY5" fmla="*/ 0 h 1047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1605" h="1047738">
                  <a:moveTo>
                    <a:pt x="0" y="0"/>
                  </a:moveTo>
                  <a:lnTo>
                    <a:pt x="156049" y="1047739"/>
                  </a:lnTo>
                  <a:lnTo>
                    <a:pt x="597670" y="1047739"/>
                  </a:lnTo>
                  <a:lnTo>
                    <a:pt x="461924" y="404721"/>
                  </a:lnTo>
                  <a:cubicBezTo>
                    <a:pt x="435382" y="279036"/>
                    <a:pt x="501611" y="152181"/>
                    <a:pt x="619900" y="102106"/>
                  </a:cubicBezTo>
                  <a:lnTo>
                    <a:pt x="861606" y="0"/>
                  </a:lnTo>
                  <a:close/>
                </a:path>
              </a:pathLst>
            </a:custGeom>
            <a:solidFill>
              <a:srgbClr val="24285B"/>
            </a:solidFill>
            <a:ln w="14811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8439DE4B-D19F-4428-BB25-EE9ED8A41573}"/>
                </a:ext>
              </a:extLst>
            </p:cNvPr>
            <p:cNvSpPr/>
            <p:nvPr/>
          </p:nvSpPr>
          <p:spPr>
            <a:xfrm flipH="1">
              <a:off x="8829673" y="4472738"/>
              <a:ext cx="785581" cy="1047738"/>
            </a:xfrm>
            <a:custGeom>
              <a:avLst/>
              <a:gdLst>
                <a:gd name="connsiteX0" fmla="*/ 355223 w 785581"/>
                <a:gd name="connsiteY0" fmla="*/ 0 h 1047738"/>
                <a:gd name="connsiteX1" fmla="*/ 785582 w 785581"/>
                <a:gd name="connsiteY1" fmla="*/ 1047739 h 1047738"/>
                <a:gd name="connsiteX2" fmla="*/ 355223 w 785581"/>
                <a:gd name="connsiteY2" fmla="*/ 1047739 h 1047738"/>
                <a:gd name="connsiteX3" fmla="*/ 0 w 785581"/>
                <a:gd name="connsiteY3" fmla="*/ 109072 h 1047738"/>
                <a:gd name="connsiteX4" fmla="*/ 355223 w 785581"/>
                <a:gd name="connsiteY4" fmla="*/ 0 h 1047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5581" h="1047738">
                  <a:moveTo>
                    <a:pt x="355223" y="0"/>
                  </a:moveTo>
                  <a:lnTo>
                    <a:pt x="785582" y="1047739"/>
                  </a:lnTo>
                  <a:lnTo>
                    <a:pt x="355223" y="1047739"/>
                  </a:lnTo>
                  <a:lnTo>
                    <a:pt x="0" y="109072"/>
                  </a:lnTo>
                  <a:lnTo>
                    <a:pt x="355223" y="0"/>
                  </a:lnTo>
                  <a:close/>
                </a:path>
              </a:pathLst>
            </a:custGeom>
            <a:solidFill>
              <a:srgbClr val="24285B"/>
            </a:solidFill>
            <a:ln w="14811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61B176F9-2798-4F96-8198-8A458B6A731A}"/>
                </a:ext>
              </a:extLst>
            </p:cNvPr>
            <p:cNvSpPr/>
            <p:nvPr/>
          </p:nvSpPr>
          <p:spPr>
            <a:xfrm flipH="1">
              <a:off x="9649488" y="4281714"/>
              <a:ext cx="723932" cy="714892"/>
            </a:xfrm>
            <a:custGeom>
              <a:avLst/>
              <a:gdLst>
                <a:gd name="connsiteX0" fmla="*/ 63131 w 723932"/>
                <a:gd name="connsiteY0" fmla="*/ 18376 h 714892"/>
                <a:gd name="connsiteX1" fmla="*/ 615898 w 723932"/>
                <a:gd name="connsiteY1" fmla="*/ 0 h 714892"/>
                <a:gd name="connsiteX2" fmla="*/ 723933 w 723932"/>
                <a:gd name="connsiteY2" fmla="*/ 663173 h 714892"/>
                <a:gd name="connsiteX3" fmla="*/ 0 w 723932"/>
                <a:gd name="connsiteY3" fmla="*/ 714893 h 714892"/>
                <a:gd name="connsiteX4" fmla="*/ 63131 w 723932"/>
                <a:gd name="connsiteY4" fmla="*/ 18376 h 714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932" h="714892">
                  <a:moveTo>
                    <a:pt x="63131" y="18376"/>
                  </a:moveTo>
                  <a:lnTo>
                    <a:pt x="615898" y="0"/>
                  </a:lnTo>
                  <a:lnTo>
                    <a:pt x="723933" y="663173"/>
                  </a:lnTo>
                  <a:lnTo>
                    <a:pt x="0" y="714893"/>
                  </a:lnTo>
                  <a:lnTo>
                    <a:pt x="63131" y="18376"/>
                  </a:lnTo>
                  <a:close/>
                </a:path>
              </a:pathLst>
            </a:custGeom>
            <a:solidFill>
              <a:srgbClr val="FFD200"/>
            </a:solidFill>
            <a:ln w="14811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3E0CC7DB-634B-4D7B-8B42-46F40FF4181D}"/>
                </a:ext>
              </a:extLst>
            </p:cNvPr>
            <p:cNvSpPr/>
            <p:nvPr/>
          </p:nvSpPr>
          <p:spPr>
            <a:xfrm flipH="1">
              <a:off x="9649488" y="4281714"/>
              <a:ext cx="723932" cy="714892"/>
            </a:xfrm>
            <a:custGeom>
              <a:avLst/>
              <a:gdLst>
                <a:gd name="connsiteX0" fmla="*/ 63131 w 723932"/>
                <a:gd name="connsiteY0" fmla="*/ 18376 h 714892"/>
                <a:gd name="connsiteX1" fmla="*/ 615898 w 723932"/>
                <a:gd name="connsiteY1" fmla="*/ 0 h 714892"/>
                <a:gd name="connsiteX2" fmla="*/ 723933 w 723932"/>
                <a:gd name="connsiteY2" fmla="*/ 663173 h 714892"/>
                <a:gd name="connsiteX3" fmla="*/ 0 w 723932"/>
                <a:gd name="connsiteY3" fmla="*/ 714893 h 714892"/>
                <a:gd name="connsiteX4" fmla="*/ 63131 w 723932"/>
                <a:gd name="connsiteY4" fmla="*/ 18376 h 714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932" h="714892">
                  <a:moveTo>
                    <a:pt x="63131" y="18376"/>
                  </a:moveTo>
                  <a:lnTo>
                    <a:pt x="615898" y="0"/>
                  </a:lnTo>
                  <a:lnTo>
                    <a:pt x="723933" y="663173"/>
                  </a:lnTo>
                  <a:lnTo>
                    <a:pt x="0" y="714893"/>
                  </a:lnTo>
                  <a:lnTo>
                    <a:pt x="63131" y="1837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14811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C1CA0634-74D4-48AF-88EA-FB130C58E48C}"/>
                </a:ext>
              </a:extLst>
            </p:cNvPr>
            <p:cNvSpPr/>
            <p:nvPr/>
          </p:nvSpPr>
          <p:spPr>
            <a:xfrm flipH="1">
              <a:off x="9511667" y="4280381"/>
              <a:ext cx="723932" cy="705408"/>
            </a:xfrm>
            <a:custGeom>
              <a:avLst/>
              <a:gdLst>
                <a:gd name="connsiteX0" fmla="*/ 46978 w 723932"/>
                <a:gd name="connsiteY0" fmla="*/ 15709 h 705408"/>
                <a:gd name="connsiteX1" fmla="*/ 552916 w 723932"/>
                <a:gd name="connsiteY1" fmla="*/ 0 h 705408"/>
                <a:gd name="connsiteX2" fmla="*/ 723933 w 723932"/>
                <a:gd name="connsiteY2" fmla="*/ 653836 h 705408"/>
                <a:gd name="connsiteX3" fmla="*/ 0 w 723932"/>
                <a:gd name="connsiteY3" fmla="*/ 705408 h 705408"/>
                <a:gd name="connsiteX4" fmla="*/ 46978 w 723932"/>
                <a:gd name="connsiteY4" fmla="*/ 15709 h 70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932" h="705408">
                  <a:moveTo>
                    <a:pt x="46978" y="15709"/>
                  </a:moveTo>
                  <a:lnTo>
                    <a:pt x="552916" y="0"/>
                  </a:lnTo>
                  <a:lnTo>
                    <a:pt x="723933" y="653836"/>
                  </a:lnTo>
                  <a:lnTo>
                    <a:pt x="0" y="705408"/>
                  </a:lnTo>
                  <a:lnTo>
                    <a:pt x="46978" y="15709"/>
                  </a:lnTo>
                  <a:close/>
                </a:path>
              </a:pathLst>
            </a:custGeom>
            <a:solidFill>
              <a:schemeClr val="accent3"/>
            </a:solidFill>
            <a:ln w="14811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:a16="http://schemas.microsoft.com/office/drawing/2014/main" id="{F85ADD31-B53E-49C0-9521-111AB83F72DF}"/>
                </a:ext>
              </a:extLst>
            </p:cNvPr>
            <p:cNvSpPr/>
            <p:nvPr/>
          </p:nvSpPr>
          <p:spPr>
            <a:xfrm flipH="1">
              <a:off x="9992768" y="4064609"/>
              <a:ext cx="144874" cy="315210"/>
            </a:xfrm>
            <a:custGeom>
              <a:avLst/>
              <a:gdLst>
                <a:gd name="connsiteX0" fmla="*/ 108034 w 144874"/>
                <a:gd name="connsiteY0" fmla="*/ 315211 h 315210"/>
                <a:gd name="connsiteX1" fmla="*/ 93215 w 144874"/>
                <a:gd name="connsiteY1" fmla="*/ 308098 h 315210"/>
                <a:gd name="connsiteX2" fmla="*/ 97660 w 144874"/>
                <a:gd name="connsiteY2" fmla="*/ 38531 h 315210"/>
                <a:gd name="connsiteX3" fmla="*/ 97660 w 144874"/>
                <a:gd name="connsiteY3" fmla="*/ 38531 h 315210"/>
                <a:gd name="connsiteX4" fmla="*/ 56166 w 144874"/>
                <a:gd name="connsiteY4" fmla="*/ 16894 h 315210"/>
                <a:gd name="connsiteX5" fmla="*/ 16450 w 144874"/>
                <a:gd name="connsiteY5" fmla="*/ 36160 h 315210"/>
                <a:gd name="connsiteX6" fmla="*/ 0 w 144874"/>
                <a:gd name="connsiteY6" fmla="*/ 29639 h 315210"/>
                <a:gd name="connsiteX7" fmla="*/ 56610 w 144874"/>
                <a:gd name="connsiteY7" fmla="*/ 0 h 315210"/>
                <a:gd name="connsiteX8" fmla="*/ 110998 w 144874"/>
                <a:gd name="connsiteY8" fmla="*/ 29046 h 315210"/>
                <a:gd name="connsiteX9" fmla="*/ 108034 w 144874"/>
                <a:gd name="connsiteY9" fmla="*/ 315211 h 315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874" h="315210">
                  <a:moveTo>
                    <a:pt x="108034" y="315211"/>
                  </a:moveTo>
                  <a:lnTo>
                    <a:pt x="93215" y="308098"/>
                  </a:lnTo>
                  <a:cubicBezTo>
                    <a:pt x="93956" y="306467"/>
                    <a:pt x="168498" y="146120"/>
                    <a:pt x="97660" y="38531"/>
                  </a:cubicBezTo>
                  <a:lnTo>
                    <a:pt x="97660" y="38531"/>
                  </a:lnTo>
                  <a:cubicBezTo>
                    <a:pt x="87035" y="26364"/>
                    <a:pt x="72230" y="18643"/>
                    <a:pt x="56166" y="16894"/>
                  </a:cubicBezTo>
                  <a:cubicBezTo>
                    <a:pt x="40768" y="17280"/>
                    <a:pt x="26290" y="24304"/>
                    <a:pt x="16450" y="36160"/>
                  </a:cubicBezTo>
                  <a:lnTo>
                    <a:pt x="0" y="29639"/>
                  </a:lnTo>
                  <a:cubicBezTo>
                    <a:pt x="13426" y="11708"/>
                    <a:pt x="34233" y="815"/>
                    <a:pt x="56610" y="0"/>
                  </a:cubicBezTo>
                  <a:cubicBezTo>
                    <a:pt x="77876" y="2075"/>
                    <a:pt x="97438" y="12522"/>
                    <a:pt x="110998" y="29046"/>
                  </a:cubicBezTo>
                  <a:cubicBezTo>
                    <a:pt x="187318" y="144935"/>
                    <a:pt x="111294" y="308394"/>
                    <a:pt x="108034" y="315211"/>
                  </a:cubicBez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70313979-CAE0-4CA9-9914-D8A30C6C2AF6}"/>
                </a:ext>
              </a:extLst>
            </p:cNvPr>
            <p:cNvSpPr/>
            <p:nvPr/>
          </p:nvSpPr>
          <p:spPr>
            <a:xfrm flipH="1">
              <a:off x="9797121" y="4050530"/>
              <a:ext cx="144755" cy="315210"/>
            </a:xfrm>
            <a:custGeom>
              <a:avLst/>
              <a:gdLst>
                <a:gd name="connsiteX0" fmla="*/ 107738 w 144755"/>
                <a:gd name="connsiteY0" fmla="*/ 315211 h 315210"/>
                <a:gd name="connsiteX1" fmla="*/ 92918 w 144755"/>
                <a:gd name="connsiteY1" fmla="*/ 308098 h 315210"/>
                <a:gd name="connsiteX2" fmla="*/ 97364 w 144755"/>
                <a:gd name="connsiteY2" fmla="*/ 38531 h 315210"/>
                <a:gd name="connsiteX3" fmla="*/ 97364 w 144755"/>
                <a:gd name="connsiteY3" fmla="*/ 38531 h 315210"/>
                <a:gd name="connsiteX4" fmla="*/ 55869 w 144755"/>
                <a:gd name="connsiteY4" fmla="*/ 16894 h 315210"/>
                <a:gd name="connsiteX5" fmla="*/ 11411 w 144755"/>
                <a:gd name="connsiteY5" fmla="*/ 39568 h 315210"/>
                <a:gd name="connsiteX6" fmla="*/ 0 w 144755"/>
                <a:gd name="connsiteY6" fmla="*/ 29639 h 315210"/>
                <a:gd name="connsiteX7" fmla="*/ 56759 w 144755"/>
                <a:gd name="connsiteY7" fmla="*/ 0 h 315210"/>
                <a:gd name="connsiteX8" fmla="*/ 111294 w 144755"/>
                <a:gd name="connsiteY8" fmla="*/ 28602 h 315210"/>
                <a:gd name="connsiteX9" fmla="*/ 107738 w 144755"/>
                <a:gd name="connsiteY9" fmla="*/ 315211 h 315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55" h="315210">
                  <a:moveTo>
                    <a:pt x="107738" y="315211"/>
                  </a:moveTo>
                  <a:lnTo>
                    <a:pt x="92918" y="308098"/>
                  </a:lnTo>
                  <a:cubicBezTo>
                    <a:pt x="93659" y="306467"/>
                    <a:pt x="168201" y="146120"/>
                    <a:pt x="97364" y="38531"/>
                  </a:cubicBezTo>
                  <a:lnTo>
                    <a:pt x="97364" y="38531"/>
                  </a:lnTo>
                  <a:cubicBezTo>
                    <a:pt x="86813" y="26275"/>
                    <a:pt x="71963" y="18524"/>
                    <a:pt x="55869" y="16894"/>
                  </a:cubicBezTo>
                  <a:cubicBezTo>
                    <a:pt x="38442" y="17546"/>
                    <a:pt x="22170" y="25830"/>
                    <a:pt x="11411" y="39568"/>
                  </a:cubicBezTo>
                  <a:lnTo>
                    <a:pt x="0" y="29639"/>
                  </a:lnTo>
                  <a:cubicBezTo>
                    <a:pt x="13456" y="11678"/>
                    <a:pt x="34322" y="771"/>
                    <a:pt x="56759" y="0"/>
                  </a:cubicBezTo>
                  <a:cubicBezTo>
                    <a:pt x="78010" y="1927"/>
                    <a:pt x="97631" y="12211"/>
                    <a:pt x="111294" y="28602"/>
                  </a:cubicBezTo>
                  <a:cubicBezTo>
                    <a:pt x="187022" y="144935"/>
                    <a:pt x="110998" y="308246"/>
                    <a:pt x="107738" y="315211"/>
                  </a:cubicBezTo>
                  <a:close/>
                </a:path>
              </a:pathLst>
            </a:custGeom>
            <a:solidFill>
              <a:srgbClr val="FFFFFF"/>
            </a:solidFill>
            <a:ln w="14811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任意多边形: 形状 76">
              <a:extLst>
                <a:ext uri="{FF2B5EF4-FFF2-40B4-BE49-F238E27FC236}">
                  <a16:creationId xmlns:a16="http://schemas.microsoft.com/office/drawing/2014/main" id="{0DA2A539-8C4C-41C5-AF48-6775B8C9608E}"/>
                </a:ext>
              </a:extLst>
            </p:cNvPr>
            <p:cNvSpPr/>
            <p:nvPr/>
          </p:nvSpPr>
          <p:spPr>
            <a:xfrm flipH="1">
              <a:off x="9722993" y="2444096"/>
              <a:ext cx="73504" cy="73504"/>
            </a:xfrm>
            <a:custGeom>
              <a:avLst/>
              <a:gdLst>
                <a:gd name="connsiteX0" fmla="*/ 73505 w 73504"/>
                <a:gd name="connsiteY0" fmla="*/ 36752 h 73504"/>
                <a:gd name="connsiteX1" fmla="*/ 36752 w 73504"/>
                <a:gd name="connsiteY1" fmla="*/ 73505 h 73504"/>
                <a:gd name="connsiteX2" fmla="*/ 0 w 73504"/>
                <a:gd name="connsiteY2" fmla="*/ 36752 h 73504"/>
                <a:gd name="connsiteX3" fmla="*/ 36752 w 73504"/>
                <a:gd name="connsiteY3" fmla="*/ 0 h 73504"/>
                <a:gd name="connsiteX4" fmla="*/ 73505 w 73504"/>
                <a:gd name="connsiteY4" fmla="*/ 36752 h 73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04" h="73504">
                  <a:moveTo>
                    <a:pt x="73505" y="36752"/>
                  </a:moveTo>
                  <a:cubicBezTo>
                    <a:pt x="73505" y="57050"/>
                    <a:pt x="57050" y="73505"/>
                    <a:pt x="36752" y="73505"/>
                  </a:cubicBezTo>
                  <a:cubicBezTo>
                    <a:pt x="16455" y="73505"/>
                    <a:pt x="0" y="57050"/>
                    <a:pt x="0" y="36752"/>
                  </a:cubicBezTo>
                  <a:cubicBezTo>
                    <a:pt x="0" y="16455"/>
                    <a:pt x="16455" y="0"/>
                    <a:pt x="36752" y="0"/>
                  </a:cubicBezTo>
                  <a:cubicBezTo>
                    <a:pt x="57050" y="0"/>
                    <a:pt x="73505" y="16455"/>
                    <a:pt x="73505" y="36752"/>
                  </a:cubicBezTo>
                  <a:close/>
                </a:path>
              </a:pathLst>
            </a:custGeom>
            <a:solidFill>
              <a:srgbClr val="FFD200"/>
            </a:solidFill>
            <a:ln w="14811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任意多边形: 形状 77">
              <a:extLst>
                <a:ext uri="{FF2B5EF4-FFF2-40B4-BE49-F238E27FC236}">
                  <a16:creationId xmlns:a16="http://schemas.microsoft.com/office/drawing/2014/main" id="{0AD46EFC-FD0E-4CE4-9A21-9E5A37D5855D}"/>
                </a:ext>
              </a:extLst>
            </p:cNvPr>
            <p:cNvSpPr/>
            <p:nvPr/>
          </p:nvSpPr>
          <p:spPr>
            <a:xfrm flipH="1">
              <a:off x="7822688" y="2415643"/>
              <a:ext cx="195765" cy="156049"/>
            </a:xfrm>
            <a:custGeom>
              <a:avLst/>
              <a:gdLst>
                <a:gd name="connsiteX0" fmla="*/ 0 w 195765"/>
                <a:gd name="connsiteY0" fmla="*/ 0 h 156049"/>
                <a:gd name="connsiteX1" fmla="*/ 195766 w 195765"/>
                <a:gd name="connsiteY1" fmla="*/ 0 h 156049"/>
                <a:gd name="connsiteX2" fmla="*/ 195766 w 195765"/>
                <a:gd name="connsiteY2" fmla="*/ 156049 h 156049"/>
                <a:gd name="connsiteX3" fmla="*/ 0 w 195765"/>
                <a:gd name="connsiteY3" fmla="*/ 156049 h 156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765" h="156049">
                  <a:moveTo>
                    <a:pt x="0" y="0"/>
                  </a:moveTo>
                  <a:lnTo>
                    <a:pt x="195766" y="0"/>
                  </a:lnTo>
                  <a:lnTo>
                    <a:pt x="195766" y="156049"/>
                  </a:lnTo>
                  <a:lnTo>
                    <a:pt x="0" y="156049"/>
                  </a:lnTo>
                  <a:close/>
                </a:path>
              </a:pathLst>
            </a:custGeom>
            <a:solidFill>
              <a:schemeClr val="accent1"/>
            </a:solidFill>
            <a:ln w="14811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19539F96-73F9-4485-BB05-69D03C6DA098}"/>
                </a:ext>
              </a:extLst>
            </p:cNvPr>
            <p:cNvSpPr/>
            <p:nvPr/>
          </p:nvSpPr>
          <p:spPr>
            <a:xfrm flipH="1">
              <a:off x="6711921" y="3247610"/>
              <a:ext cx="408400" cy="334008"/>
            </a:xfrm>
            <a:custGeom>
              <a:avLst/>
              <a:gdLst>
                <a:gd name="connsiteX0" fmla="*/ 251713 w 408400"/>
                <a:gd name="connsiteY0" fmla="*/ 59426 h 334008"/>
                <a:gd name="connsiteX1" fmla="*/ 363896 w 408400"/>
                <a:gd name="connsiteY1" fmla="*/ 220959 h 334008"/>
                <a:gd name="connsiteX2" fmla="*/ 269199 w 408400"/>
                <a:gd name="connsiteY2" fmla="*/ 305726 h 334008"/>
                <a:gd name="connsiteX3" fmla="*/ 152273 w 408400"/>
                <a:gd name="connsiteY3" fmla="*/ 216809 h 334008"/>
                <a:gd name="connsiteX4" fmla="*/ 32532 w 408400"/>
                <a:gd name="connsiteY4" fmla="*/ 160051 h 334008"/>
                <a:gd name="connsiteX5" fmla="*/ 1115 w 408400"/>
                <a:gd name="connsiteY5" fmla="*/ 123743 h 334008"/>
                <a:gd name="connsiteX6" fmla="*/ 138047 w 408400"/>
                <a:gd name="connsiteY6" fmla="*/ 0 h 334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8400" h="334008">
                  <a:moveTo>
                    <a:pt x="251713" y="59426"/>
                  </a:moveTo>
                  <a:cubicBezTo>
                    <a:pt x="251713" y="59426"/>
                    <a:pt x="274979" y="180353"/>
                    <a:pt x="363896" y="220959"/>
                  </a:cubicBezTo>
                  <a:cubicBezTo>
                    <a:pt x="452813" y="261564"/>
                    <a:pt x="401982" y="390494"/>
                    <a:pt x="269199" y="305726"/>
                  </a:cubicBezTo>
                  <a:cubicBezTo>
                    <a:pt x="227734" y="279511"/>
                    <a:pt x="188611" y="249768"/>
                    <a:pt x="152273" y="216809"/>
                  </a:cubicBezTo>
                  <a:cubicBezTo>
                    <a:pt x="118011" y="187748"/>
                    <a:pt x="76724" y="168172"/>
                    <a:pt x="32532" y="160051"/>
                  </a:cubicBezTo>
                  <a:cubicBezTo>
                    <a:pt x="15490" y="155738"/>
                    <a:pt x="2937" y="141230"/>
                    <a:pt x="1115" y="123743"/>
                  </a:cubicBezTo>
                  <a:cubicBezTo>
                    <a:pt x="-14446" y="56759"/>
                    <a:pt x="138047" y="0"/>
                    <a:pt x="138047" y="0"/>
                  </a:cubicBezTo>
                  <a:close/>
                </a:path>
              </a:pathLst>
            </a:custGeom>
            <a:solidFill>
              <a:srgbClr val="2399F3"/>
            </a:solidFill>
            <a:ln w="14811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任意多边形: 形状 79">
              <a:extLst>
                <a:ext uri="{FF2B5EF4-FFF2-40B4-BE49-F238E27FC236}">
                  <a16:creationId xmlns:a16="http://schemas.microsoft.com/office/drawing/2014/main" id="{894E969B-1AF7-402F-91AA-B549EE6EFE28}"/>
                </a:ext>
              </a:extLst>
            </p:cNvPr>
            <p:cNvSpPr/>
            <p:nvPr/>
          </p:nvSpPr>
          <p:spPr>
            <a:xfrm flipH="1">
              <a:off x="6711921" y="3247610"/>
              <a:ext cx="408400" cy="334008"/>
            </a:xfrm>
            <a:custGeom>
              <a:avLst/>
              <a:gdLst>
                <a:gd name="connsiteX0" fmla="*/ 251713 w 408400"/>
                <a:gd name="connsiteY0" fmla="*/ 59426 h 334008"/>
                <a:gd name="connsiteX1" fmla="*/ 363896 w 408400"/>
                <a:gd name="connsiteY1" fmla="*/ 220959 h 334008"/>
                <a:gd name="connsiteX2" fmla="*/ 269199 w 408400"/>
                <a:gd name="connsiteY2" fmla="*/ 305726 h 334008"/>
                <a:gd name="connsiteX3" fmla="*/ 152273 w 408400"/>
                <a:gd name="connsiteY3" fmla="*/ 216809 h 334008"/>
                <a:gd name="connsiteX4" fmla="*/ 32532 w 408400"/>
                <a:gd name="connsiteY4" fmla="*/ 160051 h 334008"/>
                <a:gd name="connsiteX5" fmla="*/ 1115 w 408400"/>
                <a:gd name="connsiteY5" fmla="*/ 123743 h 334008"/>
                <a:gd name="connsiteX6" fmla="*/ 138047 w 408400"/>
                <a:gd name="connsiteY6" fmla="*/ 0 h 334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8400" h="334008">
                  <a:moveTo>
                    <a:pt x="251713" y="59426"/>
                  </a:moveTo>
                  <a:cubicBezTo>
                    <a:pt x="251713" y="59426"/>
                    <a:pt x="274979" y="180353"/>
                    <a:pt x="363896" y="220959"/>
                  </a:cubicBezTo>
                  <a:cubicBezTo>
                    <a:pt x="452813" y="261564"/>
                    <a:pt x="401982" y="390494"/>
                    <a:pt x="269199" y="305726"/>
                  </a:cubicBezTo>
                  <a:cubicBezTo>
                    <a:pt x="227734" y="279511"/>
                    <a:pt x="188611" y="249768"/>
                    <a:pt x="152273" y="216809"/>
                  </a:cubicBezTo>
                  <a:cubicBezTo>
                    <a:pt x="118011" y="187748"/>
                    <a:pt x="76724" y="168172"/>
                    <a:pt x="32532" y="160051"/>
                  </a:cubicBezTo>
                  <a:cubicBezTo>
                    <a:pt x="15490" y="155738"/>
                    <a:pt x="2937" y="141230"/>
                    <a:pt x="1115" y="123743"/>
                  </a:cubicBezTo>
                  <a:cubicBezTo>
                    <a:pt x="-14446" y="56759"/>
                    <a:pt x="138047" y="0"/>
                    <a:pt x="138047" y="0"/>
                  </a:cubicBezTo>
                  <a:close/>
                </a:path>
              </a:pathLst>
            </a:custGeom>
            <a:solidFill>
              <a:srgbClr val="FFFFFF">
                <a:alpha val="53000"/>
              </a:srgbClr>
            </a:solidFill>
            <a:ln w="14811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id="{85156900-D627-4E0D-A6C4-614BDD924CB1}"/>
                </a:ext>
              </a:extLst>
            </p:cNvPr>
            <p:cNvSpPr/>
            <p:nvPr/>
          </p:nvSpPr>
          <p:spPr>
            <a:xfrm flipH="1">
              <a:off x="6618901" y="3570823"/>
              <a:ext cx="825149" cy="132782"/>
            </a:xfrm>
            <a:custGeom>
              <a:avLst/>
              <a:gdLst>
                <a:gd name="connsiteX0" fmla="*/ 0 w 825149"/>
                <a:gd name="connsiteY0" fmla="*/ 0 h 132782"/>
                <a:gd name="connsiteX1" fmla="*/ 825150 w 825149"/>
                <a:gd name="connsiteY1" fmla="*/ 0 h 132782"/>
                <a:gd name="connsiteX2" fmla="*/ 825150 w 825149"/>
                <a:gd name="connsiteY2" fmla="*/ 132783 h 132782"/>
                <a:gd name="connsiteX3" fmla="*/ 0 w 825149"/>
                <a:gd name="connsiteY3" fmla="*/ 132783 h 13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5149" h="132782">
                  <a:moveTo>
                    <a:pt x="0" y="0"/>
                  </a:moveTo>
                  <a:lnTo>
                    <a:pt x="825150" y="0"/>
                  </a:lnTo>
                  <a:lnTo>
                    <a:pt x="825150" y="132783"/>
                  </a:lnTo>
                  <a:lnTo>
                    <a:pt x="0" y="132783"/>
                  </a:lnTo>
                  <a:close/>
                </a:path>
              </a:pathLst>
            </a:custGeom>
            <a:solidFill>
              <a:srgbClr val="24285B"/>
            </a:solidFill>
            <a:ln w="14811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任意多边形: 形状 81">
              <a:extLst>
                <a:ext uri="{FF2B5EF4-FFF2-40B4-BE49-F238E27FC236}">
                  <a16:creationId xmlns:a16="http://schemas.microsoft.com/office/drawing/2014/main" id="{91D5D4A9-1197-4FA2-89C2-F7D0274C7C4D}"/>
                </a:ext>
              </a:extLst>
            </p:cNvPr>
            <p:cNvSpPr/>
            <p:nvPr/>
          </p:nvSpPr>
          <p:spPr>
            <a:xfrm flipH="1">
              <a:off x="7031475" y="3414922"/>
              <a:ext cx="195765" cy="156049"/>
            </a:xfrm>
            <a:custGeom>
              <a:avLst/>
              <a:gdLst>
                <a:gd name="connsiteX0" fmla="*/ 0 w 195765"/>
                <a:gd name="connsiteY0" fmla="*/ 0 h 156049"/>
                <a:gd name="connsiteX1" fmla="*/ 195765 w 195765"/>
                <a:gd name="connsiteY1" fmla="*/ 0 h 156049"/>
                <a:gd name="connsiteX2" fmla="*/ 195765 w 195765"/>
                <a:gd name="connsiteY2" fmla="*/ 156049 h 156049"/>
                <a:gd name="connsiteX3" fmla="*/ 0 w 195765"/>
                <a:gd name="connsiteY3" fmla="*/ 156049 h 156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765" h="156049">
                  <a:moveTo>
                    <a:pt x="0" y="0"/>
                  </a:moveTo>
                  <a:lnTo>
                    <a:pt x="195765" y="0"/>
                  </a:lnTo>
                  <a:lnTo>
                    <a:pt x="195765" y="156049"/>
                  </a:lnTo>
                  <a:lnTo>
                    <a:pt x="0" y="156049"/>
                  </a:lnTo>
                  <a:close/>
                </a:path>
              </a:pathLst>
            </a:custGeom>
            <a:solidFill>
              <a:schemeClr val="accent1"/>
            </a:solidFill>
            <a:ln w="14811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任意多边形: 形状 82">
              <a:extLst>
                <a:ext uri="{FF2B5EF4-FFF2-40B4-BE49-F238E27FC236}">
                  <a16:creationId xmlns:a16="http://schemas.microsoft.com/office/drawing/2014/main" id="{F0A51EA2-2D2C-46E8-84BB-E6F9F2138369}"/>
                </a:ext>
              </a:extLst>
            </p:cNvPr>
            <p:cNvSpPr/>
            <p:nvPr/>
          </p:nvSpPr>
          <p:spPr>
            <a:xfrm flipH="1">
              <a:off x="8338704" y="4380132"/>
              <a:ext cx="217253" cy="177373"/>
            </a:xfrm>
            <a:custGeom>
              <a:avLst/>
              <a:gdLst>
                <a:gd name="connsiteX0" fmla="*/ 166127 w 217253"/>
                <a:gd name="connsiteY0" fmla="*/ 166556 h 177373"/>
                <a:gd name="connsiteX1" fmla="*/ 0 w 217253"/>
                <a:gd name="connsiteY1" fmla="*/ 3541 h 177373"/>
                <a:gd name="connsiteX2" fmla="*/ 217254 w 217253"/>
                <a:gd name="connsiteY2" fmla="*/ 177374 h 17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253" h="177373">
                  <a:moveTo>
                    <a:pt x="166127" y="166556"/>
                  </a:moveTo>
                  <a:cubicBezTo>
                    <a:pt x="166127" y="166556"/>
                    <a:pt x="30084" y="130100"/>
                    <a:pt x="0" y="3541"/>
                  </a:cubicBezTo>
                  <a:cubicBezTo>
                    <a:pt x="0" y="3541"/>
                    <a:pt x="210289" y="-39880"/>
                    <a:pt x="217254" y="177374"/>
                  </a:cubicBezTo>
                  <a:close/>
                </a:path>
              </a:pathLst>
            </a:custGeom>
            <a:solidFill>
              <a:srgbClr val="2399F3">
                <a:alpha val="58000"/>
              </a:srgbClr>
            </a:solidFill>
            <a:ln w="14811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任意多边形: 形状 83">
              <a:extLst>
                <a:ext uri="{FF2B5EF4-FFF2-40B4-BE49-F238E27FC236}">
                  <a16:creationId xmlns:a16="http://schemas.microsoft.com/office/drawing/2014/main" id="{5D27E7D5-979B-465F-856C-954CF9347194}"/>
                </a:ext>
              </a:extLst>
            </p:cNvPr>
            <p:cNvSpPr/>
            <p:nvPr/>
          </p:nvSpPr>
          <p:spPr>
            <a:xfrm flipH="1">
              <a:off x="8277941" y="4242887"/>
              <a:ext cx="141850" cy="290313"/>
            </a:xfrm>
            <a:custGeom>
              <a:avLst/>
              <a:gdLst>
                <a:gd name="connsiteX0" fmla="*/ 46411 w 141850"/>
                <a:gd name="connsiteY0" fmla="*/ 290314 h 290313"/>
                <a:gd name="connsiteX1" fmla="*/ 33814 w 141850"/>
                <a:gd name="connsiteY1" fmla="*/ 0 h 290313"/>
                <a:gd name="connsiteX2" fmla="*/ 124065 w 141850"/>
                <a:gd name="connsiteY2" fmla="*/ 290314 h 29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850" h="290313">
                  <a:moveTo>
                    <a:pt x="46411" y="290314"/>
                  </a:moveTo>
                  <a:cubicBezTo>
                    <a:pt x="46411" y="290314"/>
                    <a:pt x="-49027" y="140637"/>
                    <a:pt x="33814" y="0"/>
                  </a:cubicBezTo>
                  <a:cubicBezTo>
                    <a:pt x="33814" y="0"/>
                    <a:pt x="194309" y="100921"/>
                    <a:pt x="124065" y="290314"/>
                  </a:cubicBezTo>
                  <a:close/>
                </a:path>
              </a:pathLst>
            </a:custGeom>
            <a:solidFill>
              <a:srgbClr val="2399F3">
                <a:alpha val="73000"/>
              </a:srgbClr>
            </a:solidFill>
            <a:ln w="14811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任意多边形: 形状 84">
              <a:extLst>
                <a:ext uri="{FF2B5EF4-FFF2-40B4-BE49-F238E27FC236}">
                  <a16:creationId xmlns:a16="http://schemas.microsoft.com/office/drawing/2014/main" id="{CA915733-C9AB-4E05-9337-164E1E49D3F1}"/>
                </a:ext>
              </a:extLst>
            </p:cNvPr>
            <p:cNvSpPr/>
            <p:nvPr/>
          </p:nvSpPr>
          <p:spPr>
            <a:xfrm flipH="1">
              <a:off x="8145127" y="4343808"/>
              <a:ext cx="203653" cy="189393"/>
            </a:xfrm>
            <a:custGeom>
              <a:avLst/>
              <a:gdLst>
                <a:gd name="connsiteX0" fmla="*/ 0 w 203653"/>
                <a:gd name="connsiteY0" fmla="*/ 189393 h 189393"/>
                <a:gd name="connsiteX1" fmla="*/ 200804 w 203653"/>
                <a:gd name="connsiteY1" fmla="*/ 0 h 189393"/>
                <a:gd name="connsiteX2" fmla="*/ 103440 w 203653"/>
                <a:gd name="connsiteY2" fmla="*/ 189393 h 189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653" h="189393">
                  <a:moveTo>
                    <a:pt x="0" y="189393"/>
                  </a:moveTo>
                  <a:cubicBezTo>
                    <a:pt x="0" y="189393"/>
                    <a:pt x="49349" y="30676"/>
                    <a:pt x="200804" y="0"/>
                  </a:cubicBezTo>
                  <a:cubicBezTo>
                    <a:pt x="200804" y="0"/>
                    <a:pt x="229702" y="102847"/>
                    <a:pt x="103440" y="189393"/>
                  </a:cubicBezTo>
                  <a:close/>
                </a:path>
              </a:pathLst>
            </a:custGeom>
            <a:solidFill>
              <a:schemeClr val="accent1"/>
            </a:solidFill>
            <a:ln w="14811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51B75FDE-82E9-422D-B28B-E550784ECCF3}"/>
                </a:ext>
              </a:extLst>
            </p:cNvPr>
            <p:cNvSpPr/>
            <p:nvPr/>
          </p:nvSpPr>
          <p:spPr>
            <a:xfrm flipH="1">
              <a:off x="8220889" y="4530089"/>
              <a:ext cx="226441" cy="188207"/>
            </a:xfrm>
            <a:custGeom>
              <a:avLst/>
              <a:gdLst>
                <a:gd name="connsiteX0" fmla="*/ 0 w 226441"/>
                <a:gd name="connsiteY0" fmla="*/ 0 h 188207"/>
                <a:gd name="connsiteX1" fmla="*/ 28305 w 226441"/>
                <a:gd name="connsiteY1" fmla="*/ 188208 h 188207"/>
                <a:gd name="connsiteX2" fmla="*/ 201693 w 226441"/>
                <a:gd name="connsiteY2" fmla="*/ 188208 h 188207"/>
                <a:gd name="connsiteX3" fmla="*/ 226442 w 226441"/>
                <a:gd name="connsiteY3" fmla="*/ 0 h 188207"/>
                <a:gd name="connsiteX4" fmla="*/ 0 w 226441"/>
                <a:gd name="connsiteY4" fmla="*/ 0 h 18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441" h="188207">
                  <a:moveTo>
                    <a:pt x="0" y="0"/>
                  </a:moveTo>
                  <a:lnTo>
                    <a:pt x="28305" y="188208"/>
                  </a:lnTo>
                  <a:lnTo>
                    <a:pt x="201693" y="188208"/>
                  </a:lnTo>
                  <a:lnTo>
                    <a:pt x="2264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85B"/>
            </a:solidFill>
            <a:ln w="14811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任意多边形: 形状 86">
              <a:extLst>
                <a:ext uri="{FF2B5EF4-FFF2-40B4-BE49-F238E27FC236}">
                  <a16:creationId xmlns:a16="http://schemas.microsoft.com/office/drawing/2014/main" id="{48A81D5B-660F-43C1-BC99-8FEEADD832AE}"/>
                </a:ext>
              </a:extLst>
            </p:cNvPr>
            <p:cNvSpPr/>
            <p:nvPr/>
          </p:nvSpPr>
          <p:spPr>
            <a:xfrm flipH="1">
              <a:off x="8090476" y="4718297"/>
              <a:ext cx="487265" cy="1033956"/>
            </a:xfrm>
            <a:custGeom>
              <a:avLst/>
              <a:gdLst>
                <a:gd name="connsiteX0" fmla="*/ 0 w 487265"/>
                <a:gd name="connsiteY0" fmla="*/ 0 h 1033956"/>
                <a:gd name="connsiteX1" fmla="*/ 487265 w 487265"/>
                <a:gd name="connsiteY1" fmla="*/ 0 h 1033956"/>
                <a:gd name="connsiteX2" fmla="*/ 487265 w 487265"/>
                <a:gd name="connsiteY2" fmla="*/ 1033956 h 1033956"/>
                <a:gd name="connsiteX3" fmla="*/ 0 w 487265"/>
                <a:gd name="connsiteY3" fmla="*/ 1033956 h 1033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265" h="1033956">
                  <a:moveTo>
                    <a:pt x="0" y="0"/>
                  </a:moveTo>
                  <a:lnTo>
                    <a:pt x="487265" y="0"/>
                  </a:lnTo>
                  <a:lnTo>
                    <a:pt x="487265" y="1033956"/>
                  </a:lnTo>
                  <a:lnTo>
                    <a:pt x="0" y="1033956"/>
                  </a:lnTo>
                  <a:close/>
                </a:path>
              </a:pathLst>
            </a:custGeom>
            <a:solidFill>
              <a:srgbClr val="C9C9C9"/>
            </a:solidFill>
            <a:ln w="14811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任意多边形: 形状 87">
              <a:extLst>
                <a:ext uri="{FF2B5EF4-FFF2-40B4-BE49-F238E27FC236}">
                  <a16:creationId xmlns:a16="http://schemas.microsoft.com/office/drawing/2014/main" id="{81688EFD-B39D-43F7-909A-006377F9AD32}"/>
                </a:ext>
              </a:extLst>
            </p:cNvPr>
            <p:cNvSpPr/>
            <p:nvPr/>
          </p:nvSpPr>
          <p:spPr>
            <a:xfrm flipH="1">
              <a:off x="7608843" y="5388583"/>
              <a:ext cx="481633" cy="143600"/>
            </a:xfrm>
            <a:custGeom>
              <a:avLst/>
              <a:gdLst>
                <a:gd name="connsiteX0" fmla="*/ 0 w 481633"/>
                <a:gd name="connsiteY0" fmla="*/ 0 h 143600"/>
                <a:gd name="connsiteX1" fmla="*/ 481634 w 481633"/>
                <a:gd name="connsiteY1" fmla="*/ 0 h 143600"/>
                <a:gd name="connsiteX2" fmla="*/ 481634 w 481633"/>
                <a:gd name="connsiteY2" fmla="*/ 143601 h 143600"/>
                <a:gd name="connsiteX3" fmla="*/ 0 w 481633"/>
                <a:gd name="connsiteY3" fmla="*/ 143601 h 14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1633" h="143600">
                  <a:moveTo>
                    <a:pt x="0" y="0"/>
                  </a:moveTo>
                  <a:lnTo>
                    <a:pt x="481634" y="0"/>
                  </a:lnTo>
                  <a:lnTo>
                    <a:pt x="481634" y="143601"/>
                  </a:lnTo>
                  <a:lnTo>
                    <a:pt x="0" y="143601"/>
                  </a:lnTo>
                  <a:close/>
                </a:path>
              </a:pathLst>
            </a:custGeom>
            <a:solidFill>
              <a:srgbClr val="E6E6E6"/>
            </a:solidFill>
            <a:ln w="14811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任意多边形: 形状 88">
              <a:extLst>
                <a:ext uri="{FF2B5EF4-FFF2-40B4-BE49-F238E27FC236}">
                  <a16:creationId xmlns:a16="http://schemas.microsoft.com/office/drawing/2014/main" id="{8AC02616-1FA4-4B15-AB9F-BB3D7C898F50}"/>
                </a:ext>
              </a:extLst>
            </p:cNvPr>
            <p:cNvSpPr/>
            <p:nvPr/>
          </p:nvSpPr>
          <p:spPr>
            <a:xfrm flipH="1">
              <a:off x="7471762" y="5532036"/>
              <a:ext cx="618714" cy="220217"/>
            </a:xfrm>
            <a:custGeom>
              <a:avLst/>
              <a:gdLst>
                <a:gd name="connsiteX0" fmla="*/ 0 w 618714"/>
                <a:gd name="connsiteY0" fmla="*/ 0 h 220217"/>
                <a:gd name="connsiteX1" fmla="*/ 618714 w 618714"/>
                <a:gd name="connsiteY1" fmla="*/ 0 h 220217"/>
                <a:gd name="connsiteX2" fmla="*/ 618714 w 618714"/>
                <a:gd name="connsiteY2" fmla="*/ 220218 h 220217"/>
                <a:gd name="connsiteX3" fmla="*/ 0 w 618714"/>
                <a:gd name="connsiteY3" fmla="*/ 220218 h 220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8714" h="220217">
                  <a:moveTo>
                    <a:pt x="0" y="0"/>
                  </a:moveTo>
                  <a:lnTo>
                    <a:pt x="618714" y="0"/>
                  </a:lnTo>
                  <a:lnTo>
                    <a:pt x="618714" y="220218"/>
                  </a:lnTo>
                  <a:lnTo>
                    <a:pt x="0" y="220218"/>
                  </a:lnTo>
                  <a:close/>
                </a:path>
              </a:pathLst>
            </a:custGeom>
            <a:solidFill>
              <a:srgbClr val="A5A5A5"/>
            </a:solidFill>
            <a:ln w="14811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7476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60429DCA-6D99-4C57-A2AD-38813103C623}"/>
              </a:ext>
            </a:extLst>
          </p:cNvPr>
          <p:cNvSpPr txBox="1"/>
          <p:nvPr/>
        </p:nvSpPr>
        <p:spPr>
          <a:xfrm>
            <a:off x="660400" y="597813"/>
            <a:ext cx="2154436" cy="430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目标完成情况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A521ACD0-0744-4361-972E-4FAE38D2FE1B}"/>
              </a:ext>
            </a:extLst>
          </p:cNvPr>
          <p:cNvGrpSpPr/>
          <p:nvPr/>
        </p:nvGrpSpPr>
        <p:grpSpPr>
          <a:xfrm>
            <a:off x="660400" y="1033213"/>
            <a:ext cx="2159000" cy="97087"/>
            <a:chOff x="660400" y="1033213"/>
            <a:chExt cx="2159000" cy="97087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312C453C-BC2B-4B3C-BF08-EE5C94D39FCA}"/>
                </a:ext>
              </a:extLst>
            </p:cNvPr>
            <p:cNvSpPr/>
            <p:nvPr/>
          </p:nvSpPr>
          <p:spPr>
            <a:xfrm>
              <a:off x="660400" y="1033213"/>
              <a:ext cx="726440" cy="9708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D93AD241-ECBA-4393-A6C9-91E009390CA8}"/>
                </a:ext>
              </a:extLst>
            </p:cNvPr>
            <p:cNvCxnSpPr>
              <a:stCxn id="16" idx="3"/>
            </p:cNvCxnSpPr>
            <p:nvPr/>
          </p:nvCxnSpPr>
          <p:spPr>
            <a:xfrm flipV="1">
              <a:off x="1386840" y="1081756"/>
              <a:ext cx="1432560" cy="1"/>
            </a:xfrm>
            <a:prstGeom prst="line">
              <a:avLst/>
            </a:prstGeom>
            <a:ln w="12700" cap="rnd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圆角矩形 22">
            <a:extLst>
              <a:ext uri="{FF2B5EF4-FFF2-40B4-BE49-F238E27FC236}">
                <a16:creationId xmlns:a16="http://schemas.microsoft.com/office/drawing/2014/main" id="{8474D299-56E4-4C08-8624-4B6BF10FB183}"/>
              </a:ext>
            </a:extLst>
          </p:cNvPr>
          <p:cNvSpPr/>
          <p:nvPr/>
        </p:nvSpPr>
        <p:spPr>
          <a:xfrm>
            <a:off x="955129" y="3074870"/>
            <a:ext cx="2791830" cy="62806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80000"/>
                </a:schemeClr>
              </a:gs>
              <a:gs pos="100000">
                <a:schemeClr val="accent1">
                  <a:lumMod val="90000"/>
                  <a:lumOff val="10000"/>
                </a:schemeClr>
              </a:gs>
            </a:gsLst>
            <a:lin ang="14400000" scaled="0"/>
          </a:gradFill>
          <a:ln w="38100"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+mj-ea"/>
                <a:ea typeface="+mj-ea"/>
              </a:rPr>
              <a:t>第一季度项目</a:t>
            </a:r>
          </a:p>
        </p:txBody>
      </p:sp>
      <p:sp>
        <p:nvSpPr>
          <p:cNvPr id="92" name="任意多边形 23">
            <a:extLst>
              <a:ext uri="{FF2B5EF4-FFF2-40B4-BE49-F238E27FC236}">
                <a16:creationId xmlns:a16="http://schemas.microsoft.com/office/drawing/2014/main" id="{96DE2222-74C8-4759-A9A3-DB5774F5BB9C}"/>
              </a:ext>
            </a:extLst>
          </p:cNvPr>
          <p:cNvSpPr/>
          <p:nvPr/>
        </p:nvSpPr>
        <p:spPr>
          <a:xfrm>
            <a:off x="1336021" y="3702934"/>
            <a:ext cx="380892" cy="6808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772138"/>
                </a:lnTo>
                <a:lnTo>
                  <a:pt x="356124" y="772138"/>
                </a:lnTo>
              </a:path>
            </a:pathLst>
          </a:custGeom>
          <a:noFill/>
          <a:ln>
            <a:solidFill>
              <a:schemeClr val="accent1"/>
            </a:solidFill>
          </a:ln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3" name="圆角矩形 24">
            <a:extLst>
              <a:ext uri="{FF2B5EF4-FFF2-40B4-BE49-F238E27FC236}">
                <a16:creationId xmlns:a16="http://schemas.microsoft.com/office/drawing/2014/main" id="{F7E12DB2-17C3-4360-9520-5FFA9813802D}"/>
              </a:ext>
            </a:extLst>
          </p:cNvPr>
          <p:cNvSpPr/>
          <p:nvPr/>
        </p:nvSpPr>
        <p:spPr>
          <a:xfrm>
            <a:off x="1716913" y="4224200"/>
            <a:ext cx="2030046" cy="5579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alpha val="2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项目：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您的内容打在这里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94" name="任意多边形 25">
            <a:extLst>
              <a:ext uri="{FF2B5EF4-FFF2-40B4-BE49-F238E27FC236}">
                <a16:creationId xmlns:a16="http://schemas.microsoft.com/office/drawing/2014/main" id="{D49BCEA3-5152-406D-A61C-1C7D01A68BC5}"/>
              </a:ext>
            </a:extLst>
          </p:cNvPr>
          <p:cNvSpPr/>
          <p:nvPr/>
        </p:nvSpPr>
        <p:spPr>
          <a:xfrm>
            <a:off x="1336021" y="3702935"/>
            <a:ext cx="380892" cy="132585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839095"/>
                </a:lnTo>
                <a:lnTo>
                  <a:pt x="356124" y="1839095"/>
                </a:lnTo>
              </a:path>
            </a:pathLst>
          </a:custGeom>
          <a:noFill/>
          <a:ln>
            <a:solidFill>
              <a:schemeClr val="accent1"/>
            </a:solidFill>
          </a:ln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5" name="圆角矩形 24">
            <a:extLst>
              <a:ext uri="{FF2B5EF4-FFF2-40B4-BE49-F238E27FC236}">
                <a16:creationId xmlns:a16="http://schemas.microsoft.com/office/drawing/2014/main" id="{EC09DAF8-C6DB-4F94-AA46-7E50ABDAA6C2}"/>
              </a:ext>
            </a:extLst>
          </p:cNvPr>
          <p:cNvSpPr/>
          <p:nvPr/>
        </p:nvSpPr>
        <p:spPr>
          <a:xfrm>
            <a:off x="1716913" y="5266872"/>
            <a:ext cx="2030046" cy="5579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alpha val="2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项目：您的内容打在这里</a:t>
            </a:r>
          </a:p>
        </p:txBody>
      </p:sp>
      <p:pic>
        <p:nvPicPr>
          <p:cNvPr id="96" name="图形 61">
            <a:extLst>
              <a:ext uri="{FF2B5EF4-FFF2-40B4-BE49-F238E27FC236}">
                <a16:creationId xmlns:a16="http://schemas.microsoft.com/office/drawing/2014/main" id="{57B780D4-0126-4B22-A082-3D5D3A2847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94193" y="2243990"/>
            <a:ext cx="713702" cy="713702"/>
          </a:xfrm>
          <a:prstGeom prst="rect">
            <a:avLst/>
          </a:prstGeom>
        </p:spPr>
      </p:pic>
      <p:sp>
        <p:nvSpPr>
          <p:cNvPr id="97" name="圆角矩形 22">
            <a:extLst>
              <a:ext uri="{FF2B5EF4-FFF2-40B4-BE49-F238E27FC236}">
                <a16:creationId xmlns:a16="http://schemas.microsoft.com/office/drawing/2014/main" id="{8AC8BC8C-DB97-4E65-AFB6-D8A53DB846AB}"/>
              </a:ext>
            </a:extLst>
          </p:cNvPr>
          <p:cNvSpPr/>
          <p:nvPr/>
        </p:nvSpPr>
        <p:spPr>
          <a:xfrm>
            <a:off x="4706434" y="3074870"/>
            <a:ext cx="2791830" cy="62806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80000"/>
                </a:schemeClr>
              </a:gs>
              <a:gs pos="100000">
                <a:schemeClr val="accent1">
                  <a:lumMod val="90000"/>
                  <a:lumOff val="10000"/>
                </a:schemeClr>
              </a:gs>
            </a:gsLst>
            <a:lin ang="14400000" scaled="0"/>
          </a:gradFill>
          <a:ln w="38100"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+mj-ea"/>
                <a:ea typeface="+mj-ea"/>
              </a:rPr>
              <a:t>第二季度项目</a:t>
            </a:r>
          </a:p>
        </p:txBody>
      </p:sp>
      <p:sp>
        <p:nvSpPr>
          <p:cNvPr id="98" name="任意多边形 23">
            <a:extLst>
              <a:ext uri="{FF2B5EF4-FFF2-40B4-BE49-F238E27FC236}">
                <a16:creationId xmlns:a16="http://schemas.microsoft.com/office/drawing/2014/main" id="{2563A40C-20B2-485F-8B6F-449C77568D5E}"/>
              </a:ext>
            </a:extLst>
          </p:cNvPr>
          <p:cNvSpPr/>
          <p:nvPr/>
        </p:nvSpPr>
        <p:spPr>
          <a:xfrm>
            <a:off x="5087326" y="3702934"/>
            <a:ext cx="380892" cy="6808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772138"/>
                </a:lnTo>
                <a:lnTo>
                  <a:pt x="356124" y="772138"/>
                </a:lnTo>
              </a:path>
            </a:pathLst>
          </a:custGeom>
          <a:noFill/>
          <a:ln>
            <a:solidFill>
              <a:schemeClr val="accent1">
                <a:alpha val="50000"/>
              </a:schemeClr>
            </a:solidFill>
          </a:ln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9" name="圆角矩形 24">
            <a:extLst>
              <a:ext uri="{FF2B5EF4-FFF2-40B4-BE49-F238E27FC236}">
                <a16:creationId xmlns:a16="http://schemas.microsoft.com/office/drawing/2014/main" id="{25DC4368-D8B5-4EA1-BAC5-FB8714F1501C}"/>
              </a:ext>
            </a:extLst>
          </p:cNvPr>
          <p:cNvSpPr/>
          <p:nvPr/>
        </p:nvSpPr>
        <p:spPr>
          <a:xfrm>
            <a:off x="5468218" y="4224200"/>
            <a:ext cx="2030046" cy="5579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alpha val="2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项目：您的内容打在这里</a:t>
            </a:r>
          </a:p>
        </p:txBody>
      </p:sp>
      <p:sp>
        <p:nvSpPr>
          <p:cNvPr id="100" name="任意多边形 25">
            <a:extLst>
              <a:ext uri="{FF2B5EF4-FFF2-40B4-BE49-F238E27FC236}">
                <a16:creationId xmlns:a16="http://schemas.microsoft.com/office/drawing/2014/main" id="{9967E853-4E2C-440C-88F2-82F3003ECA9D}"/>
              </a:ext>
            </a:extLst>
          </p:cNvPr>
          <p:cNvSpPr/>
          <p:nvPr/>
        </p:nvSpPr>
        <p:spPr>
          <a:xfrm>
            <a:off x="5087326" y="3702935"/>
            <a:ext cx="380892" cy="132585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839095"/>
                </a:lnTo>
                <a:lnTo>
                  <a:pt x="356124" y="1839095"/>
                </a:lnTo>
              </a:path>
            </a:pathLst>
          </a:custGeom>
          <a:noFill/>
          <a:ln>
            <a:solidFill>
              <a:schemeClr val="accent1">
                <a:alpha val="50000"/>
              </a:schemeClr>
            </a:solidFill>
          </a:ln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1" name="圆角矩形 24">
            <a:extLst>
              <a:ext uri="{FF2B5EF4-FFF2-40B4-BE49-F238E27FC236}">
                <a16:creationId xmlns:a16="http://schemas.microsoft.com/office/drawing/2014/main" id="{CAC784CF-1C9F-4F77-8D0D-FD4DBE81B80F}"/>
              </a:ext>
            </a:extLst>
          </p:cNvPr>
          <p:cNvSpPr/>
          <p:nvPr/>
        </p:nvSpPr>
        <p:spPr>
          <a:xfrm>
            <a:off x="5468218" y="5266872"/>
            <a:ext cx="2030046" cy="5579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alpha val="2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项目：您的内容打在这里</a:t>
            </a:r>
          </a:p>
        </p:txBody>
      </p:sp>
      <p:pic>
        <p:nvPicPr>
          <p:cNvPr id="102" name="图形 75">
            <a:extLst>
              <a:ext uri="{FF2B5EF4-FFF2-40B4-BE49-F238E27FC236}">
                <a16:creationId xmlns:a16="http://schemas.microsoft.com/office/drawing/2014/main" id="{41737316-8DCE-486A-B750-62226C1E2DE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45498" y="2243990"/>
            <a:ext cx="713702" cy="713702"/>
          </a:xfrm>
          <a:prstGeom prst="rect">
            <a:avLst/>
          </a:prstGeom>
        </p:spPr>
      </p:pic>
      <p:sp>
        <p:nvSpPr>
          <p:cNvPr id="103" name="圆角矩形 22">
            <a:extLst>
              <a:ext uri="{FF2B5EF4-FFF2-40B4-BE49-F238E27FC236}">
                <a16:creationId xmlns:a16="http://schemas.microsoft.com/office/drawing/2014/main" id="{2FA72406-F38A-4B3A-807C-A62B7A5A0A2B}"/>
              </a:ext>
            </a:extLst>
          </p:cNvPr>
          <p:cNvSpPr/>
          <p:nvPr/>
        </p:nvSpPr>
        <p:spPr>
          <a:xfrm>
            <a:off x="8457739" y="3074870"/>
            <a:ext cx="2791830" cy="62806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80000"/>
                </a:schemeClr>
              </a:gs>
              <a:gs pos="100000">
                <a:schemeClr val="accent1">
                  <a:lumMod val="90000"/>
                  <a:lumOff val="10000"/>
                </a:schemeClr>
              </a:gs>
            </a:gsLst>
            <a:lin ang="14400000" scaled="0"/>
          </a:gradFill>
          <a:ln w="38100"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+mj-ea"/>
                <a:ea typeface="+mj-ea"/>
              </a:rPr>
              <a:t>第三季度项目</a:t>
            </a:r>
          </a:p>
        </p:txBody>
      </p:sp>
      <p:sp>
        <p:nvSpPr>
          <p:cNvPr id="104" name="任意多边形 23">
            <a:extLst>
              <a:ext uri="{FF2B5EF4-FFF2-40B4-BE49-F238E27FC236}">
                <a16:creationId xmlns:a16="http://schemas.microsoft.com/office/drawing/2014/main" id="{22945871-44AF-4505-A3A3-1CCE4BFA8C79}"/>
              </a:ext>
            </a:extLst>
          </p:cNvPr>
          <p:cNvSpPr/>
          <p:nvPr/>
        </p:nvSpPr>
        <p:spPr>
          <a:xfrm>
            <a:off x="8838631" y="3702934"/>
            <a:ext cx="380892" cy="6808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772138"/>
                </a:lnTo>
                <a:lnTo>
                  <a:pt x="356124" y="772138"/>
                </a:lnTo>
              </a:path>
            </a:pathLst>
          </a:custGeom>
          <a:noFill/>
          <a:ln>
            <a:solidFill>
              <a:schemeClr val="accent1">
                <a:alpha val="50000"/>
              </a:schemeClr>
            </a:solidFill>
          </a:ln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5" name="圆角矩形 24">
            <a:extLst>
              <a:ext uri="{FF2B5EF4-FFF2-40B4-BE49-F238E27FC236}">
                <a16:creationId xmlns:a16="http://schemas.microsoft.com/office/drawing/2014/main" id="{653973AC-924C-4667-930D-0989CEBCFC03}"/>
              </a:ext>
            </a:extLst>
          </p:cNvPr>
          <p:cNvSpPr/>
          <p:nvPr/>
        </p:nvSpPr>
        <p:spPr>
          <a:xfrm>
            <a:off x="9219523" y="4224200"/>
            <a:ext cx="2030046" cy="5579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alpha val="2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项目：您的内容打在这里</a:t>
            </a:r>
          </a:p>
        </p:txBody>
      </p:sp>
      <p:sp>
        <p:nvSpPr>
          <p:cNvPr id="106" name="任意多边形 25">
            <a:extLst>
              <a:ext uri="{FF2B5EF4-FFF2-40B4-BE49-F238E27FC236}">
                <a16:creationId xmlns:a16="http://schemas.microsoft.com/office/drawing/2014/main" id="{AC7C83F5-941F-4980-B0E6-8981B13F8D8B}"/>
              </a:ext>
            </a:extLst>
          </p:cNvPr>
          <p:cNvSpPr/>
          <p:nvPr/>
        </p:nvSpPr>
        <p:spPr>
          <a:xfrm>
            <a:off x="8838631" y="3702935"/>
            <a:ext cx="380892" cy="132585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839095"/>
                </a:lnTo>
                <a:lnTo>
                  <a:pt x="356124" y="1839095"/>
                </a:lnTo>
              </a:path>
            </a:pathLst>
          </a:custGeom>
          <a:noFill/>
          <a:ln>
            <a:solidFill>
              <a:schemeClr val="accent1">
                <a:alpha val="50000"/>
              </a:schemeClr>
            </a:solidFill>
          </a:ln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7" name="圆角矩形 24">
            <a:extLst>
              <a:ext uri="{FF2B5EF4-FFF2-40B4-BE49-F238E27FC236}">
                <a16:creationId xmlns:a16="http://schemas.microsoft.com/office/drawing/2014/main" id="{E2806B21-80E6-4366-8C78-7432CD848525}"/>
              </a:ext>
            </a:extLst>
          </p:cNvPr>
          <p:cNvSpPr/>
          <p:nvPr/>
        </p:nvSpPr>
        <p:spPr>
          <a:xfrm>
            <a:off x="9219523" y="5266872"/>
            <a:ext cx="2030046" cy="5579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alpha val="2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项目：您的内容打在这里</a:t>
            </a:r>
          </a:p>
        </p:txBody>
      </p:sp>
      <p:pic>
        <p:nvPicPr>
          <p:cNvPr id="108" name="图形 74">
            <a:extLst>
              <a:ext uri="{FF2B5EF4-FFF2-40B4-BE49-F238E27FC236}">
                <a16:creationId xmlns:a16="http://schemas.microsoft.com/office/drawing/2014/main" id="{CA858634-FF47-4DC9-A1D2-D1FCC39C4A65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96803" y="2243990"/>
            <a:ext cx="713702" cy="713702"/>
          </a:xfrm>
          <a:prstGeom prst="rect">
            <a:avLst/>
          </a:prstGeom>
        </p:spPr>
      </p:pic>
      <p:sp>
        <p:nvSpPr>
          <p:cNvPr id="109" name="文本框 7">
            <a:extLst>
              <a:ext uri="{FF2B5EF4-FFF2-40B4-BE49-F238E27FC236}">
                <a16:creationId xmlns:a16="http://schemas.microsoft.com/office/drawing/2014/main" id="{48B860F4-548E-46AB-8360-B760D9C73100}"/>
              </a:ext>
            </a:extLst>
          </p:cNvPr>
          <p:cNvSpPr txBox="1"/>
          <p:nvPr/>
        </p:nvSpPr>
        <p:spPr>
          <a:xfrm>
            <a:off x="666750" y="1354140"/>
            <a:ext cx="10858500" cy="798039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280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F73B44CA-846E-4138-89EB-03ED9C06A5C3}"/>
              </a:ext>
            </a:extLst>
          </p:cNvPr>
          <p:cNvSpPr/>
          <p:nvPr/>
        </p:nvSpPr>
        <p:spPr>
          <a:xfrm>
            <a:off x="5356188" y="3629905"/>
            <a:ext cx="5271120" cy="10690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B69D851-4C7D-4023-A1E7-77FB6605422B}"/>
              </a:ext>
            </a:extLst>
          </p:cNvPr>
          <p:cNvSpPr txBox="1"/>
          <p:nvPr/>
        </p:nvSpPr>
        <p:spPr>
          <a:xfrm>
            <a:off x="5169173" y="2652371"/>
            <a:ext cx="5645150" cy="9233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6000" b="1" spc="600" dirty="0">
                <a:gradFill>
                  <a:gsLst>
                    <a:gs pos="0">
                      <a:srgbClr val="0791F5"/>
                    </a:gs>
                    <a:gs pos="100000">
                      <a:srgbClr val="05B7FB"/>
                    </a:gs>
                  </a:gsLst>
                  <a:lin ang="0" scaled="0"/>
                </a:gradFill>
                <a:effectLst>
                  <a:outerShdw blurRad="63500" dist="38100" dir="2700000" algn="tl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项目成果</a:t>
            </a:r>
            <a:r>
              <a:rPr lang="zh-CN" altLang="en-US" sz="6000" b="1" spc="600" dirty="0">
                <a:solidFill>
                  <a:schemeClr val="bg1"/>
                </a:solidFill>
                <a:effectLst>
                  <a:outerShdw blurRad="63500" dist="38100" dir="2700000" algn="tl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展示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F14BDBC-05DB-4787-93F7-B49C14B6381F}"/>
              </a:ext>
            </a:extLst>
          </p:cNvPr>
          <p:cNvSpPr txBox="1"/>
          <p:nvPr/>
        </p:nvSpPr>
        <p:spPr>
          <a:xfrm>
            <a:off x="8449119" y="1176702"/>
            <a:ext cx="2213429" cy="1707647"/>
          </a:xfrm>
          <a:prstGeom prst="rect">
            <a:avLst/>
          </a:prstGeom>
          <a:noFill/>
        </p:spPr>
        <p:txBody>
          <a:bodyPr wrap="none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en-US" altLang="zh-CN" sz="9600" b="1" i="1" spc="80" dirty="0">
                <a:ln w="12700">
                  <a:gradFill>
                    <a:gsLst>
                      <a:gs pos="23000">
                        <a:schemeClr val="bg1"/>
                      </a:gs>
                      <a:gs pos="79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  <a:miter lim="800000"/>
                </a:ln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9600" b="1" i="1" spc="80" dirty="0">
              <a:ln w="12700">
                <a:gradFill>
                  <a:gsLst>
                    <a:gs pos="23000">
                      <a:schemeClr val="bg1"/>
                    </a:gs>
                    <a:gs pos="79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miter lim="800000"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18">
            <a:extLst>
              <a:ext uri="{FF2B5EF4-FFF2-40B4-BE49-F238E27FC236}">
                <a16:creationId xmlns:a16="http://schemas.microsoft.com/office/drawing/2014/main" id="{ADDBD144-4AA8-49DC-B3D0-7D2B842D9398}"/>
              </a:ext>
            </a:extLst>
          </p:cNvPr>
          <p:cNvSpPr txBox="1"/>
          <p:nvPr/>
        </p:nvSpPr>
        <p:spPr>
          <a:xfrm>
            <a:off x="5493347" y="3849107"/>
            <a:ext cx="2955772" cy="93980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defTabSz="9137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</p:spTree>
    <p:extLst>
      <p:ext uri="{BB962C8B-B14F-4D97-AF65-F5344CB8AC3E}">
        <p14:creationId xmlns:p14="http://schemas.microsoft.com/office/powerpoint/2010/main" val="17554527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rmal&quot;,&quot;Name&quot;:&quot;正常&quot;,&quot;Kind&quot;:&quot;System&quot;,&quot;OldGuidesSetting&quot;:{&quot;HeaderHeight&quot;:15.0,&quot;FooterHeight&quot;:9.0,&quot;SideMargin&quot;:5.5,&quot;TopMargin&quot;:0.0,&quot;BottomMargin&quot;:0.0,&quot;IntervalMargin&quot;:1.5}}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790F5"/>
      </a:accent1>
      <a:accent2>
        <a:srgbClr val="05B7FB"/>
      </a:accent2>
      <a:accent3>
        <a:srgbClr val="FFD20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tmjcuxz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1251</Words>
  <Application>Microsoft Office PowerPoint</Application>
  <PresentationFormat>宽屏</PresentationFormat>
  <Paragraphs>143</Paragraphs>
  <Slides>17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Microsoft YaHei Light</vt:lpstr>
      <vt:lpstr>等线</vt:lpstr>
      <vt:lpstr>Microsoft YaHei</vt:lpstr>
      <vt:lpstr>Microsoft YaHei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www.51pptmoban.com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蓝色插画风工作汇报通用ppt模板</dc:title>
  <dc:creator>溢恩溢</dc:creator>
  <cp:keywords>P界达人</cp:keywords>
  <dc:description>www.51pptmoban.com</dc:description>
  <cp:lastModifiedBy>Maria Briggs</cp:lastModifiedBy>
  <cp:revision>20</cp:revision>
  <dcterms:created xsi:type="dcterms:W3CDTF">2021-11-23T15:05:13Z</dcterms:created>
  <dcterms:modified xsi:type="dcterms:W3CDTF">2022-02-21T09:24:59Z</dcterms:modified>
</cp:coreProperties>
</file>