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3" r:id="rId5"/>
    <p:sldId id="266" r:id="rId6"/>
    <p:sldId id="267" r:id="rId7"/>
    <p:sldId id="268" r:id="rId8"/>
    <p:sldId id="269" r:id="rId9"/>
    <p:sldId id="270" r:id="rId10"/>
    <p:sldId id="260" r:id="rId11"/>
    <p:sldId id="316" r:id="rId12"/>
    <p:sldId id="264" r:id="rId13"/>
    <p:sldId id="274" r:id="rId14"/>
    <p:sldId id="276" r:id="rId15"/>
    <p:sldId id="277" r:id="rId16"/>
    <p:sldId id="261" r:id="rId17"/>
    <p:sldId id="265" r:id="rId18"/>
    <p:sldId id="272" r:id="rId19"/>
    <p:sldId id="271" r:id="rId20"/>
    <p:sldId id="315" r:id="rId21"/>
    <p:sldId id="317" r:id="rId22"/>
    <p:sldId id="262" r:id="rId23"/>
    <p:sldId id="314" r:id="rId24"/>
  </p:sldIdLst>
  <p:sldSz cx="12192000" cy="6858000"/>
  <p:notesSz cx="6858000" cy="9144000"/>
  <p:embeddedFontLst>
    <p:embeddedFont>
      <p:font typeface="Genkaimincho" panose="02000900000000000000" pitchFamily="2" charset="-128"/>
      <p:bold r:id="rId26"/>
    </p:embeddedFont>
    <p:embeddedFont>
      <p:font typeface="Microsoft YaHei Light" panose="020B0502040204020203" pitchFamily="34" charset="-122"/>
      <p:regular r:id="rId27"/>
    </p:embeddedFont>
    <p:embeddedFont>
      <p:font typeface="Segoe UI Light" panose="020B0502040204020203" pitchFamily="34" charset="0"/>
      <p:regular r:id="rId28"/>
      <p:italic r:id="rId29"/>
    </p:embeddedFont>
    <p:embeddedFont>
      <p:font typeface="等线" panose="02010600030101010101" pitchFamily="2" charset="-122"/>
      <p:regular r:id="rId30"/>
      <p:bold r:id="rId31"/>
    </p:embeddedFont>
    <p:embeddedFont>
      <p:font typeface="江西拙楷" panose="02010600040101010101" pitchFamily="2" charset="-122"/>
      <p:regular r:id="rId32"/>
    </p:embeddedFont>
    <p:embeddedFont>
      <p:font typeface="隶书" panose="02010509060101010101" pitchFamily="49" charset="-122"/>
      <p:regular r:id="rId33"/>
    </p:embeddedFont>
    <p:embeddedFont>
      <p:font typeface="微软雅黑" panose="020B0503020204020204" pitchFamily="34" charset="-122"/>
      <p:regular r:id="rId34"/>
      <p:bold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6336"/>
    <a:srgbClr val="E6E6E6"/>
    <a:srgbClr val="2A4F22"/>
    <a:srgbClr val="585620"/>
    <a:srgbClr val="4E3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2" y="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E03B81-A6FE-4D7A-8769-97950B657858}" type="doc">
      <dgm:prSet loTypeId="urn:microsoft.com/office/officeart/2005/8/layout/bProcess2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zh-CN" altLang="en-US"/>
        </a:p>
      </dgm:t>
    </dgm:pt>
    <dgm:pt modelId="{7A55C3C4-A05E-4731-A403-3F93624FAEBC}">
      <dgm:prSet phldrT="[文本]" custT="1"/>
      <dgm:spPr/>
      <dgm:t>
        <a:bodyPr anchor="ctr"/>
        <a:lstStyle/>
        <a:p>
          <a:r>
            <a:rPr lang="zh-CN" altLang="en-US" sz="1800" dirty="0">
              <a:latin typeface="江西拙楷" panose="02010600040101010101" pitchFamily="2" charset="-122"/>
              <a:ea typeface="江西拙楷" panose="02010600040101010101" pitchFamily="2" charset="-122"/>
            </a:rPr>
            <a:t>茶坯处理</a:t>
          </a:r>
          <a:endParaRPr lang="en-US" altLang="zh-CN" sz="1800" dirty="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BDE19384-FAD8-44A2-BB9C-7C973C9A524F}" type="parTrans" cxnId="{8FBA4EBE-74AC-4378-8533-E22A541565B6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3B41A9A7-B53E-433F-A693-26DEA22315AC}" type="sibTrans" cxnId="{8FBA4EBE-74AC-4378-8533-E22A541565B6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CC3AC878-4832-405B-B937-E27FD7289F7E}">
      <dgm:prSet phldrT="[文本]" custT="1"/>
      <dgm:spPr/>
      <dgm:t>
        <a:bodyPr/>
        <a:lstStyle/>
        <a:p>
          <a:r>
            <a:rPr lang="zh-CN" altLang="en-US" sz="1800" dirty="0">
              <a:latin typeface="江西拙楷" panose="02010600040101010101" pitchFamily="2" charset="-122"/>
              <a:ea typeface="江西拙楷" panose="02010600040101010101" pitchFamily="2" charset="-122"/>
            </a:rPr>
            <a:t>鲜花处理</a:t>
          </a:r>
        </a:p>
      </dgm:t>
    </dgm:pt>
    <dgm:pt modelId="{AD580B3D-4120-47EF-9973-C0838C9687E1}" type="parTrans" cxnId="{D3753D98-1278-42C5-9D16-F59E8A985420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A683B989-881D-4B94-BAA0-EC367DADE30D}" type="sibTrans" cxnId="{D3753D98-1278-42C5-9D16-F59E8A985420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1598AE73-8B64-476B-9CC0-BF041F6626BA}">
      <dgm:prSet phldrT="[文本]" custT="1"/>
      <dgm:spPr/>
      <dgm:t>
        <a:bodyPr/>
        <a:lstStyle/>
        <a:p>
          <a:r>
            <a:rPr lang="zh-CN" altLang="en-US" sz="1800" dirty="0">
              <a:latin typeface="江西拙楷" panose="02010600040101010101" pitchFamily="2" charset="-122"/>
              <a:ea typeface="江西拙楷" panose="02010600040101010101" pitchFamily="2" charset="-122"/>
            </a:rPr>
            <a:t>茶花拼合</a:t>
          </a:r>
        </a:p>
      </dgm:t>
    </dgm:pt>
    <dgm:pt modelId="{5716C952-CA73-4FD3-9687-8A03907ADC42}" type="parTrans" cxnId="{8D963CE0-255A-4A7E-98D6-45AFBB34EB5A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00F0DD39-6B79-40AE-B721-BBDB57D0D799}" type="sibTrans" cxnId="{8D963CE0-255A-4A7E-98D6-45AFBB34EB5A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4BC35C05-BE50-418F-939D-5D610AABAA39}">
      <dgm:prSet custT="1"/>
      <dgm:spPr/>
      <dgm:t>
        <a:bodyPr/>
        <a:lstStyle/>
        <a:p>
          <a:r>
            <a:rPr lang="zh-CN" altLang="en-US" sz="1800" dirty="0">
              <a:latin typeface="江西拙楷" panose="02010600040101010101" pitchFamily="2" charset="-122"/>
              <a:ea typeface="江西拙楷" panose="02010600040101010101" pitchFamily="2" charset="-122"/>
            </a:rPr>
            <a:t>静置窨花</a:t>
          </a:r>
        </a:p>
      </dgm:t>
    </dgm:pt>
    <dgm:pt modelId="{DB49C1A0-07E5-4073-ABC5-B1DFAA6EADE0}" type="parTrans" cxnId="{AF8C33FB-3E3F-4CB8-A3DD-50F2F579DFFB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530B884E-7299-40B8-A62B-596A39816F1C}" type="sibTrans" cxnId="{AF8C33FB-3E3F-4CB8-A3DD-50F2F579DFFB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9D1EF194-3205-4E73-B32C-36F6C3B18DAA}">
      <dgm:prSet custT="1"/>
      <dgm:spPr/>
      <dgm:t>
        <a:bodyPr/>
        <a:lstStyle/>
        <a:p>
          <a:r>
            <a:rPr lang="zh-CN" altLang="en-US" sz="1800" dirty="0">
              <a:latin typeface="江西拙楷" panose="02010600040101010101" pitchFamily="2" charset="-122"/>
              <a:ea typeface="江西拙楷" panose="02010600040101010101" pitchFamily="2" charset="-122"/>
            </a:rPr>
            <a:t>通花散热</a:t>
          </a:r>
        </a:p>
      </dgm:t>
    </dgm:pt>
    <dgm:pt modelId="{685407CA-2845-41A5-A1C2-3BE1580CBA5D}" type="parTrans" cxnId="{C45B350C-FA29-4312-ACE7-903AD91F6526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4C07AAEE-1E27-4CCC-8F23-E6AFA9E0A0AA}" type="sibTrans" cxnId="{C45B350C-FA29-4312-ACE7-903AD91F6526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144A674C-0AA6-4425-B85B-896BA2B6D89E}">
      <dgm:prSet custT="1"/>
      <dgm:spPr/>
      <dgm:t>
        <a:bodyPr/>
        <a:lstStyle/>
        <a:p>
          <a:r>
            <a:rPr lang="zh-CN" altLang="en-US" sz="1800" dirty="0">
              <a:latin typeface="江西拙楷" panose="02010600040101010101" pitchFamily="2" charset="-122"/>
              <a:ea typeface="江西拙楷" panose="02010600040101010101" pitchFamily="2" charset="-122"/>
            </a:rPr>
            <a:t>收堆续窨</a:t>
          </a:r>
        </a:p>
      </dgm:t>
    </dgm:pt>
    <dgm:pt modelId="{AC9A6AC5-1CD5-4423-BA12-54D7A576F96F}" type="parTrans" cxnId="{21C0F5B1-83A2-404A-AEEB-67396AD36A09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225287E1-0A90-4598-9C38-7A86BA0E787A}" type="sibTrans" cxnId="{21C0F5B1-83A2-404A-AEEB-67396AD36A09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43C53C46-1361-4511-932A-78BCCED55545}">
      <dgm:prSet custT="1"/>
      <dgm:spPr/>
      <dgm:t>
        <a:bodyPr/>
        <a:lstStyle/>
        <a:p>
          <a:r>
            <a:rPr lang="zh-CN" altLang="en-US" sz="1800" dirty="0">
              <a:latin typeface="江西拙楷" panose="02010600040101010101" pitchFamily="2" charset="-122"/>
              <a:ea typeface="江西拙楷" panose="02010600040101010101" pitchFamily="2" charset="-122"/>
            </a:rPr>
            <a:t>筛分起花</a:t>
          </a:r>
        </a:p>
      </dgm:t>
    </dgm:pt>
    <dgm:pt modelId="{D1D80077-9ED4-416D-85D1-6AB1A37E2E03}" type="parTrans" cxnId="{6EB0BAA2-AC9F-48CB-BE4F-6DD3353E8702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54700953-9D23-43BA-ADC3-4DEC2038562E}" type="sibTrans" cxnId="{6EB0BAA2-AC9F-48CB-BE4F-6DD3353E8702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78CB37CC-F62F-4484-9A99-61416F5984E8}">
      <dgm:prSet custT="1"/>
      <dgm:spPr/>
      <dgm:t>
        <a:bodyPr/>
        <a:lstStyle/>
        <a:p>
          <a:r>
            <a:rPr lang="zh-CN" altLang="en-US" sz="1800" dirty="0">
              <a:latin typeface="江西拙楷" panose="02010600040101010101" pitchFamily="2" charset="-122"/>
              <a:ea typeface="江西拙楷" panose="02010600040101010101" pitchFamily="2" charset="-122"/>
            </a:rPr>
            <a:t>复火干燥</a:t>
          </a:r>
        </a:p>
      </dgm:t>
    </dgm:pt>
    <dgm:pt modelId="{72A0D5E6-4D26-4723-90E8-9F9E331400B5}" type="parTrans" cxnId="{B6E86319-523E-417F-898F-D1ACB926C996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4F55829B-8C8A-4B53-A99A-0C8424D9E3B6}" type="sibTrans" cxnId="{B6E86319-523E-417F-898F-D1ACB926C996}">
      <dgm:prSet/>
      <dgm:spPr/>
      <dgm:t>
        <a:bodyPr/>
        <a:lstStyle/>
        <a:p>
          <a:endParaRPr lang="zh-CN" altLang="en-US" sz="1800">
            <a:latin typeface="江西拙楷" panose="02010600040101010101" pitchFamily="2" charset="-122"/>
            <a:ea typeface="江西拙楷" panose="02010600040101010101" pitchFamily="2" charset="-122"/>
          </a:endParaRPr>
        </a:p>
      </dgm:t>
    </dgm:pt>
    <dgm:pt modelId="{095926C4-1175-4CCF-AFE8-C7968224E5BC}" type="pres">
      <dgm:prSet presAssocID="{3EE03B81-A6FE-4D7A-8769-97950B657858}" presName="diagram" presStyleCnt="0">
        <dgm:presLayoutVars>
          <dgm:dir/>
          <dgm:resizeHandles/>
        </dgm:presLayoutVars>
      </dgm:prSet>
      <dgm:spPr/>
    </dgm:pt>
    <dgm:pt modelId="{90DF69CE-FC91-4C78-B2CA-5D5BBF11E870}" type="pres">
      <dgm:prSet presAssocID="{7A55C3C4-A05E-4731-A403-3F93624FAEBC}" presName="firstNode" presStyleLbl="node1" presStyleIdx="0" presStyleCnt="8">
        <dgm:presLayoutVars>
          <dgm:bulletEnabled val="1"/>
        </dgm:presLayoutVars>
      </dgm:prSet>
      <dgm:spPr/>
    </dgm:pt>
    <dgm:pt modelId="{EE74151D-93D8-4A66-BE5C-B54A91432E86}" type="pres">
      <dgm:prSet presAssocID="{3B41A9A7-B53E-433F-A693-26DEA22315AC}" presName="sibTrans" presStyleLbl="sibTrans2D1" presStyleIdx="0" presStyleCnt="7"/>
      <dgm:spPr/>
    </dgm:pt>
    <dgm:pt modelId="{22E9BF20-F286-4777-9CEE-97233E460958}" type="pres">
      <dgm:prSet presAssocID="{CC3AC878-4832-405B-B937-E27FD7289F7E}" presName="middleNode" presStyleCnt="0"/>
      <dgm:spPr/>
    </dgm:pt>
    <dgm:pt modelId="{86F1F378-6D5E-41B3-9C6E-7B79CDF80DD0}" type="pres">
      <dgm:prSet presAssocID="{CC3AC878-4832-405B-B937-E27FD7289F7E}" presName="padding" presStyleLbl="node1" presStyleIdx="0" presStyleCnt="8"/>
      <dgm:spPr/>
    </dgm:pt>
    <dgm:pt modelId="{8F4CE123-6CF5-4B92-91ED-6EB4F249513B}" type="pres">
      <dgm:prSet presAssocID="{CC3AC878-4832-405B-B937-E27FD7289F7E}" presName="shape" presStyleLbl="node1" presStyleIdx="1" presStyleCnt="8">
        <dgm:presLayoutVars>
          <dgm:bulletEnabled val="1"/>
        </dgm:presLayoutVars>
      </dgm:prSet>
      <dgm:spPr/>
    </dgm:pt>
    <dgm:pt modelId="{986423F8-06FB-4D44-BF65-DCBF2972BE5C}" type="pres">
      <dgm:prSet presAssocID="{A683B989-881D-4B94-BAA0-EC367DADE30D}" presName="sibTrans" presStyleLbl="sibTrans2D1" presStyleIdx="1" presStyleCnt="7"/>
      <dgm:spPr/>
    </dgm:pt>
    <dgm:pt modelId="{19B4FFBB-CE4B-4898-9ABA-9579F3B21A61}" type="pres">
      <dgm:prSet presAssocID="{1598AE73-8B64-476B-9CC0-BF041F6626BA}" presName="middleNode" presStyleCnt="0"/>
      <dgm:spPr/>
    </dgm:pt>
    <dgm:pt modelId="{42C9BF41-2029-4822-BA3B-7DA300029153}" type="pres">
      <dgm:prSet presAssocID="{1598AE73-8B64-476B-9CC0-BF041F6626BA}" presName="padding" presStyleLbl="node1" presStyleIdx="1" presStyleCnt="8"/>
      <dgm:spPr/>
    </dgm:pt>
    <dgm:pt modelId="{470956C7-7BD2-4D1F-BDE2-E1A274D2F7F2}" type="pres">
      <dgm:prSet presAssocID="{1598AE73-8B64-476B-9CC0-BF041F6626BA}" presName="shape" presStyleLbl="node1" presStyleIdx="2" presStyleCnt="8">
        <dgm:presLayoutVars>
          <dgm:bulletEnabled val="1"/>
        </dgm:presLayoutVars>
      </dgm:prSet>
      <dgm:spPr/>
    </dgm:pt>
    <dgm:pt modelId="{341F7B5F-C9A7-4368-B0CA-371F91CCD3AE}" type="pres">
      <dgm:prSet presAssocID="{00F0DD39-6B79-40AE-B721-BBDB57D0D799}" presName="sibTrans" presStyleLbl="sibTrans2D1" presStyleIdx="2" presStyleCnt="7"/>
      <dgm:spPr/>
    </dgm:pt>
    <dgm:pt modelId="{78FE5641-91F3-4292-AF1D-9BBDC4A5DEC0}" type="pres">
      <dgm:prSet presAssocID="{4BC35C05-BE50-418F-939D-5D610AABAA39}" presName="middleNode" presStyleCnt="0"/>
      <dgm:spPr/>
    </dgm:pt>
    <dgm:pt modelId="{B1E0CFFB-A781-41F7-8E32-073A0DB94827}" type="pres">
      <dgm:prSet presAssocID="{4BC35C05-BE50-418F-939D-5D610AABAA39}" presName="padding" presStyleLbl="node1" presStyleIdx="2" presStyleCnt="8"/>
      <dgm:spPr/>
    </dgm:pt>
    <dgm:pt modelId="{AC5A7C2C-2574-41C0-9620-9FD754B71835}" type="pres">
      <dgm:prSet presAssocID="{4BC35C05-BE50-418F-939D-5D610AABAA39}" presName="shape" presStyleLbl="node1" presStyleIdx="3" presStyleCnt="8">
        <dgm:presLayoutVars>
          <dgm:bulletEnabled val="1"/>
        </dgm:presLayoutVars>
      </dgm:prSet>
      <dgm:spPr/>
    </dgm:pt>
    <dgm:pt modelId="{1DAB9C4D-912E-4F4D-B210-FA66918D3AC1}" type="pres">
      <dgm:prSet presAssocID="{530B884E-7299-40B8-A62B-596A39816F1C}" presName="sibTrans" presStyleLbl="sibTrans2D1" presStyleIdx="3" presStyleCnt="7"/>
      <dgm:spPr/>
    </dgm:pt>
    <dgm:pt modelId="{96579FB7-B648-4AFF-9FB9-0B7EBB1B2CCA}" type="pres">
      <dgm:prSet presAssocID="{9D1EF194-3205-4E73-B32C-36F6C3B18DAA}" presName="middleNode" presStyleCnt="0"/>
      <dgm:spPr/>
    </dgm:pt>
    <dgm:pt modelId="{6C3D672C-A54E-438F-A668-432CFC5DBB48}" type="pres">
      <dgm:prSet presAssocID="{9D1EF194-3205-4E73-B32C-36F6C3B18DAA}" presName="padding" presStyleLbl="node1" presStyleIdx="3" presStyleCnt="8"/>
      <dgm:spPr/>
    </dgm:pt>
    <dgm:pt modelId="{1EEFA8AD-94CD-40E7-89B9-8F4F3184B2EB}" type="pres">
      <dgm:prSet presAssocID="{9D1EF194-3205-4E73-B32C-36F6C3B18DAA}" presName="shape" presStyleLbl="node1" presStyleIdx="4" presStyleCnt="8">
        <dgm:presLayoutVars>
          <dgm:bulletEnabled val="1"/>
        </dgm:presLayoutVars>
      </dgm:prSet>
      <dgm:spPr/>
    </dgm:pt>
    <dgm:pt modelId="{4AFF2FEE-F845-4A66-8316-56DF50764452}" type="pres">
      <dgm:prSet presAssocID="{4C07AAEE-1E27-4CCC-8F23-E6AFA9E0A0AA}" presName="sibTrans" presStyleLbl="sibTrans2D1" presStyleIdx="4" presStyleCnt="7"/>
      <dgm:spPr/>
    </dgm:pt>
    <dgm:pt modelId="{C09E5693-E57C-4664-8F2D-A0985C89D706}" type="pres">
      <dgm:prSet presAssocID="{144A674C-0AA6-4425-B85B-896BA2B6D89E}" presName="middleNode" presStyleCnt="0"/>
      <dgm:spPr/>
    </dgm:pt>
    <dgm:pt modelId="{CDF47F3B-0D89-4132-A023-0C7110B8B93A}" type="pres">
      <dgm:prSet presAssocID="{144A674C-0AA6-4425-B85B-896BA2B6D89E}" presName="padding" presStyleLbl="node1" presStyleIdx="4" presStyleCnt="8"/>
      <dgm:spPr/>
    </dgm:pt>
    <dgm:pt modelId="{1F4EF897-E68A-4F78-8E70-669CCB0F51E1}" type="pres">
      <dgm:prSet presAssocID="{144A674C-0AA6-4425-B85B-896BA2B6D89E}" presName="shape" presStyleLbl="node1" presStyleIdx="5" presStyleCnt="8">
        <dgm:presLayoutVars>
          <dgm:bulletEnabled val="1"/>
        </dgm:presLayoutVars>
      </dgm:prSet>
      <dgm:spPr/>
    </dgm:pt>
    <dgm:pt modelId="{E0244800-E42A-49FC-ADA2-48C7A03CA7D1}" type="pres">
      <dgm:prSet presAssocID="{225287E1-0A90-4598-9C38-7A86BA0E787A}" presName="sibTrans" presStyleLbl="sibTrans2D1" presStyleIdx="5" presStyleCnt="7"/>
      <dgm:spPr/>
    </dgm:pt>
    <dgm:pt modelId="{B215B8C0-DAF2-45BB-BEDF-396439933B31}" type="pres">
      <dgm:prSet presAssocID="{43C53C46-1361-4511-932A-78BCCED55545}" presName="middleNode" presStyleCnt="0"/>
      <dgm:spPr/>
    </dgm:pt>
    <dgm:pt modelId="{D5059E5C-7117-4779-9AE6-28433D56901B}" type="pres">
      <dgm:prSet presAssocID="{43C53C46-1361-4511-932A-78BCCED55545}" presName="padding" presStyleLbl="node1" presStyleIdx="5" presStyleCnt="8"/>
      <dgm:spPr/>
    </dgm:pt>
    <dgm:pt modelId="{FB131018-6367-42D2-A57E-E49412E8DFF6}" type="pres">
      <dgm:prSet presAssocID="{43C53C46-1361-4511-932A-78BCCED55545}" presName="shape" presStyleLbl="node1" presStyleIdx="6" presStyleCnt="8">
        <dgm:presLayoutVars>
          <dgm:bulletEnabled val="1"/>
        </dgm:presLayoutVars>
      </dgm:prSet>
      <dgm:spPr/>
    </dgm:pt>
    <dgm:pt modelId="{A53B77EF-62BC-40C6-9DE5-698DC56231FC}" type="pres">
      <dgm:prSet presAssocID="{54700953-9D23-43BA-ADC3-4DEC2038562E}" presName="sibTrans" presStyleLbl="sibTrans2D1" presStyleIdx="6" presStyleCnt="7"/>
      <dgm:spPr/>
    </dgm:pt>
    <dgm:pt modelId="{93E5407D-871B-4B91-943C-96A9F7982BA1}" type="pres">
      <dgm:prSet presAssocID="{78CB37CC-F62F-4484-9A99-61416F5984E8}" presName="lastNode" presStyleLbl="node1" presStyleIdx="7" presStyleCnt="8">
        <dgm:presLayoutVars>
          <dgm:bulletEnabled val="1"/>
        </dgm:presLayoutVars>
      </dgm:prSet>
      <dgm:spPr/>
    </dgm:pt>
  </dgm:ptLst>
  <dgm:cxnLst>
    <dgm:cxn modelId="{AFDBA909-0F2F-4A4D-AB59-B0486038E33A}" type="presOf" srcId="{144A674C-0AA6-4425-B85B-896BA2B6D89E}" destId="{1F4EF897-E68A-4F78-8E70-669CCB0F51E1}" srcOrd="0" destOrd="0" presId="urn:microsoft.com/office/officeart/2005/8/layout/bProcess2"/>
    <dgm:cxn modelId="{C45B350C-FA29-4312-ACE7-903AD91F6526}" srcId="{3EE03B81-A6FE-4D7A-8769-97950B657858}" destId="{9D1EF194-3205-4E73-B32C-36F6C3B18DAA}" srcOrd="4" destOrd="0" parTransId="{685407CA-2845-41A5-A1C2-3BE1580CBA5D}" sibTransId="{4C07AAEE-1E27-4CCC-8F23-E6AFA9E0A0AA}"/>
    <dgm:cxn modelId="{B6E86319-523E-417F-898F-D1ACB926C996}" srcId="{3EE03B81-A6FE-4D7A-8769-97950B657858}" destId="{78CB37CC-F62F-4484-9A99-61416F5984E8}" srcOrd="7" destOrd="0" parTransId="{72A0D5E6-4D26-4723-90E8-9F9E331400B5}" sibTransId="{4F55829B-8C8A-4B53-A99A-0C8424D9E3B6}"/>
    <dgm:cxn modelId="{BAC8361C-CD61-43B1-B9B2-FCF6668BA96B}" type="presOf" srcId="{9D1EF194-3205-4E73-B32C-36F6C3B18DAA}" destId="{1EEFA8AD-94CD-40E7-89B9-8F4F3184B2EB}" srcOrd="0" destOrd="0" presId="urn:microsoft.com/office/officeart/2005/8/layout/bProcess2"/>
    <dgm:cxn modelId="{E5DC431D-632C-4F55-B081-A54BE3F5C026}" type="presOf" srcId="{00F0DD39-6B79-40AE-B721-BBDB57D0D799}" destId="{341F7B5F-C9A7-4368-B0CA-371F91CCD3AE}" srcOrd="0" destOrd="0" presId="urn:microsoft.com/office/officeart/2005/8/layout/bProcess2"/>
    <dgm:cxn modelId="{0342D326-F2C4-474B-A3D2-E70821997936}" type="presOf" srcId="{7A55C3C4-A05E-4731-A403-3F93624FAEBC}" destId="{90DF69CE-FC91-4C78-B2CA-5D5BBF11E870}" srcOrd="0" destOrd="0" presId="urn:microsoft.com/office/officeart/2005/8/layout/bProcess2"/>
    <dgm:cxn modelId="{99195F31-BF38-4C5A-8A13-CFA37AEB1D0B}" type="presOf" srcId="{A683B989-881D-4B94-BAA0-EC367DADE30D}" destId="{986423F8-06FB-4D44-BF65-DCBF2972BE5C}" srcOrd="0" destOrd="0" presId="urn:microsoft.com/office/officeart/2005/8/layout/bProcess2"/>
    <dgm:cxn modelId="{8DB77D6C-BF9D-4040-9820-CC0A7FB379EF}" type="presOf" srcId="{78CB37CC-F62F-4484-9A99-61416F5984E8}" destId="{93E5407D-871B-4B91-943C-96A9F7982BA1}" srcOrd="0" destOrd="0" presId="urn:microsoft.com/office/officeart/2005/8/layout/bProcess2"/>
    <dgm:cxn modelId="{91FE8177-C6E4-4107-8307-FD8A9F0DFBDB}" type="presOf" srcId="{530B884E-7299-40B8-A62B-596A39816F1C}" destId="{1DAB9C4D-912E-4F4D-B210-FA66918D3AC1}" srcOrd="0" destOrd="0" presId="urn:microsoft.com/office/officeart/2005/8/layout/bProcess2"/>
    <dgm:cxn modelId="{31837880-6556-4728-A4B7-5E31480224DE}" type="presOf" srcId="{4BC35C05-BE50-418F-939D-5D610AABAA39}" destId="{AC5A7C2C-2574-41C0-9620-9FD754B71835}" srcOrd="0" destOrd="0" presId="urn:microsoft.com/office/officeart/2005/8/layout/bProcess2"/>
    <dgm:cxn modelId="{38FC6482-B014-44DF-9AAA-11A516FC42C3}" type="presOf" srcId="{1598AE73-8B64-476B-9CC0-BF041F6626BA}" destId="{470956C7-7BD2-4D1F-BDE2-E1A274D2F7F2}" srcOrd="0" destOrd="0" presId="urn:microsoft.com/office/officeart/2005/8/layout/bProcess2"/>
    <dgm:cxn modelId="{800E7496-86B3-447A-A660-62E257DA6A41}" type="presOf" srcId="{3B41A9A7-B53E-433F-A693-26DEA22315AC}" destId="{EE74151D-93D8-4A66-BE5C-B54A91432E86}" srcOrd="0" destOrd="0" presId="urn:microsoft.com/office/officeart/2005/8/layout/bProcess2"/>
    <dgm:cxn modelId="{D3753D98-1278-42C5-9D16-F59E8A985420}" srcId="{3EE03B81-A6FE-4D7A-8769-97950B657858}" destId="{CC3AC878-4832-405B-B937-E27FD7289F7E}" srcOrd="1" destOrd="0" parTransId="{AD580B3D-4120-47EF-9973-C0838C9687E1}" sibTransId="{A683B989-881D-4B94-BAA0-EC367DADE30D}"/>
    <dgm:cxn modelId="{4AA3D5A1-8903-4F6A-8D6E-62A0998B2F50}" type="presOf" srcId="{225287E1-0A90-4598-9C38-7A86BA0E787A}" destId="{E0244800-E42A-49FC-ADA2-48C7A03CA7D1}" srcOrd="0" destOrd="0" presId="urn:microsoft.com/office/officeart/2005/8/layout/bProcess2"/>
    <dgm:cxn modelId="{6EB0BAA2-AC9F-48CB-BE4F-6DD3353E8702}" srcId="{3EE03B81-A6FE-4D7A-8769-97950B657858}" destId="{43C53C46-1361-4511-932A-78BCCED55545}" srcOrd="6" destOrd="0" parTransId="{D1D80077-9ED4-416D-85D1-6AB1A37E2E03}" sibTransId="{54700953-9D23-43BA-ADC3-4DEC2038562E}"/>
    <dgm:cxn modelId="{27EBF2A3-7A9C-450A-A852-70710A52008F}" type="presOf" srcId="{54700953-9D23-43BA-ADC3-4DEC2038562E}" destId="{A53B77EF-62BC-40C6-9DE5-698DC56231FC}" srcOrd="0" destOrd="0" presId="urn:microsoft.com/office/officeart/2005/8/layout/bProcess2"/>
    <dgm:cxn modelId="{65FBF3B1-35D4-49FE-957F-7832C058B983}" type="presOf" srcId="{3EE03B81-A6FE-4D7A-8769-97950B657858}" destId="{095926C4-1175-4CCF-AFE8-C7968224E5BC}" srcOrd="0" destOrd="0" presId="urn:microsoft.com/office/officeart/2005/8/layout/bProcess2"/>
    <dgm:cxn modelId="{21C0F5B1-83A2-404A-AEEB-67396AD36A09}" srcId="{3EE03B81-A6FE-4D7A-8769-97950B657858}" destId="{144A674C-0AA6-4425-B85B-896BA2B6D89E}" srcOrd="5" destOrd="0" parTransId="{AC9A6AC5-1CD5-4423-BA12-54D7A576F96F}" sibTransId="{225287E1-0A90-4598-9C38-7A86BA0E787A}"/>
    <dgm:cxn modelId="{8FBA4EBE-74AC-4378-8533-E22A541565B6}" srcId="{3EE03B81-A6FE-4D7A-8769-97950B657858}" destId="{7A55C3C4-A05E-4731-A403-3F93624FAEBC}" srcOrd="0" destOrd="0" parTransId="{BDE19384-FAD8-44A2-BB9C-7C973C9A524F}" sibTransId="{3B41A9A7-B53E-433F-A693-26DEA22315AC}"/>
    <dgm:cxn modelId="{342A77D8-F571-4FC2-B501-4D72F26D1E20}" type="presOf" srcId="{43C53C46-1361-4511-932A-78BCCED55545}" destId="{FB131018-6367-42D2-A57E-E49412E8DFF6}" srcOrd="0" destOrd="0" presId="urn:microsoft.com/office/officeart/2005/8/layout/bProcess2"/>
    <dgm:cxn modelId="{520E1FDA-9673-402B-82B1-613BDA97B145}" type="presOf" srcId="{CC3AC878-4832-405B-B937-E27FD7289F7E}" destId="{8F4CE123-6CF5-4B92-91ED-6EB4F249513B}" srcOrd="0" destOrd="0" presId="urn:microsoft.com/office/officeart/2005/8/layout/bProcess2"/>
    <dgm:cxn modelId="{8D963CE0-255A-4A7E-98D6-45AFBB34EB5A}" srcId="{3EE03B81-A6FE-4D7A-8769-97950B657858}" destId="{1598AE73-8B64-476B-9CC0-BF041F6626BA}" srcOrd="2" destOrd="0" parTransId="{5716C952-CA73-4FD3-9687-8A03907ADC42}" sibTransId="{00F0DD39-6B79-40AE-B721-BBDB57D0D799}"/>
    <dgm:cxn modelId="{48D3C7F7-9299-494B-88E2-1BB824513903}" type="presOf" srcId="{4C07AAEE-1E27-4CCC-8F23-E6AFA9E0A0AA}" destId="{4AFF2FEE-F845-4A66-8316-56DF50764452}" srcOrd="0" destOrd="0" presId="urn:microsoft.com/office/officeart/2005/8/layout/bProcess2"/>
    <dgm:cxn modelId="{AF8C33FB-3E3F-4CB8-A3DD-50F2F579DFFB}" srcId="{3EE03B81-A6FE-4D7A-8769-97950B657858}" destId="{4BC35C05-BE50-418F-939D-5D610AABAA39}" srcOrd="3" destOrd="0" parTransId="{DB49C1A0-07E5-4073-ABC5-B1DFAA6EADE0}" sibTransId="{530B884E-7299-40B8-A62B-596A39816F1C}"/>
    <dgm:cxn modelId="{9F021E63-0116-4357-A1AD-36A5F01B7CD5}" type="presParOf" srcId="{095926C4-1175-4CCF-AFE8-C7968224E5BC}" destId="{90DF69CE-FC91-4C78-B2CA-5D5BBF11E870}" srcOrd="0" destOrd="0" presId="urn:microsoft.com/office/officeart/2005/8/layout/bProcess2"/>
    <dgm:cxn modelId="{953F3271-DF62-4BF0-AD53-63B20DC846BB}" type="presParOf" srcId="{095926C4-1175-4CCF-AFE8-C7968224E5BC}" destId="{EE74151D-93D8-4A66-BE5C-B54A91432E86}" srcOrd="1" destOrd="0" presId="urn:microsoft.com/office/officeart/2005/8/layout/bProcess2"/>
    <dgm:cxn modelId="{C95AFD27-E5F7-4AE1-8CEB-D01A96CCE789}" type="presParOf" srcId="{095926C4-1175-4CCF-AFE8-C7968224E5BC}" destId="{22E9BF20-F286-4777-9CEE-97233E460958}" srcOrd="2" destOrd="0" presId="urn:microsoft.com/office/officeart/2005/8/layout/bProcess2"/>
    <dgm:cxn modelId="{6A260B32-82CF-4396-A5EA-FFCAA2F3AB2D}" type="presParOf" srcId="{22E9BF20-F286-4777-9CEE-97233E460958}" destId="{86F1F378-6D5E-41B3-9C6E-7B79CDF80DD0}" srcOrd="0" destOrd="0" presId="urn:microsoft.com/office/officeart/2005/8/layout/bProcess2"/>
    <dgm:cxn modelId="{1DC21E2C-4AA8-4A98-834F-5A550469752A}" type="presParOf" srcId="{22E9BF20-F286-4777-9CEE-97233E460958}" destId="{8F4CE123-6CF5-4B92-91ED-6EB4F249513B}" srcOrd="1" destOrd="0" presId="urn:microsoft.com/office/officeart/2005/8/layout/bProcess2"/>
    <dgm:cxn modelId="{8072E986-196C-4976-8E42-8AB018F5A6CF}" type="presParOf" srcId="{095926C4-1175-4CCF-AFE8-C7968224E5BC}" destId="{986423F8-06FB-4D44-BF65-DCBF2972BE5C}" srcOrd="3" destOrd="0" presId="urn:microsoft.com/office/officeart/2005/8/layout/bProcess2"/>
    <dgm:cxn modelId="{0113CC5E-F2E6-42CC-AB55-4EC97875C994}" type="presParOf" srcId="{095926C4-1175-4CCF-AFE8-C7968224E5BC}" destId="{19B4FFBB-CE4B-4898-9ABA-9579F3B21A61}" srcOrd="4" destOrd="0" presId="urn:microsoft.com/office/officeart/2005/8/layout/bProcess2"/>
    <dgm:cxn modelId="{E227B8E8-DC89-4D64-81C6-77418F8D3422}" type="presParOf" srcId="{19B4FFBB-CE4B-4898-9ABA-9579F3B21A61}" destId="{42C9BF41-2029-4822-BA3B-7DA300029153}" srcOrd="0" destOrd="0" presId="urn:microsoft.com/office/officeart/2005/8/layout/bProcess2"/>
    <dgm:cxn modelId="{8974EFDD-E611-471E-87BC-B066DB82E101}" type="presParOf" srcId="{19B4FFBB-CE4B-4898-9ABA-9579F3B21A61}" destId="{470956C7-7BD2-4D1F-BDE2-E1A274D2F7F2}" srcOrd="1" destOrd="0" presId="urn:microsoft.com/office/officeart/2005/8/layout/bProcess2"/>
    <dgm:cxn modelId="{7D5A8B1B-469E-4CEE-815A-3E758409757F}" type="presParOf" srcId="{095926C4-1175-4CCF-AFE8-C7968224E5BC}" destId="{341F7B5F-C9A7-4368-B0CA-371F91CCD3AE}" srcOrd="5" destOrd="0" presId="urn:microsoft.com/office/officeart/2005/8/layout/bProcess2"/>
    <dgm:cxn modelId="{F29DBEDB-F7F4-4332-B51A-DB3BFA056A86}" type="presParOf" srcId="{095926C4-1175-4CCF-AFE8-C7968224E5BC}" destId="{78FE5641-91F3-4292-AF1D-9BBDC4A5DEC0}" srcOrd="6" destOrd="0" presId="urn:microsoft.com/office/officeart/2005/8/layout/bProcess2"/>
    <dgm:cxn modelId="{2D01A310-BC00-4C11-8FF7-2EF2A1E8ED16}" type="presParOf" srcId="{78FE5641-91F3-4292-AF1D-9BBDC4A5DEC0}" destId="{B1E0CFFB-A781-41F7-8E32-073A0DB94827}" srcOrd="0" destOrd="0" presId="urn:microsoft.com/office/officeart/2005/8/layout/bProcess2"/>
    <dgm:cxn modelId="{AE9EEC25-B9A3-47AD-9C29-657AA659C6E9}" type="presParOf" srcId="{78FE5641-91F3-4292-AF1D-9BBDC4A5DEC0}" destId="{AC5A7C2C-2574-41C0-9620-9FD754B71835}" srcOrd="1" destOrd="0" presId="urn:microsoft.com/office/officeart/2005/8/layout/bProcess2"/>
    <dgm:cxn modelId="{4B23F377-A0C7-40CC-9368-A87B4F3891B3}" type="presParOf" srcId="{095926C4-1175-4CCF-AFE8-C7968224E5BC}" destId="{1DAB9C4D-912E-4F4D-B210-FA66918D3AC1}" srcOrd="7" destOrd="0" presId="urn:microsoft.com/office/officeart/2005/8/layout/bProcess2"/>
    <dgm:cxn modelId="{36800510-3EFB-4E91-BADD-D28DAA7BFCCC}" type="presParOf" srcId="{095926C4-1175-4CCF-AFE8-C7968224E5BC}" destId="{96579FB7-B648-4AFF-9FB9-0B7EBB1B2CCA}" srcOrd="8" destOrd="0" presId="urn:microsoft.com/office/officeart/2005/8/layout/bProcess2"/>
    <dgm:cxn modelId="{BABB8DC5-84DA-4057-A6DE-04ECB116B609}" type="presParOf" srcId="{96579FB7-B648-4AFF-9FB9-0B7EBB1B2CCA}" destId="{6C3D672C-A54E-438F-A668-432CFC5DBB48}" srcOrd="0" destOrd="0" presId="urn:microsoft.com/office/officeart/2005/8/layout/bProcess2"/>
    <dgm:cxn modelId="{D0FD784A-1AEC-4C2C-BFCE-54FC54355E87}" type="presParOf" srcId="{96579FB7-B648-4AFF-9FB9-0B7EBB1B2CCA}" destId="{1EEFA8AD-94CD-40E7-89B9-8F4F3184B2EB}" srcOrd="1" destOrd="0" presId="urn:microsoft.com/office/officeart/2005/8/layout/bProcess2"/>
    <dgm:cxn modelId="{DE9A8DE0-F540-42E0-804C-84E71771FCD4}" type="presParOf" srcId="{095926C4-1175-4CCF-AFE8-C7968224E5BC}" destId="{4AFF2FEE-F845-4A66-8316-56DF50764452}" srcOrd="9" destOrd="0" presId="urn:microsoft.com/office/officeart/2005/8/layout/bProcess2"/>
    <dgm:cxn modelId="{7C629307-F346-46F3-8A0D-DB2502B83458}" type="presParOf" srcId="{095926C4-1175-4CCF-AFE8-C7968224E5BC}" destId="{C09E5693-E57C-4664-8F2D-A0985C89D706}" srcOrd="10" destOrd="0" presId="urn:microsoft.com/office/officeart/2005/8/layout/bProcess2"/>
    <dgm:cxn modelId="{BABAEA61-36D8-4170-AB81-7832609D7012}" type="presParOf" srcId="{C09E5693-E57C-4664-8F2D-A0985C89D706}" destId="{CDF47F3B-0D89-4132-A023-0C7110B8B93A}" srcOrd="0" destOrd="0" presId="urn:microsoft.com/office/officeart/2005/8/layout/bProcess2"/>
    <dgm:cxn modelId="{381A800C-ACF7-4185-B80E-CF8B39DB71AA}" type="presParOf" srcId="{C09E5693-E57C-4664-8F2D-A0985C89D706}" destId="{1F4EF897-E68A-4F78-8E70-669CCB0F51E1}" srcOrd="1" destOrd="0" presId="urn:microsoft.com/office/officeart/2005/8/layout/bProcess2"/>
    <dgm:cxn modelId="{E2D01E64-54F7-4291-BB48-02C4E8C1FC50}" type="presParOf" srcId="{095926C4-1175-4CCF-AFE8-C7968224E5BC}" destId="{E0244800-E42A-49FC-ADA2-48C7A03CA7D1}" srcOrd="11" destOrd="0" presId="urn:microsoft.com/office/officeart/2005/8/layout/bProcess2"/>
    <dgm:cxn modelId="{8239D563-2A48-4AF9-BB62-5B993493CA9D}" type="presParOf" srcId="{095926C4-1175-4CCF-AFE8-C7968224E5BC}" destId="{B215B8C0-DAF2-45BB-BEDF-396439933B31}" srcOrd="12" destOrd="0" presId="urn:microsoft.com/office/officeart/2005/8/layout/bProcess2"/>
    <dgm:cxn modelId="{ACD2BAE6-D5D2-48D5-A682-A1D005BE3AE1}" type="presParOf" srcId="{B215B8C0-DAF2-45BB-BEDF-396439933B31}" destId="{D5059E5C-7117-4779-9AE6-28433D56901B}" srcOrd="0" destOrd="0" presId="urn:microsoft.com/office/officeart/2005/8/layout/bProcess2"/>
    <dgm:cxn modelId="{98CC4E66-C905-45B5-95DB-92F44815334A}" type="presParOf" srcId="{B215B8C0-DAF2-45BB-BEDF-396439933B31}" destId="{FB131018-6367-42D2-A57E-E49412E8DFF6}" srcOrd="1" destOrd="0" presId="urn:microsoft.com/office/officeart/2005/8/layout/bProcess2"/>
    <dgm:cxn modelId="{8BD374C9-8090-429C-A61C-AB666A5C8E93}" type="presParOf" srcId="{095926C4-1175-4CCF-AFE8-C7968224E5BC}" destId="{A53B77EF-62BC-40C6-9DE5-698DC56231FC}" srcOrd="13" destOrd="0" presId="urn:microsoft.com/office/officeart/2005/8/layout/bProcess2"/>
    <dgm:cxn modelId="{CD5F865C-6B41-4D22-91F4-D38B16F06F7F}" type="presParOf" srcId="{095926C4-1175-4CCF-AFE8-C7968224E5BC}" destId="{93E5407D-871B-4B91-943C-96A9F7982BA1}" srcOrd="1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DF69CE-FC91-4C78-B2CA-5D5BBF11E870}">
      <dsp:nvSpPr>
        <dsp:cNvPr id="0" name=""/>
        <dsp:cNvSpPr/>
      </dsp:nvSpPr>
      <dsp:spPr>
        <a:xfrm>
          <a:off x="3734" y="463967"/>
          <a:ext cx="1389070" cy="1389070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江西拙楷" panose="02010600040101010101" pitchFamily="2" charset="-122"/>
              <a:ea typeface="江西拙楷" panose="02010600040101010101" pitchFamily="2" charset="-122"/>
            </a:rPr>
            <a:t>茶坯处理</a:t>
          </a:r>
          <a:endParaRPr lang="en-US" altLang="zh-CN" sz="1800" kern="1200" dirty="0">
            <a:latin typeface="江西拙楷" panose="02010600040101010101" pitchFamily="2" charset="-122"/>
            <a:ea typeface="江西拙楷" panose="02010600040101010101" pitchFamily="2" charset="-122"/>
          </a:endParaRPr>
        </a:p>
      </dsp:txBody>
      <dsp:txXfrm>
        <a:off x="207159" y="667392"/>
        <a:ext cx="982220" cy="982220"/>
      </dsp:txXfrm>
    </dsp:sp>
    <dsp:sp modelId="{EE74151D-93D8-4A66-BE5C-B54A91432E86}">
      <dsp:nvSpPr>
        <dsp:cNvPr id="0" name=""/>
        <dsp:cNvSpPr/>
      </dsp:nvSpPr>
      <dsp:spPr>
        <a:xfrm rot="10800000">
          <a:off x="455181" y="2032401"/>
          <a:ext cx="486174" cy="380251"/>
        </a:xfrm>
        <a:prstGeom prst="triangle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CE123-6CF5-4B92-91ED-6EB4F249513B}">
      <dsp:nvSpPr>
        <dsp:cNvPr id="0" name=""/>
        <dsp:cNvSpPr/>
      </dsp:nvSpPr>
      <dsp:spPr>
        <a:xfrm>
          <a:off x="235014" y="2570492"/>
          <a:ext cx="926509" cy="926509"/>
        </a:xfrm>
        <a:prstGeom prst="ellipse">
          <a:avLst/>
        </a:prstGeom>
        <a:solidFill>
          <a:schemeClr val="accent1">
            <a:shade val="80000"/>
            <a:hueOff val="22419"/>
            <a:satOff val="-3322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江西拙楷" panose="02010600040101010101" pitchFamily="2" charset="-122"/>
              <a:ea typeface="江西拙楷" panose="02010600040101010101" pitchFamily="2" charset="-122"/>
            </a:rPr>
            <a:t>鲜花处理</a:t>
          </a:r>
        </a:p>
      </dsp:txBody>
      <dsp:txXfrm>
        <a:off x="370698" y="2706176"/>
        <a:ext cx="655141" cy="655141"/>
      </dsp:txXfrm>
    </dsp:sp>
    <dsp:sp modelId="{986423F8-06FB-4D44-BF65-DCBF2972BE5C}">
      <dsp:nvSpPr>
        <dsp:cNvPr id="0" name=""/>
        <dsp:cNvSpPr/>
      </dsp:nvSpPr>
      <dsp:spPr>
        <a:xfrm rot="5400000">
          <a:off x="1507746" y="2843621"/>
          <a:ext cx="486174" cy="380251"/>
        </a:xfrm>
        <a:prstGeom prst="triangle">
          <a:avLst/>
        </a:prstGeom>
        <a:solidFill>
          <a:schemeClr val="accent1">
            <a:shade val="90000"/>
            <a:hueOff val="26079"/>
            <a:satOff val="-3827"/>
            <a:lumOff val="57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956C7-7BD2-4D1F-BDE2-E1A274D2F7F2}">
      <dsp:nvSpPr>
        <dsp:cNvPr id="0" name=""/>
        <dsp:cNvSpPr/>
      </dsp:nvSpPr>
      <dsp:spPr>
        <a:xfrm>
          <a:off x="2318619" y="2570492"/>
          <a:ext cx="926509" cy="926509"/>
        </a:xfrm>
        <a:prstGeom prst="ellipse">
          <a:avLst/>
        </a:prstGeom>
        <a:solidFill>
          <a:schemeClr val="accent1">
            <a:shade val="80000"/>
            <a:hueOff val="44839"/>
            <a:satOff val="-6645"/>
            <a:lumOff val="103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江西拙楷" panose="02010600040101010101" pitchFamily="2" charset="-122"/>
              <a:ea typeface="江西拙楷" panose="02010600040101010101" pitchFamily="2" charset="-122"/>
            </a:rPr>
            <a:t>茶花拼合</a:t>
          </a:r>
        </a:p>
      </dsp:txBody>
      <dsp:txXfrm>
        <a:off x="2454303" y="2706176"/>
        <a:ext cx="655141" cy="655141"/>
      </dsp:txXfrm>
    </dsp:sp>
    <dsp:sp modelId="{341F7B5F-C9A7-4368-B0CA-371F91CCD3AE}">
      <dsp:nvSpPr>
        <dsp:cNvPr id="0" name=""/>
        <dsp:cNvSpPr/>
      </dsp:nvSpPr>
      <dsp:spPr>
        <a:xfrm>
          <a:off x="2538787" y="1895237"/>
          <a:ext cx="486174" cy="380251"/>
        </a:xfrm>
        <a:prstGeom prst="triangle">
          <a:avLst/>
        </a:prstGeom>
        <a:solidFill>
          <a:schemeClr val="accent1">
            <a:shade val="90000"/>
            <a:hueOff val="52157"/>
            <a:satOff val="-7654"/>
            <a:lumOff val="115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A7C2C-2574-41C0-9620-9FD754B71835}">
      <dsp:nvSpPr>
        <dsp:cNvPr id="0" name=""/>
        <dsp:cNvSpPr/>
      </dsp:nvSpPr>
      <dsp:spPr>
        <a:xfrm>
          <a:off x="2318619" y="695247"/>
          <a:ext cx="926509" cy="926509"/>
        </a:xfrm>
        <a:prstGeom prst="ellipse">
          <a:avLst/>
        </a:prstGeom>
        <a:solidFill>
          <a:schemeClr val="accent1">
            <a:shade val="80000"/>
            <a:hueOff val="67258"/>
            <a:satOff val="-9967"/>
            <a:lumOff val="15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江西拙楷" panose="02010600040101010101" pitchFamily="2" charset="-122"/>
              <a:ea typeface="江西拙楷" panose="02010600040101010101" pitchFamily="2" charset="-122"/>
            </a:rPr>
            <a:t>静置窨花</a:t>
          </a:r>
        </a:p>
      </dsp:txBody>
      <dsp:txXfrm>
        <a:off x="2454303" y="830931"/>
        <a:ext cx="655141" cy="655141"/>
      </dsp:txXfrm>
    </dsp:sp>
    <dsp:sp modelId="{1DAB9C4D-912E-4F4D-B210-FA66918D3AC1}">
      <dsp:nvSpPr>
        <dsp:cNvPr id="0" name=""/>
        <dsp:cNvSpPr/>
      </dsp:nvSpPr>
      <dsp:spPr>
        <a:xfrm rot="5400000">
          <a:off x="3591351" y="968377"/>
          <a:ext cx="486174" cy="380251"/>
        </a:xfrm>
        <a:prstGeom prst="triangle">
          <a:avLst/>
        </a:prstGeom>
        <a:solidFill>
          <a:schemeClr val="accent1">
            <a:shade val="90000"/>
            <a:hueOff val="78236"/>
            <a:satOff val="-11481"/>
            <a:lumOff val="173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FA8AD-94CD-40E7-89B9-8F4F3184B2EB}">
      <dsp:nvSpPr>
        <dsp:cNvPr id="0" name=""/>
        <dsp:cNvSpPr/>
      </dsp:nvSpPr>
      <dsp:spPr>
        <a:xfrm>
          <a:off x="4402224" y="695247"/>
          <a:ext cx="926509" cy="926509"/>
        </a:xfrm>
        <a:prstGeom prst="ellipse">
          <a:avLst/>
        </a:prstGeom>
        <a:solidFill>
          <a:schemeClr val="accent1">
            <a:shade val="80000"/>
            <a:hueOff val="89677"/>
            <a:satOff val="-13289"/>
            <a:lumOff val="207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江西拙楷" panose="02010600040101010101" pitchFamily="2" charset="-122"/>
              <a:ea typeface="江西拙楷" panose="02010600040101010101" pitchFamily="2" charset="-122"/>
            </a:rPr>
            <a:t>通花散热</a:t>
          </a:r>
        </a:p>
      </dsp:txBody>
      <dsp:txXfrm>
        <a:off x="4537908" y="830931"/>
        <a:ext cx="655141" cy="655141"/>
      </dsp:txXfrm>
    </dsp:sp>
    <dsp:sp modelId="{4AFF2FEE-F845-4A66-8316-56DF50764452}">
      <dsp:nvSpPr>
        <dsp:cNvPr id="0" name=""/>
        <dsp:cNvSpPr/>
      </dsp:nvSpPr>
      <dsp:spPr>
        <a:xfrm rot="10800000">
          <a:off x="4622392" y="1916761"/>
          <a:ext cx="486174" cy="380251"/>
        </a:xfrm>
        <a:prstGeom prst="triangle">
          <a:avLst/>
        </a:prstGeom>
        <a:solidFill>
          <a:schemeClr val="accent1">
            <a:shade val="90000"/>
            <a:hueOff val="104315"/>
            <a:satOff val="-15308"/>
            <a:lumOff val="230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EF897-E68A-4F78-8E70-669CCB0F51E1}">
      <dsp:nvSpPr>
        <dsp:cNvPr id="0" name=""/>
        <dsp:cNvSpPr/>
      </dsp:nvSpPr>
      <dsp:spPr>
        <a:xfrm>
          <a:off x="4402224" y="2570492"/>
          <a:ext cx="926509" cy="926509"/>
        </a:xfrm>
        <a:prstGeom prst="ellipse">
          <a:avLst/>
        </a:prstGeom>
        <a:solidFill>
          <a:schemeClr val="accent1">
            <a:shade val="80000"/>
            <a:hueOff val="112097"/>
            <a:satOff val="-16611"/>
            <a:lumOff val="258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江西拙楷" panose="02010600040101010101" pitchFamily="2" charset="-122"/>
              <a:ea typeface="江西拙楷" panose="02010600040101010101" pitchFamily="2" charset="-122"/>
            </a:rPr>
            <a:t>收堆续窨</a:t>
          </a:r>
        </a:p>
      </dsp:txBody>
      <dsp:txXfrm>
        <a:off x="4537908" y="2706176"/>
        <a:ext cx="655141" cy="655141"/>
      </dsp:txXfrm>
    </dsp:sp>
    <dsp:sp modelId="{E0244800-E42A-49FC-ADA2-48C7A03CA7D1}">
      <dsp:nvSpPr>
        <dsp:cNvPr id="0" name=""/>
        <dsp:cNvSpPr/>
      </dsp:nvSpPr>
      <dsp:spPr>
        <a:xfrm rot="5400000">
          <a:off x="5674956" y="2843621"/>
          <a:ext cx="486174" cy="380251"/>
        </a:xfrm>
        <a:prstGeom prst="triangle">
          <a:avLst/>
        </a:prstGeom>
        <a:solidFill>
          <a:schemeClr val="accent1">
            <a:shade val="90000"/>
            <a:hueOff val="130394"/>
            <a:satOff val="-19135"/>
            <a:lumOff val="288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31018-6367-42D2-A57E-E49412E8DFF6}">
      <dsp:nvSpPr>
        <dsp:cNvPr id="0" name=""/>
        <dsp:cNvSpPr/>
      </dsp:nvSpPr>
      <dsp:spPr>
        <a:xfrm>
          <a:off x="6485829" y="2570492"/>
          <a:ext cx="926509" cy="926509"/>
        </a:xfrm>
        <a:prstGeom prst="ellipse">
          <a:avLst/>
        </a:prstGeom>
        <a:solidFill>
          <a:schemeClr val="accent1">
            <a:shade val="80000"/>
            <a:hueOff val="134516"/>
            <a:satOff val="-19934"/>
            <a:lumOff val="310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江西拙楷" panose="02010600040101010101" pitchFamily="2" charset="-122"/>
              <a:ea typeface="江西拙楷" panose="02010600040101010101" pitchFamily="2" charset="-122"/>
            </a:rPr>
            <a:t>筛分起花</a:t>
          </a:r>
        </a:p>
      </dsp:txBody>
      <dsp:txXfrm>
        <a:off x="6621513" y="2706176"/>
        <a:ext cx="655141" cy="655141"/>
      </dsp:txXfrm>
    </dsp:sp>
    <dsp:sp modelId="{A53B77EF-62BC-40C6-9DE5-698DC56231FC}">
      <dsp:nvSpPr>
        <dsp:cNvPr id="0" name=""/>
        <dsp:cNvSpPr/>
      </dsp:nvSpPr>
      <dsp:spPr>
        <a:xfrm>
          <a:off x="6705997" y="2010877"/>
          <a:ext cx="486174" cy="380251"/>
        </a:xfrm>
        <a:prstGeom prst="triangle">
          <a:avLst/>
        </a:prstGeom>
        <a:solidFill>
          <a:schemeClr val="accent1">
            <a:shade val="90000"/>
            <a:hueOff val="156472"/>
            <a:satOff val="-22962"/>
            <a:lumOff val="346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5407D-871B-4B91-943C-96A9F7982BA1}">
      <dsp:nvSpPr>
        <dsp:cNvPr id="0" name=""/>
        <dsp:cNvSpPr/>
      </dsp:nvSpPr>
      <dsp:spPr>
        <a:xfrm>
          <a:off x="6254549" y="463967"/>
          <a:ext cx="1389070" cy="1389070"/>
        </a:xfrm>
        <a:prstGeom prst="ellipse">
          <a:avLst/>
        </a:prstGeom>
        <a:solidFill>
          <a:schemeClr val="accent1">
            <a:shade val="80000"/>
            <a:hueOff val="156935"/>
            <a:satOff val="-23256"/>
            <a:lumOff val="36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latin typeface="江西拙楷" panose="02010600040101010101" pitchFamily="2" charset="-122"/>
              <a:ea typeface="江西拙楷" panose="02010600040101010101" pitchFamily="2" charset="-122"/>
            </a:rPr>
            <a:t>复火干燥</a:t>
          </a:r>
        </a:p>
      </dsp:txBody>
      <dsp:txXfrm>
        <a:off x="6457974" y="667392"/>
        <a:ext cx="982220" cy="982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54490-4262-422D-8330-76798054EBB0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AE518-830D-46E5-B25D-F6075EF1A2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03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AE518-830D-46E5-B25D-F6075EF1A2A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753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9B4BF4-2053-4671-B791-DCAD0098E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8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94CC0D8-D720-44CA-BD67-C9B39E0E2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8"/>
          <a:stretch/>
        </p:blipFill>
        <p:spPr>
          <a:xfrm>
            <a:off x="-14177" y="0"/>
            <a:ext cx="6424246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153D738-EB44-47BE-ADB5-2D033248BCC3}"/>
              </a:ext>
            </a:extLst>
          </p:cNvPr>
          <p:cNvSpPr txBox="1"/>
          <p:nvPr userDrawn="1"/>
        </p:nvSpPr>
        <p:spPr>
          <a:xfrm>
            <a:off x="1037247" y="1324264"/>
            <a:ext cx="4349752" cy="2208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9600" b="1" dirty="0">
                <a:solidFill>
                  <a:schemeClr val="bg1"/>
                </a:solidFill>
                <a:latin typeface="+mn-ea"/>
                <a:ea typeface="+mn-ea"/>
              </a:rPr>
              <a:t>目录</a:t>
            </a:r>
            <a:endParaRPr lang="zh-CN" altLang="en-US" sz="9600" b="1" dirty="0">
              <a:solidFill>
                <a:schemeClr val="bg1"/>
              </a:solidFill>
              <a:latin typeface="Genkaimincho" panose="02000900000000000000" pitchFamily="2" charset="-128"/>
              <a:ea typeface="Genkaimincho" panose="02000900000000000000" pitchFamily="2" charset="-128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F927B1E-FCC9-4AC5-A385-87308969A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9723" y="1977238"/>
            <a:ext cx="656492" cy="6457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5B9CCB-2E3D-4620-9175-E61BE4DB2A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8033" y="3405555"/>
            <a:ext cx="656492" cy="64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E7ACC34-4CBA-4B8F-9446-F41BF730A1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1480" y="4857317"/>
            <a:ext cx="656492" cy="645709"/>
          </a:xfrm>
          <a:prstGeom prst="rect">
            <a:avLst/>
          </a:prstGeom>
        </p:spPr>
      </p:pic>
      <p:sp>
        <p:nvSpPr>
          <p:cNvPr id="12" name="文本占位符 10">
            <a:extLst>
              <a:ext uri="{FF2B5EF4-FFF2-40B4-BE49-F238E27FC236}">
                <a16:creationId xmlns:a16="http://schemas.microsoft.com/office/drawing/2014/main" id="{96F619EE-4994-466A-A01F-112A439BF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75524" y="1977859"/>
            <a:ext cx="4275138" cy="7245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B110C97D-0D91-4E04-9B63-A0ACCC4949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5524" y="3404933"/>
            <a:ext cx="4275138" cy="7245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4" name="文本占位符 10">
            <a:extLst>
              <a:ext uri="{FF2B5EF4-FFF2-40B4-BE49-F238E27FC236}">
                <a16:creationId xmlns:a16="http://schemas.microsoft.com/office/drawing/2014/main" id="{4EE9FC08-10DE-4244-B399-07C67AC337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75524" y="4857317"/>
            <a:ext cx="4275138" cy="7245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7E293B8-6D84-4257-9F2E-6762731DA27F}"/>
              </a:ext>
            </a:extLst>
          </p:cNvPr>
          <p:cNvSpPr txBox="1"/>
          <p:nvPr userDrawn="1"/>
        </p:nvSpPr>
        <p:spPr>
          <a:xfrm>
            <a:off x="854439" y="3590277"/>
            <a:ext cx="4736892" cy="2208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9600" b="1" dirty="0">
                <a:solidFill>
                  <a:schemeClr val="bg1"/>
                </a:solidFill>
                <a:latin typeface="+mn-ea"/>
                <a:ea typeface="+mn-ea"/>
              </a:rPr>
              <a:t>Contents</a:t>
            </a:r>
            <a:endParaRPr lang="zh-CN" altLang="en-US" sz="9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72122FC-0A42-46B6-B93E-0C6AC69A99BE}"/>
              </a:ext>
            </a:extLst>
          </p:cNvPr>
          <p:cNvSpPr txBox="1"/>
          <p:nvPr userDrawn="1"/>
        </p:nvSpPr>
        <p:spPr>
          <a:xfrm>
            <a:off x="6899894" y="1977238"/>
            <a:ext cx="561599" cy="5421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+mn-ea"/>
                <a:ea typeface="+mn-ea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89D4599-C452-4EE0-A030-FE9A79852E8C}"/>
              </a:ext>
            </a:extLst>
          </p:cNvPr>
          <p:cNvSpPr txBox="1"/>
          <p:nvPr userDrawn="1"/>
        </p:nvSpPr>
        <p:spPr>
          <a:xfrm>
            <a:off x="6911466" y="3403028"/>
            <a:ext cx="561599" cy="5421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+mn-ea"/>
                <a:ea typeface="+mn-ea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A43F4A9-0C1B-4450-9342-F89893C657BE}"/>
              </a:ext>
            </a:extLst>
          </p:cNvPr>
          <p:cNvSpPr txBox="1"/>
          <p:nvPr userDrawn="1"/>
        </p:nvSpPr>
        <p:spPr>
          <a:xfrm>
            <a:off x="6925479" y="4857317"/>
            <a:ext cx="561599" cy="5421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+mn-ea"/>
                <a:ea typeface="+mn-ea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98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8D02F80-0BC0-46C8-9D1D-546BDE660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8"/>
          <a:stretch/>
        </p:blipFill>
        <p:spPr>
          <a:xfrm>
            <a:off x="0" y="0"/>
            <a:ext cx="6424246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5A3A6F5-7D16-4BD4-A824-07028F65D498}"/>
              </a:ext>
            </a:extLst>
          </p:cNvPr>
          <p:cNvSpPr/>
          <p:nvPr userDrawn="1"/>
        </p:nvSpPr>
        <p:spPr>
          <a:xfrm>
            <a:off x="1672492" y="1336431"/>
            <a:ext cx="4800600" cy="4501662"/>
          </a:xfrm>
          <a:prstGeom prst="rect">
            <a:avLst/>
          </a:prstGeom>
          <a:noFill/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0BCE51-D1EA-4875-8C1E-35DDF5F751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4246" y="1250407"/>
            <a:ext cx="4751754" cy="4673709"/>
          </a:xfrm>
          <a:prstGeom prst="rect">
            <a:avLst/>
          </a:prstGeom>
        </p:spPr>
      </p:pic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DE83B076-BEC2-49CC-B7A4-9BDCAA23D7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50" y="1922463"/>
            <a:ext cx="4275138" cy="31337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65C9892-33BC-4AFA-B1C9-42545FFD4DA6}"/>
              </a:ext>
            </a:extLst>
          </p:cNvPr>
          <p:cNvSpPr txBox="1"/>
          <p:nvPr userDrawn="1"/>
        </p:nvSpPr>
        <p:spPr>
          <a:xfrm>
            <a:off x="2552746" y="1533500"/>
            <a:ext cx="2866198" cy="340276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9900" b="1" dirty="0">
                <a:solidFill>
                  <a:schemeClr val="bg1"/>
                </a:solidFill>
                <a:latin typeface="+mn-ea"/>
                <a:ea typeface="+mn-ea"/>
              </a:rPr>
              <a:t>01</a:t>
            </a:r>
            <a:endParaRPr lang="zh-CN" altLang="en-US" sz="199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297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副标题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8D02F80-0BC0-46C8-9D1D-546BDE660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8"/>
          <a:stretch/>
        </p:blipFill>
        <p:spPr>
          <a:xfrm>
            <a:off x="0" y="0"/>
            <a:ext cx="6424246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5A3A6F5-7D16-4BD4-A824-07028F65D498}"/>
              </a:ext>
            </a:extLst>
          </p:cNvPr>
          <p:cNvSpPr/>
          <p:nvPr userDrawn="1"/>
        </p:nvSpPr>
        <p:spPr>
          <a:xfrm>
            <a:off x="1672492" y="1336431"/>
            <a:ext cx="4800600" cy="4501662"/>
          </a:xfrm>
          <a:prstGeom prst="rect">
            <a:avLst/>
          </a:prstGeom>
          <a:noFill/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0BCE51-D1EA-4875-8C1E-35DDF5F751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4246" y="1250407"/>
            <a:ext cx="4751754" cy="4673709"/>
          </a:xfrm>
          <a:prstGeom prst="rect">
            <a:avLst/>
          </a:prstGeom>
        </p:spPr>
      </p:pic>
      <p:sp>
        <p:nvSpPr>
          <p:cNvPr id="10" name="文本占位符 10">
            <a:extLst>
              <a:ext uri="{FF2B5EF4-FFF2-40B4-BE49-F238E27FC236}">
                <a16:creationId xmlns:a16="http://schemas.microsoft.com/office/drawing/2014/main" id="{771EA143-80BE-4A21-BA57-B469D09327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50" y="1922463"/>
            <a:ext cx="4275138" cy="31337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B09E6A9-AEA1-4BB6-A91D-60211A5EEAD3}"/>
              </a:ext>
            </a:extLst>
          </p:cNvPr>
          <p:cNvSpPr txBox="1"/>
          <p:nvPr userDrawn="1"/>
        </p:nvSpPr>
        <p:spPr>
          <a:xfrm>
            <a:off x="2350733" y="1533500"/>
            <a:ext cx="3395272" cy="340276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9900" b="1" dirty="0">
                <a:solidFill>
                  <a:schemeClr val="bg1"/>
                </a:solidFill>
                <a:latin typeface="+mn-ea"/>
                <a:ea typeface="+mn-ea"/>
              </a:rPr>
              <a:t>02</a:t>
            </a:r>
            <a:endParaRPr lang="zh-CN" altLang="en-US" sz="199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005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副标题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8D02F80-0BC0-46C8-9D1D-546BDE6603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8"/>
          <a:stretch/>
        </p:blipFill>
        <p:spPr>
          <a:xfrm>
            <a:off x="0" y="0"/>
            <a:ext cx="6424246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5A3A6F5-7D16-4BD4-A824-07028F65D498}"/>
              </a:ext>
            </a:extLst>
          </p:cNvPr>
          <p:cNvSpPr/>
          <p:nvPr userDrawn="1"/>
        </p:nvSpPr>
        <p:spPr>
          <a:xfrm>
            <a:off x="1672492" y="1336431"/>
            <a:ext cx="4800600" cy="4501662"/>
          </a:xfrm>
          <a:prstGeom prst="rect">
            <a:avLst/>
          </a:prstGeom>
          <a:noFill/>
          <a:ln w="952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0BCE51-D1EA-4875-8C1E-35DDF5F751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 scaling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4246" y="1250407"/>
            <a:ext cx="4751754" cy="4673709"/>
          </a:xfrm>
          <a:prstGeom prst="rect">
            <a:avLst/>
          </a:prstGeom>
        </p:spPr>
      </p:pic>
      <p:sp>
        <p:nvSpPr>
          <p:cNvPr id="10" name="文本占位符 10">
            <a:extLst>
              <a:ext uri="{FF2B5EF4-FFF2-40B4-BE49-F238E27FC236}">
                <a16:creationId xmlns:a16="http://schemas.microsoft.com/office/drawing/2014/main" id="{65824DB3-7881-4BC6-B727-287E1730CB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50" y="1922463"/>
            <a:ext cx="4275138" cy="31337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033FA5-44C3-41DB-8831-B219C7B72C33}"/>
              </a:ext>
            </a:extLst>
          </p:cNvPr>
          <p:cNvSpPr txBox="1"/>
          <p:nvPr userDrawn="1"/>
        </p:nvSpPr>
        <p:spPr>
          <a:xfrm>
            <a:off x="2192982" y="1540995"/>
            <a:ext cx="3542888" cy="340276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9900" b="1" dirty="0">
                <a:solidFill>
                  <a:schemeClr val="bg1"/>
                </a:solidFill>
                <a:latin typeface="+mn-ea"/>
                <a:ea typeface="+mn-ea"/>
              </a:rPr>
              <a:t>03</a:t>
            </a:r>
            <a:endParaRPr lang="zh-CN" altLang="en-US" sz="199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127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E56652F-F40C-48C5-ABB7-D9E37C40F0DF}"/>
              </a:ext>
            </a:extLst>
          </p:cNvPr>
          <p:cNvSpPr/>
          <p:nvPr userDrawn="1"/>
        </p:nvSpPr>
        <p:spPr>
          <a:xfrm>
            <a:off x="164123" y="197338"/>
            <a:ext cx="11855940" cy="6463323"/>
          </a:xfrm>
          <a:prstGeom prst="rect">
            <a:avLst/>
          </a:prstGeom>
          <a:solidFill>
            <a:schemeClr val="bg1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占位符 10">
            <a:extLst>
              <a:ext uri="{FF2B5EF4-FFF2-40B4-BE49-F238E27FC236}">
                <a16:creationId xmlns:a16="http://schemas.microsoft.com/office/drawing/2014/main" id="{B3015497-24E3-4DCB-9455-929DC5BA7E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0707" y="298690"/>
            <a:ext cx="4275138" cy="72455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pic>
        <p:nvPicPr>
          <p:cNvPr id="3" name="图形 2" descr="叶">
            <a:extLst>
              <a:ext uri="{FF2B5EF4-FFF2-40B4-BE49-F238E27FC236}">
                <a16:creationId xmlns:a16="http://schemas.microsoft.com/office/drawing/2014/main" id="{EB00AD93-E7BE-44A5-B50D-A21FCCBF35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246" y="280780"/>
            <a:ext cx="724551" cy="7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66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6407E0-76DC-4503-90DD-EACC1139B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CFAD084-8810-4033-93C3-E973558FC381}"/>
              </a:ext>
            </a:extLst>
          </p:cNvPr>
          <p:cNvGrpSpPr/>
          <p:nvPr userDrawn="1"/>
        </p:nvGrpSpPr>
        <p:grpSpPr>
          <a:xfrm rot="5400000">
            <a:off x="5384157" y="-743744"/>
            <a:ext cx="1108959" cy="3979430"/>
            <a:chOff x="4394806" y="2074406"/>
            <a:chExt cx="1108959" cy="3979430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EDEADAB2-2102-4C4C-9CD6-3043F20933F0}"/>
                </a:ext>
              </a:extLst>
            </p:cNvPr>
            <p:cNvSpPr/>
            <p:nvPr userDrawn="1"/>
          </p:nvSpPr>
          <p:spPr>
            <a:xfrm>
              <a:off x="4394806" y="2074406"/>
              <a:ext cx="1108959" cy="3979430"/>
            </a:xfrm>
            <a:custGeom>
              <a:avLst/>
              <a:gdLst>
                <a:gd name="connsiteX0" fmla="*/ 590062 w 1148861"/>
                <a:gd name="connsiteY0" fmla="*/ 0 h 4122617"/>
                <a:gd name="connsiteX1" fmla="*/ 813644 w 1148861"/>
                <a:gd name="connsiteY1" fmla="*/ 161949 h 4122617"/>
                <a:gd name="connsiteX2" fmla="*/ 834297 w 1148861"/>
                <a:gd name="connsiteY2" fmla="*/ 213785 h 4122617"/>
                <a:gd name="connsiteX3" fmla="*/ 859692 w 1148861"/>
                <a:gd name="connsiteY3" fmla="*/ 207107 h 4122617"/>
                <a:gd name="connsiteX4" fmla="*/ 1092200 w 1148861"/>
                <a:gd name="connsiteY4" fmla="*/ 509953 h 4122617"/>
                <a:gd name="connsiteX5" fmla="*/ 1091747 w 1148861"/>
                <a:gd name="connsiteY5" fmla="*/ 515814 h 4122617"/>
                <a:gd name="connsiteX6" fmla="*/ 1148861 w 1148861"/>
                <a:gd name="connsiteY6" fmla="*/ 515814 h 4122617"/>
                <a:gd name="connsiteX7" fmla="*/ 1148861 w 1148861"/>
                <a:gd name="connsiteY7" fmla="*/ 3626338 h 4122617"/>
                <a:gd name="connsiteX8" fmla="*/ 1088722 w 1148861"/>
                <a:gd name="connsiteY8" fmla="*/ 3626338 h 4122617"/>
                <a:gd name="connsiteX9" fmla="*/ 1087477 w 1148861"/>
                <a:gd name="connsiteY9" fmla="*/ 3642435 h 4122617"/>
                <a:gd name="connsiteX10" fmla="*/ 859692 w 1148861"/>
                <a:gd name="connsiteY10" fmla="*/ 3884247 h 4122617"/>
                <a:gd name="connsiteX11" fmla="*/ 835168 w 1148861"/>
                <a:gd name="connsiteY11" fmla="*/ 3878610 h 4122617"/>
                <a:gd name="connsiteX12" fmla="*/ 830687 w 1148861"/>
                <a:gd name="connsiteY12" fmla="*/ 3898272 h 4122617"/>
                <a:gd name="connsiteX13" fmla="*/ 582245 w 1148861"/>
                <a:gd name="connsiteY13" fmla="*/ 4122617 h 4122617"/>
                <a:gd name="connsiteX14" fmla="*/ 333803 w 1148861"/>
                <a:gd name="connsiteY14" fmla="*/ 3898272 h 4122617"/>
                <a:gd name="connsiteX15" fmla="*/ 328927 w 1148861"/>
                <a:gd name="connsiteY15" fmla="*/ 3876875 h 4122617"/>
                <a:gd name="connsiteX16" fmla="*/ 300892 w 1148861"/>
                <a:gd name="connsiteY16" fmla="*/ 3884247 h 4122617"/>
                <a:gd name="connsiteX17" fmla="*/ 73107 w 1148861"/>
                <a:gd name="connsiteY17" fmla="*/ 3642435 h 4122617"/>
                <a:gd name="connsiteX18" fmla="*/ 71862 w 1148861"/>
                <a:gd name="connsiteY18" fmla="*/ 3626338 h 4122617"/>
                <a:gd name="connsiteX19" fmla="*/ 0 w 1148861"/>
                <a:gd name="connsiteY19" fmla="*/ 3626338 h 4122617"/>
                <a:gd name="connsiteX20" fmla="*/ 0 w 1148861"/>
                <a:gd name="connsiteY20" fmla="*/ 515814 h 4122617"/>
                <a:gd name="connsiteX21" fmla="*/ 68837 w 1148861"/>
                <a:gd name="connsiteY21" fmla="*/ 515814 h 4122617"/>
                <a:gd name="connsiteX22" fmla="*/ 68384 w 1148861"/>
                <a:gd name="connsiteY22" fmla="*/ 509953 h 4122617"/>
                <a:gd name="connsiteX23" fmla="*/ 300892 w 1148861"/>
                <a:gd name="connsiteY23" fmla="*/ 207108 h 4122617"/>
                <a:gd name="connsiteX24" fmla="*/ 343974 w 1148861"/>
                <a:gd name="connsiteY24" fmla="*/ 218436 h 4122617"/>
                <a:gd name="connsiteX25" fmla="*/ 366480 w 1148861"/>
                <a:gd name="connsiteY25" fmla="*/ 161949 h 4122617"/>
                <a:gd name="connsiteX26" fmla="*/ 590062 w 1148861"/>
                <a:gd name="connsiteY26" fmla="*/ 0 h 412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48861" h="4122617">
                  <a:moveTo>
                    <a:pt x="590062" y="0"/>
                  </a:moveTo>
                  <a:cubicBezTo>
                    <a:pt x="683133" y="0"/>
                    <a:pt x="765190" y="64240"/>
                    <a:pt x="813644" y="161949"/>
                  </a:cubicBezTo>
                  <a:lnTo>
                    <a:pt x="834297" y="213785"/>
                  </a:lnTo>
                  <a:lnTo>
                    <a:pt x="859692" y="207107"/>
                  </a:lnTo>
                  <a:cubicBezTo>
                    <a:pt x="988103" y="207107"/>
                    <a:pt x="1092200" y="342696"/>
                    <a:pt x="1092200" y="509953"/>
                  </a:cubicBezTo>
                  <a:lnTo>
                    <a:pt x="1091747" y="515814"/>
                  </a:lnTo>
                  <a:lnTo>
                    <a:pt x="1148861" y="515814"/>
                  </a:lnTo>
                  <a:lnTo>
                    <a:pt x="1148861" y="3626338"/>
                  </a:lnTo>
                  <a:lnTo>
                    <a:pt x="1088722" y="3626338"/>
                  </a:lnTo>
                  <a:lnTo>
                    <a:pt x="1087477" y="3642435"/>
                  </a:lnTo>
                  <a:cubicBezTo>
                    <a:pt x="1065796" y="3780437"/>
                    <a:pt x="972052" y="3884247"/>
                    <a:pt x="859692" y="3884247"/>
                  </a:cubicBezTo>
                  <a:lnTo>
                    <a:pt x="835168" y="3878610"/>
                  </a:lnTo>
                  <a:lnTo>
                    <a:pt x="830687" y="3898272"/>
                  </a:lnTo>
                  <a:cubicBezTo>
                    <a:pt x="789755" y="4030110"/>
                    <a:pt x="693930" y="4122617"/>
                    <a:pt x="582245" y="4122617"/>
                  </a:cubicBezTo>
                  <a:cubicBezTo>
                    <a:pt x="470560" y="4122617"/>
                    <a:pt x="374735" y="4030110"/>
                    <a:pt x="333803" y="3898272"/>
                  </a:cubicBezTo>
                  <a:lnTo>
                    <a:pt x="328927" y="3876875"/>
                  </a:lnTo>
                  <a:lnTo>
                    <a:pt x="300892" y="3884247"/>
                  </a:lnTo>
                  <a:cubicBezTo>
                    <a:pt x="188532" y="3884247"/>
                    <a:pt x="94788" y="3780437"/>
                    <a:pt x="73107" y="3642435"/>
                  </a:cubicBezTo>
                  <a:lnTo>
                    <a:pt x="71862" y="3626338"/>
                  </a:lnTo>
                  <a:lnTo>
                    <a:pt x="0" y="3626338"/>
                  </a:lnTo>
                  <a:lnTo>
                    <a:pt x="0" y="515814"/>
                  </a:lnTo>
                  <a:lnTo>
                    <a:pt x="68837" y="515814"/>
                  </a:lnTo>
                  <a:lnTo>
                    <a:pt x="68384" y="509953"/>
                  </a:lnTo>
                  <a:cubicBezTo>
                    <a:pt x="68384" y="342697"/>
                    <a:pt x="172481" y="207108"/>
                    <a:pt x="300892" y="207108"/>
                  </a:cubicBezTo>
                  <a:lnTo>
                    <a:pt x="343974" y="218436"/>
                  </a:lnTo>
                  <a:lnTo>
                    <a:pt x="366480" y="161949"/>
                  </a:lnTo>
                  <a:cubicBezTo>
                    <a:pt x="414934" y="64240"/>
                    <a:pt x="496991" y="0"/>
                    <a:pt x="590062" y="0"/>
                  </a:cubicBezTo>
                  <a:close/>
                </a:path>
              </a:pathLst>
            </a:custGeom>
            <a:noFill/>
            <a:ln w="28575">
              <a:solidFill>
                <a:schemeClr val="bg1">
                  <a:lumMod val="95000"/>
                  <a:alpha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E37CB00C-572A-449E-A7C6-81A2DCFCDD13}"/>
                </a:ext>
              </a:extLst>
            </p:cNvPr>
            <p:cNvSpPr/>
            <p:nvPr userDrawn="1"/>
          </p:nvSpPr>
          <p:spPr>
            <a:xfrm>
              <a:off x="4520924" y="2218992"/>
              <a:ext cx="856722" cy="3681047"/>
            </a:xfrm>
            <a:custGeom>
              <a:avLst/>
              <a:gdLst>
                <a:gd name="connsiteX0" fmla="*/ 590062 w 1148861"/>
                <a:gd name="connsiteY0" fmla="*/ 0 h 4122617"/>
                <a:gd name="connsiteX1" fmla="*/ 813644 w 1148861"/>
                <a:gd name="connsiteY1" fmla="*/ 161949 h 4122617"/>
                <a:gd name="connsiteX2" fmla="*/ 834297 w 1148861"/>
                <a:gd name="connsiteY2" fmla="*/ 213785 h 4122617"/>
                <a:gd name="connsiteX3" fmla="*/ 859692 w 1148861"/>
                <a:gd name="connsiteY3" fmla="*/ 207107 h 4122617"/>
                <a:gd name="connsiteX4" fmla="*/ 1092200 w 1148861"/>
                <a:gd name="connsiteY4" fmla="*/ 509953 h 4122617"/>
                <a:gd name="connsiteX5" fmla="*/ 1091747 w 1148861"/>
                <a:gd name="connsiteY5" fmla="*/ 515814 h 4122617"/>
                <a:gd name="connsiteX6" fmla="*/ 1148861 w 1148861"/>
                <a:gd name="connsiteY6" fmla="*/ 515814 h 4122617"/>
                <a:gd name="connsiteX7" fmla="*/ 1148861 w 1148861"/>
                <a:gd name="connsiteY7" fmla="*/ 3626338 h 4122617"/>
                <a:gd name="connsiteX8" fmla="*/ 1088722 w 1148861"/>
                <a:gd name="connsiteY8" fmla="*/ 3626338 h 4122617"/>
                <a:gd name="connsiteX9" fmla="*/ 1087477 w 1148861"/>
                <a:gd name="connsiteY9" fmla="*/ 3642435 h 4122617"/>
                <a:gd name="connsiteX10" fmla="*/ 859692 w 1148861"/>
                <a:gd name="connsiteY10" fmla="*/ 3884247 h 4122617"/>
                <a:gd name="connsiteX11" fmla="*/ 835168 w 1148861"/>
                <a:gd name="connsiteY11" fmla="*/ 3878610 h 4122617"/>
                <a:gd name="connsiteX12" fmla="*/ 830687 w 1148861"/>
                <a:gd name="connsiteY12" fmla="*/ 3898272 h 4122617"/>
                <a:gd name="connsiteX13" fmla="*/ 582245 w 1148861"/>
                <a:gd name="connsiteY13" fmla="*/ 4122617 h 4122617"/>
                <a:gd name="connsiteX14" fmla="*/ 333803 w 1148861"/>
                <a:gd name="connsiteY14" fmla="*/ 3898272 h 4122617"/>
                <a:gd name="connsiteX15" fmla="*/ 328927 w 1148861"/>
                <a:gd name="connsiteY15" fmla="*/ 3876875 h 4122617"/>
                <a:gd name="connsiteX16" fmla="*/ 300892 w 1148861"/>
                <a:gd name="connsiteY16" fmla="*/ 3884247 h 4122617"/>
                <a:gd name="connsiteX17" fmla="*/ 73107 w 1148861"/>
                <a:gd name="connsiteY17" fmla="*/ 3642435 h 4122617"/>
                <a:gd name="connsiteX18" fmla="*/ 71862 w 1148861"/>
                <a:gd name="connsiteY18" fmla="*/ 3626338 h 4122617"/>
                <a:gd name="connsiteX19" fmla="*/ 0 w 1148861"/>
                <a:gd name="connsiteY19" fmla="*/ 3626338 h 4122617"/>
                <a:gd name="connsiteX20" fmla="*/ 0 w 1148861"/>
                <a:gd name="connsiteY20" fmla="*/ 515814 h 4122617"/>
                <a:gd name="connsiteX21" fmla="*/ 68837 w 1148861"/>
                <a:gd name="connsiteY21" fmla="*/ 515814 h 4122617"/>
                <a:gd name="connsiteX22" fmla="*/ 68384 w 1148861"/>
                <a:gd name="connsiteY22" fmla="*/ 509953 h 4122617"/>
                <a:gd name="connsiteX23" fmla="*/ 300892 w 1148861"/>
                <a:gd name="connsiteY23" fmla="*/ 207108 h 4122617"/>
                <a:gd name="connsiteX24" fmla="*/ 343974 w 1148861"/>
                <a:gd name="connsiteY24" fmla="*/ 218436 h 4122617"/>
                <a:gd name="connsiteX25" fmla="*/ 366480 w 1148861"/>
                <a:gd name="connsiteY25" fmla="*/ 161949 h 4122617"/>
                <a:gd name="connsiteX26" fmla="*/ 590062 w 1148861"/>
                <a:gd name="connsiteY26" fmla="*/ 0 h 412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48861" h="4122617">
                  <a:moveTo>
                    <a:pt x="590062" y="0"/>
                  </a:moveTo>
                  <a:cubicBezTo>
                    <a:pt x="683133" y="0"/>
                    <a:pt x="765190" y="64240"/>
                    <a:pt x="813644" y="161949"/>
                  </a:cubicBezTo>
                  <a:lnTo>
                    <a:pt x="834297" y="213785"/>
                  </a:lnTo>
                  <a:lnTo>
                    <a:pt x="859692" y="207107"/>
                  </a:lnTo>
                  <a:cubicBezTo>
                    <a:pt x="988103" y="207107"/>
                    <a:pt x="1092200" y="342696"/>
                    <a:pt x="1092200" y="509953"/>
                  </a:cubicBezTo>
                  <a:lnTo>
                    <a:pt x="1091747" y="515814"/>
                  </a:lnTo>
                  <a:lnTo>
                    <a:pt x="1148861" y="515814"/>
                  </a:lnTo>
                  <a:lnTo>
                    <a:pt x="1148861" y="3626338"/>
                  </a:lnTo>
                  <a:lnTo>
                    <a:pt x="1088722" y="3626338"/>
                  </a:lnTo>
                  <a:lnTo>
                    <a:pt x="1087477" y="3642435"/>
                  </a:lnTo>
                  <a:cubicBezTo>
                    <a:pt x="1065796" y="3780437"/>
                    <a:pt x="972052" y="3884247"/>
                    <a:pt x="859692" y="3884247"/>
                  </a:cubicBezTo>
                  <a:lnTo>
                    <a:pt x="835168" y="3878610"/>
                  </a:lnTo>
                  <a:lnTo>
                    <a:pt x="830687" y="3898272"/>
                  </a:lnTo>
                  <a:cubicBezTo>
                    <a:pt x="789755" y="4030110"/>
                    <a:pt x="693930" y="4122617"/>
                    <a:pt x="582245" y="4122617"/>
                  </a:cubicBezTo>
                  <a:cubicBezTo>
                    <a:pt x="470560" y="4122617"/>
                    <a:pt x="374735" y="4030110"/>
                    <a:pt x="333803" y="3898272"/>
                  </a:cubicBezTo>
                  <a:lnTo>
                    <a:pt x="328927" y="3876875"/>
                  </a:lnTo>
                  <a:lnTo>
                    <a:pt x="300892" y="3884247"/>
                  </a:lnTo>
                  <a:cubicBezTo>
                    <a:pt x="188532" y="3884247"/>
                    <a:pt x="94788" y="3780437"/>
                    <a:pt x="73107" y="3642435"/>
                  </a:cubicBezTo>
                  <a:lnTo>
                    <a:pt x="71862" y="3626338"/>
                  </a:lnTo>
                  <a:lnTo>
                    <a:pt x="0" y="3626338"/>
                  </a:lnTo>
                  <a:lnTo>
                    <a:pt x="0" y="515814"/>
                  </a:lnTo>
                  <a:lnTo>
                    <a:pt x="68837" y="515814"/>
                  </a:lnTo>
                  <a:lnTo>
                    <a:pt x="68384" y="509953"/>
                  </a:lnTo>
                  <a:cubicBezTo>
                    <a:pt x="68384" y="342697"/>
                    <a:pt x="172481" y="207108"/>
                    <a:pt x="300892" y="207108"/>
                  </a:cubicBezTo>
                  <a:lnTo>
                    <a:pt x="343974" y="218436"/>
                  </a:lnTo>
                  <a:lnTo>
                    <a:pt x="366480" y="161949"/>
                  </a:lnTo>
                  <a:cubicBezTo>
                    <a:pt x="414934" y="64240"/>
                    <a:pt x="496991" y="0"/>
                    <a:pt x="590062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61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占位符 10">
            <a:extLst>
              <a:ext uri="{FF2B5EF4-FFF2-40B4-BE49-F238E27FC236}">
                <a16:creationId xmlns:a16="http://schemas.microsoft.com/office/drawing/2014/main" id="{E9699E82-70BE-4491-B182-4A6244DC0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89035" y="883694"/>
            <a:ext cx="3594731" cy="7245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4368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0F5CD28-C290-4468-9C44-0E1BB85327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5089ECC-3271-4C6A-9B7F-A7F5352C3462}"/>
              </a:ext>
            </a:extLst>
          </p:cNvPr>
          <p:cNvGrpSpPr/>
          <p:nvPr userDrawn="1"/>
        </p:nvGrpSpPr>
        <p:grpSpPr>
          <a:xfrm>
            <a:off x="2286000" y="1805354"/>
            <a:ext cx="7620000" cy="3493477"/>
            <a:chOff x="2133600" y="1609969"/>
            <a:chExt cx="7620000" cy="349347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9C5D4DD-FDAC-4B77-984F-AE6855AF1CD6}"/>
                </a:ext>
              </a:extLst>
            </p:cNvPr>
            <p:cNvSpPr/>
            <p:nvPr/>
          </p:nvSpPr>
          <p:spPr>
            <a:xfrm>
              <a:off x="2133600" y="1609969"/>
              <a:ext cx="7620000" cy="349347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35CF88CE-C0FD-4F6F-AD81-1F9F56EF922F}"/>
                </a:ext>
              </a:extLst>
            </p:cNvPr>
            <p:cNvSpPr/>
            <p:nvPr/>
          </p:nvSpPr>
          <p:spPr>
            <a:xfrm>
              <a:off x="2547816" y="1969477"/>
              <a:ext cx="6783754" cy="2790092"/>
            </a:xfrm>
            <a:custGeom>
              <a:avLst/>
              <a:gdLst/>
              <a:ahLst/>
              <a:cxnLst/>
              <a:rect l="l" t="t" r="r" b="b"/>
              <a:pathLst>
                <a:path w="6783754" h="2790092">
                  <a:moveTo>
                    <a:pt x="2713287" y="1751359"/>
                  </a:moveTo>
                  <a:lnTo>
                    <a:pt x="2713662" y="1751359"/>
                  </a:lnTo>
                  <a:lnTo>
                    <a:pt x="2727593" y="1758324"/>
                  </a:lnTo>
                  <a:lnTo>
                    <a:pt x="2712966" y="1758324"/>
                  </a:lnTo>
                  <a:lnTo>
                    <a:pt x="2712966" y="1754631"/>
                  </a:lnTo>
                  <a:lnTo>
                    <a:pt x="2714480" y="1755050"/>
                  </a:lnTo>
                  <a:lnTo>
                    <a:pt x="2712966" y="1753187"/>
                  </a:lnTo>
                  <a:lnTo>
                    <a:pt x="2712966" y="1751678"/>
                  </a:lnTo>
                  <a:close/>
                  <a:moveTo>
                    <a:pt x="1036887" y="1751359"/>
                  </a:moveTo>
                  <a:lnTo>
                    <a:pt x="1037262" y="1751359"/>
                  </a:lnTo>
                  <a:lnTo>
                    <a:pt x="1051193" y="1758324"/>
                  </a:lnTo>
                  <a:lnTo>
                    <a:pt x="1036566" y="1758324"/>
                  </a:lnTo>
                  <a:lnTo>
                    <a:pt x="1036566" y="1754631"/>
                  </a:lnTo>
                  <a:lnTo>
                    <a:pt x="1038081" y="1755050"/>
                  </a:lnTo>
                  <a:lnTo>
                    <a:pt x="1036566" y="1753187"/>
                  </a:lnTo>
                  <a:lnTo>
                    <a:pt x="1036566" y="1751678"/>
                  </a:lnTo>
                  <a:close/>
                  <a:moveTo>
                    <a:pt x="2705304" y="1747180"/>
                  </a:moveTo>
                  <a:lnTo>
                    <a:pt x="2713413" y="1751234"/>
                  </a:lnTo>
                  <a:lnTo>
                    <a:pt x="2713287" y="1751359"/>
                  </a:lnTo>
                  <a:lnTo>
                    <a:pt x="2712966" y="1751359"/>
                  </a:lnTo>
                  <a:lnTo>
                    <a:pt x="2712966" y="1751678"/>
                  </a:lnTo>
                  <a:lnTo>
                    <a:pt x="2712287" y="1752351"/>
                  </a:lnTo>
                  <a:lnTo>
                    <a:pt x="2712966" y="1753187"/>
                  </a:lnTo>
                  <a:lnTo>
                    <a:pt x="2712966" y="1754631"/>
                  </a:lnTo>
                  <a:lnTo>
                    <a:pt x="2708982" y="1753527"/>
                  </a:lnTo>
                  <a:cubicBezTo>
                    <a:pt x="2707453" y="1752215"/>
                    <a:pt x="2706227" y="1750099"/>
                    <a:pt x="2705304" y="1747180"/>
                  </a:cubicBezTo>
                  <a:close/>
                  <a:moveTo>
                    <a:pt x="1028904" y="1747180"/>
                  </a:moveTo>
                  <a:lnTo>
                    <a:pt x="1037013" y="1751234"/>
                  </a:lnTo>
                  <a:lnTo>
                    <a:pt x="1036887" y="1751359"/>
                  </a:lnTo>
                  <a:lnTo>
                    <a:pt x="1036566" y="1751359"/>
                  </a:lnTo>
                  <a:lnTo>
                    <a:pt x="1036566" y="1751678"/>
                  </a:lnTo>
                  <a:lnTo>
                    <a:pt x="1035887" y="1752351"/>
                  </a:lnTo>
                  <a:lnTo>
                    <a:pt x="1036566" y="1753187"/>
                  </a:lnTo>
                  <a:lnTo>
                    <a:pt x="1036566" y="1754631"/>
                  </a:lnTo>
                  <a:lnTo>
                    <a:pt x="1032583" y="1753527"/>
                  </a:lnTo>
                  <a:cubicBezTo>
                    <a:pt x="1031053" y="1752215"/>
                    <a:pt x="1029827" y="1750099"/>
                    <a:pt x="1028904" y="1747180"/>
                  </a:cubicBezTo>
                  <a:close/>
                  <a:moveTo>
                    <a:pt x="2729351" y="1284937"/>
                  </a:moveTo>
                  <a:lnTo>
                    <a:pt x="2726165" y="1301514"/>
                  </a:lnTo>
                  <a:cubicBezTo>
                    <a:pt x="2725433" y="1312995"/>
                    <a:pt x="2724174" y="1324830"/>
                    <a:pt x="2722386" y="1337019"/>
                  </a:cubicBezTo>
                  <a:cubicBezTo>
                    <a:pt x="2721492" y="1343114"/>
                    <a:pt x="2720350" y="1348728"/>
                    <a:pt x="2718960" y="1353862"/>
                  </a:cubicBezTo>
                  <a:lnTo>
                    <a:pt x="2715394" y="1363990"/>
                  </a:lnTo>
                  <a:lnTo>
                    <a:pt x="2702215" y="1364958"/>
                  </a:lnTo>
                  <a:cubicBezTo>
                    <a:pt x="2692291" y="1366421"/>
                    <a:pt x="2681495" y="1368682"/>
                    <a:pt x="2669825" y="1371740"/>
                  </a:cubicBezTo>
                  <a:cubicBezTo>
                    <a:pt x="2646486" y="1377858"/>
                    <a:pt x="2634404" y="1381219"/>
                    <a:pt x="2633580" y="1381822"/>
                  </a:cubicBezTo>
                  <a:cubicBezTo>
                    <a:pt x="2637225" y="1361716"/>
                    <a:pt x="2639048" y="1346846"/>
                    <a:pt x="2639048" y="1337211"/>
                  </a:cubicBezTo>
                  <a:cubicBezTo>
                    <a:pt x="2639048" y="1320715"/>
                    <a:pt x="2637225" y="1309919"/>
                    <a:pt x="2633580" y="1304823"/>
                  </a:cubicBezTo>
                  <a:cubicBezTo>
                    <a:pt x="2633580" y="1305554"/>
                    <a:pt x="2634817" y="1305508"/>
                    <a:pt x="2637289" y="1304683"/>
                  </a:cubicBezTo>
                  <a:cubicBezTo>
                    <a:pt x="2639762" y="1303859"/>
                    <a:pt x="2646982" y="1303111"/>
                    <a:pt x="2658951" y="1302437"/>
                  </a:cubicBezTo>
                  <a:cubicBezTo>
                    <a:pt x="2693254" y="1300905"/>
                    <a:pt x="2716721" y="1295072"/>
                    <a:pt x="2729351" y="1284937"/>
                  </a:cubicBezTo>
                  <a:close/>
                  <a:moveTo>
                    <a:pt x="1052951" y="1284937"/>
                  </a:moveTo>
                  <a:lnTo>
                    <a:pt x="1049765" y="1301514"/>
                  </a:lnTo>
                  <a:cubicBezTo>
                    <a:pt x="1049033" y="1312995"/>
                    <a:pt x="1047774" y="1324830"/>
                    <a:pt x="1045986" y="1337019"/>
                  </a:cubicBezTo>
                  <a:cubicBezTo>
                    <a:pt x="1045092" y="1343114"/>
                    <a:pt x="1043950" y="1348728"/>
                    <a:pt x="1042560" y="1353862"/>
                  </a:cubicBezTo>
                  <a:lnTo>
                    <a:pt x="1038994" y="1363990"/>
                  </a:lnTo>
                  <a:lnTo>
                    <a:pt x="1025815" y="1364958"/>
                  </a:lnTo>
                  <a:cubicBezTo>
                    <a:pt x="1015891" y="1366421"/>
                    <a:pt x="1005095" y="1368682"/>
                    <a:pt x="993425" y="1371740"/>
                  </a:cubicBezTo>
                  <a:cubicBezTo>
                    <a:pt x="970086" y="1377858"/>
                    <a:pt x="958005" y="1381219"/>
                    <a:pt x="957180" y="1381822"/>
                  </a:cubicBezTo>
                  <a:cubicBezTo>
                    <a:pt x="960825" y="1361716"/>
                    <a:pt x="962648" y="1346846"/>
                    <a:pt x="962648" y="1337211"/>
                  </a:cubicBezTo>
                  <a:cubicBezTo>
                    <a:pt x="962648" y="1320715"/>
                    <a:pt x="960825" y="1309919"/>
                    <a:pt x="957180" y="1304823"/>
                  </a:cubicBezTo>
                  <a:cubicBezTo>
                    <a:pt x="957180" y="1305554"/>
                    <a:pt x="958417" y="1305508"/>
                    <a:pt x="960889" y="1304683"/>
                  </a:cubicBezTo>
                  <a:cubicBezTo>
                    <a:pt x="963362" y="1303859"/>
                    <a:pt x="970582" y="1303111"/>
                    <a:pt x="982551" y="1302437"/>
                  </a:cubicBezTo>
                  <a:cubicBezTo>
                    <a:pt x="1016854" y="1300905"/>
                    <a:pt x="1040321" y="1295072"/>
                    <a:pt x="1052951" y="1284937"/>
                  </a:cubicBezTo>
                  <a:close/>
                  <a:moveTo>
                    <a:pt x="1052951" y="1143616"/>
                  </a:moveTo>
                  <a:lnTo>
                    <a:pt x="1052951" y="1200868"/>
                  </a:lnTo>
                  <a:cubicBezTo>
                    <a:pt x="1037431" y="1201390"/>
                    <a:pt x="1022278" y="1203166"/>
                    <a:pt x="1007495" y="1206196"/>
                  </a:cubicBezTo>
                  <a:cubicBezTo>
                    <a:pt x="992711" y="1209226"/>
                    <a:pt x="977397" y="1213835"/>
                    <a:pt x="961551" y="1220022"/>
                  </a:cubicBezTo>
                  <a:lnTo>
                    <a:pt x="961551" y="1165276"/>
                  </a:lnTo>
                  <a:cubicBezTo>
                    <a:pt x="970757" y="1164835"/>
                    <a:pt x="988698" y="1161480"/>
                    <a:pt x="1015374" y="1155211"/>
                  </a:cubicBezTo>
                  <a:cubicBezTo>
                    <a:pt x="1026199" y="1152506"/>
                    <a:pt x="1036600" y="1149466"/>
                    <a:pt x="1046578" y="1146091"/>
                  </a:cubicBezTo>
                  <a:close/>
                  <a:moveTo>
                    <a:pt x="2729351" y="1143616"/>
                  </a:moveTo>
                  <a:lnTo>
                    <a:pt x="2729351" y="1200868"/>
                  </a:lnTo>
                  <a:cubicBezTo>
                    <a:pt x="2713830" y="1201390"/>
                    <a:pt x="2698678" y="1203166"/>
                    <a:pt x="2683895" y="1206196"/>
                  </a:cubicBezTo>
                  <a:cubicBezTo>
                    <a:pt x="2669111" y="1209226"/>
                    <a:pt x="2653797" y="1213835"/>
                    <a:pt x="2637951" y="1220022"/>
                  </a:cubicBezTo>
                  <a:lnTo>
                    <a:pt x="2637951" y="1165276"/>
                  </a:lnTo>
                  <a:cubicBezTo>
                    <a:pt x="2647157" y="1164835"/>
                    <a:pt x="2665098" y="1161480"/>
                    <a:pt x="2691774" y="1155211"/>
                  </a:cubicBezTo>
                  <a:cubicBezTo>
                    <a:pt x="2702599" y="1152506"/>
                    <a:pt x="2713001" y="1149466"/>
                    <a:pt x="2722978" y="1146091"/>
                  </a:cubicBezTo>
                  <a:close/>
                  <a:moveTo>
                    <a:pt x="2405976" y="1058221"/>
                  </a:moveTo>
                  <a:cubicBezTo>
                    <a:pt x="2396330" y="1065256"/>
                    <a:pt x="2389849" y="1070431"/>
                    <a:pt x="2386535" y="1073745"/>
                  </a:cubicBezTo>
                  <a:cubicBezTo>
                    <a:pt x="2383221" y="1077059"/>
                    <a:pt x="2380223" y="1080051"/>
                    <a:pt x="2377541" y="1082721"/>
                  </a:cubicBezTo>
                  <a:cubicBezTo>
                    <a:pt x="2370843" y="1090104"/>
                    <a:pt x="2362154" y="1097058"/>
                    <a:pt x="2351474" y="1103582"/>
                  </a:cubicBezTo>
                  <a:cubicBezTo>
                    <a:pt x="2340945" y="1104894"/>
                    <a:pt x="2323207" y="1109055"/>
                    <a:pt x="2298260" y="1116067"/>
                  </a:cubicBezTo>
                  <a:cubicBezTo>
                    <a:pt x="2279222" y="1121976"/>
                    <a:pt x="2264282" y="1124564"/>
                    <a:pt x="2253440" y="1123833"/>
                  </a:cubicBezTo>
                  <a:lnTo>
                    <a:pt x="2191485" y="1123833"/>
                  </a:lnTo>
                  <a:cubicBezTo>
                    <a:pt x="2203836" y="1159425"/>
                    <a:pt x="2214310" y="1185066"/>
                    <a:pt x="2222906" y="1200755"/>
                  </a:cubicBezTo>
                  <a:cubicBezTo>
                    <a:pt x="2231502" y="1216444"/>
                    <a:pt x="2244095" y="1232844"/>
                    <a:pt x="2260683" y="1249955"/>
                  </a:cubicBezTo>
                  <a:lnTo>
                    <a:pt x="2289798" y="1240517"/>
                  </a:lnTo>
                  <a:cubicBezTo>
                    <a:pt x="2323300" y="1224950"/>
                    <a:pt x="2339076" y="1216516"/>
                    <a:pt x="2337126" y="1215216"/>
                  </a:cubicBezTo>
                  <a:cubicBezTo>
                    <a:pt x="2337695" y="1221438"/>
                    <a:pt x="2337979" y="1239147"/>
                    <a:pt x="2337979" y="1268343"/>
                  </a:cubicBezTo>
                  <a:cubicBezTo>
                    <a:pt x="2337979" y="1326641"/>
                    <a:pt x="2336891" y="1393608"/>
                    <a:pt x="2334714" y="1469244"/>
                  </a:cubicBezTo>
                  <a:cubicBezTo>
                    <a:pt x="2332538" y="1544880"/>
                    <a:pt x="2330225" y="1587004"/>
                    <a:pt x="2327775" y="1595618"/>
                  </a:cubicBezTo>
                  <a:cubicBezTo>
                    <a:pt x="2328251" y="1594910"/>
                    <a:pt x="2324655" y="1595601"/>
                    <a:pt x="2316988" y="1597690"/>
                  </a:cubicBezTo>
                  <a:cubicBezTo>
                    <a:pt x="2309321" y="1599780"/>
                    <a:pt x="2302219" y="1604092"/>
                    <a:pt x="2295683" y="1610628"/>
                  </a:cubicBezTo>
                  <a:cubicBezTo>
                    <a:pt x="2293988" y="1625858"/>
                    <a:pt x="2293141" y="1635296"/>
                    <a:pt x="2293141" y="1638941"/>
                  </a:cubicBezTo>
                  <a:cubicBezTo>
                    <a:pt x="2293141" y="1653394"/>
                    <a:pt x="2296858" y="1667272"/>
                    <a:pt x="2304294" y="1680576"/>
                  </a:cubicBezTo>
                  <a:cubicBezTo>
                    <a:pt x="2311729" y="1693879"/>
                    <a:pt x="2328205" y="1716150"/>
                    <a:pt x="2353720" y="1747389"/>
                  </a:cubicBezTo>
                  <a:cubicBezTo>
                    <a:pt x="2368289" y="1741631"/>
                    <a:pt x="2378493" y="1735467"/>
                    <a:pt x="2384332" y="1728896"/>
                  </a:cubicBezTo>
                  <a:cubicBezTo>
                    <a:pt x="2394049" y="1719180"/>
                    <a:pt x="2405245" y="1710096"/>
                    <a:pt x="2417922" y="1701645"/>
                  </a:cubicBezTo>
                  <a:cubicBezTo>
                    <a:pt x="2464251" y="1656824"/>
                    <a:pt x="2496906" y="1623432"/>
                    <a:pt x="2515887" y="1601469"/>
                  </a:cubicBezTo>
                  <a:cubicBezTo>
                    <a:pt x="2534867" y="1579505"/>
                    <a:pt x="2549679" y="1557014"/>
                    <a:pt x="2560324" y="1533994"/>
                  </a:cubicBezTo>
                  <a:lnTo>
                    <a:pt x="2554143" y="1529066"/>
                  </a:lnTo>
                  <a:cubicBezTo>
                    <a:pt x="2534861" y="1527371"/>
                    <a:pt x="2508248" y="1533849"/>
                    <a:pt x="2474305" y="1548499"/>
                  </a:cubicBezTo>
                  <a:cubicBezTo>
                    <a:pt x="2471925" y="1549683"/>
                    <a:pt x="2465592" y="1552266"/>
                    <a:pt x="2455307" y="1556247"/>
                  </a:cubicBezTo>
                  <a:cubicBezTo>
                    <a:pt x="2445022" y="1560229"/>
                    <a:pt x="2441400" y="1562220"/>
                    <a:pt x="2444442" y="1562220"/>
                  </a:cubicBezTo>
                  <a:cubicBezTo>
                    <a:pt x="2444442" y="1520766"/>
                    <a:pt x="2448028" y="1442506"/>
                    <a:pt x="2455203" y="1327442"/>
                  </a:cubicBezTo>
                  <a:cubicBezTo>
                    <a:pt x="2462377" y="1212378"/>
                    <a:pt x="2468256" y="1150632"/>
                    <a:pt x="2472842" y="1142204"/>
                  </a:cubicBezTo>
                  <a:cubicBezTo>
                    <a:pt x="2471913" y="1122516"/>
                    <a:pt x="2465169" y="1105181"/>
                    <a:pt x="2452608" y="1090200"/>
                  </a:cubicBezTo>
                  <a:cubicBezTo>
                    <a:pt x="2440048" y="1075219"/>
                    <a:pt x="2424504" y="1064560"/>
                    <a:pt x="2405976" y="1058221"/>
                  </a:cubicBezTo>
                  <a:close/>
                  <a:moveTo>
                    <a:pt x="729576" y="1058221"/>
                  </a:moveTo>
                  <a:cubicBezTo>
                    <a:pt x="719930" y="1065256"/>
                    <a:pt x="713449" y="1070431"/>
                    <a:pt x="710135" y="1073745"/>
                  </a:cubicBezTo>
                  <a:cubicBezTo>
                    <a:pt x="706821" y="1077059"/>
                    <a:pt x="703823" y="1080051"/>
                    <a:pt x="701141" y="1082721"/>
                  </a:cubicBezTo>
                  <a:cubicBezTo>
                    <a:pt x="694443" y="1090104"/>
                    <a:pt x="685754" y="1097058"/>
                    <a:pt x="675074" y="1103582"/>
                  </a:cubicBezTo>
                  <a:cubicBezTo>
                    <a:pt x="664545" y="1104894"/>
                    <a:pt x="646807" y="1109055"/>
                    <a:pt x="621860" y="1116067"/>
                  </a:cubicBezTo>
                  <a:cubicBezTo>
                    <a:pt x="602822" y="1121976"/>
                    <a:pt x="587882" y="1124564"/>
                    <a:pt x="577040" y="1123833"/>
                  </a:cubicBezTo>
                  <a:lnTo>
                    <a:pt x="515084" y="1123833"/>
                  </a:lnTo>
                  <a:cubicBezTo>
                    <a:pt x="527436" y="1159425"/>
                    <a:pt x="537910" y="1185066"/>
                    <a:pt x="546506" y="1200755"/>
                  </a:cubicBezTo>
                  <a:cubicBezTo>
                    <a:pt x="555102" y="1216444"/>
                    <a:pt x="567695" y="1232844"/>
                    <a:pt x="584283" y="1249955"/>
                  </a:cubicBezTo>
                  <a:lnTo>
                    <a:pt x="613398" y="1240517"/>
                  </a:lnTo>
                  <a:cubicBezTo>
                    <a:pt x="646900" y="1224950"/>
                    <a:pt x="662676" y="1216516"/>
                    <a:pt x="660726" y="1215216"/>
                  </a:cubicBezTo>
                  <a:cubicBezTo>
                    <a:pt x="661295" y="1221438"/>
                    <a:pt x="661579" y="1239147"/>
                    <a:pt x="661579" y="1268343"/>
                  </a:cubicBezTo>
                  <a:cubicBezTo>
                    <a:pt x="661579" y="1326641"/>
                    <a:pt x="660491" y="1393608"/>
                    <a:pt x="658314" y="1469244"/>
                  </a:cubicBezTo>
                  <a:cubicBezTo>
                    <a:pt x="656138" y="1544880"/>
                    <a:pt x="653825" y="1587004"/>
                    <a:pt x="651375" y="1595618"/>
                  </a:cubicBezTo>
                  <a:cubicBezTo>
                    <a:pt x="651851" y="1594910"/>
                    <a:pt x="648255" y="1595601"/>
                    <a:pt x="640588" y="1597690"/>
                  </a:cubicBezTo>
                  <a:cubicBezTo>
                    <a:pt x="632920" y="1599780"/>
                    <a:pt x="625819" y="1604092"/>
                    <a:pt x="619283" y="1610628"/>
                  </a:cubicBezTo>
                  <a:cubicBezTo>
                    <a:pt x="617588" y="1625858"/>
                    <a:pt x="616741" y="1635296"/>
                    <a:pt x="616741" y="1638941"/>
                  </a:cubicBezTo>
                  <a:cubicBezTo>
                    <a:pt x="616741" y="1653394"/>
                    <a:pt x="620459" y="1667272"/>
                    <a:pt x="627894" y="1680576"/>
                  </a:cubicBezTo>
                  <a:cubicBezTo>
                    <a:pt x="635329" y="1693879"/>
                    <a:pt x="651805" y="1716150"/>
                    <a:pt x="677320" y="1747389"/>
                  </a:cubicBezTo>
                  <a:cubicBezTo>
                    <a:pt x="691889" y="1741631"/>
                    <a:pt x="702093" y="1735467"/>
                    <a:pt x="707932" y="1728896"/>
                  </a:cubicBezTo>
                  <a:cubicBezTo>
                    <a:pt x="717649" y="1719180"/>
                    <a:pt x="728845" y="1710096"/>
                    <a:pt x="741522" y="1701645"/>
                  </a:cubicBezTo>
                  <a:cubicBezTo>
                    <a:pt x="787852" y="1656824"/>
                    <a:pt x="820507" y="1623432"/>
                    <a:pt x="839487" y="1601469"/>
                  </a:cubicBezTo>
                  <a:cubicBezTo>
                    <a:pt x="858467" y="1579505"/>
                    <a:pt x="873279" y="1557014"/>
                    <a:pt x="883924" y="1533994"/>
                  </a:cubicBezTo>
                  <a:lnTo>
                    <a:pt x="877743" y="1529066"/>
                  </a:lnTo>
                  <a:cubicBezTo>
                    <a:pt x="858461" y="1527371"/>
                    <a:pt x="831848" y="1533849"/>
                    <a:pt x="797905" y="1548499"/>
                  </a:cubicBezTo>
                  <a:cubicBezTo>
                    <a:pt x="795525" y="1549683"/>
                    <a:pt x="789192" y="1552266"/>
                    <a:pt x="778907" y="1556247"/>
                  </a:cubicBezTo>
                  <a:cubicBezTo>
                    <a:pt x="768622" y="1560229"/>
                    <a:pt x="765000" y="1562220"/>
                    <a:pt x="768042" y="1562220"/>
                  </a:cubicBezTo>
                  <a:cubicBezTo>
                    <a:pt x="768042" y="1520766"/>
                    <a:pt x="771628" y="1442506"/>
                    <a:pt x="778803" y="1327442"/>
                  </a:cubicBezTo>
                  <a:cubicBezTo>
                    <a:pt x="785977" y="1212378"/>
                    <a:pt x="791857" y="1150632"/>
                    <a:pt x="796442" y="1142204"/>
                  </a:cubicBezTo>
                  <a:cubicBezTo>
                    <a:pt x="795513" y="1122516"/>
                    <a:pt x="788769" y="1105181"/>
                    <a:pt x="776208" y="1090200"/>
                  </a:cubicBezTo>
                  <a:cubicBezTo>
                    <a:pt x="763648" y="1075219"/>
                    <a:pt x="748104" y="1064560"/>
                    <a:pt x="729576" y="1058221"/>
                  </a:cubicBezTo>
                  <a:close/>
                  <a:moveTo>
                    <a:pt x="5791686" y="1025851"/>
                  </a:moveTo>
                  <a:cubicBezTo>
                    <a:pt x="5796260" y="1040071"/>
                    <a:pt x="5798547" y="1066603"/>
                    <a:pt x="5798547" y="1105445"/>
                  </a:cubicBezTo>
                  <a:cubicBezTo>
                    <a:pt x="5798547" y="1137729"/>
                    <a:pt x="5796753" y="1173559"/>
                    <a:pt x="5793166" y="1212935"/>
                  </a:cubicBezTo>
                  <a:cubicBezTo>
                    <a:pt x="5790195" y="1253089"/>
                    <a:pt x="5788709" y="1281031"/>
                    <a:pt x="5788709" y="1296761"/>
                  </a:cubicBezTo>
                  <a:lnTo>
                    <a:pt x="5787612" y="1342522"/>
                  </a:lnTo>
                  <a:lnTo>
                    <a:pt x="5788709" y="1411215"/>
                  </a:lnTo>
                  <a:cubicBezTo>
                    <a:pt x="5789429" y="1423567"/>
                    <a:pt x="5789788" y="1440440"/>
                    <a:pt x="5789788" y="1461835"/>
                  </a:cubicBezTo>
                  <a:cubicBezTo>
                    <a:pt x="5789788" y="1489695"/>
                    <a:pt x="5787943" y="1511010"/>
                    <a:pt x="5784254" y="1525778"/>
                  </a:cubicBezTo>
                  <a:lnTo>
                    <a:pt x="5781186" y="1534750"/>
                  </a:lnTo>
                  <a:lnTo>
                    <a:pt x="5767804" y="1535931"/>
                  </a:lnTo>
                  <a:cubicBezTo>
                    <a:pt x="5759028" y="1537362"/>
                    <a:pt x="5750632" y="1539415"/>
                    <a:pt x="5742617" y="1542091"/>
                  </a:cubicBezTo>
                  <a:cubicBezTo>
                    <a:pt x="5736232" y="1544215"/>
                    <a:pt x="5730744" y="1545736"/>
                    <a:pt x="5726153" y="1546653"/>
                  </a:cubicBezTo>
                  <a:cubicBezTo>
                    <a:pt x="5721562" y="1547570"/>
                    <a:pt x="5719231" y="1548023"/>
                    <a:pt x="5719162" y="1548011"/>
                  </a:cubicBezTo>
                  <a:lnTo>
                    <a:pt x="5719162" y="1118557"/>
                  </a:lnTo>
                  <a:cubicBezTo>
                    <a:pt x="5719162" y="1112381"/>
                    <a:pt x="5719708" y="1105648"/>
                    <a:pt x="5720798" y="1098358"/>
                  </a:cubicBezTo>
                  <a:cubicBezTo>
                    <a:pt x="5721889" y="1091068"/>
                    <a:pt x="5722435" y="1086239"/>
                    <a:pt x="5722435" y="1083871"/>
                  </a:cubicBezTo>
                  <a:cubicBezTo>
                    <a:pt x="5724618" y="1075129"/>
                    <a:pt x="5725709" y="1066283"/>
                    <a:pt x="5725709" y="1057333"/>
                  </a:cubicBezTo>
                  <a:cubicBezTo>
                    <a:pt x="5725709" y="1045179"/>
                    <a:pt x="5723526" y="1036925"/>
                    <a:pt x="5719162" y="1032572"/>
                  </a:cubicBezTo>
                  <a:cubicBezTo>
                    <a:pt x="5720926" y="1031249"/>
                    <a:pt x="5728458" y="1029798"/>
                    <a:pt x="5741755" y="1028219"/>
                  </a:cubicBezTo>
                  <a:cubicBezTo>
                    <a:pt x="5755052" y="1026640"/>
                    <a:pt x="5771696" y="1025851"/>
                    <a:pt x="5791686" y="1025851"/>
                  </a:cubicBezTo>
                  <a:close/>
                  <a:moveTo>
                    <a:pt x="2777463" y="989336"/>
                  </a:moveTo>
                  <a:cubicBezTo>
                    <a:pt x="2790801" y="991542"/>
                    <a:pt x="2797134" y="991617"/>
                    <a:pt x="2796461" y="989562"/>
                  </a:cubicBezTo>
                  <a:lnTo>
                    <a:pt x="2796461" y="1000707"/>
                  </a:lnTo>
                  <a:lnTo>
                    <a:pt x="2777463" y="1000707"/>
                  </a:lnTo>
                  <a:close/>
                  <a:moveTo>
                    <a:pt x="1101063" y="989336"/>
                  </a:moveTo>
                  <a:cubicBezTo>
                    <a:pt x="1114401" y="991542"/>
                    <a:pt x="1120734" y="991617"/>
                    <a:pt x="1120061" y="989562"/>
                  </a:cubicBezTo>
                  <a:lnTo>
                    <a:pt x="1120061" y="1000707"/>
                  </a:lnTo>
                  <a:lnTo>
                    <a:pt x="1101063" y="1000707"/>
                  </a:lnTo>
                  <a:close/>
                  <a:moveTo>
                    <a:pt x="2732480" y="968956"/>
                  </a:moveTo>
                  <a:lnTo>
                    <a:pt x="2730174" y="1014258"/>
                  </a:lnTo>
                  <a:lnTo>
                    <a:pt x="2729426" y="1062363"/>
                  </a:lnTo>
                  <a:lnTo>
                    <a:pt x="2690244" y="1062651"/>
                  </a:lnTo>
                  <a:cubicBezTo>
                    <a:pt x="2675979" y="1063067"/>
                    <a:pt x="2665910" y="1063764"/>
                    <a:pt x="2660039" y="1064742"/>
                  </a:cubicBezTo>
                  <a:cubicBezTo>
                    <a:pt x="2648297" y="1066698"/>
                    <a:pt x="2642345" y="1070718"/>
                    <a:pt x="2642182" y="1076801"/>
                  </a:cubicBezTo>
                  <a:cubicBezTo>
                    <a:pt x="2642275" y="1071356"/>
                    <a:pt x="2642322" y="1061350"/>
                    <a:pt x="2642322" y="1046781"/>
                  </a:cubicBezTo>
                  <a:lnTo>
                    <a:pt x="2643227" y="1016883"/>
                  </a:lnTo>
                  <a:cubicBezTo>
                    <a:pt x="2644806" y="996266"/>
                    <a:pt x="2645595" y="984571"/>
                    <a:pt x="2645595" y="981796"/>
                  </a:cubicBezTo>
                  <a:cubicBezTo>
                    <a:pt x="2664610" y="981251"/>
                    <a:pt x="2689754" y="977849"/>
                    <a:pt x="2721028" y="971592"/>
                  </a:cubicBezTo>
                  <a:close/>
                  <a:moveTo>
                    <a:pt x="1056080" y="968956"/>
                  </a:moveTo>
                  <a:lnTo>
                    <a:pt x="1053774" y="1014258"/>
                  </a:lnTo>
                  <a:lnTo>
                    <a:pt x="1053026" y="1062363"/>
                  </a:lnTo>
                  <a:lnTo>
                    <a:pt x="1013844" y="1062651"/>
                  </a:lnTo>
                  <a:cubicBezTo>
                    <a:pt x="999579" y="1063067"/>
                    <a:pt x="989510" y="1063764"/>
                    <a:pt x="983639" y="1064742"/>
                  </a:cubicBezTo>
                  <a:cubicBezTo>
                    <a:pt x="971897" y="1066698"/>
                    <a:pt x="965945" y="1070718"/>
                    <a:pt x="965782" y="1076801"/>
                  </a:cubicBezTo>
                  <a:cubicBezTo>
                    <a:pt x="965875" y="1071356"/>
                    <a:pt x="965922" y="1061350"/>
                    <a:pt x="965922" y="1046781"/>
                  </a:cubicBezTo>
                  <a:lnTo>
                    <a:pt x="966827" y="1016883"/>
                  </a:lnTo>
                  <a:cubicBezTo>
                    <a:pt x="968406" y="996266"/>
                    <a:pt x="969195" y="984571"/>
                    <a:pt x="969195" y="981796"/>
                  </a:cubicBezTo>
                  <a:cubicBezTo>
                    <a:pt x="988210" y="981251"/>
                    <a:pt x="1013354" y="977849"/>
                    <a:pt x="1044628" y="971592"/>
                  </a:cubicBezTo>
                  <a:close/>
                  <a:moveTo>
                    <a:pt x="5581199" y="868020"/>
                  </a:moveTo>
                  <a:cubicBezTo>
                    <a:pt x="5574733" y="868020"/>
                    <a:pt x="5567008" y="870882"/>
                    <a:pt x="5558023" y="876605"/>
                  </a:cubicBezTo>
                  <a:cubicBezTo>
                    <a:pt x="5559590" y="892497"/>
                    <a:pt x="5561442" y="912609"/>
                    <a:pt x="5563578" y="936941"/>
                  </a:cubicBezTo>
                  <a:cubicBezTo>
                    <a:pt x="5565110" y="951486"/>
                    <a:pt x="5566773" y="964668"/>
                    <a:pt x="5568566" y="976485"/>
                  </a:cubicBezTo>
                  <a:cubicBezTo>
                    <a:pt x="5570360" y="988303"/>
                    <a:pt x="5573039" y="999186"/>
                    <a:pt x="5576602" y="1009134"/>
                  </a:cubicBezTo>
                  <a:cubicBezTo>
                    <a:pt x="5582441" y="1029380"/>
                    <a:pt x="5585361" y="1064031"/>
                    <a:pt x="5585361" y="1113089"/>
                  </a:cubicBezTo>
                  <a:cubicBezTo>
                    <a:pt x="5585361" y="1144920"/>
                    <a:pt x="5584267" y="1183957"/>
                    <a:pt x="5582079" y="1230200"/>
                  </a:cubicBezTo>
                  <a:cubicBezTo>
                    <a:pt x="5579890" y="1276443"/>
                    <a:pt x="5578448" y="1306854"/>
                    <a:pt x="5577752" y="1321435"/>
                  </a:cubicBezTo>
                  <a:cubicBezTo>
                    <a:pt x="5572621" y="1402230"/>
                    <a:pt x="5570055" y="1464702"/>
                    <a:pt x="5570055" y="1508850"/>
                  </a:cubicBezTo>
                  <a:cubicBezTo>
                    <a:pt x="5570055" y="1527156"/>
                    <a:pt x="5570421" y="1539827"/>
                    <a:pt x="5571152" y="1546862"/>
                  </a:cubicBezTo>
                  <a:lnTo>
                    <a:pt x="5566764" y="1662971"/>
                  </a:lnTo>
                  <a:cubicBezTo>
                    <a:pt x="5574089" y="1681835"/>
                    <a:pt x="5583881" y="1700258"/>
                    <a:pt x="5596139" y="1718240"/>
                  </a:cubicBezTo>
                  <a:cubicBezTo>
                    <a:pt x="5608398" y="1736221"/>
                    <a:pt x="5620825" y="1745212"/>
                    <a:pt x="5633420" y="1745212"/>
                  </a:cubicBezTo>
                  <a:cubicBezTo>
                    <a:pt x="5647409" y="1740545"/>
                    <a:pt x="5657447" y="1734730"/>
                    <a:pt x="5663536" y="1727764"/>
                  </a:cubicBezTo>
                  <a:cubicBezTo>
                    <a:pt x="5669625" y="1720799"/>
                    <a:pt x="5675606" y="1711013"/>
                    <a:pt x="5681480" y="1698406"/>
                  </a:cubicBezTo>
                  <a:cubicBezTo>
                    <a:pt x="5686124" y="1690280"/>
                    <a:pt x="5690071" y="1683782"/>
                    <a:pt x="5693321" y="1678913"/>
                  </a:cubicBezTo>
                  <a:cubicBezTo>
                    <a:pt x="5696571" y="1674043"/>
                    <a:pt x="5701389" y="1669861"/>
                    <a:pt x="5707773" y="1666367"/>
                  </a:cubicBezTo>
                  <a:cubicBezTo>
                    <a:pt x="5714646" y="1662617"/>
                    <a:pt x="5727265" y="1659274"/>
                    <a:pt x="5745629" y="1656337"/>
                  </a:cubicBezTo>
                  <a:cubicBezTo>
                    <a:pt x="5769938" y="1653295"/>
                    <a:pt x="5785447" y="1647566"/>
                    <a:pt x="5792157" y="1639150"/>
                  </a:cubicBezTo>
                  <a:cubicBezTo>
                    <a:pt x="5797984" y="1643770"/>
                    <a:pt x="5812216" y="1650828"/>
                    <a:pt x="5834853" y="1660324"/>
                  </a:cubicBezTo>
                  <a:lnTo>
                    <a:pt x="5864037" y="1671956"/>
                  </a:lnTo>
                  <a:cubicBezTo>
                    <a:pt x="5897156" y="1665676"/>
                    <a:pt x="5918246" y="1624973"/>
                    <a:pt x="5927306" y="1549848"/>
                  </a:cubicBezTo>
                  <a:cubicBezTo>
                    <a:pt x="5936368" y="1474723"/>
                    <a:pt x="5942360" y="1374805"/>
                    <a:pt x="5945286" y="1250094"/>
                  </a:cubicBezTo>
                  <a:cubicBezTo>
                    <a:pt x="5946005" y="1208187"/>
                    <a:pt x="5947268" y="1169046"/>
                    <a:pt x="5949072" y="1132670"/>
                  </a:cubicBezTo>
                  <a:cubicBezTo>
                    <a:pt x="5950878" y="1096295"/>
                    <a:pt x="5953568" y="1070625"/>
                    <a:pt x="5957144" y="1055662"/>
                  </a:cubicBezTo>
                  <a:cubicBezTo>
                    <a:pt x="5959558" y="1046050"/>
                    <a:pt x="5960765" y="1034946"/>
                    <a:pt x="5960765" y="1022351"/>
                  </a:cubicBezTo>
                  <a:lnTo>
                    <a:pt x="5960765" y="1010318"/>
                  </a:lnTo>
                  <a:cubicBezTo>
                    <a:pt x="5960765" y="1000335"/>
                    <a:pt x="5965502" y="990491"/>
                    <a:pt x="5974974" y="980786"/>
                  </a:cubicBezTo>
                  <a:cubicBezTo>
                    <a:pt x="5973209" y="960657"/>
                    <a:pt x="5959796" y="937675"/>
                    <a:pt x="5934733" y="911840"/>
                  </a:cubicBezTo>
                  <a:cubicBezTo>
                    <a:pt x="5909670" y="886005"/>
                    <a:pt x="5891381" y="872919"/>
                    <a:pt x="5879865" y="872583"/>
                  </a:cubicBezTo>
                  <a:lnTo>
                    <a:pt x="5870636" y="868752"/>
                  </a:lnTo>
                  <a:cubicBezTo>
                    <a:pt x="5847106" y="880778"/>
                    <a:pt x="5814918" y="892956"/>
                    <a:pt x="5774073" y="905284"/>
                  </a:cubicBezTo>
                  <a:cubicBezTo>
                    <a:pt x="5733229" y="917612"/>
                    <a:pt x="5698864" y="923776"/>
                    <a:pt x="5670980" y="923776"/>
                  </a:cubicBezTo>
                  <a:cubicBezTo>
                    <a:pt x="5661705" y="912029"/>
                    <a:pt x="5647932" y="899799"/>
                    <a:pt x="5629660" y="887087"/>
                  </a:cubicBezTo>
                  <a:cubicBezTo>
                    <a:pt x="5611387" y="874376"/>
                    <a:pt x="5595234" y="868020"/>
                    <a:pt x="5581199" y="868020"/>
                  </a:cubicBezTo>
                  <a:close/>
                  <a:moveTo>
                    <a:pt x="2693284" y="835214"/>
                  </a:moveTo>
                  <a:lnTo>
                    <a:pt x="2693707" y="835214"/>
                  </a:lnTo>
                  <a:cubicBezTo>
                    <a:pt x="2693649" y="840090"/>
                    <a:pt x="2693269" y="840981"/>
                    <a:pt x="2692567" y="837887"/>
                  </a:cubicBezTo>
                  <a:close/>
                  <a:moveTo>
                    <a:pt x="1016884" y="835214"/>
                  </a:moveTo>
                  <a:lnTo>
                    <a:pt x="1017307" y="835214"/>
                  </a:lnTo>
                  <a:cubicBezTo>
                    <a:pt x="1017249" y="840090"/>
                    <a:pt x="1016869" y="840981"/>
                    <a:pt x="1016166" y="837887"/>
                  </a:cubicBezTo>
                  <a:close/>
                  <a:moveTo>
                    <a:pt x="2239579" y="821006"/>
                  </a:moveTo>
                  <a:cubicBezTo>
                    <a:pt x="2260950" y="858849"/>
                    <a:pt x="2290793" y="897852"/>
                    <a:pt x="2329107" y="938011"/>
                  </a:cubicBezTo>
                  <a:cubicBezTo>
                    <a:pt x="2367421" y="978171"/>
                    <a:pt x="2392969" y="1000091"/>
                    <a:pt x="2405750" y="1003771"/>
                  </a:cubicBezTo>
                  <a:lnTo>
                    <a:pt x="2428039" y="1003771"/>
                  </a:lnTo>
                  <a:cubicBezTo>
                    <a:pt x="2428039" y="995703"/>
                    <a:pt x="2430523" y="982452"/>
                    <a:pt x="2435491" y="964018"/>
                  </a:cubicBezTo>
                  <a:cubicBezTo>
                    <a:pt x="2442189" y="931989"/>
                    <a:pt x="2445539" y="909893"/>
                    <a:pt x="2445539" y="897727"/>
                  </a:cubicBezTo>
                  <a:cubicBezTo>
                    <a:pt x="2445539" y="877806"/>
                    <a:pt x="2440727" y="864480"/>
                    <a:pt x="2431103" y="857747"/>
                  </a:cubicBezTo>
                  <a:cubicBezTo>
                    <a:pt x="2424277" y="850050"/>
                    <a:pt x="2401205" y="842003"/>
                    <a:pt x="2361887" y="833604"/>
                  </a:cubicBezTo>
                  <a:cubicBezTo>
                    <a:pt x="2322569" y="825205"/>
                    <a:pt x="2281799" y="821006"/>
                    <a:pt x="2239579" y="821006"/>
                  </a:cubicBezTo>
                  <a:close/>
                  <a:moveTo>
                    <a:pt x="563179" y="821006"/>
                  </a:moveTo>
                  <a:cubicBezTo>
                    <a:pt x="584550" y="858849"/>
                    <a:pt x="614393" y="897852"/>
                    <a:pt x="652707" y="938011"/>
                  </a:cubicBezTo>
                  <a:cubicBezTo>
                    <a:pt x="691021" y="978171"/>
                    <a:pt x="716569" y="1000091"/>
                    <a:pt x="729350" y="1003771"/>
                  </a:cubicBezTo>
                  <a:lnTo>
                    <a:pt x="751639" y="1003771"/>
                  </a:lnTo>
                  <a:cubicBezTo>
                    <a:pt x="751639" y="995703"/>
                    <a:pt x="754123" y="982452"/>
                    <a:pt x="759091" y="964018"/>
                  </a:cubicBezTo>
                  <a:cubicBezTo>
                    <a:pt x="765789" y="931989"/>
                    <a:pt x="769139" y="909893"/>
                    <a:pt x="769139" y="897727"/>
                  </a:cubicBezTo>
                  <a:cubicBezTo>
                    <a:pt x="769139" y="877806"/>
                    <a:pt x="764327" y="864480"/>
                    <a:pt x="754703" y="857747"/>
                  </a:cubicBezTo>
                  <a:cubicBezTo>
                    <a:pt x="747877" y="850050"/>
                    <a:pt x="724805" y="842003"/>
                    <a:pt x="685487" y="833604"/>
                  </a:cubicBezTo>
                  <a:cubicBezTo>
                    <a:pt x="646169" y="825205"/>
                    <a:pt x="605399" y="821006"/>
                    <a:pt x="563179" y="821006"/>
                  </a:cubicBezTo>
                  <a:close/>
                  <a:moveTo>
                    <a:pt x="6336090" y="803159"/>
                  </a:moveTo>
                  <a:cubicBezTo>
                    <a:pt x="6329424" y="803199"/>
                    <a:pt x="6322817" y="803674"/>
                    <a:pt x="6316267" y="804585"/>
                  </a:cubicBezTo>
                  <a:cubicBezTo>
                    <a:pt x="6313956" y="814986"/>
                    <a:pt x="6311705" y="825846"/>
                    <a:pt x="6309511" y="837165"/>
                  </a:cubicBezTo>
                  <a:cubicBezTo>
                    <a:pt x="6307317" y="848483"/>
                    <a:pt x="6303880" y="858826"/>
                    <a:pt x="6299202" y="868194"/>
                  </a:cubicBezTo>
                  <a:cubicBezTo>
                    <a:pt x="6295069" y="876460"/>
                    <a:pt x="6262658" y="894418"/>
                    <a:pt x="6201968" y="922070"/>
                  </a:cubicBezTo>
                  <a:cubicBezTo>
                    <a:pt x="6141278" y="949722"/>
                    <a:pt x="6096360" y="968969"/>
                    <a:pt x="6067210" y="979811"/>
                  </a:cubicBezTo>
                  <a:lnTo>
                    <a:pt x="5988225" y="984600"/>
                  </a:lnTo>
                  <a:cubicBezTo>
                    <a:pt x="5986403" y="993805"/>
                    <a:pt x="5985492" y="1002018"/>
                    <a:pt x="5985492" y="1009239"/>
                  </a:cubicBezTo>
                  <a:cubicBezTo>
                    <a:pt x="5985492" y="1020244"/>
                    <a:pt x="5987280" y="1030892"/>
                    <a:pt x="5990854" y="1041183"/>
                  </a:cubicBezTo>
                  <a:cubicBezTo>
                    <a:pt x="5994430" y="1051474"/>
                    <a:pt x="5996124" y="1056312"/>
                    <a:pt x="5995939" y="1055696"/>
                  </a:cubicBezTo>
                  <a:cubicBezTo>
                    <a:pt x="5999224" y="1064206"/>
                    <a:pt x="6001946" y="1072059"/>
                    <a:pt x="6004106" y="1079256"/>
                  </a:cubicBezTo>
                  <a:cubicBezTo>
                    <a:pt x="6011373" y="1108312"/>
                    <a:pt x="6015006" y="1149471"/>
                    <a:pt x="6015006" y="1202731"/>
                  </a:cubicBezTo>
                  <a:cubicBezTo>
                    <a:pt x="6015006" y="1221293"/>
                    <a:pt x="6014292" y="1242717"/>
                    <a:pt x="6012864" y="1267002"/>
                  </a:cubicBezTo>
                  <a:cubicBezTo>
                    <a:pt x="6004901" y="1367648"/>
                    <a:pt x="5995452" y="1450232"/>
                    <a:pt x="5984516" y="1514753"/>
                  </a:cubicBezTo>
                  <a:cubicBezTo>
                    <a:pt x="5973582" y="1579273"/>
                    <a:pt x="5956372" y="1636620"/>
                    <a:pt x="5932888" y="1686792"/>
                  </a:cubicBezTo>
                  <a:cubicBezTo>
                    <a:pt x="5909404" y="1736964"/>
                    <a:pt x="5875186" y="1785587"/>
                    <a:pt x="5830239" y="1832660"/>
                  </a:cubicBezTo>
                  <a:cubicBezTo>
                    <a:pt x="5914482" y="1807724"/>
                    <a:pt x="5976908" y="1774390"/>
                    <a:pt x="6017514" y="1732657"/>
                  </a:cubicBezTo>
                  <a:cubicBezTo>
                    <a:pt x="6058121" y="1690925"/>
                    <a:pt x="6086114" y="1647749"/>
                    <a:pt x="6101496" y="1603132"/>
                  </a:cubicBezTo>
                  <a:cubicBezTo>
                    <a:pt x="6116877" y="1558514"/>
                    <a:pt x="6130175" y="1504282"/>
                    <a:pt x="6141389" y="1440434"/>
                  </a:cubicBezTo>
                  <a:cubicBezTo>
                    <a:pt x="6147623" y="1403078"/>
                    <a:pt x="6154350" y="1369599"/>
                    <a:pt x="6161570" y="1339997"/>
                  </a:cubicBezTo>
                  <a:cubicBezTo>
                    <a:pt x="6162534" y="1332312"/>
                    <a:pt x="6163016" y="1320773"/>
                    <a:pt x="6163016" y="1305380"/>
                  </a:cubicBezTo>
                  <a:cubicBezTo>
                    <a:pt x="6163573" y="1293156"/>
                    <a:pt x="6164368" y="1283428"/>
                    <a:pt x="6165402" y="1276196"/>
                  </a:cubicBezTo>
                  <a:cubicBezTo>
                    <a:pt x="6166434" y="1268964"/>
                    <a:pt x="6168182" y="1263299"/>
                    <a:pt x="6170642" y="1259201"/>
                  </a:cubicBezTo>
                  <a:cubicBezTo>
                    <a:pt x="6177480" y="1248951"/>
                    <a:pt x="6184570" y="1242650"/>
                    <a:pt x="6191913" y="1240299"/>
                  </a:cubicBezTo>
                  <a:cubicBezTo>
                    <a:pt x="6199254" y="1237949"/>
                    <a:pt x="6211168" y="1236431"/>
                    <a:pt x="6227652" y="1235746"/>
                  </a:cubicBezTo>
                  <a:cubicBezTo>
                    <a:pt x="6247910" y="1235746"/>
                    <a:pt x="6263030" y="1233923"/>
                    <a:pt x="6273013" y="1230278"/>
                  </a:cubicBezTo>
                  <a:cubicBezTo>
                    <a:pt x="6254056" y="1516151"/>
                    <a:pt x="6244578" y="1672461"/>
                    <a:pt x="6244578" y="1699207"/>
                  </a:cubicBezTo>
                  <a:cubicBezTo>
                    <a:pt x="6245448" y="1707902"/>
                    <a:pt x="6251726" y="1724122"/>
                    <a:pt x="6263410" y="1747868"/>
                  </a:cubicBezTo>
                  <a:cubicBezTo>
                    <a:pt x="6275094" y="1771613"/>
                    <a:pt x="6287854" y="1793870"/>
                    <a:pt x="6301692" y="1814637"/>
                  </a:cubicBezTo>
                  <a:cubicBezTo>
                    <a:pt x="6315530" y="1835405"/>
                    <a:pt x="6328252" y="1845220"/>
                    <a:pt x="6339862" y="1844083"/>
                  </a:cubicBezTo>
                  <a:cubicBezTo>
                    <a:pt x="6361918" y="1821202"/>
                    <a:pt x="6378346" y="1798574"/>
                    <a:pt x="6389148" y="1776198"/>
                  </a:cubicBezTo>
                  <a:cubicBezTo>
                    <a:pt x="6399950" y="1753823"/>
                    <a:pt x="6407598" y="1727268"/>
                    <a:pt x="6412090" y="1696534"/>
                  </a:cubicBezTo>
                  <a:cubicBezTo>
                    <a:pt x="6416583" y="1665801"/>
                    <a:pt x="6418828" y="1625835"/>
                    <a:pt x="6418828" y="1576638"/>
                  </a:cubicBezTo>
                  <a:lnTo>
                    <a:pt x="6418828" y="1543832"/>
                  </a:lnTo>
                  <a:cubicBezTo>
                    <a:pt x="6418828" y="1457557"/>
                    <a:pt x="6420053" y="1385619"/>
                    <a:pt x="6422502" y="1328017"/>
                  </a:cubicBezTo>
                  <a:cubicBezTo>
                    <a:pt x="6424952" y="1270415"/>
                    <a:pt x="6429369" y="1236808"/>
                    <a:pt x="6435754" y="1227196"/>
                  </a:cubicBezTo>
                  <a:lnTo>
                    <a:pt x="6454630" y="1219343"/>
                  </a:lnTo>
                  <a:cubicBezTo>
                    <a:pt x="6528426" y="1222988"/>
                    <a:pt x="6565323" y="1210532"/>
                    <a:pt x="6565323" y="1181975"/>
                  </a:cubicBezTo>
                  <a:cubicBezTo>
                    <a:pt x="6565323" y="1173512"/>
                    <a:pt x="6560546" y="1163308"/>
                    <a:pt x="6550992" y="1151363"/>
                  </a:cubicBezTo>
                  <a:cubicBezTo>
                    <a:pt x="6542518" y="1135947"/>
                    <a:pt x="6532752" y="1122521"/>
                    <a:pt x="6521696" y="1111087"/>
                  </a:cubicBezTo>
                  <a:cubicBezTo>
                    <a:pt x="6510638" y="1099652"/>
                    <a:pt x="6497854" y="1090116"/>
                    <a:pt x="6483343" y="1082477"/>
                  </a:cubicBezTo>
                  <a:lnTo>
                    <a:pt x="6477162" y="1077550"/>
                  </a:lnTo>
                  <a:cubicBezTo>
                    <a:pt x="6464264" y="1075135"/>
                    <a:pt x="6453840" y="1075716"/>
                    <a:pt x="6445888" y="1079291"/>
                  </a:cubicBezTo>
                  <a:cubicBezTo>
                    <a:pt x="6437936" y="1082866"/>
                    <a:pt x="6430618" y="1086482"/>
                    <a:pt x="6423930" y="1090139"/>
                  </a:cubicBezTo>
                  <a:cubicBezTo>
                    <a:pt x="6408340" y="1099484"/>
                    <a:pt x="6390103" y="1108336"/>
                    <a:pt x="6369220" y="1116694"/>
                  </a:cubicBezTo>
                  <a:cubicBezTo>
                    <a:pt x="6305279" y="1131054"/>
                    <a:pt x="6241280" y="1138530"/>
                    <a:pt x="6177224" y="1139122"/>
                  </a:cubicBezTo>
                  <a:cubicBezTo>
                    <a:pt x="6177840" y="1141594"/>
                    <a:pt x="6179271" y="1131593"/>
                    <a:pt x="6181517" y="1109119"/>
                  </a:cubicBezTo>
                  <a:cubicBezTo>
                    <a:pt x="6183763" y="1086645"/>
                    <a:pt x="6184886" y="1070480"/>
                    <a:pt x="6184886" y="1060624"/>
                  </a:cubicBezTo>
                  <a:cubicBezTo>
                    <a:pt x="6184886" y="1054948"/>
                    <a:pt x="6184027" y="1050438"/>
                    <a:pt x="6182310" y="1047095"/>
                  </a:cubicBezTo>
                  <a:cubicBezTo>
                    <a:pt x="6179738" y="1042985"/>
                    <a:pt x="6176760" y="1039630"/>
                    <a:pt x="6173376" y="1037028"/>
                  </a:cubicBezTo>
                  <a:lnTo>
                    <a:pt x="6162842" y="1031891"/>
                  </a:lnTo>
                  <a:lnTo>
                    <a:pt x="6231586" y="1021336"/>
                  </a:lnTo>
                  <a:cubicBezTo>
                    <a:pt x="6256676" y="1016963"/>
                    <a:pt x="6278533" y="1012565"/>
                    <a:pt x="6297156" y="1008142"/>
                  </a:cubicBezTo>
                  <a:cubicBezTo>
                    <a:pt x="6334402" y="999296"/>
                    <a:pt x="6364410" y="989556"/>
                    <a:pt x="6387181" y="978923"/>
                  </a:cubicBezTo>
                  <a:cubicBezTo>
                    <a:pt x="6409950" y="968290"/>
                    <a:pt x="6434622" y="952589"/>
                    <a:pt x="6461194" y="931821"/>
                  </a:cubicBezTo>
                  <a:lnTo>
                    <a:pt x="6504117" y="913799"/>
                  </a:lnTo>
                  <a:cubicBezTo>
                    <a:pt x="6504117" y="892149"/>
                    <a:pt x="6493378" y="872774"/>
                    <a:pt x="6471903" y="855675"/>
                  </a:cubicBezTo>
                  <a:cubicBezTo>
                    <a:pt x="6450427" y="838575"/>
                    <a:pt x="6425669" y="824874"/>
                    <a:pt x="6397628" y="814571"/>
                  </a:cubicBezTo>
                  <a:cubicBezTo>
                    <a:pt x="6376598" y="806844"/>
                    <a:pt x="6356084" y="803040"/>
                    <a:pt x="6336090" y="803159"/>
                  </a:cubicBezTo>
                  <a:close/>
                  <a:moveTo>
                    <a:pt x="4747375" y="792588"/>
                  </a:moveTo>
                  <a:cubicBezTo>
                    <a:pt x="4743439" y="792588"/>
                    <a:pt x="4738204" y="793400"/>
                    <a:pt x="4731668" y="795025"/>
                  </a:cubicBezTo>
                  <a:cubicBezTo>
                    <a:pt x="4688566" y="809641"/>
                    <a:pt x="4650129" y="819491"/>
                    <a:pt x="4616360" y="824575"/>
                  </a:cubicBezTo>
                  <a:cubicBezTo>
                    <a:pt x="4582591" y="829660"/>
                    <a:pt x="4539755" y="834007"/>
                    <a:pt x="4487853" y="837617"/>
                  </a:cubicBezTo>
                  <a:cubicBezTo>
                    <a:pt x="4453538" y="839068"/>
                    <a:pt x="4416071" y="842058"/>
                    <a:pt x="4375453" y="846585"/>
                  </a:cubicBezTo>
                  <a:cubicBezTo>
                    <a:pt x="4380595" y="871509"/>
                    <a:pt x="4390320" y="891522"/>
                    <a:pt x="4404628" y="906625"/>
                  </a:cubicBezTo>
                  <a:cubicBezTo>
                    <a:pt x="4418936" y="921727"/>
                    <a:pt x="4432172" y="928600"/>
                    <a:pt x="4444338" y="927242"/>
                  </a:cubicBezTo>
                  <a:lnTo>
                    <a:pt x="4459922" y="932727"/>
                  </a:lnTo>
                  <a:cubicBezTo>
                    <a:pt x="4460294" y="937231"/>
                    <a:pt x="4474607" y="937974"/>
                    <a:pt x="4502863" y="934955"/>
                  </a:cubicBezTo>
                  <a:cubicBezTo>
                    <a:pt x="4531350" y="930684"/>
                    <a:pt x="4548183" y="928548"/>
                    <a:pt x="4553360" y="928548"/>
                  </a:cubicBezTo>
                  <a:cubicBezTo>
                    <a:pt x="4554289" y="940644"/>
                    <a:pt x="4554753" y="949321"/>
                    <a:pt x="4554753" y="954580"/>
                  </a:cubicBezTo>
                  <a:cubicBezTo>
                    <a:pt x="4554753" y="972759"/>
                    <a:pt x="4553139" y="995105"/>
                    <a:pt x="4549912" y="1021619"/>
                  </a:cubicBezTo>
                  <a:cubicBezTo>
                    <a:pt x="4546616" y="1023268"/>
                    <a:pt x="4541624" y="1025096"/>
                    <a:pt x="4534937" y="1027104"/>
                  </a:cubicBezTo>
                  <a:cubicBezTo>
                    <a:pt x="4528251" y="1029113"/>
                    <a:pt x="4518677" y="1030668"/>
                    <a:pt x="4506215" y="1031771"/>
                  </a:cubicBezTo>
                  <a:cubicBezTo>
                    <a:pt x="4493753" y="1032874"/>
                    <a:pt x="4486390" y="1033309"/>
                    <a:pt x="4484127" y="1033077"/>
                  </a:cubicBezTo>
                  <a:cubicBezTo>
                    <a:pt x="4482942" y="1033147"/>
                    <a:pt x="4479736" y="1031687"/>
                    <a:pt x="4474506" y="1028698"/>
                  </a:cubicBezTo>
                  <a:cubicBezTo>
                    <a:pt x="4469276" y="1025709"/>
                    <a:pt x="4462558" y="1022777"/>
                    <a:pt x="4454350" y="1019904"/>
                  </a:cubicBezTo>
                  <a:cubicBezTo>
                    <a:pt x="4446143" y="1017031"/>
                    <a:pt x="4438139" y="1015595"/>
                    <a:pt x="4430338" y="1015595"/>
                  </a:cubicBezTo>
                  <a:cubicBezTo>
                    <a:pt x="4418973" y="1015595"/>
                    <a:pt x="4403598" y="1020766"/>
                    <a:pt x="4384211" y="1031109"/>
                  </a:cubicBezTo>
                  <a:cubicBezTo>
                    <a:pt x="4385012" y="1048221"/>
                    <a:pt x="4386736" y="1060177"/>
                    <a:pt x="4389383" y="1066980"/>
                  </a:cubicBezTo>
                  <a:cubicBezTo>
                    <a:pt x="4392030" y="1073783"/>
                    <a:pt x="4393591" y="1078362"/>
                    <a:pt x="4394067" y="1080719"/>
                  </a:cubicBezTo>
                  <a:cubicBezTo>
                    <a:pt x="4396238" y="1100929"/>
                    <a:pt x="4397323" y="1125934"/>
                    <a:pt x="4397323" y="1155734"/>
                  </a:cubicBezTo>
                  <a:cubicBezTo>
                    <a:pt x="4397323" y="1212198"/>
                    <a:pt x="4394775" y="1282006"/>
                    <a:pt x="4389679" y="1365158"/>
                  </a:cubicBezTo>
                  <a:cubicBezTo>
                    <a:pt x="4388948" y="1384939"/>
                    <a:pt x="4387854" y="1412507"/>
                    <a:pt x="4386397" y="1447861"/>
                  </a:cubicBezTo>
                  <a:cubicBezTo>
                    <a:pt x="4384940" y="1483215"/>
                    <a:pt x="4384211" y="1510469"/>
                    <a:pt x="4384211" y="1529623"/>
                  </a:cubicBezTo>
                  <a:cubicBezTo>
                    <a:pt x="4384211" y="1572227"/>
                    <a:pt x="4389220" y="1598172"/>
                    <a:pt x="4399239" y="1607459"/>
                  </a:cubicBezTo>
                  <a:cubicBezTo>
                    <a:pt x="4414899" y="1604835"/>
                    <a:pt x="4426554" y="1600764"/>
                    <a:pt x="4434204" y="1595244"/>
                  </a:cubicBezTo>
                  <a:cubicBezTo>
                    <a:pt x="4441854" y="1589724"/>
                    <a:pt x="4449440" y="1583203"/>
                    <a:pt x="4456963" y="1575680"/>
                  </a:cubicBezTo>
                  <a:cubicBezTo>
                    <a:pt x="4468861" y="1565766"/>
                    <a:pt x="4478183" y="1558558"/>
                    <a:pt x="4484928" y="1554053"/>
                  </a:cubicBezTo>
                  <a:cubicBezTo>
                    <a:pt x="4493704" y="1517347"/>
                    <a:pt x="4498861" y="1479393"/>
                    <a:pt x="4500399" y="1440191"/>
                  </a:cubicBezTo>
                  <a:cubicBezTo>
                    <a:pt x="4501937" y="1400988"/>
                    <a:pt x="4502706" y="1350624"/>
                    <a:pt x="4502706" y="1289099"/>
                  </a:cubicBezTo>
                  <a:lnTo>
                    <a:pt x="4502706" y="1243181"/>
                  </a:lnTo>
                  <a:lnTo>
                    <a:pt x="4502706" y="1190716"/>
                  </a:lnTo>
                  <a:cubicBezTo>
                    <a:pt x="4502706" y="1179224"/>
                    <a:pt x="4503403" y="1168262"/>
                    <a:pt x="4504796" y="1157832"/>
                  </a:cubicBezTo>
                  <a:cubicBezTo>
                    <a:pt x="4506189" y="1147401"/>
                    <a:pt x="4509137" y="1131889"/>
                    <a:pt x="4513641" y="1111296"/>
                  </a:cubicBezTo>
                  <a:cubicBezTo>
                    <a:pt x="4513276" y="1112550"/>
                    <a:pt x="4516768" y="1113003"/>
                    <a:pt x="4524119" y="1112656"/>
                  </a:cubicBezTo>
                  <a:lnTo>
                    <a:pt x="4550487" y="1109958"/>
                  </a:lnTo>
                  <a:lnTo>
                    <a:pt x="4544915" y="1130589"/>
                  </a:lnTo>
                  <a:cubicBezTo>
                    <a:pt x="4544915" y="1142059"/>
                    <a:pt x="4547828" y="1157585"/>
                    <a:pt x="4553656" y="1177169"/>
                  </a:cubicBezTo>
                  <a:cubicBezTo>
                    <a:pt x="4556663" y="1190136"/>
                    <a:pt x="4558485" y="1198720"/>
                    <a:pt x="4559124" y="1202923"/>
                  </a:cubicBezTo>
                  <a:lnTo>
                    <a:pt x="4552594" y="1349365"/>
                  </a:lnTo>
                  <a:lnTo>
                    <a:pt x="4542721" y="1407524"/>
                  </a:lnTo>
                  <a:cubicBezTo>
                    <a:pt x="4533295" y="1467262"/>
                    <a:pt x="4524600" y="1510399"/>
                    <a:pt x="4516636" y="1536937"/>
                  </a:cubicBezTo>
                  <a:cubicBezTo>
                    <a:pt x="4489577" y="1632742"/>
                    <a:pt x="4421016" y="1730591"/>
                    <a:pt x="4310955" y="1830483"/>
                  </a:cubicBezTo>
                  <a:cubicBezTo>
                    <a:pt x="4354929" y="1825932"/>
                    <a:pt x="4396708" y="1813015"/>
                    <a:pt x="4436293" y="1791731"/>
                  </a:cubicBezTo>
                  <a:cubicBezTo>
                    <a:pt x="4475879" y="1770446"/>
                    <a:pt x="4511172" y="1744495"/>
                    <a:pt x="4542172" y="1713878"/>
                  </a:cubicBezTo>
                  <a:cubicBezTo>
                    <a:pt x="4573173" y="1683260"/>
                    <a:pt x="4592823" y="1654346"/>
                    <a:pt x="4601124" y="1627135"/>
                  </a:cubicBezTo>
                  <a:cubicBezTo>
                    <a:pt x="4607683" y="1631906"/>
                    <a:pt x="4635326" y="1659378"/>
                    <a:pt x="4684053" y="1709551"/>
                  </a:cubicBezTo>
                  <a:cubicBezTo>
                    <a:pt x="4732780" y="1759723"/>
                    <a:pt x="4767057" y="1796847"/>
                    <a:pt x="4786885" y="1820923"/>
                  </a:cubicBezTo>
                  <a:cubicBezTo>
                    <a:pt x="4796044" y="1833124"/>
                    <a:pt x="4806561" y="1839224"/>
                    <a:pt x="4818437" y="1839224"/>
                  </a:cubicBezTo>
                  <a:cubicBezTo>
                    <a:pt x="4834944" y="1839224"/>
                    <a:pt x="4849310" y="1829319"/>
                    <a:pt x="4861533" y="1809509"/>
                  </a:cubicBezTo>
                  <a:cubicBezTo>
                    <a:pt x="4873757" y="1789699"/>
                    <a:pt x="4879869" y="1768557"/>
                    <a:pt x="4879869" y="1746083"/>
                  </a:cubicBezTo>
                  <a:cubicBezTo>
                    <a:pt x="4879869" y="1722866"/>
                    <a:pt x="4874042" y="1705371"/>
                    <a:pt x="4862387" y="1693600"/>
                  </a:cubicBezTo>
                  <a:lnTo>
                    <a:pt x="4861168" y="1690553"/>
                  </a:lnTo>
                  <a:cubicBezTo>
                    <a:pt x="4842699" y="1666256"/>
                    <a:pt x="4814054" y="1645816"/>
                    <a:pt x="4775235" y="1629234"/>
                  </a:cubicBezTo>
                  <a:cubicBezTo>
                    <a:pt x="4736416" y="1612651"/>
                    <a:pt x="4693679" y="1597324"/>
                    <a:pt x="4647024" y="1583255"/>
                  </a:cubicBezTo>
                  <a:cubicBezTo>
                    <a:pt x="4641580" y="1581212"/>
                    <a:pt x="4635613" y="1579108"/>
                    <a:pt x="4629124" y="1576943"/>
                  </a:cubicBezTo>
                  <a:lnTo>
                    <a:pt x="4623450" y="1575730"/>
                  </a:lnTo>
                  <a:lnTo>
                    <a:pt x="4629964" y="1546121"/>
                  </a:lnTo>
                  <a:cubicBezTo>
                    <a:pt x="4637834" y="1511362"/>
                    <a:pt x="4648304" y="1467851"/>
                    <a:pt x="4661372" y="1415586"/>
                  </a:cubicBezTo>
                  <a:cubicBezTo>
                    <a:pt x="4664739" y="1401261"/>
                    <a:pt x="4667148" y="1381468"/>
                    <a:pt x="4668599" y="1356208"/>
                  </a:cubicBezTo>
                  <a:cubicBezTo>
                    <a:pt x="4669272" y="1352134"/>
                    <a:pt x="4670160" y="1344022"/>
                    <a:pt x="4671263" y="1331874"/>
                  </a:cubicBezTo>
                  <a:cubicBezTo>
                    <a:pt x="4672366" y="1319725"/>
                    <a:pt x="4674118" y="1308851"/>
                    <a:pt x="4676521" y="1299251"/>
                  </a:cubicBezTo>
                  <a:lnTo>
                    <a:pt x="4676521" y="1218524"/>
                  </a:lnTo>
                  <a:cubicBezTo>
                    <a:pt x="4676870" y="1216087"/>
                    <a:pt x="4680184" y="1210480"/>
                    <a:pt x="4686464" y="1201704"/>
                  </a:cubicBezTo>
                  <a:cubicBezTo>
                    <a:pt x="4690307" y="1196340"/>
                    <a:pt x="4693801" y="1190130"/>
                    <a:pt x="4696947" y="1183072"/>
                  </a:cubicBezTo>
                  <a:cubicBezTo>
                    <a:pt x="4700093" y="1176014"/>
                    <a:pt x="4700755" y="1169890"/>
                    <a:pt x="4698932" y="1164701"/>
                  </a:cubicBezTo>
                  <a:cubicBezTo>
                    <a:pt x="4694695" y="1144363"/>
                    <a:pt x="4677160" y="1129188"/>
                    <a:pt x="4646328" y="1119175"/>
                  </a:cubicBezTo>
                  <a:cubicBezTo>
                    <a:pt x="4630911" y="1114169"/>
                    <a:pt x="4615347" y="1110414"/>
                    <a:pt x="4599635" y="1107911"/>
                  </a:cubicBezTo>
                  <a:lnTo>
                    <a:pt x="4586088" y="1106300"/>
                  </a:lnTo>
                  <a:lnTo>
                    <a:pt x="4656958" y="1099011"/>
                  </a:lnTo>
                  <a:cubicBezTo>
                    <a:pt x="4692962" y="1096103"/>
                    <a:pt x="4712462" y="1094307"/>
                    <a:pt x="4715457" y="1093622"/>
                  </a:cubicBezTo>
                  <a:cubicBezTo>
                    <a:pt x="4714006" y="1118058"/>
                    <a:pt x="4713280" y="1165729"/>
                    <a:pt x="4713280" y="1236634"/>
                  </a:cubicBezTo>
                  <a:lnTo>
                    <a:pt x="4713280" y="1400611"/>
                  </a:lnTo>
                  <a:cubicBezTo>
                    <a:pt x="4713280" y="1405545"/>
                    <a:pt x="4712552" y="1412739"/>
                    <a:pt x="4711095" y="1422194"/>
                  </a:cubicBezTo>
                  <a:cubicBezTo>
                    <a:pt x="4709638" y="1431649"/>
                    <a:pt x="4708544" y="1438879"/>
                    <a:pt x="4707813" y="1443882"/>
                  </a:cubicBezTo>
                  <a:cubicBezTo>
                    <a:pt x="4703436" y="1468550"/>
                    <a:pt x="4701248" y="1487292"/>
                    <a:pt x="4701248" y="1500108"/>
                  </a:cubicBezTo>
                  <a:cubicBezTo>
                    <a:pt x="4701248" y="1511786"/>
                    <a:pt x="4703633" y="1523813"/>
                    <a:pt x="4708404" y="1536188"/>
                  </a:cubicBezTo>
                  <a:lnTo>
                    <a:pt x="4771404" y="1593250"/>
                  </a:lnTo>
                  <a:cubicBezTo>
                    <a:pt x="4792056" y="1593250"/>
                    <a:pt x="4805011" y="1590609"/>
                    <a:pt x="4810270" y="1585327"/>
                  </a:cubicBezTo>
                  <a:cubicBezTo>
                    <a:pt x="4826789" y="1567159"/>
                    <a:pt x="4835048" y="1526727"/>
                    <a:pt x="4835048" y="1464029"/>
                  </a:cubicBezTo>
                  <a:cubicBezTo>
                    <a:pt x="4835048" y="1435576"/>
                    <a:pt x="4833899" y="1403664"/>
                    <a:pt x="4831601" y="1368293"/>
                  </a:cubicBezTo>
                  <a:cubicBezTo>
                    <a:pt x="4830834" y="1356069"/>
                    <a:pt x="4830124" y="1342095"/>
                    <a:pt x="4829468" y="1326371"/>
                  </a:cubicBezTo>
                  <a:cubicBezTo>
                    <a:pt x="4828812" y="1310647"/>
                    <a:pt x="4828484" y="1289842"/>
                    <a:pt x="4828484" y="1263955"/>
                  </a:cubicBezTo>
                  <a:cubicBezTo>
                    <a:pt x="4828484" y="1221490"/>
                    <a:pt x="4831154" y="1187936"/>
                    <a:pt x="4836494" y="1163291"/>
                  </a:cubicBezTo>
                  <a:cubicBezTo>
                    <a:pt x="4837481" y="1158299"/>
                    <a:pt x="4840948" y="1140605"/>
                    <a:pt x="4846898" y="1110208"/>
                  </a:cubicBezTo>
                  <a:cubicBezTo>
                    <a:pt x="4852847" y="1079810"/>
                    <a:pt x="4854615" y="1062389"/>
                    <a:pt x="4852200" y="1057943"/>
                  </a:cubicBezTo>
                  <a:cubicBezTo>
                    <a:pt x="4849739" y="1042434"/>
                    <a:pt x="4843494" y="1030921"/>
                    <a:pt x="4833464" y="1023404"/>
                  </a:cubicBezTo>
                  <a:cubicBezTo>
                    <a:pt x="4823434" y="1015888"/>
                    <a:pt x="4809556" y="1007886"/>
                    <a:pt x="4791830" y="999401"/>
                  </a:cubicBezTo>
                  <a:lnTo>
                    <a:pt x="4764230" y="985000"/>
                  </a:lnTo>
                  <a:cubicBezTo>
                    <a:pt x="4751287" y="985000"/>
                    <a:pt x="4742055" y="985499"/>
                    <a:pt x="4736535" y="986498"/>
                  </a:cubicBezTo>
                  <a:cubicBezTo>
                    <a:pt x="4731015" y="987496"/>
                    <a:pt x="4726438" y="989208"/>
                    <a:pt x="4722805" y="991634"/>
                  </a:cubicBezTo>
                  <a:cubicBezTo>
                    <a:pt x="4719171" y="994061"/>
                    <a:pt x="4715126" y="996092"/>
                    <a:pt x="4710668" y="997729"/>
                  </a:cubicBezTo>
                  <a:cubicBezTo>
                    <a:pt x="4698514" y="1001978"/>
                    <a:pt x="4683458" y="1006180"/>
                    <a:pt x="4665499" y="1010336"/>
                  </a:cubicBezTo>
                  <a:cubicBezTo>
                    <a:pt x="4652068" y="1012565"/>
                    <a:pt x="4642259" y="1015769"/>
                    <a:pt x="4636071" y="1019948"/>
                  </a:cubicBezTo>
                  <a:cubicBezTo>
                    <a:pt x="4648539" y="1006435"/>
                    <a:pt x="4662829" y="979898"/>
                    <a:pt x="4678942" y="940336"/>
                  </a:cubicBezTo>
                  <a:lnTo>
                    <a:pt x="4688293" y="917386"/>
                  </a:lnTo>
                  <a:lnTo>
                    <a:pt x="4716014" y="916515"/>
                  </a:lnTo>
                  <a:cubicBezTo>
                    <a:pt x="4758176" y="916515"/>
                    <a:pt x="4788109" y="923440"/>
                    <a:pt x="4805812" y="937289"/>
                  </a:cubicBezTo>
                  <a:cubicBezTo>
                    <a:pt x="4818651" y="934572"/>
                    <a:pt x="4827427" y="931929"/>
                    <a:pt x="4832140" y="929357"/>
                  </a:cubicBezTo>
                  <a:cubicBezTo>
                    <a:pt x="4836854" y="926786"/>
                    <a:pt x="4843256" y="921965"/>
                    <a:pt x="4851347" y="914896"/>
                  </a:cubicBezTo>
                  <a:cubicBezTo>
                    <a:pt x="4855062" y="896775"/>
                    <a:pt x="4851768" y="878465"/>
                    <a:pt x="4841465" y="859967"/>
                  </a:cubicBezTo>
                  <a:cubicBezTo>
                    <a:pt x="4831162" y="841469"/>
                    <a:pt x="4817200" y="825614"/>
                    <a:pt x="4799579" y="812404"/>
                  </a:cubicBezTo>
                  <a:cubicBezTo>
                    <a:pt x="4781957" y="799193"/>
                    <a:pt x="4764555" y="792588"/>
                    <a:pt x="4747375" y="792588"/>
                  </a:cubicBezTo>
                  <a:close/>
                  <a:moveTo>
                    <a:pt x="3978613" y="789297"/>
                  </a:moveTo>
                  <a:cubicBezTo>
                    <a:pt x="3980389" y="804516"/>
                    <a:pt x="3983746" y="816710"/>
                    <a:pt x="3988686" y="825881"/>
                  </a:cubicBezTo>
                  <a:cubicBezTo>
                    <a:pt x="3993626" y="835052"/>
                    <a:pt x="3996095" y="844786"/>
                    <a:pt x="3996095" y="855083"/>
                  </a:cubicBezTo>
                  <a:cubicBezTo>
                    <a:pt x="3996095" y="883570"/>
                    <a:pt x="3992148" y="918460"/>
                    <a:pt x="3984255" y="959751"/>
                  </a:cubicBezTo>
                  <a:cubicBezTo>
                    <a:pt x="3976361" y="1001043"/>
                    <a:pt x="3963615" y="1046613"/>
                    <a:pt x="3946016" y="1096460"/>
                  </a:cubicBezTo>
                  <a:lnTo>
                    <a:pt x="3838665" y="1357096"/>
                  </a:lnTo>
                  <a:cubicBezTo>
                    <a:pt x="3888199" y="1333600"/>
                    <a:pt x="3930745" y="1290962"/>
                    <a:pt x="3966302" y="1229181"/>
                  </a:cubicBezTo>
                  <a:cubicBezTo>
                    <a:pt x="3970864" y="1285982"/>
                    <a:pt x="3973145" y="1361711"/>
                    <a:pt x="3973145" y="1456367"/>
                  </a:cubicBezTo>
                  <a:cubicBezTo>
                    <a:pt x="3973145" y="1541052"/>
                    <a:pt x="3970255" y="1620333"/>
                    <a:pt x="3964474" y="1694210"/>
                  </a:cubicBezTo>
                  <a:cubicBezTo>
                    <a:pt x="3963731" y="1701546"/>
                    <a:pt x="3962163" y="1710607"/>
                    <a:pt x="3959772" y="1721391"/>
                  </a:cubicBezTo>
                  <a:cubicBezTo>
                    <a:pt x="3958518" y="1726383"/>
                    <a:pt x="3957155" y="1733125"/>
                    <a:pt x="3955680" y="1741616"/>
                  </a:cubicBezTo>
                  <a:cubicBezTo>
                    <a:pt x="3954206" y="1750108"/>
                    <a:pt x="3953469" y="1760832"/>
                    <a:pt x="3953469" y="1773787"/>
                  </a:cubicBezTo>
                  <a:cubicBezTo>
                    <a:pt x="3963696" y="1788681"/>
                    <a:pt x="3982142" y="1804503"/>
                    <a:pt x="4008807" y="1821254"/>
                  </a:cubicBezTo>
                  <a:cubicBezTo>
                    <a:pt x="4011755" y="1823483"/>
                    <a:pt x="4017069" y="1827035"/>
                    <a:pt x="4024748" y="1831911"/>
                  </a:cubicBezTo>
                  <a:cubicBezTo>
                    <a:pt x="4032427" y="1836787"/>
                    <a:pt x="4039181" y="1842138"/>
                    <a:pt x="4045008" y="1847966"/>
                  </a:cubicBezTo>
                  <a:cubicBezTo>
                    <a:pt x="4065718" y="1847966"/>
                    <a:pt x="4080124" y="1837094"/>
                    <a:pt x="4088227" y="1815351"/>
                  </a:cubicBezTo>
                  <a:cubicBezTo>
                    <a:pt x="4096330" y="1793608"/>
                    <a:pt x="4100381" y="1770153"/>
                    <a:pt x="4100381" y="1744986"/>
                  </a:cubicBezTo>
                  <a:cubicBezTo>
                    <a:pt x="4100381" y="1738613"/>
                    <a:pt x="4099632" y="1729424"/>
                    <a:pt x="4098135" y="1717421"/>
                  </a:cubicBezTo>
                  <a:cubicBezTo>
                    <a:pt x="4094536" y="1698012"/>
                    <a:pt x="4092737" y="1628853"/>
                    <a:pt x="4092737" y="1509947"/>
                  </a:cubicBezTo>
                  <a:cubicBezTo>
                    <a:pt x="4092737" y="1424043"/>
                    <a:pt x="4093964" y="1348065"/>
                    <a:pt x="4096420" y="1282012"/>
                  </a:cubicBezTo>
                  <a:cubicBezTo>
                    <a:pt x="4098875" y="1215959"/>
                    <a:pt x="4102239" y="1178672"/>
                    <a:pt x="4106511" y="1170151"/>
                  </a:cubicBezTo>
                  <a:cubicBezTo>
                    <a:pt x="4108252" y="1154108"/>
                    <a:pt x="4106124" y="1142744"/>
                    <a:pt x="4100129" y="1136057"/>
                  </a:cubicBezTo>
                  <a:cubicBezTo>
                    <a:pt x="4094133" y="1129370"/>
                    <a:pt x="4085171" y="1126027"/>
                    <a:pt x="4073243" y="1126027"/>
                  </a:cubicBezTo>
                  <a:cubicBezTo>
                    <a:pt x="4061315" y="1126027"/>
                    <a:pt x="4056152" y="1126486"/>
                    <a:pt x="4057754" y="1127403"/>
                  </a:cubicBezTo>
                  <a:cubicBezTo>
                    <a:pt x="4065486" y="1124640"/>
                    <a:pt x="4073789" y="1112164"/>
                    <a:pt x="4082663" y="1089974"/>
                  </a:cubicBezTo>
                  <a:cubicBezTo>
                    <a:pt x="4091538" y="1067784"/>
                    <a:pt x="4101252" y="1040211"/>
                    <a:pt x="4111804" y="1007254"/>
                  </a:cubicBezTo>
                  <a:cubicBezTo>
                    <a:pt x="4119500" y="982400"/>
                    <a:pt x="4125612" y="964209"/>
                    <a:pt x="4130140" y="952682"/>
                  </a:cubicBezTo>
                  <a:cubicBezTo>
                    <a:pt x="4132969" y="950322"/>
                    <a:pt x="4137067" y="944964"/>
                    <a:pt x="4142434" y="936607"/>
                  </a:cubicBezTo>
                  <a:lnTo>
                    <a:pt x="4145786" y="931188"/>
                  </a:lnTo>
                  <a:lnTo>
                    <a:pt x="4148545" y="947493"/>
                  </a:lnTo>
                  <a:cubicBezTo>
                    <a:pt x="4159155" y="970838"/>
                    <a:pt x="4164460" y="1020569"/>
                    <a:pt x="4164460" y="1096686"/>
                  </a:cubicBezTo>
                  <a:cubicBezTo>
                    <a:pt x="4164460" y="1164852"/>
                    <a:pt x="4160090" y="1264494"/>
                    <a:pt x="4151349" y="1395614"/>
                  </a:cubicBezTo>
                  <a:cubicBezTo>
                    <a:pt x="4146241" y="1465590"/>
                    <a:pt x="4143350" y="1519071"/>
                    <a:pt x="4142677" y="1556056"/>
                  </a:cubicBezTo>
                  <a:lnTo>
                    <a:pt x="4121416" y="1568820"/>
                  </a:lnTo>
                  <a:cubicBezTo>
                    <a:pt x="4119500" y="1580266"/>
                    <a:pt x="4118543" y="1588334"/>
                    <a:pt x="4118543" y="1593024"/>
                  </a:cubicBezTo>
                  <a:cubicBezTo>
                    <a:pt x="4118543" y="1603216"/>
                    <a:pt x="4120345" y="1613516"/>
                    <a:pt x="4123950" y="1623923"/>
                  </a:cubicBezTo>
                  <a:cubicBezTo>
                    <a:pt x="4127554" y="1634330"/>
                    <a:pt x="4131219" y="1642795"/>
                    <a:pt x="4134946" y="1649319"/>
                  </a:cubicBezTo>
                  <a:cubicBezTo>
                    <a:pt x="4138602" y="1655994"/>
                    <a:pt x="4142868" y="1665026"/>
                    <a:pt x="4147744" y="1676414"/>
                  </a:cubicBezTo>
                  <a:cubicBezTo>
                    <a:pt x="4154965" y="1682183"/>
                    <a:pt x="4162429" y="1685068"/>
                    <a:pt x="4170137" y="1685068"/>
                  </a:cubicBezTo>
                  <a:cubicBezTo>
                    <a:pt x="4179598" y="1685068"/>
                    <a:pt x="4188008" y="1681826"/>
                    <a:pt x="4195369" y="1675343"/>
                  </a:cubicBezTo>
                  <a:cubicBezTo>
                    <a:pt x="4202729" y="1668860"/>
                    <a:pt x="4209769" y="1660945"/>
                    <a:pt x="4216490" y="1651600"/>
                  </a:cubicBezTo>
                  <a:cubicBezTo>
                    <a:pt x="4223212" y="1642256"/>
                    <a:pt x="4228436" y="1635343"/>
                    <a:pt x="4232162" y="1630862"/>
                  </a:cubicBezTo>
                  <a:cubicBezTo>
                    <a:pt x="4236086" y="1626276"/>
                    <a:pt x="4242160" y="1620431"/>
                    <a:pt x="4250385" y="1613327"/>
                  </a:cubicBezTo>
                  <a:cubicBezTo>
                    <a:pt x="4258609" y="1606222"/>
                    <a:pt x="4266558" y="1598828"/>
                    <a:pt x="4274232" y="1591143"/>
                  </a:cubicBezTo>
                  <a:cubicBezTo>
                    <a:pt x="4336663" y="1535247"/>
                    <a:pt x="4372371" y="1499435"/>
                    <a:pt x="4381356" y="1483705"/>
                  </a:cubicBezTo>
                  <a:lnTo>
                    <a:pt x="4375871" y="1478777"/>
                  </a:lnTo>
                  <a:lnTo>
                    <a:pt x="4302911" y="1472578"/>
                  </a:lnTo>
                  <a:cubicBezTo>
                    <a:pt x="4293136" y="1472578"/>
                    <a:pt x="4282114" y="1472938"/>
                    <a:pt x="4269843" y="1473658"/>
                  </a:cubicBezTo>
                  <a:lnTo>
                    <a:pt x="4272943" y="1349591"/>
                  </a:lnTo>
                  <a:cubicBezTo>
                    <a:pt x="4274522" y="1299349"/>
                    <a:pt x="4275311" y="1269980"/>
                    <a:pt x="4275311" y="1261482"/>
                  </a:cubicBezTo>
                  <a:cubicBezTo>
                    <a:pt x="4283449" y="1254366"/>
                    <a:pt x="4291711" y="1249354"/>
                    <a:pt x="4300099" y="1246446"/>
                  </a:cubicBezTo>
                  <a:cubicBezTo>
                    <a:pt x="4308486" y="1243538"/>
                    <a:pt x="4321519" y="1240082"/>
                    <a:pt x="4339199" y="1236077"/>
                  </a:cubicBezTo>
                  <a:cubicBezTo>
                    <a:pt x="4349542" y="1234138"/>
                    <a:pt x="4358371" y="1231950"/>
                    <a:pt x="4365684" y="1229512"/>
                  </a:cubicBezTo>
                  <a:cubicBezTo>
                    <a:pt x="4372998" y="1227074"/>
                    <a:pt x="4381861" y="1221752"/>
                    <a:pt x="4392273" y="1213544"/>
                  </a:cubicBezTo>
                  <a:cubicBezTo>
                    <a:pt x="4391368" y="1196932"/>
                    <a:pt x="4389528" y="1184665"/>
                    <a:pt x="4386754" y="1176742"/>
                  </a:cubicBezTo>
                  <a:cubicBezTo>
                    <a:pt x="4383979" y="1168819"/>
                    <a:pt x="4379852" y="1161091"/>
                    <a:pt x="4374373" y="1153557"/>
                  </a:cubicBezTo>
                  <a:cubicBezTo>
                    <a:pt x="4368859" y="1145710"/>
                    <a:pt x="4363386" y="1135064"/>
                    <a:pt x="4357953" y="1121622"/>
                  </a:cubicBezTo>
                  <a:cubicBezTo>
                    <a:pt x="4335467" y="1124001"/>
                    <a:pt x="4319041" y="1126346"/>
                    <a:pt x="4308674" y="1128657"/>
                  </a:cubicBezTo>
                  <a:lnTo>
                    <a:pt x="4283429" y="1138929"/>
                  </a:lnTo>
                  <a:lnTo>
                    <a:pt x="4283897" y="1137394"/>
                  </a:lnTo>
                  <a:cubicBezTo>
                    <a:pt x="4285318" y="1131372"/>
                    <a:pt x="4288179" y="1112463"/>
                    <a:pt x="4292480" y="1080667"/>
                  </a:cubicBezTo>
                  <a:cubicBezTo>
                    <a:pt x="4293966" y="1068118"/>
                    <a:pt x="4296578" y="1048206"/>
                    <a:pt x="4300316" y="1020932"/>
                  </a:cubicBezTo>
                  <a:cubicBezTo>
                    <a:pt x="4304054" y="993657"/>
                    <a:pt x="4305923" y="974819"/>
                    <a:pt x="4305923" y="964418"/>
                  </a:cubicBezTo>
                  <a:cubicBezTo>
                    <a:pt x="4305923" y="956164"/>
                    <a:pt x="4305081" y="951208"/>
                    <a:pt x="4303398" y="949547"/>
                  </a:cubicBezTo>
                  <a:cubicBezTo>
                    <a:pt x="4296050" y="930742"/>
                    <a:pt x="4276394" y="917200"/>
                    <a:pt x="4244429" y="908923"/>
                  </a:cubicBezTo>
                  <a:cubicBezTo>
                    <a:pt x="4220456" y="902715"/>
                    <a:pt x="4194960" y="899384"/>
                    <a:pt x="4167940" y="898929"/>
                  </a:cubicBezTo>
                  <a:lnTo>
                    <a:pt x="4159829" y="899078"/>
                  </a:lnTo>
                  <a:lnTo>
                    <a:pt x="4166045" y="883988"/>
                  </a:lnTo>
                  <a:cubicBezTo>
                    <a:pt x="4167845" y="876471"/>
                    <a:pt x="4166608" y="871944"/>
                    <a:pt x="4162336" y="870406"/>
                  </a:cubicBezTo>
                  <a:lnTo>
                    <a:pt x="4160856" y="870395"/>
                  </a:lnTo>
                  <a:lnTo>
                    <a:pt x="4152809" y="853298"/>
                  </a:lnTo>
                  <a:cubicBezTo>
                    <a:pt x="4147218" y="846460"/>
                    <a:pt x="4139305" y="839730"/>
                    <a:pt x="4129069" y="833107"/>
                  </a:cubicBezTo>
                  <a:cubicBezTo>
                    <a:pt x="4108597" y="819862"/>
                    <a:pt x="4085261" y="809249"/>
                    <a:pt x="4059060" y="801268"/>
                  </a:cubicBezTo>
                  <a:cubicBezTo>
                    <a:pt x="4032860" y="793287"/>
                    <a:pt x="4006044" y="789297"/>
                    <a:pt x="3978613" y="789297"/>
                  </a:cubicBezTo>
                  <a:close/>
                  <a:moveTo>
                    <a:pt x="3006164" y="779458"/>
                  </a:moveTo>
                  <a:cubicBezTo>
                    <a:pt x="2999152" y="779458"/>
                    <a:pt x="2991746" y="780759"/>
                    <a:pt x="2983945" y="783359"/>
                  </a:cubicBezTo>
                  <a:cubicBezTo>
                    <a:pt x="2981855" y="797626"/>
                    <a:pt x="2982192" y="808924"/>
                    <a:pt x="2984955" y="817253"/>
                  </a:cubicBezTo>
                  <a:cubicBezTo>
                    <a:pt x="2987718" y="825582"/>
                    <a:pt x="2992321" y="836921"/>
                    <a:pt x="2998763" y="851269"/>
                  </a:cubicBezTo>
                  <a:cubicBezTo>
                    <a:pt x="3005508" y="863992"/>
                    <a:pt x="3010116" y="874068"/>
                    <a:pt x="3012589" y="881498"/>
                  </a:cubicBezTo>
                  <a:cubicBezTo>
                    <a:pt x="3016211" y="906839"/>
                    <a:pt x="3019107" y="924026"/>
                    <a:pt x="3021278" y="933057"/>
                  </a:cubicBezTo>
                  <a:cubicBezTo>
                    <a:pt x="3023449" y="942089"/>
                    <a:pt x="3024534" y="947441"/>
                    <a:pt x="3024534" y="949112"/>
                  </a:cubicBezTo>
                  <a:cubicBezTo>
                    <a:pt x="3024534" y="950412"/>
                    <a:pt x="3024352" y="954301"/>
                    <a:pt x="3023986" y="960779"/>
                  </a:cubicBezTo>
                  <a:cubicBezTo>
                    <a:pt x="3023620" y="967256"/>
                    <a:pt x="3023437" y="978917"/>
                    <a:pt x="3023437" y="995761"/>
                  </a:cubicBezTo>
                  <a:cubicBezTo>
                    <a:pt x="3012502" y="1003969"/>
                    <a:pt x="2993882" y="1011877"/>
                    <a:pt x="2967577" y="1019486"/>
                  </a:cubicBezTo>
                  <a:cubicBezTo>
                    <a:pt x="2941272" y="1027096"/>
                    <a:pt x="2916964" y="1030900"/>
                    <a:pt x="2894652" y="1030900"/>
                  </a:cubicBezTo>
                  <a:cubicBezTo>
                    <a:pt x="2885661" y="1030900"/>
                    <a:pt x="2876683" y="1030079"/>
                    <a:pt x="2867718" y="1028437"/>
                  </a:cubicBezTo>
                  <a:lnTo>
                    <a:pt x="2848057" y="1023025"/>
                  </a:lnTo>
                  <a:lnTo>
                    <a:pt x="2848349" y="1013196"/>
                  </a:lnTo>
                  <a:cubicBezTo>
                    <a:pt x="2849131" y="1004957"/>
                    <a:pt x="2850475" y="995895"/>
                    <a:pt x="2852382" y="986010"/>
                  </a:cubicBezTo>
                  <a:cubicBezTo>
                    <a:pt x="2856195" y="966241"/>
                    <a:pt x="2861608" y="949565"/>
                    <a:pt x="2868619" y="935983"/>
                  </a:cubicBezTo>
                  <a:lnTo>
                    <a:pt x="2868532" y="935826"/>
                  </a:lnTo>
                  <a:cubicBezTo>
                    <a:pt x="2867650" y="917554"/>
                    <a:pt x="2861149" y="901145"/>
                    <a:pt x="2849030" y="886600"/>
                  </a:cubicBezTo>
                  <a:cubicBezTo>
                    <a:pt x="2836910" y="872054"/>
                    <a:pt x="2823404" y="861647"/>
                    <a:pt x="2808510" y="855379"/>
                  </a:cubicBezTo>
                  <a:cubicBezTo>
                    <a:pt x="2801568" y="851408"/>
                    <a:pt x="2794934" y="849423"/>
                    <a:pt x="2788607" y="849423"/>
                  </a:cubicBezTo>
                  <a:cubicBezTo>
                    <a:pt x="2780621" y="849423"/>
                    <a:pt x="2773815" y="851768"/>
                    <a:pt x="2768190" y="856458"/>
                  </a:cubicBezTo>
                  <a:cubicBezTo>
                    <a:pt x="2762566" y="861148"/>
                    <a:pt x="2757026" y="866906"/>
                    <a:pt x="2751570" y="873732"/>
                  </a:cubicBezTo>
                  <a:cubicBezTo>
                    <a:pt x="2742713" y="884052"/>
                    <a:pt x="2736757" y="890088"/>
                    <a:pt x="2733704" y="891841"/>
                  </a:cubicBezTo>
                  <a:cubicBezTo>
                    <a:pt x="2727726" y="893629"/>
                    <a:pt x="2719020" y="895521"/>
                    <a:pt x="2707585" y="897518"/>
                  </a:cubicBezTo>
                  <a:lnTo>
                    <a:pt x="2688239" y="901888"/>
                  </a:lnTo>
                  <a:cubicBezTo>
                    <a:pt x="2699221" y="899079"/>
                    <a:pt x="2710197" y="888718"/>
                    <a:pt x="2721167" y="870806"/>
                  </a:cubicBezTo>
                  <a:cubicBezTo>
                    <a:pt x="2732137" y="852894"/>
                    <a:pt x="2739747" y="839916"/>
                    <a:pt x="2743995" y="831871"/>
                  </a:cubicBezTo>
                  <a:cubicBezTo>
                    <a:pt x="2740908" y="815921"/>
                    <a:pt x="2729761" y="803564"/>
                    <a:pt x="2710554" y="794799"/>
                  </a:cubicBezTo>
                  <a:cubicBezTo>
                    <a:pt x="2691348" y="786035"/>
                    <a:pt x="2673270" y="781652"/>
                    <a:pt x="2656322" y="781652"/>
                  </a:cubicBezTo>
                  <a:cubicBezTo>
                    <a:pt x="2641590" y="781652"/>
                    <a:pt x="2630585" y="787068"/>
                    <a:pt x="2623307" y="797899"/>
                  </a:cubicBezTo>
                  <a:cubicBezTo>
                    <a:pt x="2626348" y="805108"/>
                    <a:pt x="2629297" y="810282"/>
                    <a:pt x="2632153" y="813422"/>
                  </a:cubicBezTo>
                  <a:cubicBezTo>
                    <a:pt x="2635008" y="816562"/>
                    <a:pt x="2636436" y="818788"/>
                    <a:pt x="2636436" y="820100"/>
                  </a:cubicBezTo>
                  <a:lnTo>
                    <a:pt x="2636436" y="824175"/>
                  </a:lnTo>
                  <a:cubicBezTo>
                    <a:pt x="2637066" y="827202"/>
                    <a:pt x="2633172" y="851679"/>
                    <a:pt x="2624754" y="897608"/>
                  </a:cubicBezTo>
                  <a:lnTo>
                    <a:pt x="2622771" y="908325"/>
                  </a:lnTo>
                  <a:lnTo>
                    <a:pt x="2604109" y="902063"/>
                  </a:lnTo>
                  <a:cubicBezTo>
                    <a:pt x="2582929" y="896130"/>
                    <a:pt x="2564619" y="893165"/>
                    <a:pt x="2549180" y="893165"/>
                  </a:cubicBezTo>
                  <a:cubicBezTo>
                    <a:pt x="2530096" y="893165"/>
                    <a:pt x="2520954" y="899578"/>
                    <a:pt x="2521755" y="912406"/>
                  </a:cubicBezTo>
                  <a:cubicBezTo>
                    <a:pt x="2522486" y="922494"/>
                    <a:pt x="2525109" y="933417"/>
                    <a:pt x="2529625" y="945177"/>
                  </a:cubicBezTo>
                  <a:cubicBezTo>
                    <a:pt x="2533317" y="950099"/>
                    <a:pt x="2535778" y="957528"/>
                    <a:pt x="2537008" y="967465"/>
                  </a:cubicBezTo>
                  <a:cubicBezTo>
                    <a:pt x="2544983" y="1004415"/>
                    <a:pt x="2548971" y="1050769"/>
                    <a:pt x="2548971" y="1106525"/>
                  </a:cubicBezTo>
                  <a:cubicBezTo>
                    <a:pt x="2548971" y="1144775"/>
                    <a:pt x="2546911" y="1198233"/>
                    <a:pt x="2542790" y="1266897"/>
                  </a:cubicBezTo>
                  <a:cubicBezTo>
                    <a:pt x="2541803" y="1282801"/>
                    <a:pt x="2540581" y="1303703"/>
                    <a:pt x="2539124" y="1329601"/>
                  </a:cubicBezTo>
                  <a:cubicBezTo>
                    <a:pt x="2537667" y="1355500"/>
                    <a:pt x="2536939" y="1381062"/>
                    <a:pt x="2536939" y="1406288"/>
                  </a:cubicBezTo>
                  <a:cubicBezTo>
                    <a:pt x="2540584" y="1406288"/>
                    <a:pt x="2540404" y="1407457"/>
                    <a:pt x="2536399" y="1409796"/>
                  </a:cubicBezTo>
                  <a:cubicBezTo>
                    <a:pt x="2532394" y="1412135"/>
                    <a:pt x="2530391" y="1411895"/>
                    <a:pt x="2530391" y="1409074"/>
                  </a:cubicBezTo>
                  <a:cubicBezTo>
                    <a:pt x="2531401" y="1408876"/>
                    <a:pt x="2525266" y="1411453"/>
                    <a:pt x="2511986" y="1416805"/>
                  </a:cubicBezTo>
                  <a:lnTo>
                    <a:pt x="2471344" y="1413531"/>
                  </a:lnTo>
                  <a:cubicBezTo>
                    <a:pt x="2471344" y="1434392"/>
                    <a:pt x="2476417" y="1451721"/>
                    <a:pt x="2486563" y="1465518"/>
                  </a:cubicBezTo>
                  <a:cubicBezTo>
                    <a:pt x="2496709" y="1479314"/>
                    <a:pt x="2511092" y="1494925"/>
                    <a:pt x="2529713" y="1512350"/>
                  </a:cubicBezTo>
                  <a:cubicBezTo>
                    <a:pt x="2543736" y="1505837"/>
                    <a:pt x="2569489" y="1493927"/>
                    <a:pt x="2606973" y="1476618"/>
                  </a:cubicBezTo>
                  <a:lnTo>
                    <a:pt x="2628775" y="1464238"/>
                  </a:lnTo>
                  <a:cubicBezTo>
                    <a:pt x="2609481" y="1507607"/>
                    <a:pt x="2578016" y="1566794"/>
                    <a:pt x="2534379" y="1641797"/>
                  </a:cubicBezTo>
                  <a:cubicBezTo>
                    <a:pt x="2490743" y="1716800"/>
                    <a:pt x="2451511" y="1773862"/>
                    <a:pt x="2416685" y="1812983"/>
                  </a:cubicBezTo>
                  <a:cubicBezTo>
                    <a:pt x="2471710" y="1794549"/>
                    <a:pt x="2515367" y="1770690"/>
                    <a:pt x="2547657" y="1741407"/>
                  </a:cubicBezTo>
                  <a:cubicBezTo>
                    <a:pt x="2579946" y="1712125"/>
                    <a:pt x="2607057" y="1681034"/>
                    <a:pt x="2628992" y="1648135"/>
                  </a:cubicBezTo>
                  <a:cubicBezTo>
                    <a:pt x="2650926" y="1615237"/>
                    <a:pt x="2678900" y="1569208"/>
                    <a:pt x="2712914" y="1510051"/>
                  </a:cubicBezTo>
                  <a:lnTo>
                    <a:pt x="2718416" y="1468608"/>
                  </a:lnTo>
                  <a:lnTo>
                    <a:pt x="2712008" y="1681760"/>
                  </a:lnTo>
                  <a:cubicBezTo>
                    <a:pt x="2710638" y="1682619"/>
                    <a:pt x="2705565" y="1683721"/>
                    <a:pt x="2696789" y="1685068"/>
                  </a:cubicBezTo>
                  <a:cubicBezTo>
                    <a:pt x="2688013" y="1686415"/>
                    <a:pt x="2675458" y="1687448"/>
                    <a:pt x="2659125" y="1688167"/>
                  </a:cubicBezTo>
                  <a:cubicBezTo>
                    <a:pt x="2634909" y="1689630"/>
                    <a:pt x="2614223" y="1692765"/>
                    <a:pt x="2597065" y="1697570"/>
                  </a:cubicBezTo>
                  <a:lnTo>
                    <a:pt x="2669939" y="1783172"/>
                  </a:lnTo>
                  <a:cubicBezTo>
                    <a:pt x="2674071" y="1788965"/>
                    <a:pt x="2679576" y="1797105"/>
                    <a:pt x="2686455" y="1807594"/>
                  </a:cubicBezTo>
                  <a:cubicBezTo>
                    <a:pt x="2693333" y="1818082"/>
                    <a:pt x="2703731" y="1829351"/>
                    <a:pt x="2717650" y="1841401"/>
                  </a:cubicBezTo>
                  <a:cubicBezTo>
                    <a:pt x="2752336" y="1824197"/>
                    <a:pt x="2776029" y="1809643"/>
                    <a:pt x="2788729" y="1797738"/>
                  </a:cubicBezTo>
                  <a:cubicBezTo>
                    <a:pt x="2801429" y="1785833"/>
                    <a:pt x="2813037" y="1766119"/>
                    <a:pt x="2823555" y="1738595"/>
                  </a:cubicBezTo>
                  <a:lnTo>
                    <a:pt x="2825766" y="1672949"/>
                  </a:lnTo>
                  <a:cubicBezTo>
                    <a:pt x="2830874" y="1642964"/>
                    <a:pt x="2835628" y="1524974"/>
                    <a:pt x="2840027" y="1318979"/>
                  </a:cubicBezTo>
                  <a:cubicBezTo>
                    <a:pt x="2840392" y="1301851"/>
                    <a:pt x="2840750" y="1285387"/>
                    <a:pt x="2841103" y="1269587"/>
                  </a:cubicBezTo>
                  <a:lnTo>
                    <a:pt x="2841919" y="1234053"/>
                  </a:lnTo>
                  <a:lnTo>
                    <a:pt x="2848403" y="1253071"/>
                  </a:lnTo>
                  <a:cubicBezTo>
                    <a:pt x="2856317" y="1274242"/>
                    <a:pt x="2865354" y="1292590"/>
                    <a:pt x="2875515" y="1308114"/>
                  </a:cubicBezTo>
                  <a:cubicBezTo>
                    <a:pt x="2889062" y="1328812"/>
                    <a:pt x="2897467" y="1341413"/>
                    <a:pt x="2900729" y="1345917"/>
                  </a:cubicBezTo>
                  <a:cubicBezTo>
                    <a:pt x="2922193" y="1376633"/>
                    <a:pt x="2939879" y="1404778"/>
                    <a:pt x="2953786" y="1430352"/>
                  </a:cubicBezTo>
                  <a:cubicBezTo>
                    <a:pt x="2977026" y="1428518"/>
                    <a:pt x="2994697" y="1417789"/>
                    <a:pt x="3006799" y="1398165"/>
                  </a:cubicBezTo>
                  <a:cubicBezTo>
                    <a:pt x="3018901" y="1378540"/>
                    <a:pt x="3024952" y="1357491"/>
                    <a:pt x="3024952" y="1335017"/>
                  </a:cubicBezTo>
                  <a:cubicBezTo>
                    <a:pt x="3024952" y="1320599"/>
                    <a:pt x="3022039" y="1308212"/>
                    <a:pt x="3016211" y="1297858"/>
                  </a:cubicBezTo>
                  <a:lnTo>
                    <a:pt x="3012728" y="1293313"/>
                  </a:lnTo>
                  <a:lnTo>
                    <a:pt x="2986783" y="1279261"/>
                  </a:lnTo>
                  <a:cubicBezTo>
                    <a:pt x="2954918" y="1264924"/>
                    <a:pt x="2928360" y="1253698"/>
                    <a:pt x="2907111" y="1245584"/>
                  </a:cubicBezTo>
                  <a:cubicBezTo>
                    <a:pt x="2896486" y="1241527"/>
                    <a:pt x="2885653" y="1238279"/>
                    <a:pt x="2874612" y="1235842"/>
                  </a:cubicBezTo>
                  <a:lnTo>
                    <a:pt x="2841986" y="1231120"/>
                  </a:lnTo>
                  <a:lnTo>
                    <a:pt x="2842145" y="1224180"/>
                  </a:lnTo>
                  <a:cubicBezTo>
                    <a:pt x="2843854" y="1151824"/>
                    <a:pt x="2845422" y="1096076"/>
                    <a:pt x="2846849" y="1056936"/>
                  </a:cubicBezTo>
                  <a:lnTo>
                    <a:pt x="2847359" y="1043895"/>
                  </a:lnTo>
                  <a:lnTo>
                    <a:pt x="2856169" y="1074885"/>
                  </a:lnTo>
                  <a:cubicBezTo>
                    <a:pt x="2854718" y="1082408"/>
                    <a:pt x="2861181" y="1096205"/>
                    <a:pt x="2875558" y="1116276"/>
                  </a:cubicBezTo>
                  <a:cubicBezTo>
                    <a:pt x="2889936" y="1136347"/>
                    <a:pt x="2899586" y="1150661"/>
                    <a:pt x="2904507" y="1159216"/>
                  </a:cubicBezTo>
                  <a:cubicBezTo>
                    <a:pt x="2922547" y="1159216"/>
                    <a:pt x="2936887" y="1157443"/>
                    <a:pt x="2947526" y="1153896"/>
                  </a:cubicBezTo>
                  <a:cubicBezTo>
                    <a:pt x="2958165" y="1150350"/>
                    <a:pt x="2969875" y="1145025"/>
                    <a:pt x="2982656" y="1137920"/>
                  </a:cubicBezTo>
                  <a:cubicBezTo>
                    <a:pt x="3007093" y="1125708"/>
                    <a:pt x="3023240" y="1118232"/>
                    <a:pt x="3031099" y="1115492"/>
                  </a:cubicBezTo>
                  <a:cubicBezTo>
                    <a:pt x="3031099" y="1214839"/>
                    <a:pt x="3032190" y="1299123"/>
                    <a:pt x="3034373" y="1368345"/>
                  </a:cubicBezTo>
                  <a:lnTo>
                    <a:pt x="3035470" y="1493718"/>
                  </a:lnTo>
                  <a:cubicBezTo>
                    <a:pt x="3035470" y="1555522"/>
                    <a:pt x="3032603" y="1609746"/>
                    <a:pt x="3026868" y="1656389"/>
                  </a:cubicBezTo>
                  <a:cubicBezTo>
                    <a:pt x="3023873" y="1663877"/>
                    <a:pt x="3019067" y="1668860"/>
                    <a:pt x="3012450" y="1671338"/>
                  </a:cubicBezTo>
                  <a:cubicBezTo>
                    <a:pt x="3005833" y="1673816"/>
                    <a:pt x="2994033" y="1675415"/>
                    <a:pt x="2977050" y="1676135"/>
                  </a:cubicBezTo>
                  <a:cubicBezTo>
                    <a:pt x="2950594" y="1677621"/>
                    <a:pt x="2923418" y="1688255"/>
                    <a:pt x="2895522" y="1708036"/>
                  </a:cubicBezTo>
                  <a:cubicBezTo>
                    <a:pt x="2905506" y="1707304"/>
                    <a:pt x="2921967" y="1715448"/>
                    <a:pt x="2944905" y="1732466"/>
                  </a:cubicBezTo>
                  <a:cubicBezTo>
                    <a:pt x="2967844" y="1749484"/>
                    <a:pt x="2989947" y="1764540"/>
                    <a:pt x="3011213" y="1777635"/>
                  </a:cubicBezTo>
                  <a:cubicBezTo>
                    <a:pt x="3032481" y="1790729"/>
                    <a:pt x="3041657" y="1797277"/>
                    <a:pt x="3038743" y="1797277"/>
                  </a:cubicBezTo>
                  <a:cubicBezTo>
                    <a:pt x="3053393" y="1817220"/>
                    <a:pt x="3065855" y="1827192"/>
                    <a:pt x="3076129" y="1827192"/>
                  </a:cubicBezTo>
                  <a:cubicBezTo>
                    <a:pt x="3088736" y="1827192"/>
                    <a:pt x="3098661" y="1823570"/>
                    <a:pt x="3105905" y="1816326"/>
                  </a:cubicBezTo>
                  <a:cubicBezTo>
                    <a:pt x="3120288" y="1807864"/>
                    <a:pt x="3130213" y="1789772"/>
                    <a:pt x="3135681" y="1762050"/>
                  </a:cubicBezTo>
                  <a:cubicBezTo>
                    <a:pt x="3141149" y="1734329"/>
                    <a:pt x="3145339" y="1700484"/>
                    <a:pt x="3148253" y="1660516"/>
                  </a:cubicBezTo>
                  <a:lnTo>
                    <a:pt x="3151753" y="1627675"/>
                  </a:lnTo>
                  <a:lnTo>
                    <a:pt x="3148497" y="1087510"/>
                  </a:lnTo>
                  <a:cubicBezTo>
                    <a:pt x="3202999" y="1084178"/>
                    <a:pt x="3233338" y="1080754"/>
                    <a:pt x="3239514" y="1077236"/>
                  </a:cubicBezTo>
                  <a:cubicBezTo>
                    <a:pt x="3249532" y="1073487"/>
                    <a:pt x="3254541" y="1063939"/>
                    <a:pt x="3254541" y="1048592"/>
                  </a:cubicBezTo>
                  <a:cubicBezTo>
                    <a:pt x="3254541" y="1032131"/>
                    <a:pt x="3248656" y="1011741"/>
                    <a:pt x="3236885" y="987420"/>
                  </a:cubicBezTo>
                  <a:cubicBezTo>
                    <a:pt x="3225113" y="963100"/>
                    <a:pt x="3216059" y="951057"/>
                    <a:pt x="3209720" y="951289"/>
                  </a:cubicBezTo>
                  <a:lnTo>
                    <a:pt x="3206586" y="946831"/>
                  </a:lnTo>
                  <a:cubicBezTo>
                    <a:pt x="3198657" y="940934"/>
                    <a:pt x="3191611" y="937985"/>
                    <a:pt x="3185447" y="937985"/>
                  </a:cubicBezTo>
                  <a:cubicBezTo>
                    <a:pt x="3176265" y="937985"/>
                    <a:pt x="3165840" y="940899"/>
                    <a:pt x="3154173" y="946727"/>
                  </a:cubicBezTo>
                  <a:lnTo>
                    <a:pt x="3148697" y="949956"/>
                  </a:lnTo>
                  <a:lnTo>
                    <a:pt x="3149147" y="944966"/>
                  </a:lnTo>
                  <a:cubicBezTo>
                    <a:pt x="3150449" y="935959"/>
                    <a:pt x="3153704" y="921565"/>
                    <a:pt x="3158910" y="901784"/>
                  </a:cubicBezTo>
                  <a:cubicBezTo>
                    <a:pt x="3164354" y="881527"/>
                    <a:pt x="3167076" y="867057"/>
                    <a:pt x="3167076" y="858374"/>
                  </a:cubicBezTo>
                  <a:cubicBezTo>
                    <a:pt x="3167076" y="851316"/>
                    <a:pt x="3165446" y="845604"/>
                    <a:pt x="3162183" y="841239"/>
                  </a:cubicBezTo>
                  <a:cubicBezTo>
                    <a:pt x="3156310" y="828656"/>
                    <a:pt x="3134813" y="815213"/>
                    <a:pt x="3097695" y="800911"/>
                  </a:cubicBezTo>
                  <a:cubicBezTo>
                    <a:pt x="3060576" y="786609"/>
                    <a:pt x="3030066" y="779458"/>
                    <a:pt x="3006164" y="779458"/>
                  </a:cubicBezTo>
                  <a:close/>
                  <a:moveTo>
                    <a:pt x="1329764" y="779458"/>
                  </a:moveTo>
                  <a:cubicBezTo>
                    <a:pt x="1322752" y="779458"/>
                    <a:pt x="1315346" y="780759"/>
                    <a:pt x="1307545" y="783359"/>
                  </a:cubicBezTo>
                  <a:cubicBezTo>
                    <a:pt x="1305456" y="797626"/>
                    <a:pt x="1305792" y="808924"/>
                    <a:pt x="1308555" y="817253"/>
                  </a:cubicBezTo>
                  <a:cubicBezTo>
                    <a:pt x="1311318" y="825582"/>
                    <a:pt x="1315921" y="836921"/>
                    <a:pt x="1322364" y="851269"/>
                  </a:cubicBezTo>
                  <a:cubicBezTo>
                    <a:pt x="1329108" y="863992"/>
                    <a:pt x="1333717" y="874068"/>
                    <a:pt x="1336190" y="881498"/>
                  </a:cubicBezTo>
                  <a:cubicBezTo>
                    <a:pt x="1339811" y="906839"/>
                    <a:pt x="1342707" y="924026"/>
                    <a:pt x="1344878" y="933057"/>
                  </a:cubicBezTo>
                  <a:cubicBezTo>
                    <a:pt x="1347049" y="942089"/>
                    <a:pt x="1348135" y="947441"/>
                    <a:pt x="1348135" y="949112"/>
                  </a:cubicBezTo>
                  <a:cubicBezTo>
                    <a:pt x="1348135" y="950412"/>
                    <a:pt x="1347952" y="954301"/>
                    <a:pt x="1347586" y="960779"/>
                  </a:cubicBezTo>
                  <a:cubicBezTo>
                    <a:pt x="1347221" y="967256"/>
                    <a:pt x="1347038" y="978917"/>
                    <a:pt x="1347038" y="995761"/>
                  </a:cubicBezTo>
                  <a:cubicBezTo>
                    <a:pt x="1336102" y="1003969"/>
                    <a:pt x="1317482" y="1011877"/>
                    <a:pt x="1291177" y="1019486"/>
                  </a:cubicBezTo>
                  <a:cubicBezTo>
                    <a:pt x="1264872" y="1027096"/>
                    <a:pt x="1240564" y="1030900"/>
                    <a:pt x="1218252" y="1030900"/>
                  </a:cubicBezTo>
                  <a:cubicBezTo>
                    <a:pt x="1209261" y="1030900"/>
                    <a:pt x="1200283" y="1030079"/>
                    <a:pt x="1191318" y="1028437"/>
                  </a:cubicBezTo>
                  <a:lnTo>
                    <a:pt x="1171657" y="1023025"/>
                  </a:lnTo>
                  <a:lnTo>
                    <a:pt x="1171949" y="1013196"/>
                  </a:lnTo>
                  <a:cubicBezTo>
                    <a:pt x="1172731" y="1004957"/>
                    <a:pt x="1174075" y="995895"/>
                    <a:pt x="1175982" y="986010"/>
                  </a:cubicBezTo>
                  <a:cubicBezTo>
                    <a:pt x="1179796" y="966241"/>
                    <a:pt x="1185208" y="949565"/>
                    <a:pt x="1192219" y="935983"/>
                  </a:cubicBezTo>
                  <a:lnTo>
                    <a:pt x="1192133" y="935826"/>
                  </a:lnTo>
                  <a:cubicBezTo>
                    <a:pt x="1191250" y="917554"/>
                    <a:pt x="1184750" y="901145"/>
                    <a:pt x="1172630" y="886600"/>
                  </a:cubicBezTo>
                  <a:cubicBezTo>
                    <a:pt x="1160511" y="872054"/>
                    <a:pt x="1147004" y="861647"/>
                    <a:pt x="1132110" y="855379"/>
                  </a:cubicBezTo>
                  <a:cubicBezTo>
                    <a:pt x="1125168" y="851408"/>
                    <a:pt x="1118534" y="849423"/>
                    <a:pt x="1112207" y="849423"/>
                  </a:cubicBezTo>
                  <a:cubicBezTo>
                    <a:pt x="1104221" y="849423"/>
                    <a:pt x="1097415" y="851768"/>
                    <a:pt x="1091791" y="856458"/>
                  </a:cubicBezTo>
                  <a:cubicBezTo>
                    <a:pt x="1086166" y="861148"/>
                    <a:pt x="1080626" y="866906"/>
                    <a:pt x="1075170" y="873732"/>
                  </a:cubicBezTo>
                  <a:cubicBezTo>
                    <a:pt x="1066313" y="884052"/>
                    <a:pt x="1060357" y="890088"/>
                    <a:pt x="1057304" y="891841"/>
                  </a:cubicBezTo>
                  <a:cubicBezTo>
                    <a:pt x="1051326" y="893629"/>
                    <a:pt x="1042620" y="895521"/>
                    <a:pt x="1031185" y="897518"/>
                  </a:cubicBezTo>
                  <a:lnTo>
                    <a:pt x="1011840" y="901888"/>
                  </a:lnTo>
                  <a:cubicBezTo>
                    <a:pt x="1022821" y="899079"/>
                    <a:pt x="1033797" y="888718"/>
                    <a:pt x="1044767" y="870806"/>
                  </a:cubicBezTo>
                  <a:cubicBezTo>
                    <a:pt x="1055737" y="852894"/>
                    <a:pt x="1063347" y="839916"/>
                    <a:pt x="1067596" y="831871"/>
                  </a:cubicBezTo>
                  <a:cubicBezTo>
                    <a:pt x="1064508" y="815921"/>
                    <a:pt x="1053361" y="803564"/>
                    <a:pt x="1034154" y="794799"/>
                  </a:cubicBezTo>
                  <a:cubicBezTo>
                    <a:pt x="1014948" y="786035"/>
                    <a:pt x="996870" y="781652"/>
                    <a:pt x="979922" y="781652"/>
                  </a:cubicBezTo>
                  <a:cubicBezTo>
                    <a:pt x="965190" y="781652"/>
                    <a:pt x="954185" y="787068"/>
                    <a:pt x="946907" y="797899"/>
                  </a:cubicBezTo>
                  <a:cubicBezTo>
                    <a:pt x="949948" y="805108"/>
                    <a:pt x="952897" y="810282"/>
                    <a:pt x="955752" y="813422"/>
                  </a:cubicBezTo>
                  <a:cubicBezTo>
                    <a:pt x="958608" y="816562"/>
                    <a:pt x="960036" y="818788"/>
                    <a:pt x="960036" y="820100"/>
                  </a:cubicBezTo>
                  <a:lnTo>
                    <a:pt x="960036" y="824175"/>
                  </a:lnTo>
                  <a:cubicBezTo>
                    <a:pt x="960666" y="827202"/>
                    <a:pt x="956772" y="851679"/>
                    <a:pt x="948354" y="897608"/>
                  </a:cubicBezTo>
                  <a:lnTo>
                    <a:pt x="946371" y="908325"/>
                  </a:lnTo>
                  <a:lnTo>
                    <a:pt x="927709" y="902063"/>
                  </a:lnTo>
                  <a:cubicBezTo>
                    <a:pt x="906529" y="896130"/>
                    <a:pt x="888219" y="893165"/>
                    <a:pt x="872780" y="893165"/>
                  </a:cubicBezTo>
                  <a:cubicBezTo>
                    <a:pt x="853696" y="893165"/>
                    <a:pt x="844554" y="899578"/>
                    <a:pt x="845355" y="912406"/>
                  </a:cubicBezTo>
                  <a:cubicBezTo>
                    <a:pt x="846086" y="922494"/>
                    <a:pt x="848710" y="933417"/>
                    <a:pt x="853225" y="945177"/>
                  </a:cubicBezTo>
                  <a:cubicBezTo>
                    <a:pt x="856917" y="950099"/>
                    <a:pt x="859378" y="957528"/>
                    <a:pt x="860608" y="967465"/>
                  </a:cubicBezTo>
                  <a:cubicBezTo>
                    <a:pt x="868584" y="1004415"/>
                    <a:pt x="872571" y="1050769"/>
                    <a:pt x="872571" y="1106525"/>
                  </a:cubicBezTo>
                  <a:cubicBezTo>
                    <a:pt x="872571" y="1144775"/>
                    <a:pt x="870511" y="1198233"/>
                    <a:pt x="866389" y="1266897"/>
                  </a:cubicBezTo>
                  <a:cubicBezTo>
                    <a:pt x="865403" y="1282801"/>
                    <a:pt x="864181" y="1303703"/>
                    <a:pt x="862724" y="1329601"/>
                  </a:cubicBezTo>
                  <a:cubicBezTo>
                    <a:pt x="861267" y="1355500"/>
                    <a:pt x="860539" y="1381062"/>
                    <a:pt x="860539" y="1406288"/>
                  </a:cubicBezTo>
                  <a:cubicBezTo>
                    <a:pt x="864184" y="1406288"/>
                    <a:pt x="864004" y="1407457"/>
                    <a:pt x="859999" y="1409796"/>
                  </a:cubicBezTo>
                  <a:cubicBezTo>
                    <a:pt x="855994" y="1412135"/>
                    <a:pt x="853991" y="1411895"/>
                    <a:pt x="853991" y="1409074"/>
                  </a:cubicBezTo>
                  <a:cubicBezTo>
                    <a:pt x="855001" y="1408876"/>
                    <a:pt x="848866" y="1411453"/>
                    <a:pt x="835586" y="1416805"/>
                  </a:cubicBezTo>
                  <a:lnTo>
                    <a:pt x="794944" y="1413531"/>
                  </a:lnTo>
                  <a:cubicBezTo>
                    <a:pt x="794944" y="1434392"/>
                    <a:pt x="800017" y="1451721"/>
                    <a:pt x="810163" y="1465518"/>
                  </a:cubicBezTo>
                  <a:cubicBezTo>
                    <a:pt x="820309" y="1479314"/>
                    <a:pt x="834692" y="1494925"/>
                    <a:pt x="853312" y="1512350"/>
                  </a:cubicBezTo>
                  <a:cubicBezTo>
                    <a:pt x="867336" y="1505837"/>
                    <a:pt x="893089" y="1493927"/>
                    <a:pt x="930573" y="1476618"/>
                  </a:cubicBezTo>
                  <a:lnTo>
                    <a:pt x="952374" y="1464238"/>
                  </a:lnTo>
                  <a:cubicBezTo>
                    <a:pt x="933081" y="1507607"/>
                    <a:pt x="901616" y="1566794"/>
                    <a:pt x="857979" y="1641797"/>
                  </a:cubicBezTo>
                  <a:cubicBezTo>
                    <a:pt x="814342" y="1716800"/>
                    <a:pt x="775111" y="1773862"/>
                    <a:pt x="740285" y="1812983"/>
                  </a:cubicBezTo>
                  <a:cubicBezTo>
                    <a:pt x="795310" y="1794549"/>
                    <a:pt x="838967" y="1770690"/>
                    <a:pt x="871256" y="1741407"/>
                  </a:cubicBezTo>
                  <a:cubicBezTo>
                    <a:pt x="903546" y="1712125"/>
                    <a:pt x="930658" y="1681034"/>
                    <a:pt x="952592" y="1648135"/>
                  </a:cubicBezTo>
                  <a:cubicBezTo>
                    <a:pt x="974527" y="1615237"/>
                    <a:pt x="1002500" y="1569208"/>
                    <a:pt x="1036513" y="1510051"/>
                  </a:cubicBezTo>
                  <a:lnTo>
                    <a:pt x="1042016" y="1468608"/>
                  </a:lnTo>
                  <a:lnTo>
                    <a:pt x="1035608" y="1681760"/>
                  </a:lnTo>
                  <a:cubicBezTo>
                    <a:pt x="1034238" y="1682619"/>
                    <a:pt x="1029165" y="1683721"/>
                    <a:pt x="1020389" y="1685068"/>
                  </a:cubicBezTo>
                  <a:cubicBezTo>
                    <a:pt x="1011613" y="1686415"/>
                    <a:pt x="999058" y="1687448"/>
                    <a:pt x="982725" y="1688167"/>
                  </a:cubicBezTo>
                  <a:cubicBezTo>
                    <a:pt x="958510" y="1689630"/>
                    <a:pt x="937823" y="1692765"/>
                    <a:pt x="920665" y="1697570"/>
                  </a:cubicBezTo>
                  <a:lnTo>
                    <a:pt x="993538" y="1783172"/>
                  </a:lnTo>
                  <a:cubicBezTo>
                    <a:pt x="997671" y="1788965"/>
                    <a:pt x="1003176" y="1797105"/>
                    <a:pt x="1010054" y="1807594"/>
                  </a:cubicBezTo>
                  <a:cubicBezTo>
                    <a:pt x="1016933" y="1818082"/>
                    <a:pt x="1027331" y="1829351"/>
                    <a:pt x="1041250" y="1841401"/>
                  </a:cubicBezTo>
                  <a:cubicBezTo>
                    <a:pt x="1075936" y="1824197"/>
                    <a:pt x="1099629" y="1809643"/>
                    <a:pt x="1112329" y="1797738"/>
                  </a:cubicBezTo>
                  <a:cubicBezTo>
                    <a:pt x="1125029" y="1785833"/>
                    <a:pt x="1136638" y="1766119"/>
                    <a:pt x="1147155" y="1738595"/>
                  </a:cubicBezTo>
                  <a:lnTo>
                    <a:pt x="1149366" y="1672949"/>
                  </a:lnTo>
                  <a:cubicBezTo>
                    <a:pt x="1154474" y="1642964"/>
                    <a:pt x="1159228" y="1524974"/>
                    <a:pt x="1163628" y="1318979"/>
                  </a:cubicBezTo>
                  <a:cubicBezTo>
                    <a:pt x="1163992" y="1301851"/>
                    <a:pt x="1164350" y="1285387"/>
                    <a:pt x="1164703" y="1269587"/>
                  </a:cubicBezTo>
                  <a:lnTo>
                    <a:pt x="1165519" y="1234053"/>
                  </a:lnTo>
                  <a:lnTo>
                    <a:pt x="1172003" y="1253071"/>
                  </a:lnTo>
                  <a:cubicBezTo>
                    <a:pt x="1179917" y="1274242"/>
                    <a:pt x="1188955" y="1292590"/>
                    <a:pt x="1199115" y="1308114"/>
                  </a:cubicBezTo>
                  <a:cubicBezTo>
                    <a:pt x="1212662" y="1328812"/>
                    <a:pt x="1221067" y="1341413"/>
                    <a:pt x="1224329" y="1345917"/>
                  </a:cubicBezTo>
                  <a:cubicBezTo>
                    <a:pt x="1245793" y="1376633"/>
                    <a:pt x="1263479" y="1404778"/>
                    <a:pt x="1277386" y="1430352"/>
                  </a:cubicBezTo>
                  <a:cubicBezTo>
                    <a:pt x="1300627" y="1428518"/>
                    <a:pt x="1318298" y="1417789"/>
                    <a:pt x="1330400" y="1398165"/>
                  </a:cubicBezTo>
                  <a:cubicBezTo>
                    <a:pt x="1342502" y="1378540"/>
                    <a:pt x="1348553" y="1357491"/>
                    <a:pt x="1348553" y="1335017"/>
                  </a:cubicBezTo>
                  <a:cubicBezTo>
                    <a:pt x="1348553" y="1320599"/>
                    <a:pt x="1345639" y="1308212"/>
                    <a:pt x="1339811" y="1297858"/>
                  </a:cubicBezTo>
                  <a:lnTo>
                    <a:pt x="1336329" y="1293313"/>
                  </a:lnTo>
                  <a:lnTo>
                    <a:pt x="1310384" y="1279261"/>
                  </a:lnTo>
                  <a:cubicBezTo>
                    <a:pt x="1278518" y="1264924"/>
                    <a:pt x="1251960" y="1253698"/>
                    <a:pt x="1230711" y="1245584"/>
                  </a:cubicBezTo>
                  <a:cubicBezTo>
                    <a:pt x="1220086" y="1241527"/>
                    <a:pt x="1209253" y="1238279"/>
                    <a:pt x="1198212" y="1235842"/>
                  </a:cubicBezTo>
                  <a:lnTo>
                    <a:pt x="1165586" y="1231120"/>
                  </a:lnTo>
                  <a:lnTo>
                    <a:pt x="1165745" y="1224180"/>
                  </a:lnTo>
                  <a:cubicBezTo>
                    <a:pt x="1167454" y="1151824"/>
                    <a:pt x="1169022" y="1096076"/>
                    <a:pt x="1170450" y="1056936"/>
                  </a:cubicBezTo>
                  <a:lnTo>
                    <a:pt x="1170959" y="1043894"/>
                  </a:lnTo>
                  <a:lnTo>
                    <a:pt x="1179769" y="1074885"/>
                  </a:lnTo>
                  <a:cubicBezTo>
                    <a:pt x="1178318" y="1082408"/>
                    <a:pt x="1184781" y="1096205"/>
                    <a:pt x="1199159" y="1116276"/>
                  </a:cubicBezTo>
                  <a:cubicBezTo>
                    <a:pt x="1213536" y="1136347"/>
                    <a:pt x="1223185" y="1150661"/>
                    <a:pt x="1228108" y="1159216"/>
                  </a:cubicBezTo>
                  <a:cubicBezTo>
                    <a:pt x="1246147" y="1159216"/>
                    <a:pt x="1260487" y="1157443"/>
                    <a:pt x="1271126" y="1153896"/>
                  </a:cubicBezTo>
                  <a:cubicBezTo>
                    <a:pt x="1281765" y="1150350"/>
                    <a:pt x="1293476" y="1145025"/>
                    <a:pt x="1306257" y="1137920"/>
                  </a:cubicBezTo>
                  <a:cubicBezTo>
                    <a:pt x="1330693" y="1125708"/>
                    <a:pt x="1346840" y="1118232"/>
                    <a:pt x="1354699" y="1115492"/>
                  </a:cubicBezTo>
                  <a:cubicBezTo>
                    <a:pt x="1354699" y="1214839"/>
                    <a:pt x="1355790" y="1299123"/>
                    <a:pt x="1357973" y="1368345"/>
                  </a:cubicBezTo>
                  <a:lnTo>
                    <a:pt x="1359070" y="1493718"/>
                  </a:lnTo>
                  <a:cubicBezTo>
                    <a:pt x="1359070" y="1555522"/>
                    <a:pt x="1356202" y="1609746"/>
                    <a:pt x="1350468" y="1656389"/>
                  </a:cubicBezTo>
                  <a:cubicBezTo>
                    <a:pt x="1347473" y="1663877"/>
                    <a:pt x="1342667" y="1668860"/>
                    <a:pt x="1336050" y="1671338"/>
                  </a:cubicBezTo>
                  <a:cubicBezTo>
                    <a:pt x="1329433" y="1673816"/>
                    <a:pt x="1317633" y="1675415"/>
                    <a:pt x="1300650" y="1676135"/>
                  </a:cubicBezTo>
                  <a:cubicBezTo>
                    <a:pt x="1274194" y="1677621"/>
                    <a:pt x="1247018" y="1688255"/>
                    <a:pt x="1219122" y="1708036"/>
                  </a:cubicBezTo>
                  <a:cubicBezTo>
                    <a:pt x="1229106" y="1707304"/>
                    <a:pt x="1245567" y="1715448"/>
                    <a:pt x="1268505" y="1732466"/>
                  </a:cubicBezTo>
                  <a:cubicBezTo>
                    <a:pt x="1291444" y="1749484"/>
                    <a:pt x="1313547" y="1764540"/>
                    <a:pt x="1334814" y="1777635"/>
                  </a:cubicBezTo>
                  <a:cubicBezTo>
                    <a:pt x="1356081" y="1790729"/>
                    <a:pt x="1365257" y="1797277"/>
                    <a:pt x="1362343" y="1797277"/>
                  </a:cubicBezTo>
                  <a:cubicBezTo>
                    <a:pt x="1376994" y="1817220"/>
                    <a:pt x="1389455" y="1827192"/>
                    <a:pt x="1399729" y="1827192"/>
                  </a:cubicBezTo>
                  <a:cubicBezTo>
                    <a:pt x="1412336" y="1827192"/>
                    <a:pt x="1422261" y="1823570"/>
                    <a:pt x="1429505" y="1816326"/>
                  </a:cubicBezTo>
                  <a:cubicBezTo>
                    <a:pt x="1443888" y="1807864"/>
                    <a:pt x="1453813" y="1789772"/>
                    <a:pt x="1459281" y="1762050"/>
                  </a:cubicBezTo>
                  <a:cubicBezTo>
                    <a:pt x="1464749" y="1734329"/>
                    <a:pt x="1468939" y="1700484"/>
                    <a:pt x="1471853" y="1660516"/>
                  </a:cubicBezTo>
                  <a:lnTo>
                    <a:pt x="1475353" y="1627675"/>
                  </a:lnTo>
                  <a:lnTo>
                    <a:pt x="1472097" y="1087510"/>
                  </a:lnTo>
                  <a:cubicBezTo>
                    <a:pt x="1526599" y="1084178"/>
                    <a:pt x="1556938" y="1080754"/>
                    <a:pt x="1563114" y="1077236"/>
                  </a:cubicBezTo>
                  <a:cubicBezTo>
                    <a:pt x="1573132" y="1073487"/>
                    <a:pt x="1578142" y="1063939"/>
                    <a:pt x="1578142" y="1048592"/>
                  </a:cubicBezTo>
                  <a:cubicBezTo>
                    <a:pt x="1578142" y="1032131"/>
                    <a:pt x="1572256" y="1011741"/>
                    <a:pt x="1560485" y="987420"/>
                  </a:cubicBezTo>
                  <a:cubicBezTo>
                    <a:pt x="1548714" y="963100"/>
                    <a:pt x="1539659" y="951057"/>
                    <a:pt x="1533321" y="951289"/>
                  </a:cubicBezTo>
                  <a:lnTo>
                    <a:pt x="1530186" y="946831"/>
                  </a:lnTo>
                  <a:cubicBezTo>
                    <a:pt x="1522258" y="940934"/>
                    <a:pt x="1515211" y="937985"/>
                    <a:pt x="1509047" y="937985"/>
                  </a:cubicBezTo>
                  <a:cubicBezTo>
                    <a:pt x="1499865" y="937985"/>
                    <a:pt x="1489440" y="940899"/>
                    <a:pt x="1477774" y="946727"/>
                  </a:cubicBezTo>
                  <a:lnTo>
                    <a:pt x="1472298" y="949956"/>
                  </a:lnTo>
                  <a:lnTo>
                    <a:pt x="1472748" y="944966"/>
                  </a:lnTo>
                  <a:cubicBezTo>
                    <a:pt x="1474049" y="935959"/>
                    <a:pt x="1477303" y="921565"/>
                    <a:pt x="1482510" y="901784"/>
                  </a:cubicBezTo>
                  <a:cubicBezTo>
                    <a:pt x="1487954" y="881527"/>
                    <a:pt x="1490676" y="867057"/>
                    <a:pt x="1490676" y="858374"/>
                  </a:cubicBezTo>
                  <a:cubicBezTo>
                    <a:pt x="1490676" y="851316"/>
                    <a:pt x="1489046" y="845604"/>
                    <a:pt x="1485783" y="841239"/>
                  </a:cubicBezTo>
                  <a:cubicBezTo>
                    <a:pt x="1479910" y="828656"/>
                    <a:pt x="1458413" y="815213"/>
                    <a:pt x="1421295" y="800911"/>
                  </a:cubicBezTo>
                  <a:cubicBezTo>
                    <a:pt x="1384176" y="786609"/>
                    <a:pt x="1353666" y="779458"/>
                    <a:pt x="1329764" y="779458"/>
                  </a:cubicBezTo>
                  <a:close/>
                  <a:moveTo>
                    <a:pt x="0" y="0"/>
                  </a:moveTo>
                  <a:lnTo>
                    <a:pt x="6783754" y="0"/>
                  </a:lnTo>
                  <a:lnTo>
                    <a:pt x="6783754" y="2790092"/>
                  </a:lnTo>
                  <a:lnTo>
                    <a:pt x="0" y="2790092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024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046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00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2" r:id="rId6"/>
    <p:sldLayoutId id="2147483650" r:id="rId7"/>
    <p:sldLayoutId id="2147483658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D46278CB-5454-4C51-B65C-14B4B4B77B47}"/>
              </a:ext>
            </a:extLst>
          </p:cNvPr>
          <p:cNvSpPr/>
          <p:nvPr/>
        </p:nvSpPr>
        <p:spPr>
          <a:xfrm>
            <a:off x="874460" y="4135835"/>
            <a:ext cx="1924396" cy="1924396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2A878BD-6D24-4D98-9C10-90B9F8AE7CD3}"/>
              </a:ext>
            </a:extLst>
          </p:cNvPr>
          <p:cNvSpPr/>
          <p:nvPr/>
        </p:nvSpPr>
        <p:spPr>
          <a:xfrm>
            <a:off x="466206" y="5371341"/>
            <a:ext cx="1015522" cy="1015522"/>
          </a:xfrm>
          <a:prstGeom prst="ellipse">
            <a:avLst/>
          </a:prstGeom>
          <a:solidFill>
            <a:schemeClr val="accent6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C6C84A5-2957-4480-A880-5AF6498A718B}"/>
              </a:ext>
            </a:extLst>
          </p:cNvPr>
          <p:cNvSpPr/>
          <p:nvPr/>
        </p:nvSpPr>
        <p:spPr>
          <a:xfrm>
            <a:off x="1993123" y="1524000"/>
            <a:ext cx="8239200" cy="382953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A832F21-591F-4315-A6B5-5AA6227B2E1A}"/>
              </a:ext>
            </a:extLst>
          </p:cNvPr>
          <p:cNvSpPr/>
          <p:nvPr/>
        </p:nvSpPr>
        <p:spPr>
          <a:xfrm>
            <a:off x="2320207" y="1609969"/>
            <a:ext cx="7571331" cy="89095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dist"/>
            <a:r>
              <a:rPr lang="zh-CN" altLang="en-US" sz="4400" b="1" dirty="0"/>
              <a:t>墨</a:t>
            </a:r>
            <a:r>
              <a:rPr lang="en-US" altLang="zh-CN" sz="4400" b="1" dirty="0"/>
              <a:t>|</a:t>
            </a:r>
            <a:r>
              <a:rPr lang="zh-CN" altLang="en-US" sz="4400" b="1" dirty="0"/>
              <a:t>绿</a:t>
            </a:r>
            <a:r>
              <a:rPr lang="en-US" altLang="zh-CN" sz="4400" b="1" dirty="0"/>
              <a:t>|</a:t>
            </a:r>
            <a:r>
              <a:rPr lang="zh-CN" altLang="en-US" sz="4400" b="1" dirty="0"/>
              <a:t>色</a:t>
            </a:r>
            <a:r>
              <a:rPr lang="en-US" altLang="zh-CN" sz="4400" b="1" dirty="0"/>
              <a:t>|</a:t>
            </a:r>
            <a:r>
              <a:rPr lang="zh-CN" altLang="en-US" sz="4400" b="1" dirty="0"/>
              <a:t>中</a:t>
            </a:r>
            <a:r>
              <a:rPr lang="en-US" altLang="zh-CN" sz="4400" b="1" dirty="0"/>
              <a:t>|</a:t>
            </a:r>
            <a:r>
              <a:rPr lang="zh-CN" altLang="en-US" sz="4400" b="1" dirty="0"/>
              <a:t>国</a:t>
            </a:r>
            <a:r>
              <a:rPr lang="en-US" altLang="zh-CN" sz="4400" b="1" dirty="0"/>
              <a:t>|</a:t>
            </a:r>
            <a:r>
              <a:rPr lang="zh-CN" altLang="en-US" sz="4400" b="1" dirty="0"/>
              <a:t>风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AC9E628-C635-4643-A1F1-09EE69F68C55}"/>
              </a:ext>
            </a:extLst>
          </p:cNvPr>
          <p:cNvGrpSpPr/>
          <p:nvPr/>
        </p:nvGrpSpPr>
        <p:grpSpPr>
          <a:xfrm>
            <a:off x="1993123" y="2645130"/>
            <a:ext cx="1373200" cy="1373200"/>
            <a:chOff x="4416931" y="3834629"/>
            <a:chExt cx="401442" cy="401442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45904C0-54F4-413F-87D2-31A1FB2B3C0F}"/>
                </a:ext>
              </a:extLst>
            </p:cNvPr>
            <p:cNvSpPr/>
            <p:nvPr/>
          </p:nvSpPr>
          <p:spPr>
            <a:xfrm>
              <a:off x="4416931" y="3834629"/>
              <a:ext cx="401442" cy="401442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9AC51C9D-C1B8-4E98-9E89-F2E0D8251D5F}"/>
                </a:ext>
              </a:extLst>
            </p:cNvPr>
            <p:cNvCxnSpPr>
              <a:stCxn id="17" idx="0"/>
              <a:endCxn id="17" idx="2"/>
            </p:cNvCxnSpPr>
            <p:nvPr/>
          </p:nvCxnSpPr>
          <p:spPr>
            <a:xfrm>
              <a:off x="4617652" y="3834629"/>
              <a:ext cx="0" cy="401442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652A0FAE-F8FE-4170-9F2E-C7C50BD40079}"/>
                </a:ext>
              </a:extLst>
            </p:cNvPr>
            <p:cNvCxnSpPr>
              <a:cxnSpLocks/>
              <a:stCxn id="17" idx="3"/>
              <a:endCxn id="17" idx="1"/>
            </p:cNvCxnSpPr>
            <p:nvPr/>
          </p:nvCxnSpPr>
          <p:spPr>
            <a:xfrm flipH="1">
              <a:off x="4416931" y="4035350"/>
              <a:ext cx="401442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B976058-DBC5-4E5E-BDD8-2B6AB93C2910}"/>
              </a:ext>
            </a:extLst>
          </p:cNvPr>
          <p:cNvSpPr txBox="1"/>
          <p:nvPr/>
        </p:nvSpPr>
        <p:spPr>
          <a:xfrm>
            <a:off x="2320208" y="3932449"/>
            <a:ext cx="7791938" cy="14641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9600" b="1" dirty="0">
                <a:solidFill>
                  <a:schemeClr val="bg1"/>
                </a:solidFill>
                <a:ea typeface="隶书" panose="02010509060101010101" pitchFamily="49" charset="-122"/>
              </a:rPr>
              <a:t>PPT</a:t>
            </a:r>
            <a:r>
              <a:rPr lang="zh-CN" altLang="en-US" sz="96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模板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1308318-C82C-41C0-8596-1C164F73D1D9}"/>
              </a:ext>
            </a:extLst>
          </p:cNvPr>
          <p:cNvSpPr/>
          <p:nvPr/>
        </p:nvSpPr>
        <p:spPr>
          <a:xfrm>
            <a:off x="9493278" y="464500"/>
            <a:ext cx="1817742" cy="1817742"/>
          </a:xfrm>
          <a:prstGeom prst="ellipse">
            <a:avLst/>
          </a:prstGeom>
          <a:solidFill>
            <a:schemeClr val="accent6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1C64F156-B8C0-47EB-9B07-336790F51AEC}"/>
              </a:ext>
            </a:extLst>
          </p:cNvPr>
          <p:cNvSpPr/>
          <p:nvPr/>
        </p:nvSpPr>
        <p:spPr>
          <a:xfrm>
            <a:off x="10937309" y="264273"/>
            <a:ext cx="1015522" cy="1015522"/>
          </a:xfrm>
          <a:prstGeom prst="ellipse">
            <a:avLst/>
          </a:prstGeom>
          <a:solidFill>
            <a:schemeClr val="accent6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2AD1622-F677-4361-A08D-3B16BFAEA522}"/>
              </a:ext>
            </a:extLst>
          </p:cNvPr>
          <p:cNvGrpSpPr/>
          <p:nvPr/>
        </p:nvGrpSpPr>
        <p:grpSpPr>
          <a:xfrm>
            <a:off x="3366323" y="2645130"/>
            <a:ext cx="1373200" cy="1373200"/>
            <a:chOff x="4416931" y="3834629"/>
            <a:chExt cx="401442" cy="40144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33F235D-56FE-4878-B92F-5643FD8617B8}"/>
                </a:ext>
              </a:extLst>
            </p:cNvPr>
            <p:cNvSpPr/>
            <p:nvPr/>
          </p:nvSpPr>
          <p:spPr>
            <a:xfrm>
              <a:off x="4416931" y="3834629"/>
              <a:ext cx="401442" cy="401442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76E3699B-43D7-41BC-AC91-E4176C547B32}"/>
                </a:ext>
              </a:extLst>
            </p:cNvPr>
            <p:cNvCxnSpPr>
              <a:stCxn id="23" idx="0"/>
              <a:endCxn id="23" idx="2"/>
            </p:cNvCxnSpPr>
            <p:nvPr/>
          </p:nvCxnSpPr>
          <p:spPr>
            <a:xfrm>
              <a:off x="4617652" y="3834629"/>
              <a:ext cx="0" cy="401442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6377B0A-F7F9-4A31-AB80-07CD1FC1ADE0}"/>
                </a:ext>
              </a:extLst>
            </p:cNvPr>
            <p:cNvCxnSpPr>
              <a:cxnSpLocks/>
              <a:stCxn id="23" idx="3"/>
              <a:endCxn id="23" idx="1"/>
            </p:cNvCxnSpPr>
            <p:nvPr/>
          </p:nvCxnSpPr>
          <p:spPr>
            <a:xfrm flipH="1">
              <a:off x="4416931" y="4035350"/>
              <a:ext cx="401442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F062491-5789-4B91-8827-04993DB9AA24}"/>
              </a:ext>
            </a:extLst>
          </p:cNvPr>
          <p:cNvGrpSpPr/>
          <p:nvPr/>
        </p:nvGrpSpPr>
        <p:grpSpPr>
          <a:xfrm>
            <a:off x="4739523" y="2645130"/>
            <a:ext cx="1373200" cy="1373200"/>
            <a:chOff x="4416931" y="3834629"/>
            <a:chExt cx="401442" cy="401442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7A6C63E-88E6-42FC-AEBA-353483E3BF88}"/>
                </a:ext>
              </a:extLst>
            </p:cNvPr>
            <p:cNvSpPr/>
            <p:nvPr/>
          </p:nvSpPr>
          <p:spPr>
            <a:xfrm>
              <a:off x="4416931" y="3834629"/>
              <a:ext cx="401442" cy="401442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CD027A7A-B8FF-4104-8B2A-4AC493E32C53}"/>
                </a:ext>
              </a:extLst>
            </p:cNvPr>
            <p:cNvCxnSpPr>
              <a:stCxn id="27" idx="0"/>
              <a:endCxn id="27" idx="2"/>
            </p:cNvCxnSpPr>
            <p:nvPr/>
          </p:nvCxnSpPr>
          <p:spPr>
            <a:xfrm>
              <a:off x="4617652" y="3834629"/>
              <a:ext cx="0" cy="401442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FA9FE4FA-D227-478C-A6A0-2498D72DD9EF}"/>
                </a:ext>
              </a:extLst>
            </p:cNvPr>
            <p:cNvCxnSpPr>
              <a:cxnSpLocks/>
              <a:stCxn id="27" idx="3"/>
              <a:endCxn id="27" idx="1"/>
            </p:cNvCxnSpPr>
            <p:nvPr/>
          </p:nvCxnSpPr>
          <p:spPr>
            <a:xfrm flipH="1">
              <a:off x="4416931" y="4035350"/>
              <a:ext cx="401442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6CAA9159-64CE-427F-9F09-D86630689603}"/>
              </a:ext>
            </a:extLst>
          </p:cNvPr>
          <p:cNvGrpSpPr/>
          <p:nvPr/>
        </p:nvGrpSpPr>
        <p:grpSpPr>
          <a:xfrm>
            <a:off x="6112723" y="2645130"/>
            <a:ext cx="1373200" cy="1373200"/>
            <a:chOff x="4416931" y="3834629"/>
            <a:chExt cx="401442" cy="401442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5357C71-5B8F-4157-BC90-D0EE845F73A7}"/>
                </a:ext>
              </a:extLst>
            </p:cNvPr>
            <p:cNvSpPr/>
            <p:nvPr/>
          </p:nvSpPr>
          <p:spPr>
            <a:xfrm>
              <a:off x="4416931" y="3834629"/>
              <a:ext cx="401442" cy="401442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D9AE8C40-1AC3-45EE-A6E2-7B9175EA1179}"/>
                </a:ext>
              </a:extLst>
            </p:cNvPr>
            <p:cNvCxnSpPr>
              <a:stCxn id="31" idx="0"/>
              <a:endCxn id="31" idx="2"/>
            </p:cNvCxnSpPr>
            <p:nvPr/>
          </p:nvCxnSpPr>
          <p:spPr>
            <a:xfrm>
              <a:off x="4617652" y="3834629"/>
              <a:ext cx="0" cy="401442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AA157834-FE1A-4BAE-B9FF-7945C4DEF5F7}"/>
                </a:ext>
              </a:extLst>
            </p:cNvPr>
            <p:cNvCxnSpPr>
              <a:cxnSpLocks/>
              <a:stCxn id="31" idx="3"/>
              <a:endCxn id="31" idx="1"/>
            </p:cNvCxnSpPr>
            <p:nvPr/>
          </p:nvCxnSpPr>
          <p:spPr>
            <a:xfrm flipH="1">
              <a:off x="4416931" y="4035350"/>
              <a:ext cx="401442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3560A4D-519D-4040-A668-7E0C3CE40C72}"/>
              </a:ext>
            </a:extLst>
          </p:cNvPr>
          <p:cNvGrpSpPr/>
          <p:nvPr/>
        </p:nvGrpSpPr>
        <p:grpSpPr>
          <a:xfrm>
            <a:off x="7485923" y="2645130"/>
            <a:ext cx="1373200" cy="1373200"/>
            <a:chOff x="4416931" y="3834629"/>
            <a:chExt cx="401442" cy="401442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AC5FEDE-1CC4-46C6-8B9D-1A8B94FE6973}"/>
                </a:ext>
              </a:extLst>
            </p:cNvPr>
            <p:cNvSpPr/>
            <p:nvPr/>
          </p:nvSpPr>
          <p:spPr>
            <a:xfrm>
              <a:off x="4416931" y="3834629"/>
              <a:ext cx="401442" cy="401442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6AA627B4-D9C9-41CA-B85D-421DF1BA2451}"/>
                </a:ext>
              </a:extLst>
            </p:cNvPr>
            <p:cNvCxnSpPr>
              <a:stCxn id="35" idx="0"/>
              <a:endCxn id="35" idx="2"/>
            </p:cNvCxnSpPr>
            <p:nvPr/>
          </p:nvCxnSpPr>
          <p:spPr>
            <a:xfrm>
              <a:off x="4617652" y="3834629"/>
              <a:ext cx="0" cy="401442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EA94A007-3FE5-4BB1-BEF1-952D15717AC1}"/>
                </a:ext>
              </a:extLst>
            </p:cNvPr>
            <p:cNvCxnSpPr>
              <a:cxnSpLocks/>
              <a:stCxn id="35" idx="3"/>
              <a:endCxn id="35" idx="1"/>
            </p:cNvCxnSpPr>
            <p:nvPr/>
          </p:nvCxnSpPr>
          <p:spPr>
            <a:xfrm flipH="1">
              <a:off x="4416931" y="4035350"/>
              <a:ext cx="401442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8D27B474-D1A7-4BDD-9181-123BFE6AC2CE}"/>
              </a:ext>
            </a:extLst>
          </p:cNvPr>
          <p:cNvGrpSpPr/>
          <p:nvPr/>
        </p:nvGrpSpPr>
        <p:grpSpPr>
          <a:xfrm>
            <a:off x="8859123" y="2645130"/>
            <a:ext cx="1373200" cy="1373200"/>
            <a:chOff x="4416931" y="3834629"/>
            <a:chExt cx="401442" cy="401442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29496573-A152-49F1-B905-40219A42AC98}"/>
                </a:ext>
              </a:extLst>
            </p:cNvPr>
            <p:cNvSpPr/>
            <p:nvPr/>
          </p:nvSpPr>
          <p:spPr>
            <a:xfrm>
              <a:off x="4416931" y="3834629"/>
              <a:ext cx="401442" cy="401442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65CD71F2-C6FE-49C1-BD68-4BA699CE5686}"/>
                </a:ext>
              </a:extLst>
            </p:cNvPr>
            <p:cNvCxnSpPr>
              <a:stCxn id="39" idx="0"/>
              <a:endCxn id="39" idx="2"/>
            </p:cNvCxnSpPr>
            <p:nvPr/>
          </p:nvCxnSpPr>
          <p:spPr>
            <a:xfrm>
              <a:off x="4617652" y="3834629"/>
              <a:ext cx="0" cy="401442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74DCE972-C022-4B3F-ACEA-B7D84559A4FD}"/>
                </a:ext>
              </a:extLst>
            </p:cNvPr>
            <p:cNvCxnSpPr>
              <a:cxnSpLocks/>
              <a:stCxn id="39" idx="3"/>
              <a:endCxn id="39" idx="1"/>
            </p:cNvCxnSpPr>
            <p:nvPr/>
          </p:nvCxnSpPr>
          <p:spPr>
            <a:xfrm flipH="1">
              <a:off x="4416931" y="4035350"/>
              <a:ext cx="401442" cy="0"/>
            </a:xfrm>
            <a:prstGeom prst="line">
              <a:avLst/>
            </a:prstGeom>
            <a:ln w="1270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233A8B8-FEB7-4FE7-AE78-C7681E2B6F18}"/>
              </a:ext>
            </a:extLst>
          </p:cNvPr>
          <p:cNvSpPr txBox="1"/>
          <p:nvPr/>
        </p:nvSpPr>
        <p:spPr>
          <a:xfrm>
            <a:off x="1959677" y="2480046"/>
            <a:ext cx="1441548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9600" b="1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茉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B17265E-D063-4390-ABEB-07EAEDC02A80}"/>
              </a:ext>
            </a:extLst>
          </p:cNvPr>
          <p:cNvSpPr txBox="1"/>
          <p:nvPr/>
        </p:nvSpPr>
        <p:spPr>
          <a:xfrm>
            <a:off x="3354604" y="2480046"/>
            <a:ext cx="1441548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9600" b="1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莉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004F935-BDB3-4E99-B902-9CD43B50755D}"/>
              </a:ext>
            </a:extLst>
          </p:cNvPr>
          <p:cNvSpPr txBox="1"/>
          <p:nvPr/>
        </p:nvSpPr>
        <p:spPr>
          <a:xfrm>
            <a:off x="4711936" y="2480046"/>
            <a:ext cx="1441548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9600" b="1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花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AD1E215-510F-4817-B8C9-15818283F493}"/>
              </a:ext>
            </a:extLst>
          </p:cNvPr>
          <p:cNvSpPr txBox="1"/>
          <p:nvPr/>
        </p:nvSpPr>
        <p:spPr>
          <a:xfrm>
            <a:off x="6091722" y="2448670"/>
            <a:ext cx="1441548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9600" b="1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茶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CD5457B-68C2-4218-9B34-D94156D3BBFF}"/>
              </a:ext>
            </a:extLst>
          </p:cNvPr>
          <p:cNvSpPr txBox="1"/>
          <p:nvPr/>
        </p:nvSpPr>
        <p:spPr>
          <a:xfrm>
            <a:off x="7464195" y="2464358"/>
            <a:ext cx="1441548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9600" b="1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行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8B604A4-F621-4C7C-B9B5-E720FA77567D}"/>
              </a:ext>
            </a:extLst>
          </p:cNvPr>
          <p:cNvSpPr txBox="1"/>
          <p:nvPr/>
        </p:nvSpPr>
        <p:spPr>
          <a:xfrm>
            <a:off x="8828840" y="2448670"/>
            <a:ext cx="1441548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9600" b="1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茶</a:t>
            </a:r>
          </a:p>
        </p:txBody>
      </p:sp>
    </p:spTree>
    <p:extLst>
      <p:ext uri="{BB962C8B-B14F-4D97-AF65-F5344CB8AC3E}">
        <p14:creationId xmlns:p14="http://schemas.microsoft.com/office/powerpoint/2010/main" val="49347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46A3CF-FD5D-47BD-9DD1-C40D047BB8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茉莉花茶的审评</a:t>
            </a:r>
          </a:p>
        </p:txBody>
      </p:sp>
    </p:spTree>
    <p:extLst>
      <p:ext uri="{BB962C8B-B14F-4D97-AF65-F5344CB8AC3E}">
        <p14:creationId xmlns:p14="http://schemas.microsoft.com/office/powerpoint/2010/main" val="491602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EB3F8F3-65FA-4441-AFA4-8DC8FB186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茉莉花茶的审评之道</a:t>
            </a:r>
          </a:p>
        </p:txBody>
      </p:sp>
      <p:pic>
        <p:nvPicPr>
          <p:cNvPr id="4" name="图形 3" descr="植物">
            <a:extLst>
              <a:ext uri="{FF2B5EF4-FFF2-40B4-BE49-F238E27FC236}">
                <a16:creationId xmlns:a16="http://schemas.microsoft.com/office/drawing/2014/main" id="{B5C8EF00-75A0-4BB1-9560-B1078B2E8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6481" y="4063904"/>
            <a:ext cx="2846296" cy="2846296"/>
          </a:xfrm>
          <a:prstGeom prst="rect">
            <a:avLst/>
          </a:prstGeom>
        </p:spPr>
      </p:pic>
      <p:grpSp>
        <p:nvGrpSpPr>
          <p:cNvPr id="60" name="组合 59">
            <a:extLst>
              <a:ext uri="{FF2B5EF4-FFF2-40B4-BE49-F238E27FC236}">
                <a16:creationId xmlns:a16="http://schemas.microsoft.com/office/drawing/2014/main" id="{B36CFF25-829C-4965-AA68-43ED82BD5220}"/>
              </a:ext>
            </a:extLst>
          </p:cNvPr>
          <p:cNvGrpSpPr/>
          <p:nvPr/>
        </p:nvGrpSpPr>
        <p:grpSpPr>
          <a:xfrm>
            <a:off x="1882111" y="4266239"/>
            <a:ext cx="3036414" cy="2171009"/>
            <a:chOff x="1882111" y="4266239"/>
            <a:chExt cx="3036414" cy="2171009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F64BC5FD-5B20-484A-8DD4-2175CBBAFB8D}"/>
                </a:ext>
              </a:extLst>
            </p:cNvPr>
            <p:cNvSpPr/>
            <p:nvPr/>
          </p:nvSpPr>
          <p:spPr>
            <a:xfrm rot="19571411">
              <a:off x="1882111" y="4266239"/>
              <a:ext cx="3036414" cy="2171009"/>
            </a:xfrm>
            <a:custGeom>
              <a:avLst/>
              <a:gdLst>
                <a:gd name="connsiteX0" fmla="*/ 3036414 w 3036414"/>
                <a:gd name="connsiteY0" fmla="*/ 0 h 2171009"/>
                <a:gd name="connsiteX1" fmla="*/ 3036414 w 3036414"/>
                <a:gd name="connsiteY1" fmla="*/ 933840 h 2171009"/>
                <a:gd name="connsiteX2" fmla="*/ 2779866 w 3036414"/>
                <a:gd name="connsiteY2" fmla="*/ 949554 h 2171009"/>
                <a:gd name="connsiteX3" fmla="*/ 775687 w 3036414"/>
                <a:gd name="connsiteY3" fmla="*/ 2171009 h 2171009"/>
                <a:gd name="connsiteX4" fmla="*/ 0 w 3036414"/>
                <a:gd name="connsiteY4" fmla="*/ 1651539 h 2171009"/>
                <a:gd name="connsiteX5" fmla="*/ 2687265 w 3036414"/>
                <a:gd name="connsiteY5" fmla="*/ 20569 h 2171009"/>
                <a:gd name="connsiteX6" fmla="*/ 3036414 w 3036414"/>
                <a:gd name="connsiteY6" fmla="*/ 0 h 217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414" h="2171009">
                  <a:moveTo>
                    <a:pt x="3036414" y="0"/>
                  </a:moveTo>
                  <a:lnTo>
                    <a:pt x="3036414" y="933840"/>
                  </a:lnTo>
                  <a:lnTo>
                    <a:pt x="2779866" y="949554"/>
                  </a:lnTo>
                  <a:cubicBezTo>
                    <a:pt x="1997990" y="1035321"/>
                    <a:pt x="1252857" y="1458485"/>
                    <a:pt x="775687" y="2171009"/>
                  </a:cubicBezTo>
                  <a:lnTo>
                    <a:pt x="0" y="1651539"/>
                  </a:lnTo>
                  <a:cubicBezTo>
                    <a:pt x="638540" y="698054"/>
                    <a:pt x="1637730" y="133169"/>
                    <a:pt x="2687265" y="20569"/>
                  </a:cubicBezTo>
                  <a:lnTo>
                    <a:pt x="303641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29D8F1B5-6000-477C-83D3-8E75D8D26EEC}"/>
                </a:ext>
              </a:extLst>
            </p:cNvPr>
            <p:cNvSpPr/>
            <p:nvPr/>
          </p:nvSpPr>
          <p:spPr>
            <a:xfrm rot="18343728">
              <a:off x="2613692" y="4854261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accent1"/>
                  </a:solidFill>
                </a:rPr>
                <a:t>色</a:t>
              </a: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9BAECF07-BE7C-4FF8-9D8E-9D9C4C2DA769}"/>
              </a:ext>
            </a:extLst>
          </p:cNvPr>
          <p:cNvGrpSpPr/>
          <p:nvPr/>
        </p:nvGrpSpPr>
        <p:grpSpPr>
          <a:xfrm>
            <a:off x="4494116" y="2473105"/>
            <a:ext cx="3247362" cy="2415722"/>
            <a:chOff x="4494116" y="2473105"/>
            <a:chExt cx="3247362" cy="2415722"/>
          </a:xfrm>
        </p:grpSpPr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AA30A147-D0BB-4603-80A4-F52FD8919E61}"/>
                </a:ext>
              </a:extLst>
            </p:cNvPr>
            <p:cNvSpPr/>
            <p:nvPr/>
          </p:nvSpPr>
          <p:spPr>
            <a:xfrm rot="19571411">
              <a:off x="4494116" y="2473105"/>
              <a:ext cx="3247362" cy="2415722"/>
            </a:xfrm>
            <a:custGeom>
              <a:avLst/>
              <a:gdLst>
                <a:gd name="connsiteX0" fmla="*/ 1999409 w 3247362"/>
                <a:gd name="connsiteY0" fmla="*/ 607091 h 2415722"/>
                <a:gd name="connsiteX1" fmla="*/ 3193874 w 3247362"/>
                <a:gd name="connsiteY1" fmla="*/ 1943388 h 2415722"/>
                <a:gd name="connsiteX2" fmla="*/ 3247362 w 3247362"/>
                <a:gd name="connsiteY2" fmla="*/ 2060453 h 2415722"/>
                <a:gd name="connsiteX3" fmla="*/ 2384576 w 3247362"/>
                <a:gd name="connsiteY3" fmla="*/ 2415722 h 2415722"/>
                <a:gd name="connsiteX4" fmla="*/ 2367409 w 3247362"/>
                <a:gd name="connsiteY4" fmla="*/ 2377933 h 2415722"/>
                <a:gd name="connsiteX5" fmla="*/ 1480002 w 3247362"/>
                <a:gd name="connsiteY5" fmla="*/ 1382822 h 2415722"/>
                <a:gd name="connsiteX6" fmla="*/ 221890 w 3247362"/>
                <a:gd name="connsiteY6" fmla="*/ 941364 h 2415722"/>
                <a:gd name="connsiteX7" fmla="*/ 0 w 3247362"/>
                <a:gd name="connsiteY7" fmla="*/ 933451 h 2415722"/>
                <a:gd name="connsiteX8" fmla="*/ 0 w 3247362"/>
                <a:gd name="connsiteY8" fmla="*/ 0 h 2415722"/>
                <a:gd name="connsiteX9" fmla="*/ 308874 w 3247362"/>
                <a:gd name="connsiteY9" fmla="*/ 11683 h 2415722"/>
                <a:gd name="connsiteX10" fmla="*/ 1999409 w 3247362"/>
                <a:gd name="connsiteY10" fmla="*/ 607091 h 241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7362" h="2415722">
                  <a:moveTo>
                    <a:pt x="1999409" y="607091"/>
                  </a:moveTo>
                  <a:cubicBezTo>
                    <a:pt x="2521707" y="956805"/>
                    <a:pt x="2923252" y="1420022"/>
                    <a:pt x="3193874" y="1943388"/>
                  </a:cubicBezTo>
                  <a:lnTo>
                    <a:pt x="3247362" y="2060453"/>
                  </a:lnTo>
                  <a:lnTo>
                    <a:pt x="2384576" y="2415722"/>
                  </a:lnTo>
                  <a:lnTo>
                    <a:pt x="2367409" y="2377933"/>
                  </a:lnTo>
                  <a:cubicBezTo>
                    <a:pt x="2166724" y="1987865"/>
                    <a:pt x="1868425" y="1642896"/>
                    <a:pt x="1480002" y="1382822"/>
                  </a:cubicBezTo>
                  <a:cubicBezTo>
                    <a:pt x="1091581" y="1122748"/>
                    <a:pt x="658994" y="978341"/>
                    <a:pt x="221890" y="941364"/>
                  </a:cubicBezTo>
                  <a:lnTo>
                    <a:pt x="0" y="933451"/>
                  </a:lnTo>
                  <a:lnTo>
                    <a:pt x="0" y="0"/>
                  </a:lnTo>
                  <a:lnTo>
                    <a:pt x="308874" y="11683"/>
                  </a:lnTo>
                  <a:cubicBezTo>
                    <a:pt x="895866" y="62550"/>
                    <a:pt x="1477114" y="257379"/>
                    <a:pt x="1999409" y="60709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2AB5E7D6-1FC6-46D8-A09C-682156F5BE5C}"/>
                </a:ext>
              </a:extLst>
            </p:cNvPr>
            <p:cNvSpPr/>
            <p:nvPr/>
          </p:nvSpPr>
          <p:spPr>
            <a:xfrm>
              <a:off x="5408441" y="3218015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accent1"/>
                  </a:solidFill>
                </a:rPr>
                <a:t>香</a:t>
              </a: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901310AC-1CBF-42A1-A17C-DBBBB6DBAF44}"/>
              </a:ext>
            </a:extLst>
          </p:cNvPr>
          <p:cNvGrpSpPr/>
          <p:nvPr/>
        </p:nvGrpSpPr>
        <p:grpSpPr>
          <a:xfrm>
            <a:off x="7108073" y="4215736"/>
            <a:ext cx="3216941" cy="2170770"/>
            <a:chOff x="7108073" y="4215736"/>
            <a:chExt cx="3216941" cy="2170770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CECF8D67-142F-41D7-B277-71C5E9AF98FB}"/>
                </a:ext>
              </a:extLst>
            </p:cNvPr>
            <p:cNvSpPr/>
            <p:nvPr/>
          </p:nvSpPr>
          <p:spPr>
            <a:xfrm rot="2028589" flipV="1">
              <a:off x="7108073" y="4215736"/>
              <a:ext cx="3216941" cy="2170770"/>
            </a:xfrm>
            <a:custGeom>
              <a:avLst/>
              <a:gdLst>
                <a:gd name="connsiteX0" fmla="*/ 0 w 3216941"/>
                <a:gd name="connsiteY0" fmla="*/ 2164003 h 2170770"/>
                <a:gd name="connsiteX1" fmla="*/ 178124 w 3216941"/>
                <a:gd name="connsiteY1" fmla="*/ 2170770 h 2170770"/>
                <a:gd name="connsiteX2" fmla="*/ 3216941 w 3216941"/>
                <a:gd name="connsiteY2" fmla="*/ 519597 h 2170770"/>
                <a:gd name="connsiteX3" fmla="*/ 2441339 w 3216941"/>
                <a:gd name="connsiteY3" fmla="*/ 0 h 2170770"/>
                <a:gd name="connsiteX4" fmla="*/ 175288 w 3216941"/>
                <a:gd name="connsiteY4" fmla="*/ 1237117 h 2170770"/>
                <a:gd name="connsiteX5" fmla="*/ 0 w 3216941"/>
                <a:gd name="connsiteY5" fmla="*/ 1230836 h 2170770"/>
                <a:gd name="connsiteX6" fmla="*/ 0 w 3216941"/>
                <a:gd name="connsiteY6" fmla="*/ 2164003 h 217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6941" h="2170770">
                  <a:moveTo>
                    <a:pt x="0" y="2164003"/>
                  </a:moveTo>
                  <a:lnTo>
                    <a:pt x="178124" y="2170770"/>
                  </a:lnTo>
                  <a:cubicBezTo>
                    <a:pt x="1352451" y="2158403"/>
                    <a:pt x="2507282" y="1578915"/>
                    <a:pt x="3216941" y="519597"/>
                  </a:cubicBezTo>
                  <a:lnTo>
                    <a:pt x="2441339" y="0"/>
                  </a:lnTo>
                  <a:cubicBezTo>
                    <a:pt x="1911023" y="791612"/>
                    <a:pt x="1049943" y="1225932"/>
                    <a:pt x="175288" y="1237117"/>
                  </a:cubicBezTo>
                  <a:lnTo>
                    <a:pt x="0" y="1230836"/>
                  </a:lnTo>
                  <a:lnTo>
                    <a:pt x="0" y="216400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78C3CC41-FD2C-425F-B522-96C715602348}"/>
                </a:ext>
              </a:extLst>
            </p:cNvPr>
            <p:cNvSpPr/>
            <p:nvPr/>
          </p:nvSpPr>
          <p:spPr>
            <a:xfrm rot="3523253">
              <a:off x="8244679" y="4879688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accent1"/>
                  </a:solidFill>
                </a:rPr>
                <a:t>味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C9B47419-8C64-4380-B3DD-F696E89B471F}"/>
              </a:ext>
            </a:extLst>
          </p:cNvPr>
          <p:cNvGrpSpPr/>
          <p:nvPr/>
        </p:nvGrpSpPr>
        <p:grpSpPr>
          <a:xfrm>
            <a:off x="10084" y="3231874"/>
            <a:ext cx="4399773" cy="3134968"/>
            <a:chOff x="10084" y="3231874"/>
            <a:chExt cx="4399773" cy="3134968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0AC1B39D-2C42-40FC-8C81-4EFF42ABE1D4}"/>
                </a:ext>
              </a:extLst>
            </p:cNvPr>
            <p:cNvSpPr/>
            <p:nvPr/>
          </p:nvSpPr>
          <p:spPr>
            <a:xfrm rot="19571411">
              <a:off x="10084" y="3231874"/>
              <a:ext cx="4399773" cy="3134968"/>
            </a:xfrm>
            <a:custGeom>
              <a:avLst/>
              <a:gdLst>
                <a:gd name="connsiteX0" fmla="*/ 4399773 w 4399773"/>
                <a:gd name="connsiteY0" fmla="*/ 167 h 3134968"/>
                <a:gd name="connsiteX1" fmla="*/ 4399773 w 4399773"/>
                <a:gd name="connsiteY1" fmla="*/ 1348218 h 3134968"/>
                <a:gd name="connsiteX2" fmla="*/ 4391766 w 4399773"/>
                <a:gd name="connsiteY2" fmla="*/ 1348128 h 3134968"/>
                <a:gd name="connsiteX3" fmla="*/ 1120038 w 4399773"/>
                <a:gd name="connsiteY3" fmla="*/ 3134968 h 3134968"/>
                <a:gd name="connsiteX4" fmla="*/ 0 w 4399773"/>
                <a:gd name="connsiteY4" fmla="*/ 2384891 h 3134968"/>
                <a:gd name="connsiteX5" fmla="*/ 4387452 w 4399773"/>
                <a:gd name="connsiteY5" fmla="*/ 0 h 3134968"/>
                <a:gd name="connsiteX6" fmla="*/ 4399773 w 4399773"/>
                <a:gd name="connsiteY6" fmla="*/ 167 h 313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9773" h="3134968">
                  <a:moveTo>
                    <a:pt x="4399773" y="167"/>
                  </a:moveTo>
                  <a:lnTo>
                    <a:pt x="4399773" y="1348218"/>
                  </a:lnTo>
                  <a:lnTo>
                    <a:pt x="4391766" y="1348128"/>
                  </a:lnTo>
                  <a:cubicBezTo>
                    <a:pt x="3128829" y="1364489"/>
                    <a:pt x="1885594" y="1991818"/>
                    <a:pt x="1120038" y="3134968"/>
                  </a:cubicBezTo>
                  <a:lnTo>
                    <a:pt x="0" y="2384891"/>
                  </a:lnTo>
                  <a:cubicBezTo>
                    <a:pt x="1024451" y="855150"/>
                    <a:pt x="2691810" y="18139"/>
                    <a:pt x="4387452" y="0"/>
                  </a:cubicBezTo>
                  <a:lnTo>
                    <a:pt x="4399773" y="167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7A0779C7-3649-4B90-A26D-CB819B0F0463}"/>
                </a:ext>
              </a:extLst>
            </p:cNvPr>
            <p:cNvSpPr/>
            <p:nvPr/>
          </p:nvSpPr>
          <p:spPr>
            <a:xfrm rot="18224923">
              <a:off x="1408256" y="4163951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视觉审评</a:t>
              </a: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2A2328F-F696-44D8-A74D-F06ADF233CDF}"/>
              </a:ext>
            </a:extLst>
          </p:cNvPr>
          <p:cNvGrpSpPr/>
          <p:nvPr/>
        </p:nvGrpSpPr>
        <p:grpSpPr>
          <a:xfrm>
            <a:off x="3795835" y="629272"/>
            <a:ext cx="4734641" cy="3565992"/>
            <a:chOff x="3795835" y="629272"/>
            <a:chExt cx="4734641" cy="3565992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37B7AE0B-D446-4280-A64B-8CAD8D0F22CB}"/>
                </a:ext>
              </a:extLst>
            </p:cNvPr>
            <p:cNvSpPr/>
            <p:nvPr/>
          </p:nvSpPr>
          <p:spPr>
            <a:xfrm rot="19571411">
              <a:off x="3795835" y="629272"/>
              <a:ext cx="4734641" cy="3565992"/>
            </a:xfrm>
            <a:custGeom>
              <a:avLst/>
              <a:gdLst>
                <a:gd name="connsiteX0" fmla="*/ 2891903 w 4734641"/>
                <a:gd name="connsiteY0" fmla="*/ 878196 h 3565992"/>
                <a:gd name="connsiteX1" fmla="*/ 4728169 w 4734641"/>
                <a:gd name="connsiteY1" fmla="*/ 3036954 h 3565992"/>
                <a:gd name="connsiteX2" fmla="*/ 4734641 w 4734641"/>
                <a:gd name="connsiteY2" fmla="*/ 3052080 h 3565992"/>
                <a:gd name="connsiteX3" fmla="*/ 3486586 w 4734641"/>
                <a:gd name="connsiteY3" fmla="*/ 3565992 h 3565992"/>
                <a:gd name="connsiteX4" fmla="*/ 3423271 w 4734641"/>
                <a:gd name="connsiteY4" fmla="*/ 3435166 h 3565992"/>
                <a:gd name="connsiteX5" fmla="*/ 2141915 w 4734641"/>
                <a:gd name="connsiteY5" fmla="*/ 1998295 h 3565992"/>
                <a:gd name="connsiteX6" fmla="*/ 135805 w 4734641"/>
                <a:gd name="connsiteY6" fmla="*/ 1349484 h 3565992"/>
                <a:gd name="connsiteX7" fmla="*/ 0 w 4734641"/>
                <a:gd name="connsiteY7" fmla="*/ 1347951 h 3565992"/>
                <a:gd name="connsiteX8" fmla="*/ 0 w 4734641"/>
                <a:gd name="connsiteY8" fmla="*/ 0 h 3565992"/>
                <a:gd name="connsiteX9" fmla="*/ 196442 w 4734641"/>
                <a:gd name="connsiteY9" fmla="*/ 2653 h 3565992"/>
                <a:gd name="connsiteX10" fmla="*/ 2891903 w 4734641"/>
                <a:gd name="connsiteY10" fmla="*/ 878196 h 356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34641" h="3565992">
                  <a:moveTo>
                    <a:pt x="2891903" y="878196"/>
                  </a:moveTo>
                  <a:cubicBezTo>
                    <a:pt x="3721481" y="1433653"/>
                    <a:pt x="4340086" y="2187421"/>
                    <a:pt x="4728169" y="3036954"/>
                  </a:cubicBezTo>
                  <a:lnTo>
                    <a:pt x="4734641" y="3052080"/>
                  </a:lnTo>
                  <a:lnTo>
                    <a:pt x="3486586" y="3565992"/>
                  </a:lnTo>
                  <a:lnTo>
                    <a:pt x="3423271" y="3435166"/>
                  </a:lnTo>
                  <a:cubicBezTo>
                    <a:pt x="3133492" y="2871936"/>
                    <a:pt x="2702770" y="2373824"/>
                    <a:pt x="2141915" y="1998295"/>
                  </a:cubicBezTo>
                  <a:cubicBezTo>
                    <a:pt x="1524977" y="1585214"/>
                    <a:pt x="830875" y="1374220"/>
                    <a:pt x="135805" y="1349484"/>
                  </a:cubicBezTo>
                  <a:lnTo>
                    <a:pt x="0" y="1347951"/>
                  </a:lnTo>
                  <a:lnTo>
                    <a:pt x="0" y="0"/>
                  </a:lnTo>
                  <a:lnTo>
                    <a:pt x="196442" y="2653"/>
                  </a:lnTo>
                  <a:cubicBezTo>
                    <a:pt x="1129755" y="37888"/>
                    <a:pt x="2062329" y="322739"/>
                    <a:pt x="2891903" y="878196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44D70DF-83C5-4119-B7BE-77D930AFE669}"/>
                </a:ext>
              </a:extLst>
            </p:cNvPr>
            <p:cNvSpPr/>
            <p:nvPr/>
          </p:nvSpPr>
          <p:spPr>
            <a:xfrm>
              <a:off x="5464865" y="1841532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嗅觉审评</a:t>
              </a: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870AB32E-F1AD-4CA1-B88D-16683B62B920}"/>
              </a:ext>
            </a:extLst>
          </p:cNvPr>
          <p:cNvGrpSpPr/>
          <p:nvPr/>
        </p:nvGrpSpPr>
        <p:grpSpPr>
          <a:xfrm>
            <a:off x="7616764" y="3181457"/>
            <a:ext cx="4580154" cy="3134442"/>
            <a:chOff x="7616764" y="3181457"/>
            <a:chExt cx="4580154" cy="3134442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FB017D5E-C21B-4161-8067-C55801057AE0}"/>
                </a:ext>
              </a:extLst>
            </p:cNvPr>
            <p:cNvSpPr/>
            <p:nvPr/>
          </p:nvSpPr>
          <p:spPr>
            <a:xfrm rot="2028589" flipV="1">
              <a:off x="7616764" y="3181457"/>
              <a:ext cx="4580154" cy="3134442"/>
            </a:xfrm>
            <a:custGeom>
              <a:avLst/>
              <a:gdLst>
                <a:gd name="connsiteX0" fmla="*/ 0 w 4580154"/>
                <a:gd name="connsiteY0" fmla="*/ 3131813 h 3134442"/>
                <a:gd name="connsiteX1" fmla="*/ 192311 w 4580154"/>
                <a:gd name="connsiteY1" fmla="*/ 3134442 h 3134442"/>
                <a:gd name="connsiteX2" fmla="*/ 4580154 w 4580154"/>
                <a:gd name="connsiteY2" fmla="*/ 750262 h 3134442"/>
                <a:gd name="connsiteX3" fmla="*/ 3460236 w 4580154"/>
                <a:gd name="connsiteY3" fmla="*/ 0 h 3134442"/>
                <a:gd name="connsiteX4" fmla="*/ 188214 w 4580154"/>
                <a:gd name="connsiteY4" fmla="*/ 1786311 h 3134442"/>
                <a:gd name="connsiteX5" fmla="*/ 0 w 4580154"/>
                <a:gd name="connsiteY5" fmla="*/ 1784155 h 3134442"/>
                <a:gd name="connsiteX6" fmla="*/ 0 w 4580154"/>
                <a:gd name="connsiteY6" fmla="*/ 3131813 h 31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0154" h="3134442">
                  <a:moveTo>
                    <a:pt x="0" y="3131813"/>
                  </a:moveTo>
                  <a:lnTo>
                    <a:pt x="192311" y="3134442"/>
                  </a:lnTo>
                  <a:cubicBezTo>
                    <a:pt x="1887958" y="3116585"/>
                    <a:pt x="3555455" y="2279844"/>
                    <a:pt x="4580154" y="750262"/>
                  </a:cubicBezTo>
                  <a:lnTo>
                    <a:pt x="3460236" y="0"/>
                  </a:lnTo>
                  <a:cubicBezTo>
                    <a:pt x="2694495" y="1143032"/>
                    <a:pt x="1451156" y="1770161"/>
                    <a:pt x="188214" y="1786311"/>
                  </a:cubicBezTo>
                  <a:lnTo>
                    <a:pt x="0" y="1784155"/>
                  </a:lnTo>
                  <a:lnTo>
                    <a:pt x="0" y="3131813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51B2AABC-7CB8-44E8-AC35-CC8B6BCF4CAA}"/>
                </a:ext>
              </a:extLst>
            </p:cNvPr>
            <p:cNvSpPr/>
            <p:nvPr/>
          </p:nvSpPr>
          <p:spPr>
            <a:xfrm rot="3626755" flipH="1">
              <a:off x="9550362" y="4372442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味觉审评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641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EB3F8F3-65FA-4441-AFA4-8DC8FB186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茉莉花茶的视觉审评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5D0E591-D363-4721-8DB2-1D26A5552613}"/>
              </a:ext>
            </a:extLst>
          </p:cNvPr>
          <p:cNvGrpSpPr/>
          <p:nvPr/>
        </p:nvGrpSpPr>
        <p:grpSpPr>
          <a:xfrm>
            <a:off x="1082457" y="1431333"/>
            <a:ext cx="3098772" cy="4844422"/>
            <a:chOff x="1082457" y="1431333"/>
            <a:chExt cx="3098772" cy="484442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C950837-C3B2-433B-89C2-D2E8C149C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6" b="468"/>
            <a:stretch/>
          </p:blipFill>
          <p:spPr>
            <a:xfrm>
              <a:off x="1086388" y="1431333"/>
              <a:ext cx="3094841" cy="174084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0893E4E-E765-4AA2-AC2E-54FAF57A3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388" y="3429001"/>
              <a:ext cx="3094841" cy="2846754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3150059-245F-4FE6-9446-E4DCC6432B0D}"/>
                </a:ext>
              </a:extLst>
            </p:cNvPr>
            <p:cNvSpPr/>
            <p:nvPr/>
          </p:nvSpPr>
          <p:spPr>
            <a:xfrm>
              <a:off x="1344246" y="3688862"/>
              <a:ext cx="2571262" cy="2313353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EF6D15E-8771-4C09-BC0D-206BA52B9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457" y="1431334"/>
              <a:ext cx="261789" cy="24080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1BEE64D-F43C-467A-BCED-BDE6AE232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440" y="2937865"/>
              <a:ext cx="261789" cy="240804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5E71174-5547-40DD-8B7D-4BFC4BA09B8C}"/>
                </a:ext>
              </a:extLst>
            </p:cNvPr>
            <p:cNvSpPr/>
            <p:nvPr/>
          </p:nvSpPr>
          <p:spPr>
            <a:xfrm>
              <a:off x="1438056" y="4019137"/>
              <a:ext cx="2477452" cy="166648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茶者，南方之嘉木也。一尺、二尺乃至数十尺；其巴山峡川有两人合抱者，伐而掇之。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E2F0B1-5A9D-4A2E-AD9A-825D05299E32}"/>
              </a:ext>
            </a:extLst>
          </p:cNvPr>
          <p:cNvGrpSpPr/>
          <p:nvPr/>
        </p:nvGrpSpPr>
        <p:grpSpPr>
          <a:xfrm>
            <a:off x="4697073" y="1424846"/>
            <a:ext cx="3098772" cy="4850908"/>
            <a:chOff x="4697073" y="1424846"/>
            <a:chExt cx="3098772" cy="485090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539C457-07FF-4AD9-BADB-C8B3F126C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6" b="468"/>
            <a:stretch/>
          </p:blipFill>
          <p:spPr>
            <a:xfrm>
              <a:off x="4701004" y="1431333"/>
              <a:ext cx="3094841" cy="1740848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AC3591D-CF1D-4132-8D15-A2865A4D6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073" y="1424846"/>
              <a:ext cx="261789" cy="24080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FCB7A08-A268-4CA1-9B10-59265A6F0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4056" y="2931377"/>
              <a:ext cx="261789" cy="24080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9050E12-4810-498E-905A-15ECFD0AE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073" y="3429000"/>
              <a:ext cx="3094841" cy="2846754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8F624EA-F0B0-4B9F-B65F-074DC3DDEBE4}"/>
                </a:ext>
              </a:extLst>
            </p:cNvPr>
            <p:cNvSpPr/>
            <p:nvPr/>
          </p:nvSpPr>
          <p:spPr>
            <a:xfrm>
              <a:off x="4954931" y="3688861"/>
              <a:ext cx="2571262" cy="2313353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1634788-2F7A-4F22-848F-81C63F923E0A}"/>
                </a:ext>
              </a:extLst>
            </p:cNvPr>
            <p:cNvSpPr/>
            <p:nvPr/>
          </p:nvSpPr>
          <p:spPr>
            <a:xfrm>
              <a:off x="5048741" y="4019136"/>
              <a:ext cx="2477452" cy="166648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茶者，南方之嘉木也。一尺、二尺乃至数十尺；其巴山峡川有两人合抱者，伐而掇之。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D7AE306-DADC-4094-A893-8207F91D6CEB}"/>
              </a:ext>
            </a:extLst>
          </p:cNvPr>
          <p:cNvGrpSpPr/>
          <p:nvPr/>
        </p:nvGrpSpPr>
        <p:grpSpPr>
          <a:xfrm>
            <a:off x="8311689" y="1431333"/>
            <a:ext cx="3098772" cy="4844421"/>
            <a:chOff x="8311689" y="1431333"/>
            <a:chExt cx="3098772" cy="484442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887682-433F-4E98-8AC5-87B01D2EE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6" b="468"/>
            <a:stretch/>
          </p:blipFill>
          <p:spPr>
            <a:xfrm>
              <a:off x="8315620" y="1431333"/>
              <a:ext cx="3094841" cy="174084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38FA016-87DB-41CF-A32D-CB70830DA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1689" y="1431334"/>
              <a:ext cx="261789" cy="24080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5B2804F-90EE-4644-B820-FC8611E9D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8672" y="2937865"/>
              <a:ext cx="261789" cy="240804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419C6AC-DB8F-452F-B507-81D064476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5620" y="3429000"/>
              <a:ext cx="3094841" cy="2846754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5A05798-4C6F-4BCB-A45B-197E3E82F82F}"/>
                </a:ext>
              </a:extLst>
            </p:cNvPr>
            <p:cNvSpPr/>
            <p:nvPr/>
          </p:nvSpPr>
          <p:spPr>
            <a:xfrm>
              <a:off x="8573478" y="3688861"/>
              <a:ext cx="2571262" cy="2313353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2EE00FE-D3B8-4E25-8FDC-48A076456ED8}"/>
                </a:ext>
              </a:extLst>
            </p:cNvPr>
            <p:cNvSpPr/>
            <p:nvPr/>
          </p:nvSpPr>
          <p:spPr>
            <a:xfrm>
              <a:off x="8667288" y="4019136"/>
              <a:ext cx="2477452" cy="166648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茶者，南方之嘉木也。一尺、二尺乃至数十尺；其巴山峡川有两人合抱者，伐而掇之。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950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EB3F8F3-65FA-4441-AFA4-8DC8FB186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茉莉花茶的嗅觉审评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316EB53-AD0B-461F-BE2E-538EFA22F9A5}"/>
              </a:ext>
            </a:extLst>
          </p:cNvPr>
          <p:cNvGrpSpPr/>
          <p:nvPr/>
        </p:nvGrpSpPr>
        <p:grpSpPr>
          <a:xfrm>
            <a:off x="785507" y="1352136"/>
            <a:ext cx="2375877" cy="4829834"/>
            <a:chOff x="1344246" y="1172382"/>
            <a:chExt cx="2375877" cy="482983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35D0E591-D363-4721-8DB2-1D26A5552613}"/>
                </a:ext>
              </a:extLst>
            </p:cNvPr>
            <p:cNvGrpSpPr/>
            <p:nvPr/>
          </p:nvGrpSpPr>
          <p:grpSpPr>
            <a:xfrm>
              <a:off x="1344246" y="1172382"/>
              <a:ext cx="2375877" cy="4829834"/>
              <a:chOff x="1344246" y="1172382"/>
              <a:chExt cx="2375877" cy="482983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FC950837-C3B2-433B-89C2-D2E8C149C7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76" b="468"/>
              <a:stretch/>
            </p:blipFill>
            <p:spPr>
              <a:xfrm>
                <a:off x="1540190" y="2286613"/>
                <a:ext cx="1953287" cy="1098724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40893E4E-E765-4AA2-AC2E-54FAF57A3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190" y="1528595"/>
                <a:ext cx="1953287" cy="462950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3150059-245F-4FE6-9446-E4DCC6432B0D}"/>
                  </a:ext>
                </a:extLst>
              </p:cNvPr>
              <p:cNvSpPr/>
              <p:nvPr/>
            </p:nvSpPr>
            <p:spPr>
              <a:xfrm>
                <a:off x="1344246" y="1172382"/>
                <a:ext cx="2375877" cy="4829834"/>
              </a:xfrm>
              <a:prstGeom prst="roundRect">
                <a:avLst>
                  <a:gd name="adj" fmla="val 8460"/>
                </a:avLst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5E71174-5547-40DD-8B7D-4BFC4BA09B8C}"/>
                  </a:ext>
                </a:extLst>
              </p:cNvPr>
              <p:cNvSpPr/>
              <p:nvPr/>
            </p:nvSpPr>
            <p:spPr>
              <a:xfrm>
                <a:off x="1540190" y="3619027"/>
                <a:ext cx="2047072" cy="2066591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 dirty="0">
                    <a:solidFill>
                      <a:schemeClr val="accent1"/>
                    </a:solidFill>
                  </a:rPr>
                  <a:t>茶者，南方之嘉木也。一尺、二尺乃至数十尺；其巴山峡川有两人合抱者，伐而掇之。</a:t>
                </a:r>
              </a:p>
            </p:txBody>
          </p:sp>
        </p:grp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8C62F88-5FAE-41C8-8AA9-4AF98CF86223}"/>
                </a:ext>
              </a:extLst>
            </p:cNvPr>
            <p:cNvSpPr/>
            <p:nvPr/>
          </p:nvSpPr>
          <p:spPr>
            <a:xfrm>
              <a:off x="2324102" y="1501338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壹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83AFAE4-A704-449D-ADDB-6BCD76C51D38}"/>
              </a:ext>
            </a:extLst>
          </p:cNvPr>
          <p:cNvGrpSpPr/>
          <p:nvPr/>
        </p:nvGrpSpPr>
        <p:grpSpPr>
          <a:xfrm>
            <a:off x="3540430" y="1352136"/>
            <a:ext cx="2375877" cy="4829834"/>
            <a:chOff x="1344246" y="1172382"/>
            <a:chExt cx="2375877" cy="4829834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02139B9-5DCE-4C8E-B67F-245F3A59AF14}"/>
                </a:ext>
              </a:extLst>
            </p:cNvPr>
            <p:cNvGrpSpPr/>
            <p:nvPr/>
          </p:nvGrpSpPr>
          <p:grpSpPr>
            <a:xfrm>
              <a:off x="1344246" y="1172382"/>
              <a:ext cx="2375877" cy="4829834"/>
              <a:chOff x="1344246" y="1172382"/>
              <a:chExt cx="2375877" cy="4829834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C38C9333-E871-49CA-A671-FF4AF6627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76" b="468"/>
              <a:stretch/>
            </p:blipFill>
            <p:spPr>
              <a:xfrm>
                <a:off x="1540190" y="2286613"/>
                <a:ext cx="1953287" cy="1098724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66529AA7-3F50-4C04-8B02-89B2E44FD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190" y="1528595"/>
                <a:ext cx="1953287" cy="462950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7123A319-5392-4D8D-9673-4C4CA40AAF11}"/>
                  </a:ext>
                </a:extLst>
              </p:cNvPr>
              <p:cNvSpPr/>
              <p:nvPr/>
            </p:nvSpPr>
            <p:spPr>
              <a:xfrm>
                <a:off x="1344246" y="1172382"/>
                <a:ext cx="2375877" cy="4829834"/>
              </a:xfrm>
              <a:prstGeom prst="roundRect">
                <a:avLst>
                  <a:gd name="adj" fmla="val 8460"/>
                </a:avLst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F273F1E-8148-4CBB-92A8-745F8F803BCF}"/>
                  </a:ext>
                </a:extLst>
              </p:cNvPr>
              <p:cNvSpPr/>
              <p:nvPr/>
            </p:nvSpPr>
            <p:spPr>
              <a:xfrm>
                <a:off x="1540190" y="3619027"/>
                <a:ext cx="2047072" cy="2066591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 dirty="0">
                    <a:solidFill>
                      <a:schemeClr val="accent1"/>
                    </a:solidFill>
                  </a:rPr>
                  <a:t>茶者，南方之嘉木也。一尺、二尺乃至数十尺；其巴山峡川有两人合抱者，伐而掇之。</a:t>
                </a:r>
              </a:p>
            </p:txBody>
          </p: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BA27842-7CF6-49D6-A9D2-20CE81E02A7E}"/>
                </a:ext>
              </a:extLst>
            </p:cNvPr>
            <p:cNvSpPr/>
            <p:nvPr/>
          </p:nvSpPr>
          <p:spPr>
            <a:xfrm>
              <a:off x="2324102" y="1501338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贰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0852E09-7F38-4C14-A05A-4FCCBCC693C0}"/>
              </a:ext>
            </a:extLst>
          </p:cNvPr>
          <p:cNvGrpSpPr/>
          <p:nvPr/>
        </p:nvGrpSpPr>
        <p:grpSpPr>
          <a:xfrm>
            <a:off x="6295353" y="1352136"/>
            <a:ext cx="2375877" cy="4829834"/>
            <a:chOff x="1344246" y="1172382"/>
            <a:chExt cx="2375877" cy="482983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3DB265AB-F8B8-486E-BA1A-D4D74E99217E}"/>
                </a:ext>
              </a:extLst>
            </p:cNvPr>
            <p:cNvGrpSpPr/>
            <p:nvPr/>
          </p:nvGrpSpPr>
          <p:grpSpPr>
            <a:xfrm>
              <a:off x="1344246" y="1172382"/>
              <a:ext cx="2375877" cy="4829834"/>
              <a:chOff x="1344246" y="1172382"/>
              <a:chExt cx="2375877" cy="4829834"/>
            </a:xfrm>
          </p:grpSpPr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9F782C2F-17D4-40B4-9503-3FAC1D3BE4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76" b="468"/>
              <a:stretch/>
            </p:blipFill>
            <p:spPr>
              <a:xfrm>
                <a:off x="1540190" y="2286613"/>
                <a:ext cx="1953287" cy="109872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6729C1AD-DFCB-45A9-BA01-F1A6E5ACA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190" y="1528595"/>
                <a:ext cx="1953287" cy="462950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616D2492-FA98-4738-B351-300DE9EC3654}"/>
                  </a:ext>
                </a:extLst>
              </p:cNvPr>
              <p:cNvSpPr/>
              <p:nvPr/>
            </p:nvSpPr>
            <p:spPr>
              <a:xfrm>
                <a:off x="1344246" y="1172382"/>
                <a:ext cx="2375877" cy="4829834"/>
              </a:xfrm>
              <a:prstGeom prst="roundRect">
                <a:avLst>
                  <a:gd name="adj" fmla="val 8460"/>
                </a:avLst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C327D3FD-4398-4EE6-8858-7EA65B5C0032}"/>
                  </a:ext>
                </a:extLst>
              </p:cNvPr>
              <p:cNvSpPr/>
              <p:nvPr/>
            </p:nvSpPr>
            <p:spPr>
              <a:xfrm>
                <a:off x="1540190" y="3619027"/>
                <a:ext cx="2047072" cy="2066591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 dirty="0">
                    <a:solidFill>
                      <a:schemeClr val="accent1"/>
                    </a:solidFill>
                  </a:rPr>
                  <a:t>茶者，南方之嘉木也。一尺、二尺乃至数十尺；其巴山峡川有两人合抱者，伐而掇之。</a:t>
                </a:r>
              </a:p>
            </p:txBody>
          </p:sp>
        </p:grp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A3A96D02-2DB4-4D79-864A-948161DA7B2D}"/>
                </a:ext>
              </a:extLst>
            </p:cNvPr>
            <p:cNvSpPr/>
            <p:nvPr/>
          </p:nvSpPr>
          <p:spPr>
            <a:xfrm>
              <a:off x="2324102" y="1501338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叁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E078DBCF-B92D-4EFD-AC73-0139333E168B}"/>
              </a:ext>
            </a:extLst>
          </p:cNvPr>
          <p:cNvGrpSpPr/>
          <p:nvPr/>
        </p:nvGrpSpPr>
        <p:grpSpPr>
          <a:xfrm>
            <a:off x="9050276" y="1352136"/>
            <a:ext cx="2375877" cy="4829834"/>
            <a:chOff x="1344246" y="1172382"/>
            <a:chExt cx="2375877" cy="4829834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2FEADCCB-F2A2-4F87-A5B7-ABC843D28D49}"/>
                </a:ext>
              </a:extLst>
            </p:cNvPr>
            <p:cNvGrpSpPr/>
            <p:nvPr/>
          </p:nvGrpSpPr>
          <p:grpSpPr>
            <a:xfrm>
              <a:off x="1344246" y="1172382"/>
              <a:ext cx="2375877" cy="4829834"/>
              <a:chOff x="1344246" y="1172382"/>
              <a:chExt cx="2375877" cy="4829834"/>
            </a:xfrm>
          </p:grpSpPr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D8040556-1942-40D1-83F6-61F5375B83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76" b="468"/>
              <a:stretch/>
            </p:blipFill>
            <p:spPr>
              <a:xfrm>
                <a:off x="1540190" y="2286613"/>
                <a:ext cx="1953287" cy="1098724"/>
              </a:xfrm>
              <a:prstGeom prst="rect">
                <a:avLst/>
              </a:prstGeom>
            </p:spPr>
          </p:pic>
          <p:pic>
            <p:nvPicPr>
              <p:cNvPr id="52" name="图片 51">
                <a:extLst>
                  <a:ext uri="{FF2B5EF4-FFF2-40B4-BE49-F238E27FC236}">
                    <a16:creationId xmlns:a16="http://schemas.microsoft.com/office/drawing/2014/main" id="{DA1D8679-40CB-4D53-AD1D-ACB332633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0190" y="1528595"/>
                <a:ext cx="1953287" cy="462950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53" name="矩形: 圆角 52">
                <a:extLst>
                  <a:ext uri="{FF2B5EF4-FFF2-40B4-BE49-F238E27FC236}">
                    <a16:creationId xmlns:a16="http://schemas.microsoft.com/office/drawing/2014/main" id="{18AC95EB-65A4-4634-9DE9-6E35FF1E3BC3}"/>
                  </a:ext>
                </a:extLst>
              </p:cNvPr>
              <p:cNvSpPr/>
              <p:nvPr/>
            </p:nvSpPr>
            <p:spPr>
              <a:xfrm>
                <a:off x="1344246" y="1172382"/>
                <a:ext cx="2375877" cy="4829834"/>
              </a:xfrm>
              <a:prstGeom prst="roundRect">
                <a:avLst>
                  <a:gd name="adj" fmla="val 8460"/>
                </a:avLst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3720F850-EC6F-4C3C-A33A-425BE71AA45D}"/>
                  </a:ext>
                </a:extLst>
              </p:cNvPr>
              <p:cNvSpPr/>
              <p:nvPr/>
            </p:nvSpPr>
            <p:spPr>
              <a:xfrm>
                <a:off x="1540190" y="3619027"/>
                <a:ext cx="2047072" cy="2066591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000" dirty="0">
                    <a:solidFill>
                      <a:schemeClr val="accent1"/>
                    </a:solidFill>
                  </a:rPr>
                  <a:t>茶者，南方之嘉木也。一尺、二尺乃至数十尺；其巴山峡川有两人合抱者，伐而掇之。</a:t>
                </a:r>
              </a:p>
            </p:txBody>
          </p:sp>
        </p:grp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AA1FF239-08E5-4B89-8F3B-8E49140AD8BE}"/>
                </a:ext>
              </a:extLst>
            </p:cNvPr>
            <p:cNvSpPr/>
            <p:nvPr/>
          </p:nvSpPr>
          <p:spPr>
            <a:xfrm>
              <a:off x="2324102" y="1501338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65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EB3F8F3-65FA-4441-AFA4-8DC8FB186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茉莉花茶的味觉审评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0E64D90-799E-4B3B-99D1-FA04ED9FE07C}"/>
              </a:ext>
            </a:extLst>
          </p:cNvPr>
          <p:cNvGrpSpPr/>
          <p:nvPr/>
        </p:nvGrpSpPr>
        <p:grpSpPr>
          <a:xfrm>
            <a:off x="1819029" y="1666014"/>
            <a:ext cx="8725878" cy="4893296"/>
            <a:chOff x="1819029" y="1666014"/>
            <a:chExt cx="8725878" cy="4893296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B88DE43-29AA-4DF5-A4DD-D3D97AB77DD0}"/>
                </a:ext>
              </a:extLst>
            </p:cNvPr>
            <p:cNvGrpSpPr/>
            <p:nvPr/>
          </p:nvGrpSpPr>
          <p:grpSpPr>
            <a:xfrm>
              <a:off x="1819029" y="1666014"/>
              <a:ext cx="8725878" cy="3407022"/>
              <a:chOff x="1417942" y="868460"/>
              <a:chExt cx="9339386" cy="3646566"/>
            </a:xfrm>
          </p:grpSpPr>
          <p:pic>
            <p:nvPicPr>
              <p:cNvPr id="8" name="图形 7" descr="叶">
                <a:extLst>
                  <a:ext uri="{FF2B5EF4-FFF2-40B4-BE49-F238E27FC236}">
                    <a16:creationId xmlns:a16="http://schemas.microsoft.com/office/drawing/2014/main" id="{65198557-CCB4-4532-A952-10B2C9EBA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865635">
                <a:off x="4887447" y="868460"/>
                <a:ext cx="2457501" cy="2457501"/>
              </a:xfrm>
              <a:prstGeom prst="rect">
                <a:avLst/>
              </a:prstGeom>
            </p:spPr>
          </p:pic>
          <p:pic>
            <p:nvPicPr>
              <p:cNvPr id="34" name="图形 33" descr="叶">
                <a:extLst>
                  <a:ext uri="{FF2B5EF4-FFF2-40B4-BE49-F238E27FC236}">
                    <a16:creationId xmlns:a16="http://schemas.microsoft.com/office/drawing/2014/main" id="{7C28B498-8B92-4BEC-B0EE-FEE048609B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408435" y="2615887"/>
                <a:ext cx="3348893" cy="1899139"/>
              </a:xfrm>
              <a:prstGeom prst="rect">
                <a:avLst/>
              </a:prstGeom>
            </p:spPr>
          </p:pic>
          <p:pic>
            <p:nvPicPr>
              <p:cNvPr id="35" name="图形 34" descr="叶">
                <a:extLst>
                  <a:ext uri="{FF2B5EF4-FFF2-40B4-BE49-F238E27FC236}">
                    <a16:creationId xmlns:a16="http://schemas.microsoft.com/office/drawing/2014/main" id="{099E1EC9-2136-4F45-8A96-9CF3E48EF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0231720">
                <a:off x="6081633" y="1614542"/>
                <a:ext cx="3348893" cy="1899139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F4457119-E2E4-4D86-9F00-20B8B3EEB123}"/>
                  </a:ext>
                </a:extLst>
              </p:cNvPr>
              <p:cNvGrpSpPr/>
              <p:nvPr/>
            </p:nvGrpSpPr>
            <p:grpSpPr>
              <a:xfrm flipH="1">
                <a:off x="1417942" y="1614543"/>
                <a:ext cx="4577723" cy="2900483"/>
                <a:chOff x="2655966" y="1868543"/>
                <a:chExt cx="4577723" cy="2900483"/>
              </a:xfrm>
            </p:grpSpPr>
            <p:pic>
              <p:nvPicPr>
                <p:cNvPr id="36" name="图形 35" descr="叶">
                  <a:extLst>
                    <a:ext uri="{FF2B5EF4-FFF2-40B4-BE49-F238E27FC236}">
                      <a16:creationId xmlns:a16="http://schemas.microsoft.com/office/drawing/2014/main" id="{36485972-8817-40F7-82C6-45BE91FE58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4795" y="2869887"/>
                  <a:ext cx="3348894" cy="1899139"/>
                </a:xfrm>
                <a:prstGeom prst="rect">
                  <a:avLst/>
                </a:prstGeom>
              </p:spPr>
            </p:pic>
            <p:pic>
              <p:nvPicPr>
                <p:cNvPr id="37" name="图形 36" descr="叶">
                  <a:extLst>
                    <a:ext uri="{FF2B5EF4-FFF2-40B4-BE49-F238E27FC236}">
                      <a16:creationId xmlns:a16="http://schemas.microsoft.com/office/drawing/2014/main" id="{D294B511-D832-48EA-BC8B-E28AD9929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 rot="20231720">
                  <a:off x="2655966" y="1868543"/>
                  <a:ext cx="3348893" cy="1899139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图形 12" descr="张开的捧着植物的手">
              <a:extLst>
                <a:ext uri="{FF2B5EF4-FFF2-40B4-BE49-F238E27FC236}">
                  <a16:creationId xmlns:a16="http://schemas.microsoft.com/office/drawing/2014/main" id="{1BE9331D-C0BC-4216-BCB2-ACA5436CF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38073" y="3877059"/>
              <a:ext cx="3822882" cy="2682251"/>
            </a:xfrm>
            <a:prstGeom prst="rect">
              <a:avLst/>
            </a:prstGeom>
          </p:spPr>
        </p:pic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3CE9F003-8841-4F46-BC82-8E31E89B47E3}"/>
                </a:ext>
              </a:extLst>
            </p:cNvPr>
            <p:cNvSpPr/>
            <p:nvPr/>
          </p:nvSpPr>
          <p:spPr>
            <a:xfrm>
              <a:off x="2500062" y="3722893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壹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8023CF54-0077-4522-8E9E-EED3385C4AA4}"/>
                </a:ext>
              </a:extLst>
            </p:cNvPr>
            <p:cNvSpPr/>
            <p:nvPr/>
          </p:nvSpPr>
          <p:spPr>
            <a:xfrm>
              <a:off x="3838073" y="2604225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贰</a:t>
              </a: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A0E50C08-E48D-461B-A09B-CC7FB55BDD8D}"/>
                </a:ext>
              </a:extLst>
            </p:cNvPr>
            <p:cNvSpPr/>
            <p:nvPr/>
          </p:nvSpPr>
          <p:spPr>
            <a:xfrm>
              <a:off x="6077993" y="1907738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叁</a:t>
              </a: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AA482BCD-8163-4A89-BCF0-9C8E52336D90}"/>
                </a:ext>
              </a:extLst>
            </p:cNvPr>
            <p:cNvSpPr/>
            <p:nvPr/>
          </p:nvSpPr>
          <p:spPr>
            <a:xfrm>
              <a:off x="8099988" y="2551219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肆</a:t>
              </a: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B90DBB97-3CDC-4CF8-AA18-C32C92A9AAAB}"/>
                </a:ext>
              </a:extLst>
            </p:cNvPr>
            <p:cNvSpPr/>
            <p:nvPr/>
          </p:nvSpPr>
          <p:spPr>
            <a:xfrm>
              <a:off x="9432125" y="3722893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</a:rPr>
                <a:t>伍</a:t>
              </a:r>
            </a:p>
          </p:txBody>
        </p: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410B4C6D-536F-42CD-8AA5-064B6909BF1C}"/>
              </a:ext>
            </a:extLst>
          </p:cNvPr>
          <p:cNvSpPr/>
          <p:nvPr/>
        </p:nvSpPr>
        <p:spPr>
          <a:xfrm>
            <a:off x="577497" y="4610085"/>
            <a:ext cx="2529965" cy="170252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茶者，南方之嘉木也。一尺、二尺乃至数十尺；其巴山峡川有两人合抱者，伐而掇之。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D86A8AD6-F6C7-43A8-85A1-B133180EA578}"/>
              </a:ext>
            </a:extLst>
          </p:cNvPr>
          <p:cNvSpPr/>
          <p:nvPr/>
        </p:nvSpPr>
        <p:spPr>
          <a:xfrm>
            <a:off x="9279924" y="4674487"/>
            <a:ext cx="2529965" cy="170252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茶者，南方之嘉木也。一尺、二尺乃至数十尺；其巴山峡川有两人合抱者，伐而掇之。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6ED1975D-42E7-4BDE-BE8D-9B24666F0342}"/>
              </a:ext>
            </a:extLst>
          </p:cNvPr>
          <p:cNvSpPr/>
          <p:nvPr/>
        </p:nvSpPr>
        <p:spPr>
          <a:xfrm>
            <a:off x="923575" y="1353201"/>
            <a:ext cx="2529965" cy="170252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茶者，南方之嘉木也。一尺、二尺乃至数十尺；其巴山峡川有两人合抱者，伐而掇之。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15CB57F5-8245-43A5-BC15-09C1362840E5}"/>
              </a:ext>
            </a:extLst>
          </p:cNvPr>
          <p:cNvSpPr/>
          <p:nvPr/>
        </p:nvSpPr>
        <p:spPr>
          <a:xfrm>
            <a:off x="9035226" y="1747107"/>
            <a:ext cx="2529965" cy="170252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茶者，南方之嘉木也。一尺、二尺乃至数十尺；其巴山峡川有两人合抱者，伐而掇之。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88E6FCE-91DD-4F97-9D38-27EF7CFF2EFA}"/>
              </a:ext>
            </a:extLst>
          </p:cNvPr>
          <p:cNvSpPr/>
          <p:nvPr/>
        </p:nvSpPr>
        <p:spPr>
          <a:xfrm>
            <a:off x="6358936" y="501347"/>
            <a:ext cx="3214255" cy="12641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茶者，南方之嘉木也。一尺、二尺乃至数十尺；其巴山峡川有两人合抱者，伐而掇之。</a:t>
            </a:r>
          </a:p>
        </p:txBody>
      </p:sp>
    </p:spTree>
    <p:extLst>
      <p:ext uri="{BB962C8B-B14F-4D97-AF65-F5344CB8AC3E}">
        <p14:creationId xmlns:p14="http://schemas.microsoft.com/office/powerpoint/2010/main" val="820347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EB3F8F3-65FA-4441-AFA4-8DC8FB186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茉莉花茶的感观审评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11FB722-6468-4517-B9AD-B6F686903BF3}"/>
              </a:ext>
            </a:extLst>
          </p:cNvPr>
          <p:cNvGrpSpPr/>
          <p:nvPr/>
        </p:nvGrpSpPr>
        <p:grpSpPr>
          <a:xfrm>
            <a:off x="155175" y="1351191"/>
            <a:ext cx="2253976" cy="4613174"/>
            <a:chOff x="155175" y="1351191"/>
            <a:chExt cx="2253976" cy="4613174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3D0C5628-47BA-4B0D-A102-95C91CDBBFC1}"/>
                </a:ext>
              </a:extLst>
            </p:cNvPr>
            <p:cNvGrpSpPr/>
            <p:nvPr/>
          </p:nvGrpSpPr>
          <p:grpSpPr>
            <a:xfrm>
              <a:off x="155175" y="1351191"/>
              <a:ext cx="2253976" cy="4613174"/>
              <a:chOff x="4837723" y="1789723"/>
              <a:chExt cx="2540000" cy="4314092"/>
            </a:xfrm>
            <a:scene3d>
              <a:camera prst="perspectiveLeft"/>
              <a:lightRig rig="threePt" dir="t"/>
            </a:scene3d>
          </p:grpSpPr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635E167-025A-4B56-B564-97B6DA6676E2}"/>
                  </a:ext>
                </a:extLst>
              </p:cNvPr>
              <p:cNvSpPr/>
              <p:nvPr/>
            </p:nvSpPr>
            <p:spPr>
              <a:xfrm>
                <a:off x="4908061" y="1789723"/>
                <a:ext cx="2375877" cy="422812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742EC5E6-E498-48F9-AC80-0EFB72874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976" y="2454032"/>
                <a:ext cx="2030048" cy="3045073"/>
              </a:xfrm>
              <a:prstGeom prst="rect">
                <a:avLst/>
              </a:prstGeom>
            </p:spPr>
          </p:pic>
          <p:sp>
            <p:nvSpPr>
              <p:cNvPr id="52" name="矩形: 圆角 51">
                <a:extLst>
                  <a:ext uri="{FF2B5EF4-FFF2-40B4-BE49-F238E27FC236}">
                    <a16:creationId xmlns:a16="http://schemas.microsoft.com/office/drawing/2014/main" id="{E1B81126-30E4-43DB-939F-D07BBB62849A}"/>
                  </a:ext>
                </a:extLst>
              </p:cNvPr>
              <p:cNvSpPr/>
              <p:nvPr/>
            </p:nvSpPr>
            <p:spPr>
              <a:xfrm>
                <a:off x="4837723" y="1789723"/>
                <a:ext cx="2540000" cy="859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: 圆角 52">
                <a:extLst>
                  <a:ext uri="{FF2B5EF4-FFF2-40B4-BE49-F238E27FC236}">
                    <a16:creationId xmlns:a16="http://schemas.microsoft.com/office/drawing/2014/main" id="{7B472D8E-DF4B-437C-97A2-AD30F465F22C}"/>
                  </a:ext>
                </a:extLst>
              </p:cNvPr>
              <p:cNvSpPr/>
              <p:nvPr/>
            </p:nvSpPr>
            <p:spPr>
              <a:xfrm>
                <a:off x="4837723" y="6017846"/>
                <a:ext cx="2540000" cy="859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FD00509A-7DA3-4827-BD48-6F4FB70DC1BD}"/>
                </a:ext>
              </a:extLst>
            </p:cNvPr>
            <p:cNvSpPr/>
            <p:nvPr/>
          </p:nvSpPr>
          <p:spPr>
            <a:xfrm>
              <a:off x="1113350" y="1508272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壹</a:t>
              </a: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C9399CB2-E947-41A3-8A69-7EB02C40198B}"/>
                </a:ext>
              </a:extLst>
            </p:cNvPr>
            <p:cNvSpPr/>
            <p:nvPr/>
          </p:nvSpPr>
          <p:spPr>
            <a:xfrm>
              <a:off x="598317" y="5356939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茉莉花茶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4A16390-85A0-43D9-941A-9D9D2DA0C013}"/>
              </a:ext>
            </a:extLst>
          </p:cNvPr>
          <p:cNvGrpSpPr/>
          <p:nvPr/>
        </p:nvGrpSpPr>
        <p:grpSpPr>
          <a:xfrm>
            <a:off x="2330095" y="1235371"/>
            <a:ext cx="2427626" cy="4969911"/>
            <a:chOff x="2330095" y="1235371"/>
            <a:chExt cx="2427626" cy="4969911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6A21DEC9-3574-4523-8A70-18D026069DE8}"/>
                </a:ext>
              </a:extLst>
            </p:cNvPr>
            <p:cNvGrpSpPr/>
            <p:nvPr/>
          </p:nvGrpSpPr>
          <p:grpSpPr>
            <a:xfrm>
              <a:off x="2330095" y="1235371"/>
              <a:ext cx="2427626" cy="4969911"/>
              <a:chOff x="4837723" y="1789723"/>
              <a:chExt cx="2540000" cy="4314092"/>
            </a:xfrm>
            <a:scene3d>
              <a:camera prst="perspectiveLeft"/>
              <a:lightRig rig="threePt" dir="t"/>
            </a:scene3d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7729B67D-03A1-4D40-A022-44A00E6403EE}"/>
                  </a:ext>
                </a:extLst>
              </p:cNvPr>
              <p:cNvSpPr/>
              <p:nvPr/>
            </p:nvSpPr>
            <p:spPr>
              <a:xfrm>
                <a:off x="4908061" y="1789723"/>
                <a:ext cx="2375877" cy="422812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A20EA104-2C07-4EDB-9387-CF67F6057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976" y="2454032"/>
                <a:ext cx="2030048" cy="3045073"/>
              </a:xfrm>
              <a:prstGeom prst="rect">
                <a:avLst/>
              </a:prstGeom>
            </p:spPr>
          </p:pic>
          <p:sp>
            <p:nvSpPr>
              <p:cNvPr id="33" name="矩形: 圆角 32">
                <a:extLst>
                  <a:ext uri="{FF2B5EF4-FFF2-40B4-BE49-F238E27FC236}">
                    <a16:creationId xmlns:a16="http://schemas.microsoft.com/office/drawing/2014/main" id="{74AC6138-C8CC-4412-8E62-FA3B7A3858F9}"/>
                  </a:ext>
                </a:extLst>
              </p:cNvPr>
              <p:cNvSpPr/>
              <p:nvPr/>
            </p:nvSpPr>
            <p:spPr>
              <a:xfrm>
                <a:off x="4837723" y="1789723"/>
                <a:ext cx="2540000" cy="859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: 圆角 37">
                <a:extLst>
                  <a:ext uri="{FF2B5EF4-FFF2-40B4-BE49-F238E27FC236}">
                    <a16:creationId xmlns:a16="http://schemas.microsoft.com/office/drawing/2014/main" id="{F5454306-3CE9-494C-8542-591696CADF46}"/>
                  </a:ext>
                </a:extLst>
              </p:cNvPr>
              <p:cNvSpPr/>
              <p:nvPr/>
            </p:nvSpPr>
            <p:spPr>
              <a:xfrm>
                <a:off x="4837723" y="6017846"/>
                <a:ext cx="2540000" cy="859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343FF620-66E5-4BCF-92BD-FF186E1D967C}"/>
                </a:ext>
              </a:extLst>
            </p:cNvPr>
            <p:cNvSpPr/>
            <p:nvPr/>
          </p:nvSpPr>
          <p:spPr>
            <a:xfrm>
              <a:off x="3349564" y="1383602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贰</a:t>
              </a: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CC84D72B-3B0A-40CE-9020-37073CDB8296}"/>
                </a:ext>
              </a:extLst>
            </p:cNvPr>
            <p:cNvSpPr/>
            <p:nvPr/>
          </p:nvSpPr>
          <p:spPr>
            <a:xfrm>
              <a:off x="2860062" y="5572353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茉莉花茶</a:t>
              </a: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9A9BBA09-C28E-4DD6-95F3-A7B7CEB71F93}"/>
              </a:ext>
            </a:extLst>
          </p:cNvPr>
          <p:cNvGrpSpPr/>
          <p:nvPr/>
        </p:nvGrpSpPr>
        <p:grpSpPr>
          <a:xfrm>
            <a:off x="4809468" y="1148862"/>
            <a:ext cx="2573064" cy="5181599"/>
            <a:chOff x="4809468" y="1148862"/>
            <a:chExt cx="2573064" cy="5181599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819D19D-E19C-49BF-9CE0-6C072A77CFB6}"/>
                </a:ext>
              </a:extLst>
            </p:cNvPr>
            <p:cNvGrpSpPr/>
            <p:nvPr/>
          </p:nvGrpSpPr>
          <p:grpSpPr>
            <a:xfrm>
              <a:off x="4809468" y="1148862"/>
              <a:ext cx="2573064" cy="5181599"/>
              <a:chOff x="4837723" y="1789723"/>
              <a:chExt cx="2540000" cy="4314092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B754D3E2-A02C-4415-ADC9-D09BC30BE191}"/>
                  </a:ext>
                </a:extLst>
              </p:cNvPr>
              <p:cNvSpPr/>
              <p:nvPr/>
            </p:nvSpPr>
            <p:spPr>
              <a:xfrm>
                <a:off x="4908061" y="1789723"/>
                <a:ext cx="2375877" cy="422812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FDAA249D-4218-4959-9C6F-CBA5944CB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976" y="2454032"/>
                <a:ext cx="2030048" cy="3045073"/>
              </a:xfrm>
              <a:prstGeom prst="rect">
                <a:avLst/>
              </a:prstGeom>
            </p:spPr>
          </p:pic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0E389429-3CF7-488D-8CE9-7BAABBEA0AFA}"/>
                  </a:ext>
                </a:extLst>
              </p:cNvPr>
              <p:cNvSpPr/>
              <p:nvPr/>
            </p:nvSpPr>
            <p:spPr>
              <a:xfrm>
                <a:off x="4837723" y="1789723"/>
                <a:ext cx="2540000" cy="859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: 圆角 27">
                <a:extLst>
                  <a:ext uri="{FF2B5EF4-FFF2-40B4-BE49-F238E27FC236}">
                    <a16:creationId xmlns:a16="http://schemas.microsoft.com/office/drawing/2014/main" id="{12E47C30-ADE2-4199-A344-815D15442565}"/>
                  </a:ext>
                </a:extLst>
              </p:cNvPr>
              <p:cNvSpPr/>
              <p:nvPr/>
            </p:nvSpPr>
            <p:spPr>
              <a:xfrm>
                <a:off x="4837723" y="6017846"/>
                <a:ext cx="2540000" cy="859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BE3E516D-8588-4F25-BB5C-3C70FC0CFFC2}"/>
                </a:ext>
              </a:extLst>
            </p:cNvPr>
            <p:cNvSpPr/>
            <p:nvPr/>
          </p:nvSpPr>
          <p:spPr>
            <a:xfrm>
              <a:off x="5867889" y="1326384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叁</a:t>
              </a: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1C98E293-26B0-4590-BBFF-D7B189ACC76F}"/>
                </a:ext>
              </a:extLst>
            </p:cNvPr>
            <p:cNvSpPr/>
            <p:nvPr/>
          </p:nvSpPr>
          <p:spPr>
            <a:xfrm>
              <a:off x="5400278" y="5680285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茉莉花茶</a:t>
              </a: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740289CD-A96C-4004-A248-4FBD6FB62A60}"/>
              </a:ext>
            </a:extLst>
          </p:cNvPr>
          <p:cNvGrpSpPr/>
          <p:nvPr/>
        </p:nvGrpSpPr>
        <p:grpSpPr>
          <a:xfrm>
            <a:off x="7391019" y="1235371"/>
            <a:ext cx="2427626" cy="4969911"/>
            <a:chOff x="7391019" y="1235371"/>
            <a:chExt cx="2427626" cy="4969911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A003B392-E278-4F55-A414-81AC8BC0A4DF}"/>
                </a:ext>
              </a:extLst>
            </p:cNvPr>
            <p:cNvGrpSpPr/>
            <p:nvPr/>
          </p:nvGrpSpPr>
          <p:grpSpPr>
            <a:xfrm>
              <a:off x="7391019" y="1235371"/>
              <a:ext cx="2427626" cy="4969911"/>
              <a:chOff x="4837723" y="1789723"/>
              <a:chExt cx="2540000" cy="4314092"/>
            </a:xfrm>
            <a:scene3d>
              <a:camera prst="perspectiveRight"/>
              <a:lightRig rig="threePt" dir="t"/>
            </a:scene3d>
          </p:grpSpPr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978755E-A9BE-4049-A090-10B43DE17285}"/>
                  </a:ext>
                </a:extLst>
              </p:cNvPr>
              <p:cNvSpPr/>
              <p:nvPr/>
            </p:nvSpPr>
            <p:spPr>
              <a:xfrm>
                <a:off x="4908061" y="1789723"/>
                <a:ext cx="2375877" cy="422812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BCF99478-AED0-4538-ADE9-4FD3E8575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976" y="2454032"/>
                <a:ext cx="2030048" cy="3045073"/>
              </a:xfrm>
              <a:prstGeom prst="rect">
                <a:avLst/>
              </a:prstGeom>
            </p:spPr>
          </p:pic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C4523C79-0621-49DE-B6D4-2F9CA013987D}"/>
                  </a:ext>
                </a:extLst>
              </p:cNvPr>
              <p:cNvSpPr/>
              <p:nvPr/>
            </p:nvSpPr>
            <p:spPr>
              <a:xfrm>
                <a:off x="4837723" y="1789723"/>
                <a:ext cx="2540000" cy="859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: 圆角 42">
                <a:extLst>
                  <a:ext uri="{FF2B5EF4-FFF2-40B4-BE49-F238E27FC236}">
                    <a16:creationId xmlns:a16="http://schemas.microsoft.com/office/drawing/2014/main" id="{2190FB52-1FAB-4837-A818-9449203CAC2B}"/>
                  </a:ext>
                </a:extLst>
              </p:cNvPr>
              <p:cNvSpPr/>
              <p:nvPr/>
            </p:nvSpPr>
            <p:spPr>
              <a:xfrm>
                <a:off x="4837723" y="6017846"/>
                <a:ext cx="2540000" cy="859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52DAA8CB-A194-4969-990D-2DCEB9876546}"/>
                </a:ext>
              </a:extLst>
            </p:cNvPr>
            <p:cNvSpPr/>
            <p:nvPr/>
          </p:nvSpPr>
          <p:spPr>
            <a:xfrm>
              <a:off x="8381025" y="1407601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肆</a:t>
              </a: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7AC19EB8-9AF5-42F9-A70A-4DEFD3B7841D}"/>
                </a:ext>
              </a:extLst>
            </p:cNvPr>
            <p:cNvSpPr/>
            <p:nvPr/>
          </p:nvSpPr>
          <p:spPr>
            <a:xfrm>
              <a:off x="7967990" y="5534770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茉莉花茶</a:t>
              </a: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E4389D95-6EA6-449B-BA7B-DC47604BE66C}"/>
              </a:ext>
            </a:extLst>
          </p:cNvPr>
          <p:cNvGrpSpPr/>
          <p:nvPr/>
        </p:nvGrpSpPr>
        <p:grpSpPr>
          <a:xfrm>
            <a:off x="9712096" y="1389556"/>
            <a:ext cx="2253851" cy="4614153"/>
            <a:chOff x="9712096" y="1389556"/>
            <a:chExt cx="2253851" cy="4614153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B10D8839-2694-46FE-8948-5EBC3DD07493}"/>
                </a:ext>
              </a:extLst>
            </p:cNvPr>
            <p:cNvGrpSpPr/>
            <p:nvPr/>
          </p:nvGrpSpPr>
          <p:grpSpPr>
            <a:xfrm>
              <a:off x="9712096" y="1389556"/>
              <a:ext cx="2253851" cy="4614153"/>
              <a:chOff x="4837723" y="1789723"/>
              <a:chExt cx="2540000" cy="4314092"/>
            </a:xfrm>
            <a:scene3d>
              <a:camera prst="perspectiveRight"/>
              <a:lightRig rig="threePt" dir="t"/>
            </a:scene3d>
          </p:grpSpPr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B03E16B1-8153-42AE-997A-321740B41792}"/>
                  </a:ext>
                </a:extLst>
              </p:cNvPr>
              <p:cNvSpPr/>
              <p:nvPr/>
            </p:nvSpPr>
            <p:spPr>
              <a:xfrm>
                <a:off x="4908061" y="1789723"/>
                <a:ext cx="2375877" cy="422812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F28270C0-FAA5-4718-A639-D080723FA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0976" y="2454032"/>
                <a:ext cx="2030048" cy="3045073"/>
              </a:xfrm>
              <a:prstGeom prst="rect">
                <a:avLst/>
              </a:prstGeom>
            </p:spPr>
          </p:pic>
          <p:sp>
            <p:nvSpPr>
              <p:cNvPr id="67" name="矩形: 圆角 66">
                <a:extLst>
                  <a:ext uri="{FF2B5EF4-FFF2-40B4-BE49-F238E27FC236}">
                    <a16:creationId xmlns:a16="http://schemas.microsoft.com/office/drawing/2014/main" id="{6D8F4186-F50C-4BDA-95CD-01E28CFCDADF}"/>
                  </a:ext>
                </a:extLst>
              </p:cNvPr>
              <p:cNvSpPr/>
              <p:nvPr/>
            </p:nvSpPr>
            <p:spPr>
              <a:xfrm>
                <a:off x="4837723" y="1789723"/>
                <a:ext cx="2540000" cy="859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: 圆角 67">
                <a:extLst>
                  <a:ext uri="{FF2B5EF4-FFF2-40B4-BE49-F238E27FC236}">
                    <a16:creationId xmlns:a16="http://schemas.microsoft.com/office/drawing/2014/main" id="{D0D4F613-BA3F-4790-9FEC-422DAA56D315}"/>
                  </a:ext>
                </a:extLst>
              </p:cNvPr>
              <p:cNvSpPr/>
              <p:nvPr/>
            </p:nvSpPr>
            <p:spPr>
              <a:xfrm>
                <a:off x="4837723" y="6017846"/>
                <a:ext cx="2540000" cy="859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13545137-C8D4-47EE-B9E9-26E5B0519A00}"/>
                </a:ext>
              </a:extLst>
            </p:cNvPr>
            <p:cNvSpPr/>
            <p:nvPr/>
          </p:nvSpPr>
          <p:spPr>
            <a:xfrm>
              <a:off x="10615214" y="1517328"/>
              <a:ext cx="479248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伍</a:t>
              </a: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61E97B9B-5AF2-414B-B928-5C0FA69AD37A}"/>
                </a:ext>
              </a:extLst>
            </p:cNvPr>
            <p:cNvSpPr/>
            <p:nvPr/>
          </p:nvSpPr>
          <p:spPr>
            <a:xfrm>
              <a:off x="10170992" y="5372676"/>
              <a:ext cx="1367692" cy="46295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</a:rPr>
                <a:t>茉莉花茶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537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E2D495-30F9-4416-9685-DD86FD797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茉莉花茶行茶法</a:t>
            </a:r>
          </a:p>
        </p:txBody>
      </p:sp>
    </p:spTree>
    <p:extLst>
      <p:ext uri="{BB962C8B-B14F-4D97-AF65-F5344CB8AC3E}">
        <p14:creationId xmlns:p14="http://schemas.microsoft.com/office/powerpoint/2010/main" val="84537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4EFEB80-D5D7-408F-9613-6696BD0D38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0706" y="298690"/>
            <a:ext cx="5400431" cy="724551"/>
          </a:xfrm>
        </p:spPr>
        <p:txBody>
          <a:bodyPr/>
          <a:lstStyle/>
          <a:p>
            <a:r>
              <a:rPr lang="zh-CN" altLang="en-US" dirty="0"/>
              <a:t>茉莉花茶的泡茶要素解析</a:t>
            </a: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F4B8ED9-B35A-4AA2-A235-379F85C75828}"/>
              </a:ext>
            </a:extLst>
          </p:cNvPr>
          <p:cNvSpPr/>
          <p:nvPr/>
        </p:nvSpPr>
        <p:spPr>
          <a:xfrm>
            <a:off x="1619233" y="2198776"/>
            <a:ext cx="1509839" cy="562630"/>
          </a:xfrm>
          <a:prstGeom prst="flowChartTerminator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主泡茶具</a:t>
            </a:r>
            <a:endParaRPr lang="zh-CN" altLang="en-US" sz="2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08CDB4A5-C0DC-4FDA-A4A2-F2B5EF0D0D80}"/>
              </a:ext>
            </a:extLst>
          </p:cNvPr>
          <p:cNvSpPr/>
          <p:nvPr/>
        </p:nvSpPr>
        <p:spPr>
          <a:xfrm>
            <a:off x="1619233" y="3013963"/>
            <a:ext cx="1509839" cy="562630"/>
          </a:xfrm>
          <a:prstGeom prst="flowChartTerminator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  叶</a:t>
            </a:r>
            <a:endParaRPr lang="zh-CN" altLang="en-US" sz="2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5" name="流程图: 终止 4">
            <a:extLst>
              <a:ext uri="{FF2B5EF4-FFF2-40B4-BE49-F238E27FC236}">
                <a16:creationId xmlns:a16="http://schemas.microsoft.com/office/drawing/2014/main" id="{6873E397-DF3B-4C1B-9CE4-4EB0E4D7968C}"/>
              </a:ext>
            </a:extLst>
          </p:cNvPr>
          <p:cNvSpPr/>
          <p:nvPr/>
        </p:nvSpPr>
        <p:spPr>
          <a:xfrm>
            <a:off x="1619233" y="3894545"/>
            <a:ext cx="1509839" cy="562630"/>
          </a:xfrm>
          <a:prstGeom prst="flowChartTerminator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茶叶量</a:t>
            </a:r>
            <a:endParaRPr lang="zh-CN" altLang="en-US" sz="2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6" name="流程图: 终止 5">
            <a:extLst>
              <a:ext uri="{FF2B5EF4-FFF2-40B4-BE49-F238E27FC236}">
                <a16:creationId xmlns:a16="http://schemas.microsoft.com/office/drawing/2014/main" id="{814A4BC9-BAC5-4951-B1C0-AA5397C0CA2E}"/>
              </a:ext>
            </a:extLst>
          </p:cNvPr>
          <p:cNvSpPr/>
          <p:nvPr/>
        </p:nvSpPr>
        <p:spPr>
          <a:xfrm>
            <a:off x="1619232" y="4775127"/>
            <a:ext cx="1509839" cy="562630"/>
          </a:xfrm>
          <a:prstGeom prst="flowChartTerminator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水温</a:t>
            </a:r>
            <a:endParaRPr lang="zh-CN" altLang="en-US" sz="2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7" name="流程图: 终止 6">
            <a:extLst>
              <a:ext uri="{FF2B5EF4-FFF2-40B4-BE49-F238E27FC236}">
                <a16:creationId xmlns:a16="http://schemas.microsoft.com/office/drawing/2014/main" id="{CC98B0D1-E833-41C1-9309-C1B8E5FC0B21}"/>
              </a:ext>
            </a:extLst>
          </p:cNvPr>
          <p:cNvSpPr/>
          <p:nvPr/>
        </p:nvSpPr>
        <p:spPr>
          <a:xfrm>
            <a:off x="6304959" y="2192393"/>
            <a:ext cx="1509839" cy="562630"/>
          </a:xfrm>
          <a:prstGeom prst="flowChartTerminator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茶水比</a:t>
            </a:r>
            <a:endParaRPr lang="zh-CN" altLang="en-US" sz="2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8" name="流程图: 终止 7">
            <a:extLst>
              <a:ext uri="{FF2B5EF4-FFF2-40B4-BE49-F238E27FC236}">
                <a16:creationId xmlns:a16="http://schemas.microsoft.com/office/drawing/2014/main" id="{1FAA7705-DC79-48E8-8512-EB116F250B76}"/>
              </a:ext>
            </a:extLst>
          </p:cNvPr>
          <p:cNvSpPr/>
          <p:nvPr/>
        </p:nvSpPr>
        <p:spPr>
          <a:xfrm>
            <a:off x="6304959" y="3007580"/>
            <a:ext cx="1509839" cy="562630"/>
          </a:xfrm>
          <a:prstGeom prst="flowChartTerminator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冲泡次数</a:t>
            </a:r>
            <a:endParaRPr lang="zh-CN" altLang="en-US" sz="2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9" name="流程图: 终止 8">
            <a:extLst>
              <a:ext uri="{FF2B5EF4-FFF2-40B4-BE49-F238E27FC236}">
                <a16:creationId xmlns:a16="http://schemas.microsoft.com/office/drawing/2014/main" id="{0347B313-8915-4A7D-8E3B-792BBB85D5D1}"/>
              </a:ext>
            </a:extLst>
          </p:cNvPr>
          <p:cNvSpPr/>
          <p:nvPr/>
        </p:nvSpPr>
        <p:spPr>
          <a:xfrm>
            <a:off x="6304959" y="3888162"/>
            <a:ext cx="1509839" cy="562630"/>
          </a:xfrm>
          <a:prstGeom prst="flowChartTerminator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冲泡方式</a:t>
            </a:r>
            <a:endParaRPr lang="zh-CN" altLang="en-US" sz="2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0" name="流程图: 终止 9">
            <a:extLst>
              <a:ext uri="{FF2B5EF4-FFF2-40B4-BE49-F238E27FC236}">
                <a16:creationId xmlns:a16="http://schemas.microsoft.com/office/drawing/2014/main" id="{BB2DD33D-E69B-446E-85CE-AC2FC77FD3DD}"/>
              </a:ext>
            </a:extLst>
          </p:cNvPr>
          <p:cNvSpPr/>
          <p:nvPr/>
        </p:nvSpPr>
        <p:spPr>
          <a:xfrm>
            <a:off x="6304958" y="4768744"/>
            <a:ext cx="1509839" cy="562630"/>
          </a:xfrm>
          <a:prstGeom prst="flowChartTerminator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冲泡时间</a:t>
            </a:r>
            <a:endParaRPr lang="zh-CN" altLang="en-US" sz="2000" dirty="0">
              <a:solidFill>
                <a:schemeClr val="bg1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F27D79-C913-4705-8AF4-385E876161E2}"/>
              </a:ext>
            </a:extLst>
          </p:cNvPr>
          <p:cNvSpPr/>
          <p:nvPr/>
        </p:nvSpPr>
        <p:spPr>
          <a:xfrm>
            <a:off x="3358836" y="2260799"/>
            <a:ext cx="1694695" cy="46615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白色陶瓷盖碗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DA7F29-7455-4C06-BDC4-6725292243B5}"/>
              </a:ext>
            </a:extLst>
          </p:cNvPr>
          <p:cNvSpPr/>
          <p:nvPr/>
        </p:nvSpPr>
        <p:spPr>
          <a:xfrm>
            <a:off x="3371290" y="3045974"/>
            <a:ext cx="1191352" cy="46615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碧潭飘雪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39AA991-1B2D-469D-9087-B2A2A1CA2B9B}"/>
              </a:ext>
            </a:extLst>
          </p:cNvPr>
          <p:cNvSpPr/>
          <p:nvPr/>
        </p:nvSpPr>
        <p:spPr>
          <a:xfrm>
            <a:off x="3433020" y="3967957"/>
            <a:ext cx="851515" cy="461986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</a:rPr>
              <a:t>2-3</a:t>
            </a: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AF1D9B8-EEB3-40E1-8E0E-D2A94DCDA583}"/>
              </a:ext>
            </a:extLst>
          </p:cNvPr>
          <p:cNvSpPr/>
          <p:nvPr/>
        </p:nvSpPr>
        <p:spPr>
          <a:xfrm>
            <a:off x="3406033" y="4858296"/>
            <a:ext cx="939681" cy="46615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现沸水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BF3E5EA-FB75-46E5-B677-35912D78C3E7}"/>
              </a:ext>
            </a:extLst>
          </p:cNvPr>
          <p:cNvSpPr/>
          <p:nvPr/>
        </p:nvSpPr>
        <p:spPr>
          <a:xfrm>
            <a:off x="8210598" y="2271075"/>
            <a:ext cx="718466" cy="461986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</a:rPr>
              <a:t>1</a:t>
            </a: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：</a:t>
            </a:r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</a:rPr>
              <a:t>50</a:t>
            </a:r>
            <a:endParaRPr lang="zh-CN" altLang="en-US" sz="2000" b="1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D0C4FB2-FEA7-45C4-AA80-7D9E9F5CD0DB}"/>
              </a:ext>
            </a:extLst>
          </p:cNvPr>
          <p:cNvSpPr/>
          <p:nvPr/>
        </p:nvSpPr>
        <p:spPr>
          <a:xfrm>
            <a:off x="8210598" y="3001694"/>
            <a:ext cx="851515" cy="461986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</a:rPr>
              <a:t>7-8</a:t>
            </a: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次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C97C501-6BC0-4B7D-9DBD-2E96DE560312}"/>
              </a:ext>
            </a:extLst>
          </p:cNvPr>
          <p:cNvSpPr/>
          <p:nvPr/>
        </p:nvSpPr>
        <p:spPr>
          <a:xfrm>
            <a:off x="8205103" y="3700094"/>
            <a:ext cx="3649762" cy="862095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</a:rPr>
              <a:t>1.</a:t>
            </a: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温壶、温盅</a:t>
            </a:r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</a:rPr>
              <a:t>:</a:t>
            </a: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提高盖碗茶的香气</a:t>
            </a:r>
          </a:p>
          <a:p>
            <a:pPr>
              <a:lnSpc>
                <a:spcPct val="130000"/>
              </a:lnSpc>
            </a:pPr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</a:rPr>
              <a:t>2.</a:t>
            </a: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置茶：闻干茶香及欣赏干茶。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415F617-3D6C-4B1D-B6AE-E23F85E65683}"/>
              </a:ext>
            </a:extLst>
          </p:cNvPr>
          <p:cNvSpPr/>
          <p:nvPr/>
        </p:nvSpPr>
        <p:spPr>
          <a:xfrm>
            <a:off x="8210598" y="4807993"/>
            <a:ext cx="2019686" cy="1282082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第一道：</a:t>
            </a:r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</a:rPr>
              <a:t>5″</a:t>
            </a: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第二道：</a:t>
            </a:r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</a:rPr>
              <a:t>10″</a:t>
            </a:r>
          </a:p>
          <a:p>
            <a:pPr>
              <a:lnSpc>
                <a:spcPct val="130000"/>
              </a:lnSpc>
            </a:pPr>
            <a:r>
              <a:rPr lang="zh-CN" altLang="en-US" sz="2000" b="1" dirty="0">
                <a:blipFill>
                  <a:blip r:embed="rId3"/>
                  <a:stretch>
                    <a:fillRect/>
                  </a:stretch>
                </a:blipFill>
              </a:rPr>
              <a:t>第三道：</a:t>
            </a:r>
            <a:r>
              <a:rPr lang="en-US" altLang="zh-CN" sz="2000" b="1" dirty="0">
                <a:blipFill>
                  <a:blip r:embed="rId3"/>
                  <a:stretch>
                    <a:fillRect/>
                  </a:stretch>
                </a:blipFill>
              </a:rPr>
              <a:t>20″</a:t>
            </a:r>
            <a:endParaRPr lang="zh-CN" altLang="en-US" sz="2000" b="1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pic>
        <p:nvPicPr>
          <p:cNvPr id="21" name="图形 20" descr="咖啡">
            <a:extLst>
              <a:ext uri="{FF2B5EF4-FFF2-40B4-BE49-F238E27FC236}">
                <a16:creationId xmlns:a16="http://schemas.microsoft.com/office/drawing/2014/main" id="{F8608BBC-32E9-44AC-80BD-FF615ACA0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7987" y="2038052"/>
            <a:ext cx="716971" cy="716971"/>
          </a:xfrm>
          <a:prstGeom prst="rect">
            <a:avLst/>
          </a:prstGeom>
        </p:spPr>
      </p:pic>
      <p:pic>
        <p:nvPicPr>
          <p:cNvPr id="22" name="图形 21" descr="咖啡">
            <a:extLst>
              <a:ext uri="{FF2B5EF4-FFF2-40B4-BE49-F238E27FC236}">
                <a16:creationId xmlns:a16="http://schemas.microsoft.com/office/drawing/2014/main" id="{E3C17D9B-133C-49FC-A7B7-7C1C96DDF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7987" y="2870262"/>
            <a:ext cx="716971" cy="716971"/>
          </a:xfrm>
          <a:prstGeom prst="rect">
            <a:avLst/>
          </a:prstGeom>
        </p:spPr>
      </p:pic>
      <p:pic>
        <p:nvPicPr>
          <p:cNvPr id="23" name="图形 22" descr="咖啡">
            <a:extLst>
              <a:ext uri="{FF2B5EF4-FFF2-40B4-BE49-F238E27FC236}">
                <a16:creationId xmlns:a16="http://schemas.microsoft.com/office/drawing/2014/main" id="{4E6E41DC-DFE9-4334-ABFA-FBB87FBF8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7987" y="3796960"/>
            <a:ext cx="716971" cy="716971"/>
          </a:xfrm>
          <a:prstGeom prst="rect">
            <a:avLst/>
          </a:prstGeom>
        </p:spPr>
      </p:pic>
      <p:pic>
        <p:nvPicPr>
          <p:cNvPr id="24" name="图形 23" descr="咖啡">
            <a:extLst>
              <a:ext uri="{FF2B5EF4-FFF2-40B4-BE49-F238E27FC236}">
                <a16:creationId xmlns:a16="http://schemas.microsoft.com/office/drawing/2014/main" id="{D4FE1AE2-64B1-4BC4-B766-C2FF58ED9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7987" y="4629170"/>
            <a:ext cx="716971" cy="716971"/>
          </a:xfrm>
          <a:prstGeom prst="rect">
            <a:avLst/>
          </a:prstGeom>
        </p:spPr>
      </p:pic>
      <p:pic>
        <p:nvPicPr>
          <p:cNvPr id="25" name="图形 24" descr="咖啡">
            <a:extLst>
              <a:ext uri="{FF2B5EF4-FFF2-40B4-BE49-F238E27FC236}">
                <a16:creationId xmlns:a16="http://schemas.microsoft.com/office/drawing/2014/main" id="{CB6CCB1F-440F-4C56-B888-70C2E31C2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483" y="2029668"/>
            <a:ext cx="716971" cy="716971"/>
          </a:xfrm>
          <a:prstGeom prst="rect">
            <a:avLst/>
          </a:prstGeom>
        </p:spPr>
      </p:pic>
      <p:pic>
        <p:nvPicPr>
          <p:cNvPr id="26" name="图形 25" descr="咖啡">
            <a:extLst>
              <a:ext uri="{FF2B5EF4-FFF2-40B4-BE49-F238E27FC236}">
                <a16:creationId xmlns:a16="http://schemas.microsoft.com/office/drawing/2014/main" id="{733EDD1C-C6D6-4E13-B333-F1A3BD362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483" y="2861878"/>
            <a:ext cx="716971" cy="716971"/>
          </a:xfrm>
          <a:prstGeom prst="rect">
            <a:avLst/>
          </a:prstGeom>
        </p:spPr>
      </p:pic>
      <p:pic>
        <p:nvPicPr>
          <p:cNvPr id="27" name="图形 26" descr="咖啡">
            <a:extLst>
              <a:ext uri="{FF2B5EF4-FFF2-40B4-BE49-F238E27FC236}">
                <a16:creationId xmlns:a16="http://schemas.microsoft.com/office/drawing/2014/main" id="{53B9810A-1F36-4541-BF02-A91CE86AD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483" y="3788576"/>
            <a:ext cx="716971" cy="716971"/>
          </a:xfrm>
          <a:prstGeom prst="rect">
            <a:avLst/>
          </a:prstGeom>
        </p:spPr>
      </p:pic>
      <p:pic>
        <p:nvPicPr>
          <p:cNvPr id="28" name="图形 27" descr="咖啡">
            <a:extLst>
              <a:ext uri="{FF2B5EF4-FFF2-40B4-BE49-F238E27FC236}">
                <a16:creationId xmlns:a16="http://schemas.microsoft.com/office/drawing/2014/main" id="{3DE759A3-A9C6-4A3B-9342-61DE073BC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483" y="4620786"/>
            <a:ext cx="716971" cy="7169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2E42146-EBAF-478F-B80E-A220EAB0C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77" y="164452"/>
            <a:ext cx="3249130" cy="216631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32646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1170F63-7934-422C-82AC-96EBCA10CB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茉莉花茶的冲泡步骤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567B39B-96F1-4232-AE8C-7975FACDF263}"/>
              </a:ext>
            </a:extLst>
          </p:cNvPr>
          <p:cNvGrpSpPr/>
          <p:nvPr/>
        </p:nvGrpSpPr>
        <p:grpSpPr>
          <a:xfrm>
            <a:off x="10515925" y="1124836"/>
            <a:ext cx="900000" cy="4581046"/>
            <a:chOff x="10591617" y="1464452"/>
            <a:chExt cx="900000" cy="458104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304648B-5FF5-4200-BB86-31C8DA2E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617" y="1464452"/>
              <a:ext cx="900000" cy="4581046"/>
            </a:xfrm>
            <a:prstGeom prst="roundRect">
              <a:avLst>
                <a:gd name="adj" fmla="val 50000"/>
              </a:avLst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C935BF9-FEE4-4CE9-B165-49716AE84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10663617" y="1542606"/>
              <a:ext cx="756000" cy="756000"/>
            </a:xfrm>
            <a:prstGeom prst="ellipse">
              <a:avLst/>
            </a:prstGeom>
            <a:effectLst/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1B9A433-3175-47B0-880C-8505B2D3B721}"/>
                </a:ext>
              </a:extLst>
            </p:cNvPr>
            <p:cNvSpPr/>
            <p:nvPr/>
          </p:nvSpPr>
          <p:spPr>
            <a:xfrm>
              <a:off x="10721326" y="2750183"/>
              <a:ext cx="756000" cy="2806997"/>
            </a:xfrm>
            <a:prstGeom prst="rect">
              <a:avLst/>
            </a:prstGeom>
          </p:spPr>
          <p:txBody>
            <a:bodyPr vert="eaVert" wrap="square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第 一 步   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赏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茶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 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544891B-64CB-48B9-BA62-3325D75DE565}"/>
              </a:ext>
            </a:extLst>
          </p:cNvPr>
          <p:cNvGrpSpPr/>
          <p:nvPr/>
        </p:nvGrpSpPr>
        <p:grpSpPr>
          <a:xfrm>
            <a:off x="7696295" y="1124836"/>
            <a:ext cx="900000" cy="4581046"/>
            <a:chOff x="10591617" y="1464452"/>
            <a:chExt cx="900000" cy="458104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0041908-BD21-4050-810E-6EA3C30BD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617" y="1464452"/>
              <a:ext cx="900000" cy="4581046"/>
            </a:xfrm>
            <a:prstGeom prst="roundRect">
              <a:avLst>
                <a:gd name="adj" fmla="val 50000"/>
              </a:avLst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228A970-3251-4664-8653-B83992241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10663617" y="1542606"/>
              <a:ext cx="756000" cy="756000"/>
            </a:xfrm>
            <a:prstGeom prst="ellipse">
              <a:avLst/>
            </a:prstGeom>
            <a:effectLst/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F87C37B-020A-47F4-8D15-8FDBDC9A3858}"/>
                </a:ext>
              </a:extLst>
            </p:cNvPr>
            <p:cNvSpPr/>
            <p:nvPr/>
          </p:nvSpPr>
          <p:spPr>
            <a:xfrm>
              <a:off x="10721326" y="2750183"/>
              <a:ext cx="756000" cy="2806997"/>
            </a:xfrm>
            <a:prstGeom prst="rect">
              <a:avLst/>
            </a:prstGeom>
          </p:spPr>
          <p:txBody>
            <a:bodyPr vert="eaVert" wrap="square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第 三 步   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投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茶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 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0FA7F60-8DA7-4469-8864-ED44DC54061C}"/>
              </a:ext>
            </a:extLst>
          </p:cNvPr>
          <p:cNvGrpSpPr/>
          <p:nvPr/>
        </p:nvGrpSpPr>
        <p:grpSpPr>
          <a:xfrm>
            <a:off x="4876665" y="1124836"/>
            <a:ext cx="900000" cy="4581046"/>
            <a:chOff x="10591617" y="1464452"/>
            <a:chExt cx="900000" cy="458104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1425740-D86E-49B2-B3C5-821A79BA0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617" y="1464452"/>
              <a:ext cx="900000" cy="4581046"/>
            </a:xfrm>
            <a:prstGeom prst="roundRect">
              <a:avLst>
                <a:gd name="adj" fmla="val 50000"/>
              </a:avLst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D0D5393-7871-44A3-823E-433DCE7E8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10663617" y="1542606"/>
              <a:ext cx="756000" cy="756000"/>
            </a:xfrm>
            <a:prstGeom prst="ellipse">
              <a:avLst/>
            </a:prstGeom>
            <a:effectLst/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76E4DFF-A520-403B-A68C-AF25561E3D8E}"/>
                </a:ext>
              </a:extLst>
            </p:cNvPr>
            <p:cNvSpPr/>
            <p:nvPr/>
          </p:nvSpPr>
          <p:spPr>
            <a:xfrm>
              <a:off x="10721326" y="2750183"/>
              <a:ext cx="756000" cy="2806997"/>
            </a:xfrm>
            <a:prstGeom prst="rect">
              <a:avLst/>
            </a:prstGeom>
          </p:spPr>
          <p:txBody>
            <a:bodyPr vert="eaVert" wrap="square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第 五 步   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摇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香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 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FC26995-3A17-44CB-9F86-2ADE8B7CCA81}"/>
              </a:ext>
            </a:extLst>
          </p:cNvPr>
          <p:cNvGrpSpPr/>
          <p:nvPr/>
        </p:nvGrpSpPr>
        <p:grpSpPr>
          <a:xfrm>
            <a:off x="2057035" y="1124836"/>
            <a:ext cx="900000" cy="4581046"/>
            <a:chOff x="10591617" y="1464452"/>
            <a:chExt cx="900000" cy="4581046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6E191A3-25D2-4179-A591-22DF11C4E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617" y="1464452"/>
              <a:ext cx="900000" cy="4581046"/>
            </a:xfrm>
            <a:prstGeom prst="roundRect">
              <a:avLst>
                <a:gd name="adj" fmla="val 50000"/>
              </a:avLst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58B736C-37DE-4921-9BCE-835D5D381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10663617" y="1542606"/>
              <a:ext cx="756000" cy="756000"/>
            </a:xfrm>
            <a:prstGeom prst="ellipse">
              <a:avLst/>
            </a:prstGeom>
            <a:effectLst/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B27E78F-4864-447E-99C7-D843BFC74008}"/>
                </a:ext>
              </a:extLst>
            </p:cNvPr>
            <p:cNvSpPr/>
            <p:nvPr/>
          </p:nvSpPr>
          <p:spPr>
            <a:xfrm>
              <a:off x="10721326" y="2750183"/>
              <a:ext cx="756000" cy="2806997"/>
            </a:xfrm>
            <a:prstGeom prst="rect">
              <a:avLst/>
            </a:prstGeom>
          </p:spPr>
          <p:txBody>
            <a:bodyPr vert="eaVert" wrap="square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第 七 步   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闷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香 </a:t>
              </a:r>
              <a:r>
                <a:rPr lang="en-US" altLang="zh-CN" sz="2000" dirty="0">
                  <a:solidFill>
                    <a:schemeClr val="bg1"/>
                  </a:solidFill>
                  <a:latin typeface="+mn-ea"/>
                </a:rPr>
                <a:t>\</a:t>
              </a: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 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BBE3565-C55A-4F44-8243-AEF4768B4458}"/>
              </a:ext>
            </a:extLst>
          </p:cNvPr>
          <p:cNvGrpSpPr/>
          <p:nvPr/>
        </p:nvGrpSpPr>
        <p:grpSpPr>
          <a:xfrm>
            <a:off x="728896" y="1860903"/>
            <a:ext cx="900000" cy="4582800"/>
            <a:chOff x="856392" y="1464452"/>
            <a:chExt cx="900000" cy="45828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AEB78A-2532-4925-A523-2348EA6CF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931799" y="5179180"/>
              <a:ext cx="756000" cy="756000"/>
            </a:xfrm>
            <a:prstGeom prst="ellipse">
              <a:avLst/>
            </a:prstGeom>
            <a:effectLst/>
          </p:spPr>
        </p:pic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63C4A737-7B9C-4738-A712-DE20A4EDDFA7}"/>
                </a:ext>
              </a:extLst>
            </p:cNvPr>
            <p:cNvSpPr/>
            <p:nvPr/>
          </p:nvSpPr>
          <p:spPr>
            <a:xfrm>
              <a:off x="856392" y="1464452"/>
              <a:ext cx="900000" cy="45828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23EA848-978A-4097-93A6-A8746D3BC7EF}"/>
                </a:ext>
              </a:extLst>
            </p:cNvPr>
            <p:cNvSpPr/>
            <p:nvPr/>
          </p:nvSpPr>
          <p:spPr>
            <a:xfrm>
              <a:off x="974489" y="2025501"/>
              <a:ext cx="756000" cy="2806997"/>
            </a:xfrm>
            <a:prstGeom prst="rect">
              <a:avLst/>
            </a:prstGeom>
          </p:spPr>
          <p:txBody>
            <a:bodyPr vert="eaVert" wrap="square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第 八 步   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奉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茶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 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0255D86-7C5C-468D-BD31-6904E35CC043}"/>
              </a:ext>
            </a:extLst>
          </p:cNvPr>
          <p:cNvGrpSpPr/>
          <p:nvPr/>
        </p:nvGrpSpPr>
        <p:grpSpPr>
          <a:xfrm>
            <a:off x="3496523" y="1859149"/>
            <a:ext cx="900000" cy="4582800"/>
            <a:chOff x="856392" y="1464452"/>
            <a:chExt cx="900000" cy="458280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9DFACE29-CA93-4D55-9454-80482D583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931799" y="5179180"/>
              <a:ext cx="756000" cy="756000"/>
            </a:xfrm>
            <a:prstGeom prst="ellipse">
              <a:avLst/>
            </a:prstGeom>
            <a:effectLst/>
          </p:spPr>
        </p:pic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4BD3FB81-BDC1-4710-BB4D-BCEF1F7D0D7E}"/>
                </a:ext>
              </a:extLst>
            </p:cNvPr>
            <p:cNvSpPr/>
            <p:nvPr/>
          </p:nvSpPr>
          <p:spPr>
            <a:xfrm>
              <a:off x="856392" y="1464452"/>
              <a:ext cx="900000" cy="45828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AA2D40E-90E4-4D3E-8AD0-C90F342D3F3C}"/>
                </a:ext>
              </a:extLst>
            </p:cNvPr>
            <p:cNvSpPr/>
            <p:nvPr/>
          </p:nvSpPr>
          <p:spPr>
            <a:xfrm>
              <a:off x="974489" y="2025501"/>
              <a:ext cx="756000" cy="2806997"/>
            </a:xfrm>
            <a:prstGeom prst="rect">
              <a:avLst/>
            </a:prstGeom>
          </p:spPr>
          <p:txBody>
            <a:bodyPr vert="eaVert" wrap="square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第 六 步   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正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泡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 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46A6B53-76A2-4BD7-AB77-10B3BFCF1E78}"/>
              </a:ext>
            </a:extLst>
          </p:cNvPr>
          <p:cNvGrpSpPr/>
          <p:nvPr/>
        </p:nvGrpSpPr>
        <p:grpSpPr>
          <a:xfrm>
            <a:off x="6264150" y="1859149"/>
            <a:ext cx="900000" cy="4582800"/>
            <a:chOff x="856392" y="1464452"/>
            <a:chExt cx="900000" cy="458280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1C21B67-09CC-47E0-9435-61841A619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931799" y="5179180"/>
              <a:ext cx="756000" cy="756000"/>
            </a:xfrm>
            <a:prstGeom prst="ellipse">
              <a:avLst/>
            </a:prstGeom>
            <a:effectLst/>
          </p:spPr>
        </p:pic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4A42E0B2-7580-4B68-8301-0FCCDDE3AF90}"/>
                </a:ext>
              </a:extLst>
            </p:cNvPr>
            <p:cNvSpPr/>
            <p:nvPr/>
          </p:nvSpPr>
          <p:spPr>
            <a:xfrm>
              <a:off x="856392" y="1464452"/>
              <a:ext cx="900000" cy="45828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DC2A543F-1E1D-45A8-AC74-81B70C9FFB59}"/>
                </a:ext>
              </a:extLst>
            </p:cNvPr>
            <p:cNvSpPr/>
            <p:nvPr/>
          </p:nvSpPr>
          <p:spPr>
            <a:xfrm>
              <a:off x="974489" y="2025501"/>
              <a:ext cx="756000" cy="2806997"/>
            </a:xfrm>
            <a:prstGeom prst="rect">
              <a:avLst/>
            </a:prstGeom>
          </p:spPr>
          <p:txBody>
            <a:bodyPr vert="eaVert" wrap="square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第 四 步   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润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茶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 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33613DF-3DC5-46AD-B3E5-8573C0FDC09D}"/>
              </a:ext>
            </a:extLst>
          </p:cNvPr>
          <p:cNvGrpSpPr/>
          <p:nvPr/>
        </p:nvGrpSpPr>
        <p:grpSpPr>
          <a:xfrm>
            <a:off x="9031777" y="1857395"/>
            <a:ext cx="900000" cy="4582800"/>
            <a:chOff x="856392" y="1464452"/>
            <a:chExt cx="900000" cy="458280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0D106DC-6399-4AC3-97CB-2F49E3468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931799" y="5179180"/>
              <a:ext cx="756000" cy="756000"/>
            </a:xfrm>
            <a:prstGeom prst="ellipse">
              <a:avLst/>
            </a:prstGeom>
            <a:effectLst/>
          </p:spPr>
        </p:pic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8F931715-43C4-4FF7-8DCE-D42A78A8C1AD}"/>
                </a:ext>
              </a:extLst>
            </p:cNvPr>
            <p:cNvSpPr/>
            <p:nvPr/>
          </p:nvSpPr>
          <p:spPr>
            <a:xfrm>
              <a:off x="856392" y="1464452"/>
              <a:ext cx="900000" cy="45828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647C1E21-5720-43A8-AE9A-A1C46FBAEB9D}"/>
                </a:ext>
              </a:extLst>
            </p:cNvPr>
            <p:cNvSpPr/>
            <p:nvPr/>
          </p:nvSpPr>
          <p:spPr>
            <a:xfrm>
              <a:off x="974489" y="2025501"/>
              <a:ext cx="756000" cy="2806997"/>
            </a:xfrm>
            <a:prstGeom prst="rect">
              <a:avLst/>
            </a:prstGeom>
          </p:spPr>
          <p:txBody>
            <a:bodyPr vert="eaVert" wrap="square" anchor="ctr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第 二 步   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洁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 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具 </a:t>
              </a:r>
              <a:r>
                <a:rPr lang="en-US" altLang="zh-CN" sz="2000" dirty="0">
                  <a:solidFill>
                    <a:schemeClr val="accent1"/>
                  </a:solidFill>
                  <a:latin typeface="+mn-ea"/>
                </a:rPr>
                <a:t>\</a:t>
              </a:r>
              <a:r>
                <a:rPr lang="zh-CN" altLang="en-US" sz="2000" dirty="0">
                  <a:solidFill>
                    <a:schemeClr val="accent1"/>
                  </a:solidFill>
                  <a:latin typeface="+mn-ea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71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218D3C2-E40D-439C-928A-CD8FD2F35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3" y="1195754"/>
            <a:ext cx="6675297" cy="5205513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5698BD6-C7A1-4479-A96B-CD45A37B9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茉莉花茶行茶词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B8E5DA-647B-4938-BD04-DF29C8FF1E2A}"/>
              </a:ext>
            </a:extLst>
          </p:cNvPr>
          <p:cNvSpPr/>
          <p:nvPr/>
        </p:nvSpPr>
        <p:spPr>
          <a:xfrm>
            <a:off x="835440" y="1195754"/>
            <a:ext cx="6380160" cy="5114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各位嘉宾，大家好，今天为大家冲泡的是茉莉花茶。</a:t>
            </a:r>
          </a:p>
          <a:p>
            <a:pPr lvl="0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    茉莉花茶是以烘青绿茶为原料与鲜花多次窨制而成。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  <a:p>
            <a:pPr lvl="0"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    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冲泡前的茉莉花茶干茶外形：条索匀整油润。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第一步：赏茶（鲜花绿叶相扶持）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第二步：温杯洁具（春江水暖鸭先知）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第三步：投茶（落英缤纷玉杯里）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第四步：润茶（温润心扉）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第五步：摇香（旋香沁碧）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第六步：正泡（春潮带雨晚来急）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第七步：闷香（三才化育甘露美）</a:t>
            </a:r>
          </a:p>
          <a:p>
            <a:pPr marL="800100" lvl="1" indent="-342900" eaLnBrk="0" fontAlgn="base" hangingPunct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第八步：奉茶（一盏香茗奉知己）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B2D3A32-E6BF-465F-8770-80E89A5CA1B9}"/>
              </a:ext>
            </a:extLst>
          </p:cNvPr>
          <p:cNvSpPr/>
          <p:nvPr/>
        </p:nvSpPr>
        <p:spPr>
          <a:xfrm>
            <a:off x="7900661" y="1195754"/>
            <a:ext cx="3244073" cy="326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b="1" dirty="0">
                <a:solidFill>
                  <a:schemeClr val="accent1"/>
                </a:solidFill>
                <a:latin typeface="+mn-ea"/>
              </a:rPr>
              <a:t>下面请大家和我一起品茶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，</a:t>
            </a:r>
            <a:endParaRPr lang="en-US" altLang="zh-CN" sz="2000" b="1" dirty="0">
              <a:solidFill>
                <a:schemeClr val="accent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/>
                </a:solidFill>
                <a:latin typeface="+mn-ea"/>
              </a:rPr>
              <a:t>    </a:t>
            </a:r>
            <a:r>
              <a:rPr lang="zh-CN" altLang="zh-CN" sz="2000" b="1" dirty="0">
                <a:solidFill>
                  <a:schemeClr val="accent1"/>
                </a:solidFill>
                <a:latin typeface="+mn-ea"/>
              </a:rPr>
              <a:t>冲泡后的茉莉花茶</a:t>
            </a:r>
            <a:r>
              <a:rPr lang="zh-CN" altLang="en-US" sz="2000" b="1" dirty="0">
                <a:solidFill>
                  <a:schemeClr val="accent1"/>
                </a:solidFill>
                <a:latin typeface="+mn-ea"/>
              </a:rPr>
              <a:t>：</a:t>
            </a:r>
            <a:endParaRPr lang="en-US" altLang="zh-CN" sz="2000" b="1" dirty="0">
              <a:solidFill>
                <a:schemeClr val="accent1"/>
              </a:solidFill>
              <a:latin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000" dirty="0">
                <a:solidFill>
                  <a:schemeClr val="accent1"/>
                </a:solidFill>
                <a:latin typeface="+mn-ea"/>
              </a:rPr>
              <a:t>香气：芬芳鲜灵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000" dirty="0">
                <a:solidFill>
                  <a:schemeClr val="accent1"/>
                </a:solidFill>
                <a:latin typeface="+mn-ea"/>
              </a:rPr>
              <a:t>汤色：黄绿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000" dirty="0">
                <a:solidFill>
                  <a:schemeClr val="accent1"/>
                </a:solidFill>
                <a:latin typeface="+mn-ea"/>
              </a:rPr>
              <a:t>滋味：醇厚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sz="2000" dirty="0">
                <a:solidFill>
                  <a:schemeClr val="accent1"/>
                </a:solidFill>
                <a:latin typeface="+mn-ea"/>
              </a:rPr>
              <a:t>叶底：嫩绿明亮</a:t>
            </a:r>
            <a:r>
              <a:rPr lang="en-US" altLang="zh-CN" sz="2000" dirty="0">
                <a:solidFill>
                  <a:schemeClr val="accent1"/>
                </a:solidFill>
                <a:latin typeface="+mn-ea"/>
              </a:rPr>
              <a:t>        </a:t>
            </a:r>
          </a:p>
          <a:p>
            <a:pPr>
              <a:lnSpc>
                <a:spcPct val="150000"/>
              </a:lnSpc>
            </a:pPr>
            <a:r>
              <a:rPr lang="zh-CN" altLang="zh-CN" sz="2000" b="1" dirty="0">
                <a:solidFill>
                  <a:schemeClr val="accent1"/>
                </a:solidFill>
                <a:latin typeface="+mn-ea"/>
              </a:rPr>
              <a:t>谢茶</a:t>
            </a:r>
            <a:endParaRPr lang="en-US" altLang="zh-CN" sz="20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F0B5E31-41FE-42DD-94FA-695380E49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716" y="4134338"/>
            <a:ext cx="3399960" cy="2266929"/>
          </a:xfrm>
          <a:prstGeom prst="round2SameRect">
            <a:avLst>
              <a:gd name="adj1" fmla="val 50000"/>
              <a:gd name="adj2" fmla="val 0"/>
            </a:avLst>
          </a:prstGeom>
          <a:effectLst>
            <a:softEdge rad="317500"/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F6C19AC-D4B4-487D-87A4-8788143E3B42}"/>
              </a:ext>
            </a:extLst>
          </p:cNvPr>
          <p:cNvSpPr/>
          <p:nvPr/>
        </p:nvSpPr>
        <p:spPr>
          <a:xfrm>
            <a:off x="7568850" y="1195754"/>
            <a:ext cx="3907693" cy="520551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5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3C28AAC-0391-4665-AC74-00DD50815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茉莉花茶的概述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FFD5C6-BC18-4AE5-A1E8-CA6DDE2BD1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茉莉花茶的审评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E8EFE7-9FF5-42CA-853D-43EDCC3282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茉莉花茶行茶法</a:t>
            </a:r>
          </a:p>
        </p:txBody>
      </p:sp>
    </p:spTree>
    <p:extLst>
      <p:ext uri="{BB962C8B-B14F-4D97-AF65-F5344CB8AC3E}">
        <p14:creationId xmlns:p14="http://schemas.microsoft.com/office/powerpoint/2010/main" val="2501489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5698BD6-C7A1-4479-A96B-CD45A37B9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茉莉花茶行茶大赏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8276FAC-C7B0-486F-8B90-740617649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6" b="468"/>
          <a:stretch/>
        </p:blipFill>
        <p:spPr>
          <a:xfrm>
            <a:off x="1161384" y="3600817"/>
            <a:ext cx="4438179" cy="249647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D8624C8-37E1-41DC-9760-181EB3AE8762}"/>
              </a:ext>
            </a:extLst>
          </p:cNvPr>
          <p:cNvSpPr/>
          <p:nvPr/>
        </p:nvSpPr>
        <p:spPr>
          <a:xfrm>
            <a:off x="2066590" y="1907339"/>
            <a:ext cx="2752748" cy="8093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zh-CN" dirty="0">
                <a:latin typeface="+mn-ea"/>
              </a:rPr>
              <a:t>人生</a:t>
            </a:r>
            <a:r>
              <a:rPr lang="zh-CN" altLang="en-US" dirty="0">
                <a:latin typeface="+mn-ea"/>
              </a:rPr>
              <a:t>一壶茶，一茶一世界。人生似茶叶，沉浮放清香。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F1E1302-8C98-444C-AB8B-B4483E15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6" b="468"/>
          <a:stretch/>
        </p:blipFill>
        <p:spPr>
          <a:xfrm>
            <a:off x="6576648" y="1276423"/>
            <a:ext cx="4438179" cy="2496476"/>
          </a:xfrm>
          <a:prstGeom prst="rect">
            <a:avLst/>
          </a:prstGeom>
        </p:spPr>
      </p:pic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5EA073CD-3E74-4C7F-829A-FCA9ED3B75C5}"/>
              </a:ext>
            </a:extLst>
          </p:cNvPr>
          <p:cNvSpPr/>
          <p:nvPr/>
        </p:nvSpPr>
        <p:spPr>
          <a:xfrm rot="5400000">
            <a:off x="6500644" y="1208900"/>
            <a:ext cx="419815" cy="4198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07796819-31FE-485B-AFAF-E23C851A220E}"/>
              </a:ext>
            </a:extLst>
          </p:cNvPr>
          <p:cNvSpPr/>
          <p:nvPr/>
        </p:nvSpPr>
        <p:spPr>
          <a:xfrm rot="16200000">
            <a:off x="10701478" y="3429000"/>
            <a:ext cx="419815" cy="4198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1D88E0E0-E82D-4A3B-B068-27C7D492A4CD}"/>
              </a:ext>
            </a:extLst>
          </p:cNvPr>
          <p:cNvSpPr/>
          <p:nvPr/>
        </p:nvSpPr>
        <p:spPr>
          <a:xfrm rot="5400000">
            <a:off x="1070707" y="3511019"/>
            <a:ext cx="419815" cy="4198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D50578FD-459D-4BFF-BE53-B514982241B2}"/>
              </a:ext>
            </a:extLst>
          </p:cNvPr>
          <p:cNvSpPr/>
          <p:nvPr/>
        </p:nvSpPr>
        <p:spPr>
          <a:xfrm rot="16200000">
            <a:off x="5271541" y="5731119"/>
            <a:ext cx="419815" cy="41981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3AE96F-E04D-41AA-BCA1-48CA56967243}"/>
              </a:ext>
            </a:extLst>
          </p:cNvPr>
          <p:cNvSpPr/>
          <p:nvPr/>
        </p:nvSpPr>
        <p:spPr>
          <a:xfrm>
            <a:off x="7547993" y="4585581"/>
            <a:ext cx="2752748" cy="8093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zh-CN" dirty="0">
                <a:latin typeface="+mn-ea"/>
              </a:rPr>
              <a:t>人生</a:t>
            </a:r>
            <a:r>
              <a:rPr lang="zh-CN" altLang="en-US" dirty="0">
                <a:latin typeface="+mn-ea"/>
              </a:rPr>
              <a:t>一壶茶，一茶一世界。人生似茶叶，沉浮放清香。</a:t>
            </a:r>
          </a:p>
        </p:txBody>
      </p:sp>
      <p:pic>
        <p:nvPicPr>
          <p:cNvPr id="20" name="图形 19" descr="前引号">
            <a:extLst>
              <a:ext uri="{FF2B5EF4-FFF2-40B4-BE49-F238E27FC236}">
                <a16:creationId xmlns:a16="http://schemas.microsoft.com/office/drawing/2014/main" id="{9ADF4543-1B05-4B79-B299-9F94A4509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423" y="1120105"/>
            <a:ext cx="914400" cy="914400"/>
          </a:xfrm>
          <a:prstGeom prst="rect">
            <a:avLst/>
          </a:prstGeom>
        </p:spPr>
      </p:pic>
      <p:pic>
        <p:nvPicPr>
          <p:cNvPr id="22" name="图形 21" descr="后引号">
            <a:extLst>
              <a:ext uri="{FF2B5EF4-FFF2-40B4-BE49-F238E27FC236}">
                <a16:creationId xmlns:a16="http://schemas.microsoft.com/office/drawing/2014/main" id="{17091620-182F-4310-9BF5-66302E3B1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9912" y="2589553"/>
            <a:ext cx="914400" cy="914400"/>
          </a:xfrm>
          <a:prstGeom prst="rect">
            <a:avLst/>
          </a:prstGeom>
        </p:spPr>
      </p:pic>
      <p:pic>
        <p:nvPicPr>
          <p:cNvPr id="23" name="图形 22" descr="前引号">
            <a:extLst>
              <a:ext uri="{FF2B5EF4-FFF2-40B4-BE49-F238E27FC236}">
                <a16:creationId xmlns:a16="http://schemas.microsoft.com/office/drawing/2014/main" id="{A141476E-CFFA-4804-8970-8744DDFE4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3291" y="3733536"/>
            <a:ext cx="914400" cy="914400"/>
          </a:xfrm>
          <a:prstGeom prst="rect">
            <a:avLst/>
          </a:prstGeom>
        </p:spPr>
      </p:pic>
      <p:pic>
        <p:nvPicPr>
          <p:cNvPr id="24" name="图形 23" descr="后引号">
            <a:extLst>
              <a:ext uri="{FF2B5EF4-FFF2-40B4-BE49-F238E27FC236}">
                <a16:creationId xmlns:a16="http://schemas.microsoft.com/office/drawing/2014/main" id="{A5C359EA-4F2F-4E23-A743-A70AAF61F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3780" y="52029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8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5698BD6-C7A1-4479-A96B-CD45A37B9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禅茶一味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D1E1946-7D7F-4BF3-8E9F-4F1E75D7FBA3}"/>
              </a:ext>
            </a:extLst>
          </p:cNvPr>
          <p:cNvGrpSpPr/>
          <p:nvPr/>
        </p:nvGrpSpPr>
        <p:grpSpPr>
          <a:xfrm>
            <a:off x="827647" y="1489541"/>
            <a:ext cx="6400121" cy="412320"/>
            <a:chOff x="524667" y="1581191"/>
            <a:chExt cx="6400121" cy="41232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AA481D9-6E75-4DAB-A1A7-2B823587B681}"/>
                </a:ext>
              </a:extLst>
            </p:cNvPr>
            <p:cNvGrpSpPr/>
            <p:nvPr/>
          </p:nvGrpSpPr>
          <p:grpSpPr>
            <a:xfrm>
              <a:off x="524667" y="1585767"/>
              <a:ext cx="401442" cy="401442"/>
              <a:chOff x="1084235" y="1978702"/>
              <a:chExt cx="724551" cy="724551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DD0A24BE-18B8-4F58-97A9-F92D49D7F7A5}"/>
                  </a:ext>
                </a:extLst>
              </p:cNvPr>
              <p:cNvSpPr/>
              <p:nvPr/>
            </p:nvSpPr>
            <p:spPr>
              <a:xfrm>
                <a:off x="1084235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CC7B0DA8-402A-467C-A022-C86D9C05807C}"/>
                  </a:ext>
                </a:extLst>
              </p:cNvPr>
              <p:cNvCxnSpPr>
                <a:stCxn id="3" idx="1"/>
                <a:endCxn id="3" idx="3"/>
              </p:cNvCxnSpPr>
              <p:nvPr/>
            </p:nvCxnSpPr>
            <p:spPr>
              <a:xfrm>
                <a:off x="1084235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C010C689-0AF9-456E-A2F8-3C006186D1BF}"/>
                  </a:ext>
                </a:extLst>
              </p:cNvPr>
              <p:cNvCxnSpPr>
                <a:stCxn id="3" idx="0"/>
                <a:endCxn id="3" idx="2"/>
              </p:cNvCxnSpPr>
              <p:nvPr/>
            </p:nvCxnSpPr>
            <p:spPr>
              <a:xfrm>
                <a:off x="1446510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78E84FC8-583F-49FB-BB4A-951316B44C8D}"/>
                </a:ext>
              </a:extLst>
            </p:cNvPr>
            <p:cNvGrpSpPr/>
            <p:nvPr/>
          </p:nvGrpSpPr>
          <p:grpSpPr>
            <a:xfrm>
              <a:off x="920587" y="1585765"/>
              <a:ext cx="401442" cy="401442"/>
              <a:chOff x="1070707" y="1978702"/>
              <a:chExt cx="724551" cy="724551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F9E1E5F0-2E8F-4061-9948-FA89DF5D3B77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C37416E7-19FB-401D-9657-65075C1C9EA2}"/>
                  </a:ext>
                </a:extLst>
              </p:cNvPr>
              <p:cNvCxnSpPr>
                <a:stCxn id="25" idx="1"/>
                <a:endCxn id="25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8BEEC54F-8B34-4128-A87C-84742CB74BC0}"/>
                  </a:ext>
                </a:extLst>
              </p:cNvPr>
              <p:cNvCxnSpPr>
                <a:stCxn id="25" idx="0"/>
                <a:endCxn id="25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23A9998-96D0-4A4D-A5CB-A0E84A7402F9}"/>
                </a:ext>
              </a:extLst>
            </p:cNvPr>
            <p:cNvGrpSpPr/>
            <p:nvPr/>
          </p:nvGrpSpPr>
          <p:grpSpPr>
            <a:xfrm>
              <a:off x="1320978" y="1585765"/>
              <a:ext cx="401442" cy="401442"/>
              <a:chOff x="1070707" y="1978702"/>
              <a:chExt cx="724551" cy="724551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7282791-D555-422E-AA77-313379237059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D86D777D-CCC6-49CA-98CA-0A2A0CFD3943}"/>
                  </a:ext>
                </a:extLst>
              </p:cNvPr>
              <p:cNvCxnSpPr>
                <a:stCxn id="29" idx="1"/>
                <a:endCxn id="29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D56B2B6E-0835-4A2B-92DB-CB0133C8B046}"/>
                  </a:ext>
                </a:extLst>
              </p:cNvPr>
              <p:cNvCxnSpPr>
                <a:stCxn id="29" idx="0"/>
                <a:endCxn id="29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FB1FC7D-8161-447F-889B-6DF70098C5B9}"/>
                </a:ext>
              </a:extLst>
            </p:cNvPr>
            <p:cNvGrpSpPr/>
            <p:nvPr/>
          </p:nvGrpSpPr>
          <p:grpSpPr>
            <a:xfrm>
              <a:off x="1722420" y="1585765"/>
              <a:ext cx="401442" cy="401442"/>
              <a:chOff x="1070707" y="1978702"/>
              <a:chExt cx="724551" cy="724551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1272644F-40A8-40F9-98C4-594B4F477472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1C7F77E9-CD39-453E-B388-CAACC6A2C7E4}"/>
                  </a:ext>
                </a:extLst>
              </p:cNvPr>
              <p:cNvCxnSpPr>
                <a:stCxn id="33" idx="1"/>
                <a:endCxn id="33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FFB52965-3C0D-4542-8920-B9580F2719CD}"/>
                  </a:ext>
                </a:extLst>
              </p:cNvPr>
              <p:cNvCxnSpPr>
                <a:stCxn id="33" idx="0"/>
                <a:endCxn id="33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4F6EE2B5-1E59-4B14-BDED-CF8A12646FCB}"/>
                </a:ext>
              </a:extLst>
            </p:cNvPr>
            <p:cNvGrpSpPr/>
            <p:nvPr/>
          </p:nvGrpSpPr>
          <p:grpSpPr>
            <a:xfrm>
              <a:off x="2123862" y="1585764"/>
              <a:ext cx="401442" cy="401442"/>
              <a:chOff x="1070707" y="1978702"/>
              <a:chExt cx="724551" cy="724551"/>
            </a:xfrm>
          </p:grpSpPr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5FF3B4DC-FC7C-4296-8B8C-57AE81F68591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5911CC38-B71F-4947-861D-39F21A07DE77}"/>
                  </a:ext>
                </a:extLst>
              </p:cNvPr>
              <p:cNvCxnSpPr>
                <a:stCxn id="37" idx="1"/>
                <a:endCxn id="37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08ACB931-29DB-4F2A-9452-51463738F2C4}"/>
                  </a:ext>
                </a:extLst>
              </p:cNvPr>
              <p:cNvCxnSpPr>
                <a:stCxn id="37" idx="0"/>
                <a:endCxn id="37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4C20967-C1AF-4B02-8336-9C703453F280}"/>
                </a:ext>
              </a:extLst>
            </p:cNvPr>
            <p:cNvGrpSpPr/>
            <p:nvPr/>
          </p:nvGrpSpPr>
          <p:grpSpPr>
            <a:xfrm>
              <a:off x="2525303" y="1585764"/>
              <a:ext cx="401442" cy="401442"/>
              <a:chOff x="1070707" y="1978702"/>
              <a:chExt cx="724551" cy="724551"/>
            </a:xfrm>
          </p:grpSpPr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CE9187F-A194-4A49-B885-317F36E245BE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575971C8-99C0-42C8-A953-1606E289F1A2}"/>
                  </a:ext>
                </a:extLst>
              </p:cNvPr>
              <p:cNvCxnSpPr>
                <a:stCxn id="41" idx="1"/>
                <a:endCxn id="41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CC6194DD-2238-4D42-BDFF-DE8232E2E8B9}"/>
                  </a:ext>
                </a:extLst>
              </p:cNvPr>
              <p:cNvCxnSpPr>
                <a:stCxn id="41" idx="0"/>
                <a:endCxn id="41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9A3DB225-041B-4579-9916-0EA02B790C63}"/>
                </a:ext>
              </a:extLst>
            </p:cNvPr>
            <p:cNvGrpSpPr/>
            <p:nvPr/>
          </p:nvGrpSpPr>
          <p:grpSpPr>
            <a:xfrm>
              <a:off x="2923515" y="1585764"/>
              <a:ext cx="401442" cy="401442"/>
              <a:chOff x="1070707" y="1978702"/>
              <a:chExt cx="724551" cy="724551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5558A029-6137-416C-A028-A03AAC80B972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5D179888-8E1A-48F4-BC6C-A5E3874BB80C}"/>
                  </a:ext>
                </a:extLst>
              </p:cNvPr>
              <p:cNvCxnSpPr>
                <a:stCxn id="45" idx="1"/>
                <a:endCxn id="45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F76BF999-E456-476B-801D-9F489C1E59CE}"/>
                  </a:ext>
                </a:extLst>
              </p:cNvPr>
              <p:cNvCxnSpPr>
                <a:stCxn id="45" idx="0"/>
                <a:endCxn id="45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E560F60D-4FDB-43BE-B36C-2675C9A99128}"/>
                </a:ext>
              </a:extLst>
            </p:cNvPr>
            <p:cNvGrpSpPr/>
            <p:nvPr/>
          </p:nvGrpSpPr>
          <p:grpSpPr>
            <a:xfrm>
              <a:off x="3324956" y="1585764"/>
              <a:ext cx="401442" cy="401442"/>
              <a:chOff x="1070707" y="1978702"/>
              <a:chExt cx="724551" cy="724551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0B0D13C4-F53F-4B5B-978D-57971A8908BB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B31E5B70-F486-48F5-BC19-0A5AB67B042E}"/>
                  </a:ext>
                </a:extLst>
              </p:cNvPr>
              <p:cNvCxnSpPr>
                <a:stCxn id="49" idx="1"/>
                <a:endCxn id="49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FD948025-AB48-40BD-A171-42241CEE82D0}"/>
                  </a:ext>
                </a:extLst>
              </p:cNvPr>
              <p:cNvCxnSpPr>
                <a:stCxn id="49" idx="0"/>
                <a:endCxn id="49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文本占位符 1">
              <a:extLst>
                <a:ext uri="{FF2B5EF4-FFF2-40B4-BE49-F238E27FC236}">
                  <a16:creationId xmlns:a16="http://schemas.microsoft.com/office/drawing/2014/main" id="{8ED28A2E-186D-4B29-820C-7213A4378C36}"/>
                </a:ext>
              </a:extLst>
            </p:cNvPr>
            <p:cNvSpPr txBox="1">
              <a:spLocks/>
            </p:cNvSpPr>
            <p:nvPr/>
          </p:nvSpPr>
          <p:spPr>
            <a:xfrm>
              <a:off x="549795" y="1589500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巧</a:t>
              </a:r>
            </a:p>
          </p:txBody>
        </p:sp>
        <p:sp>
          <p:nvSpPr>
            <p:cNvPr id="53" name="文本占位符 1">
              <a:extLst>
                <a:ext uri="{FF2B5EF4-FFF2-40B4-BE49-F238E27FC236}">
                  <a16:creationId xmlns:a16="http://schemas.microsoft.com/office/drawing/2014/main" id="{C67D0425-8E23-4BB9-ACF0-EA08AF255FF8}"/>
                </a:ext>
              </a:extLst>
            </p:cNvPr>
            <p:cNvSpPr txBox="1">
              <a:spLocks/>
            </p:cNvSpPr>
            <p:nvPr/>
          </p:nvSpPr>
          <p:spPr>
            <a:xfrm>
              <a:off x="903543" y="1589500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剜</a:t>
              </a:r>
            </a:p>
          </p:txBody>
        </p:sp>
        <p:sp>
          <p:nvSpPr>
            <p:cNvPr id="54" name="文本占位符 1">
              <a:extLst>
                <a:ext uri="{FF2B5EF4-FFF2-40B4-BE49-F238E27FC236}">
                  <a16:creationId xmlns:a16="http://schemas.microsoft.com/office/drawing/2014/main" id="{CB6AFCB0-CA10-466E-BBB7-501C52330FB0}"/>
                </a:ext>
              </a:extLst>
            </p:cNvPr>
            <p:cNvSpPr txBox="1">
              <a:spLocks/>
            </p:cNvSpPr>
            <p:nvPr/>
          </p:nvSpPr>
          <p:spPr>
            <a:xfrm>
              <a:off x="1308676" y="1589500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明</a:t>
              </a:r>
            </a:p>
          </p:txBody>
        </p:sp>
        <p:sp>
          <p:nvSpPr>
            <p:cNvPr id="55" name="文本占位符 1">
              <a:extLst>
                <a:ext uri="{FF2B5EF4-FFF2-40B4-BE49-F238E27FC236}">
                  <a16:creationId xmlns:a16="http://schemas.microsoft.com/office/drawing/2014/main" id="{81421D23-F628-46F9-8B9E-852542D2E8DA}"/>
                </a:ext>
              </a:extLst>
            </p:cNvPr>
            <p:cNvSpPr txBox="1">
              <a:spLocks/>
            </p:cNvSpPr>
            <p:nvPr/>
          </p:nvSpPr>
          <p:spPr>
            <a:xfrm>
              <a:off x="1713808" y="1589500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月</a:t>
              </a:r>
            </a:p>
          </p:txBody>
        </p:sp>
        <p:sp>
          <p:nvSpPr>
            <p:cNvPr id="56" name="文本占位符 1">
              <a:extLst>
                <a:ext uri="{FF2B5EF4-FFF2-40B4-BE49-F238E27FC236}">
                  <a16:creationId xmlns:a16="http://schemas.microsoft.com/office/drawing/2014/main" id="{3233A3EF-778E-4A8F-B5ED-F5B015C9A5CC}"/>
                </a:ext>
              </a:extLst>
            </p:cNvPr>
            <p:cNvSpPr txBox="1">
              <a:spLocks/>
            </p:cNvSpPr>
            <p:nvPr/>
          </p:nvSpPr>
          <p:spPr>
            <a:xfrm>
              <a:off x="2107804" y="1589500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染</a:t>
              </a:r>
            </a:p>
          </p:txBody>
        </p:sp>
        <p:sp>
          <p:nvSpPr>
            <p:cNvPr id="57" name="文本占位符 1">
              <a:extLst>
                <a:ext uri="{FF2B5EF4-FFF2-40B4-BE49-F238E27FC236}">
                  <a16:creationId xmlns:a16="http://schemas.microsoft.com/office/drawing/2014/main" id="{2ABF0532-BD48-406F-BF52-DC3CF7B8BECE}"/>
                </a:ext>
              </a:extLst>
            </p:cNvPr>
            <p:cNvSpPr txBox="1">
              <a:spLocks/>
            </p:cNvSpPr>
            <p:nvPr/>
          </p:nvSpPr>
          <p:spPr>
            <a:xfrm>
              <a:off x="2501800" y="1589500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春</a:t>
              </a:r>
            </a:p>
          </p:txBody>
        </p:sp>
        <p:sp>
          <p:nvSpPr>
            <p:cNvPr id="58" name="文本占位符 1">
              <a:extLst>
                <a:ext uri="{FF2B5EF4-FFF2-40B4-BE49-F238E27FC236}">
                  <a16:creationId xmlns:a16="http://schemas.microsoft.com/office/drawing/2014/main" id="{80DE6D27-C2C3-42BA-855A-00068383D56D}"/>
                </a:ext>
              </a:extLst>
            </p:cNvPr>
            <p:cNvSpPr txBox="1">
              <a:spLocks/>
            </p:cNvSpPr>
            <p:nvPr/>
          </p:nvSpPr>
          <p:spPr>
            <a:xfrm>
              <a:off x="2930511" y="1589500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水</a:t>
              </a:r>
            </a:p>
          </p:txBody>
        </p:sp>
        <p:sp>
          <p:nvSpPr>
            <p:cNvPr id="59" name="文本占位符 1">
              <a:extLst>
                <a:ext uri="{FF2B5EF4-FFF2-40B4-BE49-F238E27FC236}">
                  <a16:creationId xmlns:a16="http://schemas.microsoft.com/office/drawing/2014/main" id="{6B1C0ACD-C53D-4CB1-914F-E086910475F2}"/>
                </a:ext>
              </a:extLst>
            </p:cNvPr>
            <p:cNvSpPr txBox="1">
              <a:spLocks/>
            </p:cNvSpPr>
            <p:nvPr/>
          </p:nvSpPr>
          <p:spPr>
            <a:xfrm>
              <a:off x="3238004" y="1581191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，</a:t>
              </a:r>
            </a:p>
          </p:txBody>
        </p: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5F434F7D-8087-43B2-ABEE-98406D7CB8F3}"/>
                </a:ext>
              </a:extLst>
            </p:cNvPr>
            <p:cNvGrpSpPr/>
            <p:nvPr/>
          </p:nvGrpSpPr>
          <p:grpSpPr>
            <a:xfrm>
              <a:off x="3723057" y="1588336"/>
              <a:ext cx="401442" cy="401442"/>
              <a:chOff x="1084235" y="1978702"/>
              <a:chExt cx="724551" cy="724551"/>
            </a:xfrm>
          </p:grpSpPr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740EBF46-118A-4FC0-BB15-0D32042EA752}"/>
                  </a:ext>
                </a:extLst>
              </p:cNvPr>
              <p:cNvSpPr/>
              <p:nvPr/>
            </p:nvSpPr>
            <p:spPr>
              <a:xfrm>
                <a:off x="1084235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9" name="直接连接符 138">
                <a:extLst>
                  <a:ext uri="{FF2B5EF4-FFF2-40B4-BE49-F238E27FC236}">
                    <a16:creationId xmlns:a16="http://schemas.microsoft.com/office/drawing/2014/main" id="{6A1F0222-C3E2-40ED-8720-CB757C6B00DA}"/>
                  </a:ext>
                </a:extLst>
              </p:cNvPr>
              <p:cNvCxnSpPr>
                <a:stCxn id="138" idx="1"/>
                <a:endCxn id="138" idx="3"/>
              </p:cNvCxnSpPr>
              <p:nvPr/>
            </p:nvCxnSpPr>
            <p:spPr>
              <a:xfrm>
                <a:off x="1084235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>
                <a:extLst>
                  <a:ext uri="{FF2B5EF4-FFF2-40B4-BE49-F238E27FC236}">
                    <a16:creationId xmlns:a16="http://schemas.microsoft.com/office/drawing/2014/main" id="{87470901-AB16-476D-955A-B855F7EEADA9}"/>
                  </a:ext>
                </a:extLst>
              </p:cNvPr>
              <p:cNvCxnSpPr>
                <a:stCxn id="138" idx="0"/>
                <a:endCxn id="138" idx="2"/>
              </p:cNvCxnSpPr>
              <p:nvPr/>
            </p:nvCxnSpPr>
            <p:spPr>
              <a:xfrm>
                <a:off x="1446510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53F200D4-9822-4C0A-90AE-54620EED0837}"/>
                </a:ext>
              </a:extLst>
            </p:cNvPr>
            <p:cNvGrpSpPr/>
            <p:nvPr/>
          </p:nvGrpSpPr>
          <p:grpSpPr>
            <a:xfrm>
              <a:off x="4118977" y="1588334"/>
              <a:ext cx="401442" cy="401442"/>
              <a:chOff x="1070707" y="1978702"/>
              <a:chExt cx="724551" cy="724551"/>
            </a:xfrm>
          </p:grpSpPr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FF088984-E693-45B5-9532-107A0E5DAD4B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6" name="直接连接符 135">
                <a:extLst>
                  <a:ext uri="{FF2B5EF4-FFF2-40B4-BE49-F238E27FC236}">
                    <a16:creationId xmlns:a16="http://schemas.microsoft.com/office/drawing/2014/main" id="{6DFC9F9D-C1CE-49FD-A8FA-FA3D1CBCFDE2}"/>
                  </a:ext>
                </a:extLst>
              </p:cNvPr>
              <p:cNvCxnSpPr>
                <a:stCxn id="135" idx="1"/>
                <a:endCxn id="135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>
                <a:extLst>
                  <a:ext uri="{FF2B5EF4-FFF2-40B4-BE49-F238E27FC236}">
                    <a16:creationId xmlns:a16="http://schemas.microsoft.com/office/drawing/2014/main" id="{3B0B2ADC-60DF-40AA-908D-4E9F4A0E742F}"/>
                  </a:ext>
                </a:extLst>
              </p:cNvPr>
              <p:cNvCxnSpPr>
                <a:stCxn id="135" idx="0"/>
                <a:endCxn id="135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96817037-8790-435D-9615-CAD1E9D926CA}"/>
                </a:ext>
              </a:extLst>
            </p:cNvPr>
            <p:cNvGrpSpPr/>
            <p:nvPr/>
          </p:nvGrpSpPr>
          <p:grpSpPr>
            <a:xfrm>
              <a:off x="4519368" y="1588334"/>
              <a:ext cx="401442" cy="401442"/>
              <a:chOff x="1070707" y="1978702"/>
              <a:chExt cx="724551" cy="724551"/>
            </a:xfrm>
          </p:grpSpPr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B5034DA7-73E2-4452-90E8-9FDAACAF637E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3" name="直接连接符 132">
                <a:extLst>
                  <a:ext uri="{FF2B5EF4-FFF2-40B4-BE49-F238E27FC236}">
                    <a16:creationId xmlns:a16="http://schemas.microsoft.com/office/drawing/2014/main" id="{087C12CD-E85E-479D-8E45-C34B466907D9}"/>
                  </a:ext>
                </a:extLst>
              </p:cNvPr>
              <p:cNvCxnSpPr>
                <a:stCxn id="132" idx="1"/>
                <a:endCxn id="132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>
                <a:extLst>
                  <a:ext uri="{FF2B5EF4-FFF2-40B4-BE49-F238E27FC236}">
                    <a16:creationId xmlns:a16="http://schemas.microsoft.com/office/drawing/2014/main" id="{57F739BC-5D58-42E7-999D-CA786FC8C929}"/>
                  </a:ext>
                </a:extLst>
              </p:cNvPr>
              <p:cNvCxnSpPr>
                <a:stCxn id="132" idx="0"/>
                <a:endCxn id="132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3FC245DE-A59A-48A8-9D39-491B17D85AD5}"/>
                </a:ext>
              </a:extLst>
            </p:cNvPr>
            <p:cNvGrpSpPr/>
            <p:nvPr/>
          </p:nvGrpSpPr>
          <p:grpSpPr>
            <a:xfrm>
              <a:off x="4920810" y="1588334"/>
              <a:ext cx="401442" cy="401442"/>
              <a:chOff x="1070707" y="1978702"/>
              <a:chExt cx="724551" cy="724551"/>
            </a:xfrm>
          </p:grpSpPr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C309FA8D-80DC-41CC-9E2D-01C4DAEEA6A4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30" name="直接连接符 129">
                <a:extLst>
                  <a:ext uri="{FF2B5EF4-FFF2-40B4-BE49-F238E27FC236}">
                    <a16:creationId xmlns:a16="http://schemas.microsoft.com/office/drawing/2014/main" id="{20B59016-F5FD-4037-BCEC-EF55A7597A91}"/>
                  </a:ext>
                </a:extLst>
              </p:cNvPr>
              <p:cNvCxnSpPr>
                <a:stCxn id="129" idx="1"/>
                <a:endCxn id="129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>
                <a:extLst>
                  <a:ext uri="{FF2B5EF4-FFF2-40B4-BE49-F238E27FC236}">
                    <a16:creationId xmlns:a16="http://schemas.microsoft.com/office/drawing/2014/main" id="{DEC9108A-E1D1-4770-B8E8-48A2135E2A53}"/>
                  </a:ext>
                </a:extLst>
              </p:cNvPr>
              <p:cNvCxnSpPr>
                <a:stCxn id="129" idx="0"/>
                <a:endCxn id="129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D49EDED3-3602-41B7-817E-B2DE4B93AC47}"/>
                </a:ext>
              </a:extLst>
            </p:cNvPr>
            <p:cNvGrpSpPr/>
            <p:nvPr/>
          </p:nvGrpSpPr>
          <p:grpSpPr>
            <a:xfrm>
              <a:off x="5322252" y="1588333"/>
              <a:ext cx="401442" cy="401442"/>
              <a:chOff x="1070707" y="1978702"/>
              <a:chExt cx="724551" cy="724551"/>
            </a:xfrm>
          </p:grpSpPr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93AE1914-D0D9-47CF-9D14-A7EB334F7430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7" name="直接连接符 126">
                <a:extLst>
                  <a:ext uri="{FF2B5EF4-FFF2-40B4-BE49-F238E27FC236}">
                    <a16:creationId xmlns:a16="http://schemas.microsoft.com/office/drawing/2014/main" id="{8B697883-5B41-4075-9EFD-10DC3FC78582}"/>
                  </a:ext>
                </a:extLst>
              </p:cNvPr>
              <p:cNvCxnSpPr>
                <a:stCxn id="126" idx="1"/>
                <a:endCxn id="126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>
                <a:extLst>
                  <a:ext uri="{FF2B5EF4-FFF2-40B4-BE49-F238E27FC236}">
                    <a16:creationId xmlns:a16="http://schemas.microsoft.com/office/drawing/2014/main" id="{E015EF55-0ACB-4F2A-B549-F27395B8F61D}"/>
                  </a:ext>
                </a:extLst>
              </p:cNvPr>
              <p:cNvCxnSpPr>
                <a:stCxn id="126" idx="0"/>
                <a:endCxn id="126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6A2AC618-6629-4828-9CEE-6D322235E739}"/>
                </a:ext>
              </a:extLst>
            </p:cNvPr>
            <p:cNvGrpSpPr/>
            <p:nvPr/>
          </p:nvGrpSpPr>
          <p:grpSpPr>
            <a:xfrm>
              <a:off x="5723693" y="1588333"/>
              <a:ext cx="401442" cy="401442"/>
              <a:chOff x="1070707" y="1978702"/>
              <a:chExt cx="724551" cy="724551"/>
            </a:xfrm>
          </p:grpSpPr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9F12F53D-43EE-498D-9BAC-4E60D8B5A583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4" name="直接连接符 123">
                <a:extLst>
                  <a:ext uri="{FF2B5EF4-FFF2-40B4-BE49-F238E27FC236}">
                    <a16:creationId xmlns:a16="http://schemas.microsoft.com/office/drawing/2014/main" id="{833EBB6A-4A75-431A-8DD5-F6829EDF962C}"/>
                  </a:ext>
                </a:extLst>
              </p:cNvPr>
              <p:cNvCxnSpPr>
                <a:stCxn id="123" idx="1"/>
                <a:endCxn id="123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>
                <a:extLst>
                  <a:ext uri="{FF2B5EF4-FFF2-40B4-BE49-F238E27FC236}">
                    <a16:creationId xmlns:a16="http://schemas.microsoft.com/office/drawing/2014/main" id="{EAEF6A42-EC0A-4264-9AF3-2F4BA4043DE8}"/>
                  </a:ext>
                </a:extLst>
              </p:cNvPr>
              <p:cNvCxnSpPr>
                <a:stCxn id="123" idx="0"/>
                <a:endCxn id="123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ACDEA4C0-03B3-4564-A60E-A43FDD93D370}"/>
                </a:ext>
              </a:extLst>
            </p:cNvPr>
            <p:cNvGrpSpPr/>
            <p:nvPr/>
          </p:nvGrpSpPr>
          <p:grpSpPr>
            <a:xfrm>
              <a:off x="6121905" y="1588333"/>
              <a:ext cx="401442" cy="401442"/>
              <a:chOff x="1070707" y="1978702"/>
              <a:chExt cx="724551" cy="724551"/>
            </a:xfrm>
          </p:grpSpPr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A973B397-D813-413D-B47D-86841FECDA67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1" name="直接连接符 120">
                <a:extLst>
                  <a:ext uri="{FF2B5EF4-FFF2-40B4-BE49-F238E27FC236}">
                    <a16:creationId xmlns:a16="http://schemas.microsoft.com/office/drawing/2014/main" id="{8A3646F6-9474-4B02-88BE-F874C3126FF4}"/>
                  </a:ext>
                </a:extLst>
              </p:cNvPr>
              <p:cNvCxnSpPr>
                <a:stCxn id="120" idx="1"/>
                <a:endCxn id="120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>
                <a:extLst>
                  <a:ext uri="{FF2B5EF4-FFF2-40B4-BE49-F238E27FC236}">
                    <a16:creationId xmlns:a16="http://schemas.microsoft.com/office/drawing/2014/main" id="{7AF50B6E-E12C-4BD7-9AC0-D5D05F1FC68C}"/>
                  </a:ext>
                </a:extLst>
              </p:cNvPr>
              <p:cNvCxnSpPr>
                <a:stCxn id="120" idx="0"/>
                <a:endCxn id="120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504596FD-C3B7-4673-B1B4-2A559FAC071F}"/>
                </a:ext>
              </a:extLst>
            </p:cNvPr>
            <p:cNvGrpSpPr/>
            <p:nvPr/>
          </p:nvGrpSpPr>
          <p:grpSpPr>
            <a:xfrm>
              <a:off x="6523346" y="1588333"/>
              <a:ext cx="401442" cy="401442"/>
              <a:chOff x="1070707" y="1978702"/>
              <a:chExt cx="724551" cy="724551"/>
            </a:xfrm>
          </p:grpSpPr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10DAC83C-8A95-4516-91B6-46D95ECF6552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18" name="直接连接符 117">
                <a:extLst>
                  <a:ext uri="{FF2B5EF4-FFF2-40B4-BE49-F238E27FC236}">
                    <a16:creationId xmlns:a16="http://schemas.microsoft.com/office/drawing/2014/main" id="{3A134B08-BBFA-48B2-BAE5-3C945147112A}"/>
                  </a:ext>
                </a:extLst>
              </p:cNvPr>
              <p:cNvCxnSpPr>
                <a:stCxn id="117" idx="1"/>
                <a:endCxn id="117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>
                <a:extLst>
                  <a:ext uri="{FF2B5EF4-FFF2-40B4-BE49-F238E27FC236}">
                    <a16:creationId xmlns:a16="http://schemas.microsoft.com/office/drawing/2014/main" id="{C9331441-8089-40EC-B996-DD9173C6ECA0}"/>
                  </a:ext>
                </a:extLst>
              </p:cNvPr>
              <p:cNvCxnSpPr>
                <a:stCxn id="117" idx="0"/>
                <a:endCxn id="117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文本占位符 1">
              <a:extLst>
                <a:ext uri="{FF2B5EF4-FFF2-40B4-BE49-F238E27FC236}">
                  <a16:creationId xmlns:a16="http://schemas.microsoft.com/office/drawing/2014/main" id="{D7A79FD3-2946-450D-AD6E-07EFD49AC7E8}"/>
                </a:ext>
              </a:extLst>
            </p:cNvPr>
            <p:cNvSpPr txBox="1">
              <a:spLocks/>
            </p:cNvSpPr>
            <p:nvPr/>
          </p:nvSpPr>
          <p:spPr>
            <a:xfrm>
              <a:off x="3748185" y="159206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轻</a:t>
              </a:r>
            </a:p>
          </p:txBody>
        </p:sp>
        <p:sp>
          <p:nvSpPr>
            <p:cNvPr id="110" name="文本占位符 1">
              <a:extLst>
                <a:ext uri="{FF2B5EF4-FFF2-40B4-BE49-F238E27FC236}">
                  <a16:creationId xmlns:a16="http://schemas.microsoft.com/office/drawing/2014/main" id="{E2876B35-30E4-432D-BCD0-C95F13AB646D}"/>
                </a:ext>
              </a:extLst>
            </p:cNvPr>
            <p:cNvSpPr txBox="1">
              <a:spLocks/>
            </p:cNvSpPr>
            <p:nvPr/>
          </p:nvSpPr>
          <p:spPr>
            <a:xfrm>
              <a:off x="4101933" y="159206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旋</a:t>
              </a:r>
            </a:p>
          </p:txBody>
        </p:sp>
        <p:sp>
          <p:nvSpPr>
            <p:cNvPr id="111" name="文本占位符 1">
              <a:extLst>
                <a:ext uri="{FF2B5EF4-FFF2-40B4-BE49-F238E27FC236}">
                  <a16:creationId xmlns:a16="http://schemas.microsoft.com/office/drawing/2014/main" id="{871569A4-A4B6-439F-B041-A7342A73779A}"/>
                </a:ext>
              </a:extLst>
            </p:cNvPr>
            <p:cNvSpPr txBox="1">
              <a:spLocks/>
            </p:cNvSpPr>
            <p:nvPr/>
          </p:nvSpPr>
          <p:spPr>
            <a:xfrm>
              <a:off x="4507066" y="159206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薄</a:t>
              </a:r>
            </a:p>
          </p:txBody>
        </p:sp>
        <p:sp>
          <p:nvSpPr>
            <p:cNvPr id="112" name="文本占位符 1">
              <a:extLst>
                <a:ext uri="{FF2B5EF4-FFF2-40B4-BE49-F238E27FC236}">
                  <a16:creationId xmlns:a16="http://schemas.microsoft.com/office/drawing/2014/main" id="{7BFD61C9-4C1A-4E17-A972-BFCAC0863D42}"/>
                </a:ext>
              </a:extLst>
            </p:cNvPr>
            <p:cNvSpPr txBox="1">
              <a:spLocks/>
            </p:cNvSpPr>
            <p:nvPr/>
          </p:nvSpPr>
          <p:spPr>
            <a:xfrm>
              <a:off x="4912198" y="159206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冰</a:t>
              </a:r>
            </a:p>
          </p:txBody>
        </p:sp>
        <p:sp>
          <p:nvSpPr>
            <p:cNvPr id="113" name="文本占位符 1">
              <a:extLst>
                <a:ext uri="{FF2B5EF4-FFF2-40B4-BE49-F238E27FC236}">
                  <a16:creationId xmlns:a16="http://schemas.microsoft.com/office/drawing/2014/main" id="{CAEDFE37-ACEB-4635-832C-89079B89B61A}"/>
                </a:ext>
              </a:extLst>
            </p:cNvPr>
            <p:cNvSpPr txBox="1">
              <a:spLocks/>
            </p:cNvSpPr>
            <p:nvPr/>
          </p:nvSpPr>
          <p:spPr>
            <a:xfrm>
              <a:off x="5306194" y="159206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盛</a:t>
              </a:r>
            </a:p>
          </p:txBody>
        </p:sp>
        <p:sp>
          <p:nvSpPr>
            <p:cNvPr id="114" name="文本占位符 1">
              <a:extLst>
                <a:ext uri="{FF2B5EF4-FFF2-40B4-BE49-F238E27FC236}">
                  <a16:creationId xmlns:a16="http://schemas.microsoft.com/office/drawing/2014/main" id="{ACEFFA99-2FE3-4B96-A3A4-7B0FF2CB25C3}"/>
                </a:ext>
              </a:extLst>
            </p:cNvPr>
            <p:cNvSpPr txBox="1">
              <a:spLocks/>
            </p:cNvSpPr>
            <p:nvPr/>
          </p:nvSpPr>
          <p:spPr>
            <a:xfrm>
              <a:off x="5700190" y="159206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绿</a:t>
              </a:r>
            </a:p>
          </p:txBody>
        </p:sp>
        <p:sp>
          <p:nvSpPr>
            <p:cNvPr id="115" name="文本占位符 1">
              <a:extLst>
                <a:ext uri="{FF2B5EF4-FFF2-40B4-BE49-F238E27FC236}">
                  <a16:creationId xmlns:a16="http://schemas.microsoft.com/office/drawing/2014/main" id="{B972C07E-A627-49E7-90B8-C4CAE69E9807}"/>
                </a:ext>
              </a:extLst>
            </p:cNvPr>
            <p:cNvSpPr txBox="1">
              <a:spLocks/>
            </p:cNvSpPr>
            <p:nvPr/>
          </p:nvSpPr>
          <p:spPr>
            <a:xfrm>
              <a:off x="6128901" y="159206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云</a:t>
              </a:r>
            </a:p>
          </p:txBody>
        </p:sp>
        <p:sp>
          <p:nvSpPr>
            <p:cNvPr id="116" name="文本占位符 1">
              <a:extLst>
                <a:ext uri="{FF2B5EF4-FFF2-40B4-BE49-F238E27FC236}">
                  <a16:creationId xmlns:a16="http://schemas.microsoft.com/office/drawing/2014/main" id="{FBC60914-962B-40FE-A285-128F53C97C7B}"/>
                </a:ext>
              </a:extLst>
            </p:cNvPr>
            <p:cNvSpPr txBox="1">
              <a:spLocks/>
            </p:cNvSpPr>
            <p:nvPr/>
          </p:nvSpPr>
          <p:spPr>
            <a:xfrm>
              <a:off x="6436394" y="1583760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。</a:t>
              </a:r>
            </a:p>
          </p:txBody>
        </p:sp>
      </p:grpSp>
      <p:grpSp>
        <p:nvGrpSpPr>
          <p:cNvPr id="289" name="组合 288">
            <a:extLst>
              <a:ext uri="{FF2B5EF4-FFF2-40B4-BE49-F238E27FC236}">
                <a16:creationId xmlns:a16="http://schemas.microsoft.com/office/drawing/2014/main" id="{F630945C-C1D4-49B9-9267-A3A048E4FAD7}"/>
              </a:ext>
            </a:extLst>
          </p:cNvPr>
          <p:cNvGrpSpPr/>
          <p:nvPr/>
        </p:nvGrpSpPr>
        <p:grpSpPr>
          <a:xfrm>
            <a:off x="4400101" y="3830470"/>
            <a:ext cx="6416951" cy="412320"/>
            <a:chOff x="5225669" y="5143346"/>
            <a:chExt cx="6416951" cy="412320"/>
          </a:xfrm>
        </p:grpSpPr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4E6FD4F1-4111-4538-8218-DBB97D084787}"/>
                </a:ext>
              </a:extLst>
            </p:cNvPr>
            <p:cNvGrpSpPr/>
            <p:nvPr/>
          </p:nvGrpSpPr>
          <p:grpSpPr>
            <a:xfrm>
              <a:off x="5242499" y="5147505"/>
              <a:ext cx="401442" cy="401442"/>
              <a:chOff x="1084235" y="1978702"/>
              <a:chExt cx="724551" cy="724551"/>
            </a:xfrm>
          </p:grpSpPr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99E208D1-31F4-4537-AD34-7A581EC91219}"/>
                  </a:ext>
                </a:extLst>
              </p:cNvPr>
              <p:cNvSpPr/>
              <p:nvPr/>
            </p:nvSpPr>
            <p:spPr>
              <a:xfrm>
                <a:off x="1084235" y="1978702"/>
                <a:ext cx="724551" cy="724551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3" name="直接连接符 142">
                <a:extLst>
                  <a:ext uri="{FF2B5EF4-FFF2-40B4-BE49-F238E27FC236}">
                    <a16:creationId xmlns:a16="http://schemas.microsoft.com/office/drawing/2014/main" id="{6D5D4BB9-1684-4796-8565-34D64C34D96A}"/>
                  </a:ext>
                </a:extLst>
              </p:cNvPr>
              <p:cNvCxnSpPr>
                <a:stCxn id="142" idx="1"/>
                <a:endCxn id="142" idx="3"/>
              </p:cNvCxnSpPr>
              <p:nvPr/>
            </p:nvCxnSpPr>
            <p:spPr>
              <a:xfrm>
                <a:off x="1084235" y="2340978"/>
                <a:ext cx="724551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>
                <a:extLst>
                  <a:ext uri="{FF2B5EF4-FFF2-40B4-BE49-F238E27FC236}">
                    <a16:creationId xmlns:a16="http://schemas.microsoft.com/office/drawing/2014/main" id="{7CD6A392-C09B-4ACF-8920-96C6BB5AE7D3}"/>
                  </a:ext>
                </a:extLst>
              </p:cNvPr>
              <p:cNvCxnSpPr>
                <a:stCxn id="142" idx="0"/>
                <a:endCxn id="142" idx="2"/>
              </p:cNvCxnSpPr>
              <p:nvPr/>
            </p:nvCxnSpPr>
            <p:spPr>
              <a:xfrm>
                <a:off x="1446510" y="1978702"/>
                <a:ext cx="0" cy="724551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F353A6F3-8E57-4EAF-8502-9B29D941537F}"/>
                </a:ext>
              </a:extLst>
            </p:cNvPr>
            <p:cNvGrpSpPr/>
            <p:nvPr/>
          </p:nvGrpSpPr>
          <p:grpSpPr>
            <a:xfrm>
              <a:off x="5638419" y="5147503"/>
              <a:ext cx="401442" cy="401442"/>
              <a:chOff x="1070707" y="1978702"/>
              <a:chExt cx="724551" cy="724551"/>
            </a:xfrm>
          </p:grpSpPr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42C6CB45-28F7-41E0-A87C-610C3B202346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47" name="直接连接符 146">
                <a:extLst>
                  <a:ext uri="{FF2B5EF4-FFF2-40B4-BE49-F238E27FC236}">
                    <a16:creationId xmlns:a16="http://schemas.microsoft.com/office/drawing/2014/main" id="{35657DE2-72B9-4EFC-82E5-4AA50BA2935B}"/>
                  </a:ext>
                </a:extLst>
              </p:cNvPr>
              <p:cNvCxnSpPr>
                <a:stCxn id="146" idx="1"/>
                <a:endCxn id="146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>
                <a:extLst>
                  <a:ext uri="{FF2B5EF4-FFF2-40B4-BE49-F238E27FC236}">
                    <a16:creationId xmlns:a16="http://schemas.microsoft.com/office/drawing/2014/main" id="{DFA80613-A5AA-4BB1-BFDC-13E1CAFAD21D}"/>
                  </a:ext>
                </a:extLst>
              </p:cNvPr>
              <p:cNvCxnSpPr>
                <a:stCxn id="146" idx="0"/>
                <a:endCxn id="146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EFD4916A-E557-48E1-AD1D-39489E7793F6}"/>
                </a:ext>
              </a:extLst>
            </p:cNvPr>
            <p:cNvGrpSpPr/>
            <p:nvPr/>
          </p:nvGrpSpPr>
          <p:grpSpPr>
            <a:xfrm>
              <a:off x="6038810" y="5147503"/>
              <a:ext cx="401442" cy="401442"/>
              <a:chOff x="1070707" y="1978702"/>
              <a:chExt cx="724551" cy="724551"/>
            </a:xfrm>
          </p:grpSpPr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id="{9B7FA90B-8485-43AB-87FD-1C12EA2EA48F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1" name="直接连接符 150">
                <a:extLst>
                  <a:ext uri="{FF2B5EF4-FFF2-40B4-BE49-F238E27FC236}">
                    <a16:creationId xmlns:a16="http://schemas.microsoft.com/office/drawing/2014/main" id="{4C5882F2-4134-4AC6-AE31-F6C2B2DE1ED8}"/>
                  </a:ext>
                </a:extLst>
              </p:cNvPr>
              <p:cNvCxnSpPr>
                <a:stCxn id="150" idx="1"/>
                <a:endCxn id="150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接连接符 151">
                <a:extLst>
                  <a:ext uri="{FF2B5EF4-FFF2-40B4-BE49-F238E27FC236}">
                    <a16:creationId xmlns:a16="http://schemas.microsoft.com/office/drawing/2014/main" id="{D9D40F0A-3592-4B58-93AA-60EFCA96DBC4}"/>
                  </a:ext>
                </a:extLst>
              </p:cNvPr>
              <p:cNvCxnSpPr>
                <a:stCxn id="150" idx="0"/>
                <a:endCxn id="150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组合 152">
              <a:extLst>
                <a:ext uri="{FF2B5EF4-FFF2-40B4-BE49-F238E27FC236}">
                  <a16:creationId xmlns:a16="http://schemas.microsoft.com/office/drawing/2014/main" id="{4750ACC4-80C0-4448-9941-DAED1877F0E5}"/>
                </a:ext>
              </a:extLst>
            </p:cNvPr>
            <p:cNvGrpSpPr/>
            <p:nvPr/>
          </p:nvGrpSpPr>
          <p:grpSpPr>
            <a:xfrm>
              <a:off x="6440252" y="5147503"/>
              <a:ext cx="401442" cy="401442"/>
              <a:chOff x="1070707" y="1978702"/>
              <a:chExt cx="724551" cy="724551"/>
            </a:xfrm>
          </p:grpSpPr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30812835-91E0-48F1-B703-8C9E92213C37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5" name="直接连接符 154">
                <a:extLst>
                  <a:ext uri="{FF2B5EF4-FFF2-40B4-BE49-F238E27FC236}">
                    <a16:creationId xmlns:a16="http://schemas.microsoft.com/office/drawing/2014/main" id="{1A5AE043-98A7-4B5C-8BE6-2F6EAFD55ABF}"/>
                  </a:ext>
                </a:extLst>
              </p:cNvPr>
              <p:cNvCxnSpPr>
                <a:stCxn id="154" idx="1"/>
                <a:endCxn id="154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接连接符 155">
                <a:extLst>
                  <a:ext uri="{FF2B5EF4-FFF2-40B4-BE49-F238E27FC236}">
                    <a16:creationId xmlns:a16="http://schemas.microsoft.com/office/drawing/2014/main" id="{5B976D7C-A883-465D-BFDC-8A6DF1ED727E}"/>
                  </a:ext>
                </a:extLst>
              </p:cNvPr>
              <p:cNvCxnSpPr>
                <a:stCxn id="154" idx="0"/>
                <a:endCxn id="154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组合 156">
              <a:extLst>
                <a:ext uri="{FF2B5EF4-FFF2-40B4-BE49-F238E27FC236}">
                  <a16:creationId xmlns:a16="http://schemas.microsoft.com/office/drawing/2014/main" id="{6115492F-1DF1-4CF0-80CA-4832AF5211D5}"/>
                </a:ext>
              </a:extLst>
            </p:cNvPr>
            <p:cNvGrpSpPr/>
            <p:nvPr/>
          </p:nvGrpSpPr>
          <p:grpSpPr>
            <a:xfrm>
              <a:off x="6841694" y="5147502"/>
              <a:ext cx="401442" cy="401442"/>
              <a:chOff x="1070707" y="1978702"/>
              <a:chExt cx="724551" cy="724551"/>
            </a:xfrm>
          </p:grpSpPr>
          <p:sp>
            <p:nvSpPr>
              <p:cNvPr id="158" name="矩形 157">
                <a:extLst>
                  <a:ext uri="{FF2B5EF4-FFF2-40B4-BE49-F238E27FC236}">
                    <a16:creationId xmlns:a16="http://schemas.microsoft.com/office/drawing/2014/main" id="{361EEE28-CF77-43B7-BC34-75F7F770F96D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9" name="直接连接符 158">
                <a:extLst>
                  <a:ext uri="{FF2B5EF4-FFF2-40B4-BE49-F238E27FC236}">
                    <a16:creationId xmlns:a16="http://schemas.microsoft.com/office/drawing/2014/main" id="{DD5789B9-0A1D-4560-AE39-E554F8BC0374}"/>
                  </a:ext>
                </a:extLst>
              </p:cNvPr>
              <p:cNvCxnSpPr>
                <a:stCxn id="158" idx="1"/>
                <a:endCxn id="158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连接符 159">
                <a:extLst>
                  <a:ext uri="{FF2B5EF4-FFF2-40B4-BE49-F238E27FC236}">
                    <a16:creationId xmlns:a16="http://schemas.microsoft.com/office/drawing/2014/main" id="{F6424978-C2E3-4408-8AEE-CE17484085C0}"/>
                  </a:ext>
                </a:extLst>
              </p:cNvPr>
              <p:cNvCxnSpPr>
                <a:stCxn id="158" idx="0"/>
                <a:endCxn id="158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组合 160">
              <a:extLst>
                <a:ext uri="{FF2B5EF4-FFF2-40B4-BE49-F238E27FC236}">
                  <a16:creationId xmlns:a16="http://schemas.microsoft.com/office/drawing/2014/main" id="{627B6947-69D7-47F3-B1F0-109DF0193DAA}"/>
                </a:ext>
              </a:extLst>
            </p:cNvPr>
            <p:cNvGrpSpPr/>
            <p:nvPr/>
          </p:nvGrpSpPr>
          <p:grpSpPr>
            <a:xfrm>
              <a:off x="7243135" y="5147502"/>
              <a:ext cx="401442" cy="401442"/>
              <a:chOff x="1070707" y="1978702"/>
              <a:chExt cx="724551" cy="724551"/>
            </a:xfrm>
          </p:grpSpPr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6148C120-C2EE-4CC2-B6CC-C696EB02B38E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3" name="直接连接符 162">
                <a:extLst>
                  <a:ext uri="{FF2B5EF4-FFF2-40B4-BE49-F238E27FC236}">
                    <a16:creationId xmlns:a16="http://schemas.microsoft.com/office/drawing/2014/main" id="{4B323A30-A0BB-4DE5-8AB5-7438AF8B388B}"/>
                  </a:ext>
                </a:extLst>
              </p:cNvPr>
              <p:cNvCxnSpPr>
                <a:stCxn id="162" idx="1"/>
                <a:endCxn id="162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>
                <a:extLst>
                  <a:ext uri="{FF2B5EF4-FFF2-40B4-BE49-F238E27FC236}">
                    <a16:creationId xmlns:a16="http://schemas.microsoft.com/office/drawing/2014/main" id="{672DAFCF-AD7A-4D0F-89D2-82984241502E}"/>
                  </a:ext>
                </a:extLst>
              </p:cNvPr>
              <p:cNvCxnSpPr>
                <a:stCxn id="162" idx="0"/>
                <a:endCxn id="162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组合 164">
              <a:extLst>
                <a:ext uri="{FF2B5EF4-FFF2-40B4-BE49-F238E27FC236}">
                  <a16:creationId xmlns:a16="http://schemas.microsoft.com/office/drawing/2014/main" id="{B34DD15C-9C8F-4EE7-B0C5-069AE633613B}"/>
                </a:ext>
              </a:extLst>
            </p:cNvPr>
            <p:cNvGrpSpPr/>
            <p:nvPr/>
          </p:nvGrpSpPr>
          <p:grpSpPr>
            <a:xfrm>
              <a:off x="7641347" y="5147502"/>
              <a:ext cx="401442" cy="401442"/>
              <a:chOff x="1070707" y="1978702"/>
              <a:chExt cx="724551" cy="724551"/>
            </a:xfrm>
          </p:grpSpPr>
          <p:sp>
            <p:nvSpPr>
              <p:cNvPr id="166" name="矩形 165">
                <a:extLst>
                  <a:ext uri="{FF2B5EF4-FFF2-40B4-BE49-F238E27FC236}">
                    <a16:creationId xmlns:a16="http://schemas.microsoft.com/office/drawing/2014/main" id="{1FB844DB-2660-4C4E-B8EF-69E2033CEE2C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7" name="直接连接符 166">
                <a:extLst>
                  <a:ext uri="{FF2B5EF4-FFF2-40B4-BE49-F238E27FC236}">
                    <a16:creationId xmlns:a16="http://schemas.microsoft.com/office/drawing/2014/main" id="{6B087D2C-B39D-410D-B59A-12CAA2AA083C}"/>
                  </a:ext>
                </a:extLst>
              </p:cNvPr>
              <p:cNvCxnSpPr>
                <a:stCxn id="166" idx="1"/>
                <a:endCxn id="166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>
                <a:extLst>
                  <a:ext uri="{FF2B5EF4-FFF2-40B4-BE49-F238E27FC236}">
                    <a16:creationId xmlns:a16="http://schemas.microsoft.com/office/drawing/2014/main" id="{76D9DEEF-7C95-4C69-9D8C-7FA2B555AE59}"/>
                  </a:ext>
                </a:extLst>
              </p:cNvPr>
              <p:cNvCxnSpPr>
                <a:stCxn id="166" idx="0"/>
                <a:endCxn id="166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组合 168">
              <a:extLst>
                <a:ext uri="{FF2B5EF4-FFF2-40B4-BE49-F238E27FC236}">
                  <a16:creationId xmlns:a16="http://schemas.microsoft.com/office/drawing/2014/main" id="{A7420F3E-DBC2-4504-BEDB-379D77702765}"/>
                </a:ext>
              </a:extLst>
            </p:cNvPr>
            <p:cNvGrpSpPr/>
            <p:nvPr/>
          </p:nvGrpSpPr>
          <p:grpSpPr>
            <a:xfrm>
              <a:off x="8042788" y="5147502"/>
              <a:ext cx="401442" cy="401442"/>
              <a:chOff x="1070707" y="1978702"/>
              <a:chExt cx="724551" cy="724551"/>
            </a:xfrm>
          </p:grpSpPr>
          <p:sp>
            <p:nvSpPr>
              <p:cNvPr id="170" name="矩形 169">
                <a:extLst>
                  <a:ext uri="{FF2B5EF4-FFF2-40B4-BE49-F238E27FC236}">
                    <a16:creationId xmlns:a16="http://schemas.microsoft.com/office/drawing/2014/main" id="{81EC2BE2-4C63-4333-BF85-A84A4C4FAC47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1" name="直接连接符 170">
                <a:extLst>
                  <a:ext uri="{FF2B5EF4-FFF2-40B4-BE49-F238E27FC236}">
                    <a16:creationId xmlns:a16="http://schemas.microsoft.com/office/drawing/2014/main" id="{6796D560-8AF9-494A-9EC2-F9E5581B0E38}"/>
                  </a:ext>
                </a:extLst>
              </p:cNvPr>
              <p:cNvCxnSpPr>
                <a:stCxn id="170" idx="1"/>
                <a:endCxn id="170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>
                <a:extLst>
                  <a:ext uri="{FF2B5EF4-FFF2-40B4-BE49-F238E27FC236}">
                    <a16:creationId xmlns:a16="http://schemas.microsoft.com/office/drawing/2014/main" id="{0B97A9DA-0FB2-4D07-87B8-DD5EF86B4187}"/>
                  </a:ext>
                </a:extLst>
              </p:cNvPr>
              <p:cNvCxnSpPr>
                <a:stCxn id="170" idx="0"/>
                <a:endCxn id="170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0ABAF955-0659-44D4-B778-CBC89CA7F784}"/>
                </a:ext>
              </a:extLst>
            </p:cNvPr>
            <p:cNvGrpSpPr/>
            <p:nvPr/>
          </p:nvGrpSpPr>
          <p:grpSpPr>
            <a:xfrm>
              <a:off x="8440889" y="5143350"/>
              <a:ext cx="401442" cy="401442"/>
              <a:chOff x="1084235" y="1978702"/>
              <a:chExt cx="724551" cy="724551"/>
            </a:xfrm>
          </p:grpSpPr>
          <p:sp>
            <p:nvSpPr>
              <p:cNvPr id="174" name="矩形 173">
                <a:extLst>
                  <a:ext uri="{FF2B5EF4-FFF2-40B4-BE49-F238E27FC236}">
                    <a16:creationId xmlns:a16="http://schemas.microsoft.com/office/drawing/2014/main" id="{CB14D80C-5791-455E-97FF-ECB369F7C648}"/>
                  </a:ext>
                </a:extLst>
              </p:cNvPr>
              <p:cNvSpPr/>
              <p:nvPr/>
            </p:nvSpPr>
            <p:spPr>
              <a:xfrm>
                <a:off x="1084235" y="1978702"/>
                <a:ext cx="724551" cy="724551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5" name="直接连接符 174">
                <a:extLst>
                  <a:ext uri="{FF2B5EF4-FFF2-40B4-BE49-F238E27FC236}">
                    <a16:creationId xmlns:a16="http://schemas.microsoft.com/office/drawing/2014/main" id="{6FCD1382-1C00-43D1-95F9-83FF7A2B6B80}"/>
                  </a:ext>
                </a:extLst>
              </p:cNvPr>
              <p:cNvCxnSpPr>
                <a:stCxn id="174" idx="1"/>
                <a:endCxn id="174" idx="3"/>
              </p:cNvCxnSpPr>
              <p:nvPr/>
            </p:nvCxnSpPr>
            <p:spPr>
              <a:xfrm>
                <a:off x="1084235" y="2340978"/>
                <a:ext cx="724551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>
                <a:extLst>
                  <a:ext uri="{FF2B5EF4-FFF2-40B4-BE49-F238E27FC236}">
                    <a16:creationId xmlns:a16="http://schemas.microsoft.com/office/drawing/2014/main" id="{964C39C3-4572-495C-9D7F-AFB29506C1DF}"/>
                  </a:ext>
                </a:extLst>
              </p:cNvPr>
              <p:cNvCxnSpPr>
                <a:stCxn id="174" idx="0"/>
                <a:endCxn id="174" idx="2"/>
              </p:cNvCxnSpPr>
              <p:nvPr/>
            </p:nvCxnSpPr>
            <p:spPr>
              <a:xfrm>
                <a:off x="1446510" y="1978702"/>
                <a:ext cx="0" cy="724551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组合 176">
              <a:extLst>
                <a:ext uri="{FF2B5EF4-FFF2-40B4-BE49-F238E27FC236}">
                  <a16:creationId xmlns:a16="http://schemas.microsoft.com/office/drawing/2014/main" id="{490517BA-BCBA-4228-9F1E-F37A71E150B6}"/>
                </a:ext>
              </a:extLst>
            </p:cNvPr>
            <p:cNvGrpSpPr/>
            <p:nvPr/>
          </p:nvGrpSpPr>
          <p:grpSpPr>
            <a:xfrm>
              <a:off x="8836809" y="5143348"/>
              <a:ext cx="401442" cy="401442"/>
              <a:chOff x="1070707" y="1978702"/>
              <a:chExt cx="724551" cy="724551"/>
            </a:xfrm>
          </p:grpSpPr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F96BA6E3-33AA-46FD-B44A-6E01F79FF0A6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9" name="直接连接符 178">
                <a:extLst>
                  <a:ext uri="{FF2B5EF4-FFF2-40B4-BE49-F238E27FC236}">
                    <a16:creationId xmlns:a16="http://schemas.microsoft.com/office/drawing/2014/main" id="{9457A6E2-A324-4CEE-9602-59CC688FC105}"/>
                  </a:ext>
                </a:extLst>
              </p:cNvPr>
              <p:cNvCxnSpPr>
                <a:stCxn id="178" idx="1"/>
                <a:endCxn id="178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>
                <a:extLst>
                  <a:ext uri="{FF2B5EF4-FFF2-40B4-BE49-F238E27FC236}">
                    <a16:creationId xmlns:a16="http://schemas.microsoft.com/office/drawing/2014/main" id="{68354C52-5B7D-45C6-B3C9-821472145832}"/>
                  </a:ext>
                </a:extLst>
              </p:cNvPr>
              <p:cNvCxnSpPr>
                <a:stCxn id="178" idx="0"/>
                <a:endCxn id="178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组合 180">
              <a:extLst>
                <a:ext uri="{FF2B5EF4-FFF2-40B4-BE49-F238E27FC236}">
                  <a16:creationId xmlns:a16="http://schemas.microsoft.com/office/drawing/2014/main" id="{5F6F147F-ECF7-4ADD-A261-2848F09B35B3}"/>
                </a:ext>
              </a:extLst>
            </p:cNvPr>
            <p:cNvGrpSpPr/>
            <p:nvPr/>
          </p:nvGrpSpPr>
          <p:grpSpPr>
            <a:xfrm>
              <a:off x="9237200" y="5143348"/>
              <a:ext cx="401442" cy="401442"/>
              <a:chOff x="1070707" y="1978702"/>
              <a:chExt cx="724551" cy="724551"/>
            </a:xfrm>
          </p:grpSpPr>
          <p:sp>
            <p:nvSpPr>
              <p:cNvPr id="182" name="矩形 181">
                <a:extLst>
                  <a:ext uri="{FF2B5EF4-FFF2-40B4-BE49-F238E27FC236}">
                    <a16:creationId xmlns:a16="http://schemas.microsoft.com/office/drawing/2014/main" id="{F2692C17-B122-44EC-9A2E-F4871238733E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3" name="直接连接符 182">
                <a:extLst>
                  <a:ext uri="{FF2B5EF4-FFF2-40B4-BE49-F238E27FC236}">
                    <a16:creationId xmlns:a16="http://schemas.microsoft.com/office/drawing/2014/main" id="{30B040E2-AAE0-49C4-81BC-9CDC19C0DD11}"/>
                  </a:ext>
                </a:extLst>
              </p:cNvPr>
              <p:cNvCxnSpPr>
                <a:stCxn id="182" idx="1"/>
                <a:endCxn id="182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ED9FD405-0BA4-47BD-B08F-037E5361D1F1}"/>
                  </a:ext>
                </a:extLst>
              </p:cNvPr>
              <p:cNvCxnSpPr>
                <a:stCxn id="182" idx="0"/>
                <a:endCxn id="182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组合 184">
              <a:extLst>
                <a:ext uri="{FF2B5EF4-FFF2-40B4-BE49-F238E27FC236}">
                  <a16:creationId xmlns:a16="http://schemas.microsoft.com/office/drawing/2014/main" id="{044CAD1C-CB61-4D77-8283-D57F908B7809}"/>
                </a:ext>
              </a:extLst>
            </p:cNvPr>
            <p:cNvGrpSpPr/>
            <p:nvPr/>
          </p:nvGrpSpPr>
          <p:grpSpPr>
            <a:xfrm>
              <a:off x="9638642" y="5143348"/>
              <a:ext cx="401442" cy="401442"/>
              <a:chOff x="1070707" y="1978702"/>
              <a:chExt cx="724551" cy="724551"/>
            </a:xfrm>
          </p:grpSpPr>
          <p:sp>
            <p:nvSpPr>
              <p:cNvPr id="186" name="矩形 185">
                <a:extLst>
                  <a:ext uri="{FF2B5EF4-FFF2-40B4-BE49-F238E27FC236}">
                    <a16:creationId xmlns:a16="http://schemas.microsoft.com/office/drawing/2014/main" id="{DDE8AD40-3B14-4139-8B52-A0C8919D3534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7" name="直接连接符 186">
                <a:extLst>
                  <a:ext uri="{FF2B5EF4-FFF2-40B4-BE49-F238E27FC236}">
                    <a16:creationId xmlns:a16="http://schemas.microsoft.com/office/drawing/2014/main" id="{94459FA4-8D5E-4845-96BB-27F450F6539A}"/>
                  </a:ext>
                </a:extLst>
              </p:cNvPr>
              <p:cNvCxnSpPr>
                <a:stCxn id="186" idx="1"/>
                <a:endCxn id="186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>
                <a:extLst>
                  <a:ext uri="{FF2B5EF4-FFF2-40B4-BE49-F238E27FC236}">
                    <a16:creationId xmlns:a16="http://schemas.microsoft.com/office/drawing/2014/main" id="{888ABE66-CC92-4532-9914-622827B347C6}"/>
                  </a:ext>
                </a:extLst>
              </p:cNvPr>
              <p:cNvCxnSpPr>
                <a:stCxn id="186" idx="0"/>
                <a:endCxn id="186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9" name="组合 188">
              <a:extLst>
                <a:ext uri="{FF2B5EF4-FFF2-40B4-BE49-F238E27FC236}">
                  <a16:creationId xmlns:a16="http://schemas.microsoft.com/office/drawing/2014/main" id="{E1E641B2-A6D9-4897-8DB4-0BF505D7D41F}"/>
                </a:ext>
              </a:extLst>
            </p:cNvPr>
            <p:cNvGrpSpPr/>
            <p:nvPr/>
          </p:nvGrpSpPr>
          <p:grpSpPr>
            <a:xfrm>
              <a:off x="10040084" y="5143347"/>
              <a:ext cx="401442" cy="401442"/>
              <a:chOff x="1070707" y="1978702"/>
              <a:chExt cx="724551" cy="724551"/>
            </a:xfrm>
          </p:grpSpPr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74782689-E2F8-4EAF-AEDC-8D8D5BF5C4A1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1" name="直接连接符 190">
                <a:extLst>
                  <a:ext uri="{FF2B5EF4-FFF2-40B4-BE49-F238E27FC236}">
                    <a16:creationId xmlns:a16="http://schemas.microsoft.com/office/drawing/2014/main" id="{53D16007-552C-4362-BEC8-6CADC4BB3F03}"/>
                  </a:ext>
                </a:extLst>
              </p:cNvPr>
              <p:cNvCxnSpPr>
                <a:stCxn id="190" idx="1"/>
                <a:endCxn id="190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191">
                <a:extLst>
                  <a:ext uri="{FF2B5EF4-FFF2-40B4-BE49-F238E27FC236}">
                    <a16:creationId xmlns:a16="http://schemas.microsoft.com/office/drawing/2014/main" id="{C4526790-D941-4B74-A2E7-3CA03C9CF5D6}"/>
                  </a:ext>
                </a:extLst>
              </p:cNvPr>
              <p:cNvCxnSpPr>
                <a:stCxn id="190" idx="0"/>
                <a:endCxn id="190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组合 192">
              <a:extLst>
                <a:ext uri="{FF2B5EF4-FFF2-40B4-BE49-F238E27FC236}">
                  <a16:creationId xmlns:a16="http://schemas.microsoft.com/office/drawing/2014/main" id="{3D07C82F-1F49-4715-92A9-D75BBFEC9F15}"/>
                </a:ext>
              </a:extLst>
            </p:cNvPr>
            <p:cNvGrpSpPr/>
            <p:nvPr/>
          </p:nvGrpSpPr>
          <p:grpSpPr>
            <a:xfrm>
              <a:off x="10441525" y="5143347"/>
              <a:ext cx="401442" cy="401442"/>
              <a:chOff x="1070707" y="1978702"/>
              <a:chExt cx="724551" cy="724551"/>
            </a:xfrm>
          </p:grpSpPr>
          <p:sp>
            <p:nvSpPr>
              <p:cNvPr id="194" name="矩形 193">
                <a:extLst>
                  <a:ext uri="{FF2B5EF4-FFF2-40B4-BE49-F238E27FC236}">
                    <a16:creationId xmlns:a16="http://schemas.microsoft.com/office/drawing/2014/main" id="{6D96F539-3003-4182-9278-D0BF2824FF18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5" name="直接连接符 194">
                <a:extLst>
                  <a:ext uri="{FF2B5EF4-FFF2-40B4-BE49-F238E27FC236}">
                    <a16:creationId xmlns:a16="http://schemas.microsoft.com/office/drawing/2014/main" id="{B45CABDC-81FC-4CEB-A34E-1A41AC921384}"/>
                  </a:ext>
                </a:extLst>
              </p:cNvPr>
              <p:cNvCxnSpPr>
                <a:stCxn id="194" idx="1"/>
                <a:endCxn id="194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直接连接符 195">
                <a:extLst>
                  <a:ext uri="{FF2B5EF4-FFF2-40B4-BE49-F238E27FC236}">
                    <a16:creationId xmlns:a16="http://schemas.microsoft.com/office/drawing/2014/main" id="{DBD94EAA-B6D7-41AE-A2D9-E4EE84A22CE3}"/>
                  </a:ext>
                </a:extLst>
              </p:cNvPr>
              <p:cNvCxnSpPr>
                <a:stCxn id="194" idx="0"/>
                <a:endCxn id="194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" name="组合 196">
              <a:extLst>
                <a:ext uri="{FF2B5EF4-FFF2-40B4-BE49-F238E27FC236}">
                  <a16:creationId xmlns:a16="http://schemas.microsoft.com/office/drawing/2014/main" id="{A8EE2B7E-FC63-472C-83EA-A574E0DEB7CD}"/>
                </a:ext>
              </a:extLst>
            </p:cNvPr>
            <p:cNvGrpSpPr/>
            <p:nvPr/>
          </p:nvGrpSpPr>
          <p:grpSpPr>
            <a:xfrm>
              <a:off x="10839737" y="5143347"/>
              <a:ext cx="401442" cy="401442"/>
              <a:chOff x="1070707" y="1978702"/>
              <a:chExt cx="724551" cy="724551"/>
            </a:xfrm>
          </p:grpSpPr>
          <p:sp>
            <p:nvSpPr>
              <p:cNvPr id="198" name="矩形 197">
                <a:extLst>
                  <a:ext uri="{FF2B5EF4-FFF2-40B4-BE49-F238E27FC236}">
                    <a16:creationId xmlns:a16="http://schemas.microsoft.com/office/drawing/2014/main" id="{D0296B40-BE47-48A6-AD7A-2C07E83EFED3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9" name="直接连接符 198">
                <a:extLst>
                  <a:ext uri="{FF2B5EF4-FFF2-40B4-BE49-F238E27FC236}">
                    <a16:creationId xmlns:a16="http://schemas.microsoft.com/office/drawing/2014/main" id="{EF4EDF29-2C62-4524-9CE1-3C321EDE4BFA}"/>
                  </a:ext>
                </a:extLst>
              </p:cNvPr>
              <p:cNvCxnSpPr>
                <a:stCxn id="198" idx="1"/>
                <a:endCxn id="198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199">
                <a:extLst>
                  <a:ext uri="{FF2B5EF4-FFF2-40B4-BE49-F238E27FC236}">
                    <a16:creationId xmlns:a16="http://schemas.microsoft.com/office/drawing/2014/main" id="{04A7C958-5FE4-472D-9B85-894A68BFFF78}"/>
                  </a:ext>
                </a:extLst>
              </p:cNvPr>
              <p:cNvCxnSpPr>
                <a:stCxn id="198" idx="0"/>
                <a:endCxn id="198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1" name="组合 200">
              <a:extLst>
                <a:ext uri="{FF2B5EF4-FFF2-40B4-BE49-F238E27FC236}">
                  <a16:creationId xmlns:a16="http://schemas.microsoft.com/office/drawing/2014/main" id="{0DE50993-FFD3-491F-9C50-AE5E3868889B}"/>
                </a:ext>
              </a:extLst>
            </p:cNvPr>
            <p:cNvGrpSpPr/>
            <p:nvPr/>
          </p:nvGrpSpPr>
          <p:grpSpPr>
            <a:xfrm>
              <a:off x="11241178" y="5143347"/>
              <a:ext cx="401442" cy="401442"/>
              <a:chOff x="1070707" y="1978702"/>
              <a:chExt cx="724551" cy="724551"/>
            </a:xfrm>
          </p:grpSpPr>
          <p:sp>
            <p:nvSpPr>
              <p:cNvPr id="202" name="矩形 201">
                <a:extLst>
                  <a:ext uri="{FF2B5EF4-FFF2-40B4-BE49-F238E27FC236}">
                    <a16:creationId xmlns:a16="http://schemas.microsoft.com/office/drawing/2014/main" id="{BFDD75B5-8EE1-4B88-B74F-23F5B5EE1211}"/>
                  </a:ext>
                </a:extLst>
              </p:cNvPr>
              <p:cNvSpPr/>
              <p:nvPr/>
            </p:nvSpPr>
            <p:spPr>
              <a:xfrm>
                <a:off x="1070707" y="1978702"/>
                <a:ext cx="724551" cy="724551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3" name="直接连接符 202">
                <a:extLst>
                  <a:ext uri="{FF2B5EF4-FFF2-40B4-BE49-F238E27FC236}">
                    <a16:creationId xmlns:a16="http://schemas.microsoft.com/office/drawing/2014/main" id="{9F3CC0FC-5ED8-497C-B239-DF3B935392DD}"/>
                  </a:ext>
                </a:extLst>
              </p:cNvPr>
              <p:cNvCxnSpPr>
                <a:stCxn id="202" idx="1"/>
                <a:endCxn id="202" idx="3"/>
              </p:cNvCxnSpPr>
              <p:nvPr/>
            </p:nvCxnSpPr>
            <p:spPr>
              <a:xfrm>
                <a:off x="1070707" y="2340978"/>
                <a:ext cx="724551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接连接符 203">
                <a:extLst>
                  <a:ext uri="{FF2B5EF4-FFF2-40B4-BE49-F238E27FC236}">
                    <a16:creationId xmlns:a16="http://schemas.microsoft.com/office/drawing/2014/main" id="{16E72BE6-23FC-4230-AB2A-F034F2562BB8}"/>
                  </a:ext>
                </a:extLst>
              </p:cNvPr>
              <p:cNvCxnSpPr>
                <a:stCxn id="202" idx="0"/>
                <a:endCxn id="202" idx="2"/>
              </p:cNvCxnSpPr>
              <p:nvPr/>
            </p:nvCxnSpPr>
            <p:spPr>
              <a:xfrm>
                <a:off x="1432983" y="1978702"/>
                <a:ext cx="0" cy="724551"/>
              </a:xfrm>
              <a:prstGeom prst="line">
                <a:avLst/>
              </a:prstGeom>
              <a:ln w="127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3" name="文本占位符 1">
              <a:extLst>
                <a:ext uri="{FF2B5EF4-FFF2-40B4-BE49-F238E27FC236}">
                  <a16:creationId xmlns:a16="http://schemas.microsoft.com/office/drawing/2014/main" id="{3E9D1A64-BC91-474C-9E7F-45738F359234}"/>
                </a:ext>
              </a:extLst>
            </p:cNvPr>
            <p:cNvSpPr txBox="1">
              <a:spLocks/>
            </p:cNvSpPr>
            <p:nvPr/>
          </p:nvSpPr>
          <p:spPr>
            <a:xfrm>
              <a:off x="5225669" y="51516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</a:rPr>
                <a:t>酒</a:t>
              </a:r>
            </a:p>
          </p:txBody>
        </p:sp>
        <p:sp>
          <p:nvSpPr>
            <p:cNvPr id="254" name="文本占位符 1">
              <a:extLst>
                <a:ext uri="{FF2B5EF4-FFF2-40B4-BE49-F238E27FC236}">
                  <a16:creationId xmlns:a16="http://schemas.microsoft.com/office/drawing/2014/main" id="{E1F000C2-9DFB-4071-9988-A4DF91926254}"/>
                </a:ext>
              </a:extLst>
            </p:cNvPr>
            <p:cNvSpPr txBox="1">
              <a:spLocks/>
            </p:cNvSpPr>
            <p:nvPr/>
          </p:nvSpPr>
          <p:spPr>
            <a:xfrm>
              <a:off x="5623464" y="51516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阑</a:t>
              </a:r>
            </a:p>
          </p:txBody>
        </p:sp>
        <p:sp>
          <p:nvSpPr>
            <p:cNvPr id="255" name="文本占位符 1">
              <a:extLst>
                <a:ext uri="{FF2B5EF4-FFF2-40B4-BE49-F238E27FC236}">
                  <a16:creationId xmlns:a16="http://schemas.microsoft.com/office/drawing/2014/main" id="{EF2877A8-4121-4923-8C42-2E71667E911A}"/>
                </a:ext>
              </a:extLst>
            </p:cNvPr>
            <p:cNvSpPr txBox="1">
              <a:spLocks/>
            </p:cNvSpPr>
            <p:nvPr/>
          </p:nvSpPr>
          <p:spPr>
            <a:xfrm>
              <a:off x="6001379" y="51516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</a:rPr>
                <a:t>更</a:t>
              </a:r>
            </a:p>
          </p:txBody>
        </p:sp>
        <p:sp>
          <p:nvSpPr>
            <p:cNvPr id="256" name="文本占位符 1">
              <a:extLst>
                <a:ext uri="{FF2B5EF4-FFF2-40B4-BE49-F238E27FC236}">
                  <a16:creationId xmlns:a16="http://schemas.microsoft.com/office/drawing/2014/main" id="{7BFE40AC-F3CA-4BF8-843E-306A40FF1392}"/>
                </a:ext>
              </a:extLst>
            </p:cNvPr>
            <p:cNvSpPr txBox="1">
              <a:spLocks/>
            </p:cNvSpPr>
            <p:nvPr/>
          </p:nvSpPr>
          <p:spPr>
            <a:xfrm>
              <a:off x="6432585" y="51516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喜</a:t>
              </a:r>
            </a:p>
          </p:txBody>
        </p:sp>
        <p:sp>
          <p:nvSpPr>
            <p:cNvPr id="257" name="文本占位符 1">
              <a:extLst>
                <a:ext uri="{FF2B5EF4-FFF2-40B4-BE49-F238E27FC236}">
                  <a16:creationId xmlns:a16="http://schemas.microsoft.com/office/drawing/2014/main" id="{CCA5EF54-57AF-4656-9DF8-59B514CBCC19}"/>
                </a:ext>
              </a:extLst>
            </p:cNvPr>
            <p:cNvSpPr txBox="1">
              <a:spLocks/>
            </p:cNvSpPr>
            <p:nvPr/>
          </p:nvSpPr>
          <p:spPr>
            <a:xfrm>
              <a:off x="6800507" y="51516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</a:rPr>
                <a:t>团</a:t>
              </a:r>
            </a:p>
          </p:txBody>
        </p:sp>
        <p:sp>
          <p:nvSpPr>
            <p:cNvPr id="258" name="文本占位符 1">
              <a:extLst>
                <a:ext uri="{FF2B5EF4-FFF2-40B4-BE49-F238E27FC236}">
                  <a16:creationId xmlns:a16="http://schemas.microsoft.com/office/drawing/2014/main" id="{7E364602-D500-401C-9EC0-50BB8CD90F36}"/>
                </a:ext>
              </a:extLst>
            </p:cNvPr>
            <p:cNvSpPr txBox="1">
              <a:spLocks/>
            </p:cNvSpPr>
            <p:nvPr/>
          </p:nvSpPr>
          <p:spPr>
            <a:xfrm>
              <a:off x="7234705" y="51516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茶</a:t>
              </a:r>
            </a:p>
          </p:txBody>
        </p:sp>
        <p:sp>
          <p:nvSpPr>
            <p:cNvPr id="259" name="文本占位符 1">
              <a:extLst>
                <a:ext uri="{FF2B5EF4-FFF2-40B4-BE49-F238E27FC236}">
                  <a16:creationId xmlns:a16="http://schemas.microsoft.com/office/drawing/2014/main" id="{BC71921F-D04B-492C-AC2E-5FA72A786D93}"/>
                </a:ext>
              </a:extLst>
            </p:cNvPr>
            <p:cNvSpPr txBox="1">
              <a:spLocks/>
            </p:cNvSpPr>
            <p:nvPr/>
          </p:nvSpPr>
          <p:spPr>
            <a:xfrm>
              <a:off x="7623214" y="51516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</a:rPr>
                <a:t>苦</a:t>
              </a:r>
            </a:p>
          </p:txBody>
        </p:sp>
        <p:sp>
          <p:nvSpPr>
            <p:cNvPr id="260" name="文本占位符 1">
              <a:extLst>
                <a:ext uri="{FF2B5EF4-FFF2-40B4-BE49-F238E27FC236}">
                  <a16:creationId xmlns:a16="http://schemas.microsoft.com/office/drawing/2014/main" id="{3881AA75-B242-4F1F-97B7-62AF70066D26}"/>
                </a:ext>
              </a:extLst>
            </p:cNvPr>
            <p:cNvSpPr txBox="1">
              <a:spLocks/>
            </p:cNvSpPr>
            <p:nvPr/>
          </p:nvSpPr>
          <p:spPr>
            <a:xfrm>
              <a:off x="7930707" y="5143346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，</a:t>
              </a:r>
            </a:p>
          </p:txBody>
        </p:sp>
        <p:sp>
          <p:nvSpPr>
            <p:cNvPr id="261" name="文本占位符 1">
              <a:extLst>
                <a:ext uri="{FF2B5EF4-FFF2-40B4-BE49-F238E27FC236}">
                  <a16:creationId xmlns:a16="http://schemas.microsoft.com/office/drawing/2014/main" id="{D997E177-EA2A-41DB-87E2-8621BC2E1A8F}"/>
                </a:ext>
              </a:extLst>
            </p:cNvPr>
            <p:cNvSpPr txBox="1">
              <a:spLocks/>
            </p:cNvSpPr>
            <p:nvPr/>
          </p:nvSpPr>
          <p:spPr>
            <a:xfrm>
              <a:off x="8440888" y="5154224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</a:rPr>
                <a:t>梦</a:t>
              </a:r>
            </a:p>
          </p:txBody>
        </p:sp>
        <p:sp>
          <p:nvSpPr>
            <p:cNvPr id="262" name="文本占位符 1">
              <a:extLst>
                <a:ext uri="{FF2B5EF4-FFF2-40B4-BE49-F238E27FC236}">
                  <a16:creationId xmlns:a16="http://schemas.microsoft.com/office/drawing/2014/main" id="{D494F1AB-7ABC-42A6-ABE3-F4BBB8957DFD}"/>
                </a:ext>
              </a:extLst>
            </p:cNvPr>
            <p:cNvSpPr txBox="1">
              <a:spLocks/>
            </p:cNvSpPr>
            <p:nvPr/>
          </p:nvSpPr>
          <p:spPr>
            <a:xfrm>
              <a:off x="8827474" y="5154224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断</a:t>
              </a:r>
            </a:p>
          </p:txBody>
        </p:sp>
        <p:sp>
          <p:nvSpPr>
            <p:cNvPr id="263" name="文本占位符 1">
              <a:extLst>
                <a:ext uri="{FF2B5EF4-FFF2-40B4-BE49-F238E27FC236}">
                  <a16:creationId xmlns:a16="http://schemas.microsoft.com/office/drawing/2014/main" id="{DB6E3061-EC52-4981-8F63-40A92B9EA678}"/>
                </a:ext>
              </a:extLst>
            </p:cNvPr>
            <p:cNvSpPr txBox="1">
              <a:spLocks/>
            </p:cNvSpPr>
            <p:nvPr/>
          </p:nvSpPr>
          <p:spPr>
            <a:xfrm>
              <a:off x="9199769" y="5154224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</a:rPr>
                <a:t>偏</a:t>
              </a:r>
            </a:p>
          </p:txBody>
        </p:sp>
        <p:sp>
          <p:nvSpPr>
            <p:cNvPr id="264" name="文本占位符 1">
              <a:extLst>
                <a:ext uri="{FF2B5EF4-FFF2-40B4-BE49-F238E27FC236}">
                  <a16:creationId xmlns:a16="http://schemas.microsoft.com/office/drawing/2014/main" id="{1FAB1A38-EBB6-426B-B95D-37A7886677E3}"/>
                </a:ext>
              </a:extLst>
            </p:cNvPr>
            <p:cNvSpPr txBox="1">
              <a:spLocks/>
            </p:cNvSpPr>
            <p:nvPr/>
          </p:nvSpPr>
          <p:spPr>
            <a:xfrm>
              <a:off x="9623468" y="51516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宜</a:t>
              </a:r>
            </a:p>
          </p:txBody>
        </p:sp>
        <p:sp>
          <p:nvSpPr>
            <p:cNvPr id="265" name="文本占位符 1">
              <a:extLst>
                <a:ext uri="{FF2B5EF4-FFF2-40B4-BE49-F238E27FC236}">
                  <a16:creationId xmlns:a16="http://schemas.microsoft.com/office/drawing/2014/main" id="{195DBFFA-A9EB-428D-87C7-6B7D0D60347E}"/>
                </a:ext>
              </a:extLst>
            </p:cNvPr>
            <p:cNvSpPr txBox="1">
              <a:spLocks/>
            </p:cNvSpPr>
            <p:nvPr/>
          </p:nvSpPr>
          <p:spPr>
            <a:xfrm>
              <a:off x="9998897" y="5154224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</a:rPr>
                <a:t>瑞</a:t>
              </a:r>
            </a:p>
          </p:txBody>
        </p:sp>
        <p:sp>
          <p:nvSpPr>
            <p:cNvPr id="266" name="文本占位符 1">
              <a:extLst>
                <a:ext uri="{FF2B5EF4-FFF2-40B4-BE49-F238E27FC236}">
                  <a16:creationId xmlns:a16="http://schemas.microsoft.com/office/drawing/2014/main" id="{919EBE8C-71F3-437B-9C53-2EF26BD7A12B}"/>
                </a:ext>
              </a:extLst>
            </p:cNvPr>
            <p:cNvSpPr txBox="1">
              <a:spLocks/>
            </p:cNvSpPr>
            <p:nvPr/>
          </p:nvSpPr>
          <p:spPr>
            <a:xfrm>
              <a:off x="10420162" y="51516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脑</a:t>
              </a:r>
            </a:p>
          </p:txBody>
        </p:sp>
        <p:sp>
          <p:nvSpPr>
            <p:cNvPr id="267" name="文本占位符 1">
              <a:extLst>
                <a:ext uri="{FF2B5EF4-FFF2-40B4-BE49-F238E27FC236}">
                  <a16:creationId xmlns:a16="http://schemas.microsoft.com/office/drawing/2014/main" id="{6BF157E9-B20E-4F15-81D5-730189CB787C}"/>
                </a:ext>
              </a:extLst>
            </p:cNvPr>
            <p:cNvSpPr txBox="1">
              <a:spLocks/>
            </p:cNvSpPr>
            <p:nvPr/>
          </p:nvSpPr>
          <p:spPr>
            <a:xfrm>
              <a:off x="10821604" y="5154224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bg1"/>
                  </a:solidFill>
                </a:rPr>
                <a:t>香</a:t>
              </a:r>
            </a:p>
          </p:txBody>
        </p:sp>
        <p:sp>
          <p:nvSpPr>
            <p:cNvPr id="268" name="文本占位符 1">
              <a:extLst>
                <a:ext uri="{FF2B5EF4-FFF2-40B4-BE49-F238E27FC236}">
                  <a16:creationId xmlns:a16="http://schemas.microsoft.com/office/drawing/2014/main" id="{5FE45266-E9E1-4AC5-A5F8-E80AC2E974D4}"/>
                </a:ext>
              </a:extLst>
            </p:cNvPr>
            <p:cNvSpPr txBox="1">
              <a:spLocks/>
            </p:cNvSpPr>
            <p:nvPr/>
          </p:nvSpPr>
          <p:spPr>
            <a:xfrm>
              <a:off x="11129097" y="514591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/>
                <a:t>。</a:t>
              </a:r>
            </a:p>
          </p:txBody>
        </p:sp>
      </p:grpSp>
      <p:grpSp>
        <p:nvGrpSpPr>
          <p:cNvPr id="288" name="组合 287">
            <a:extLst>
              <a:ext uri="{FF2B5EF4-FFF2-40B4-BE49-F238E27FC236}">
                <a16:creationId xmlns:a16="http://schemas.microsoft.com/office/drawing/2014/main" id="{1B02BC1F-202D-4F9F-853F-EB28D40C5499}"/>
              </a:ext>
            </a:extLst>
          </p:cNvPr>
          <p:cNvGrpSpPr/>
          <p:nvPr/>
        </p:nvGrpSpPr>
        <p:grpSpPr>
          <a:xfrm>
            <a:off x="2007492" y="2560328"/>
            <a:ext cx="4797585" cy="407723"/>
            <a:chOff x="2007492" y="2560328"/>
            <a:chExt cx="4797585" cy="407723"/>
          </a:xfrm>
        </p:grpSpPr>
        <p:sp>
          <p:nvSpPr>
            <p:cNvPr id="206" name="矩形 205">
              <a:extLst>
                <a:ext uri="{FF2B5EF4-FFF2-40B4-BE49-F238E27FC236}">
                  <a16:creationId xmlns:a16="http://schemas.microsoft.com/office/drawing/2014/main" id="{7C60667A-E8BC-43E0-9E5D-D85DC84E37CB}"/>
                </a:ext>
              </a:extLst>
            </p:cNvPr>
            <p:cNvSpPr/>
            <p:nvPr/>
          </p:nvSpPr>
          <p:spPr>
            <a:xfrm>
              <a:off x="2007492" y="2560331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07" name="直接连接符 206">
              <a:extLst>
                <a:ext uri="{FF2B5EF4-FFF2-40B4-BE49-F238E27FC236}">
                  <a16:creationId xmlns:a16="http://schemas.microsoft.com/office/drawing/2014/main" id="{74FD802E-8EEE-4045-8766-362603F67E3D}"/>
                </a:ext>
              </a:extLst>
            </p:cNvPr>
            <p:cNvCxnSpPr>
              <a:stCxn id="206" idx="1"/>
              <a:endCxn id="206" idx="3"/>
            </p:cNvCxnSpPr>
            <p:nvPr/>
          </p:nvCxnSpPr>
          <p:spPr>
            <a:xfrm>
              <a:off x="2007492" y="2761052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>
              <a:extLst>
                <a:ext uri="{FF2B5EF4-FFF2-40B4-BE49-F238E27FC236}">
                  <a16:creationId xmlns:a16="http://schemas.microsoft.com/office/drawing/2014/main" id="{66A07B79-C4EE-45B9-B5A4-C5B5377F2E8D}"/>
                </a:ext>
              </a:extLst>
            </p:cNvPr>
            <p:cNvCxnSpPr>
              <a:stCxn id="206" idx="0"/>
              <a:endCxn id="206" idx="2"/>
            </p:cNvCxnSpPr>
            <p:nvPr/>
          </p:nvCxnSpPr>
          <p:spPr>
            <a:xfrm>
              <a:off x="2208213" y="2560331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476D378F-6D25-4C7F-86BE-6EB54B30D585}"/>
                </a:ext>
              </a:extLst>
            </p:cNvPr>
            <p:cNvSpPr/>
            <p:nvPr/>
          </p:nvSpPr>
          <p:spPr>
            <a:xfrm>
              <a:off x="2403412" y="2560329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11" name="直接连接符 210">
              <a:extLst>
                <a:ext uri="{FF2B5EF4-FFF2-40B4-BE49-F238E27FC236}">
                  <a16:creationId xmlns:a16="http://schemas.microsoft.com/office/drawing/2014/main" id="{7E0A919B-E9FD-41C1-AB79-5AFDD9D5E94F}"/>
                </a:ext>
              </a:extLst>
            </p:cNvPr>
            <p:cNvCxnSpPr>
              <a:stCxn id="210" idx="1"/>
              <a:endCxn id="210" idx="3"/>
            </p:cNvCxnSpPr>
            <p:nvPr/>
          </p:nvCxnSpPr>
          <p:spPr>
            <a:xfrm>
              <a:off x="2403412" y="2761050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>
              <a:extLst>
                <a:ext uri="{FF2B5EF4-FFF2-40B4-BE49-F238E27FC236}">
                  <a16:creationId xmlns:a16="http://schemas.microsoft.com/office/drawing/2014/main" id="{1D14A07C-4FF4-4529-9F70-3EE6DFE1859B}"/>
                </a:ext>
              </a:extLst>
            </p:cNvPr>
            <p:cNvCxnSpPr>
              <a:stCxn id="210" idx="0"/>
              <a:endCxn id="210" idx="2"/>
            </p:cNvCxnSpPr>
            <p:nvPr/>
          </p:nvCxnSpPr>
          <p:spPr>
            <a:xfrm>
              <a:off x="2604133" y="2560329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矩形 213">
              <a:extLst>
                <a:ext uri="{FF2B5EF4-FFF2-40B4-BE49-F238E27FC236}">
                  <a16:creationId xmlns:a16="http://schemas.microsoft.com/office/drawing/2014/main" id="{72D83DE2-5F89-4024-8CD8-6B796F8FFD67}"/>
                </a:ext>
              </a:extLst>
            </p:cNvPr>
            <p:cNvSpPr/>
            <p:nvPr/>
          </p:nvSpPr>
          <p:spPr>
            <a:xfrm>
              <a:off x="2803803" y="2560329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15" name="直接连接符 214">
              <a:extLst>
                <a:ext uri="{FF2B5EF4-FFF2-40B4-BE49-F238E27FC236}">
                  <a16:creationId xmlns:a16="http://schemas.microsoft.com/office/drawing/2014/main" id="{4228BB0F-8EB9-481F-8E39-939B70DCB393}"/>
                </a:ext>
              </a:extLst>
            </p:cNvPr>
            <p:cNvCxnSpPr>
              <a:stCxn id="214" idx="1"/>
              <a:endCxn id="214" idx="3"/>
            </p:cNvCxnSpPr>
            <p:nvPr/>
          </p:nvCxnSpPr>
          <p:spPr>
            <a:xfrm>
              <a:off x="2803803" y="2761050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>
              <a:extLst>
                <a:ext uri="{FF2B5EF4-FFF2-40B4-BE49-F238E27FC236}">
                  <a16:creationId xmlns:a16="http://schemas.microsoft.com/office/drawing/2014/main" id="{DBE2929F-8781-4025-AA72-6B065C7C66D5}"/>
                </a:ext>
              </a:extLst>
            </p:cNvPr>
            <p:cNvCxnSpPr>
              <a:stCxn id="214" idx="0"/>
              <a:endCxn id="214" idx="2"/>
            </p:cNvCxnSpPr>
            <p:nvPr/>
          </p:nvCxnSpPr>
          <p:spPr>
            <a:xfrm>
              <a:off x="3004524" y="2560329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矩形 217">
              <a:extLst>
                <a:ext uri="{FF2B5EF4-FFF2-40B4-BE49-F238E27FC236}">
                  <a16:creationId xmlns:a16="http://schemas.microsoft.com/office/drawing/2014/main" id="{03206D62-235E-438D-BE71-7F34AB10FBA0}"/>
                </a:ext>
              </a:extLst>
            </p:cNvPr>
            <p:cNvSpPr/>
            <p:nvPr/>
          </p:nvSpPr>
          <p:spPr>
            <a:xfrm>
              <a:off x="3205245" y="2560329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19" name="直接连接符 218">
              <a:extLst>
                <a:ext uri="{FF2B5EF4-FFF2-40B4-BE49-F238E27FC236}">
                  <a16:creationId xmlns:a16="http://schemas.microsoft.com/office/drawing/2014/main" id="{D616E094-5B3C-450E-9A6D-C3EC376E7B8D}"/>
                </a:ext>
              </a:extLst>
            </p:cNvPr>
            <p:cNvCxnSpPr>
              <a:stCxn id="218" idx="1"/>
              <a:endCxn id="218" idx="3"/>
            </p:cNvCxnSpPr>
            <p:nvPr/>
          </p:nvCxnSpPr>
          <p:spPr>
            <a:xfrm>
              <a:off x="3205245" y="2761050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>
              <a:extLst>
                <a:ext uri="{FF2B5EF4-FFF2-40B4-BE49-F238E27FC236}">
                  <a16:creationId xmlns:a16="http://schemas.microsoft.com/office/drawing/2014/main" id="{3E4696B9-7392-4AD9-9178-3A22753EAA41}"/>
                </a:ext>
              </a:extLst>
            </p:cNvPr>
            <p:cNvCxnSpPr>
              <a:stCxn id="218" idx="0"/>
              <a:endCxn id="218" idx="2"/>
            </p:cNvCxnSpPr>
            <p:nvPr/>
          </p:nvCxnSpPr>
          <p:spPr>
            <a:xfrm>
              <a:off x="3405966" y="2560329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矩形 221">
              <a:extLst>
                <a:ext uri="{FF2B5EF4-FFF2-40B4-BE49-F238E27FC236}">
                  <a16:creationId xmlns:a16="http://schemas.microsoft.com/office/drawing/2014/main" id="{B684E116-90F1-4D55-8C23-EDBA18C40FA9}"/>
                </a:ext>
              </a:extLst>
            </p:cNvPr>
            <p:cNvSpPr/>
            <p:nvPr/>
          </p:nvSpPr>
          <p:spPr>
            <a:xfrm>
              <a:off x="3606687" y="2560328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23" name="直接连接符 222">
              <a:extLst>
                <a:ext uri="{FF2B5EF4-FFF2-40B4-BE49-F238E27FC236}">
                  <a16:creationId xmlns:a16="http://schemas.microsoft.com/office/drawing/2014/main" id="{45925B27-2178-4891-AF81-E1C9BA06E92E}"/>
                </a:ext>
              </a:extLst>
            </p:cNvPr>
            <p:cNvCxnSpPr>
              <a:stCxn id="222" idx="1"/>
              <a:endCxn id="222" idx="3"/>
            </p:cNvCxnSpPr>
            <p:nvPr/>
          </p:nvCxnSpPr>
          <p:spPr>
            <a:xfrm>
              <a:off x="3606687" y="2761049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223">
              <a:extLst>
                <a:ext uri="{FF2B5EF4-FFF2-40B4-BE49-F238E27FC236}">
                  <a16:creationId xmlns:a16="http://schemas.microsoft.com/office/drawing/2014/main" id="{C4144611-88E5-4A06-BFD4-743188FCBC16}"/>
                </a:ext>
              </a:extLst>
            </p:cNvPr>
            <p:cNvCxnSpPr>
              <a:stCxn id="222" idx="0"/>
              <a:endCxn id="222" idx="2"/>
            </p:cNvCxnSpPr>
            <p:nvPr/>
          </p:nvCxnSpPr>
          <p:spPr>
            <a:xfrm>
              <a:off x="3807408" y="2560328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矩形 225">
              <a:extLst>
                <a:ext uri="{FF2B5EF4-FFF2-40B4-BE49-F238E27FC236}">
                  <a16:creationId xmlns:a16="http://schemas.microsoft.com/office/drawing/2014/main" id="{31F7A1EF-C5C7-4668-AB6A-FE4E93BFB472}"/>
                </a:ext>
              </a:extLst>
            </p:cNvPr>
            <p:cNvSpPr/>
            <p:nvPr/>
          </p:nvSpPr>
          <p:spPr>
            <a:xfrm>
              <a:off x="4008128" y="2560328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27" name="直接连接符 226">
              <a:extLst>
                <a:ext uri="{FF2B5EF4-FFF2-40B4-BE49-F238E27FC236}">
                  <a16:creationId xmlns:a16="http://schemas.microsoft.com/office/drawing/2014/main" id="{12E3538B-74B4-4AE4-B8DB-BEF04E34965E}"/>
                </a:ext>
              </a:extLst>
            </p:cNvPr>
            <p:cNvCxnSpPr>
              <a:stCxn id="226" idx="1"/>
              <a:endCxn id="226" idx="3"/>
            </p:cNvCxnSpPr>
            <p:nvPr/>
          </p:nvCxnSpPr>
          <p:spPr>
            <a:xfrm>
              <a:off x="4008128" y="2761049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>
              <a:extLst>
                <a:ext uri="{FF2B5EF4-FFF2-40B4-BE49-F238E27FC236}">
                  <a16:creationId xmlns:a16="http://schemas.microsoft.com/office/drawing/2014/main" id="{CC445FCD-887C-446A-B483-E0C11F959D57}"/>
                </a:ext>
              </a:extLst>
            </p:cNvPr>
            <p:cNvCxnSpPr>
              <a:stCxn id="226" idx="0"/>
              <a:endCxn id="226" idx="2"/>
            </p:cNvCxnSpPr>
            <p:nvPr/>
          </p:nvCxnSpPr>
          <p:spPr>
            <a:xfrm>
              <a:off x="4208849" y="2560328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矩形 229">
              <a:extLst>
                <a:ext uri="{FF2B5EF4-FFF2-40B4-BE49-F238E27FC236}">
                  <a16:creationId xmlns:a16="http://schemas.microsoft.com/office/drawing/2014/main" id="{DA81F652-6382-486C-AA26-D77FE475AB02}"/>
                </a:ext>
              </a:extLst>
            </p:cNvPr>
            <p:cNvSpPr/>
            <p:nvPr/>
          </p:nvSpPr>
          <p:spPr>
            <a:xfrm>
              <a:off x="4406340" y="2560328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31" name="直接连接符 230">
              <a:extLst>
                <a:ext uri="{FF2B5EF4-FFF2-40B4-BE49-F238E27FC236}">
                  <a16:creationId xmlns:a16="http://schemas.microsoft.com/office/drawing/2014/main" id="{5B512C37-82DA-4E35-B498-0B6AA79F17C4}"/>
                </a:ext>
              </a:extLst>
            </p:cNvPr>
            <p:cNvCxnSpPr>
              <a:stCxn id="230" idx="1"/>
              <a:endCxn id="230" idx="3"/>
            </p:cNvCxnSpPr>
            <p:nvPr/>
          </p:nvCxnSpPr>
          <p:spPr>
            <a:xfrm>
              <a:off x="4406340" y="2761049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>
              <a:extLst>
                <a:ext uri="{FF2B5EF4-FFF2-40B4-BE49-F238E27FC236}">
                  <a16:creationId xmlns:a16="http://schemas.microsoft.com/office/drawing/2014/main" id="{04E2CFB4-110B-442E-A812-DA501D6F2DEF}"/>
                </a:ext>
              </a:extLst>
            </p:cNvPr>
            <p:cNvCxnSpPr>
              <a:stCxn id="230" idx="0"/>
              <a:endCxn id="230" idx="2"/>
            </p:cNvCxnSpPr>
            <p:nvPr/>
          </p:nvCxnSpPr>
          <p:spPr>
            <a:xfrm>
              <a:off x="4607061" y="2560328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A1745991-3D09-46DE-B09A-4C46EA85A6C8}"/>
                </a:ext>
              </a:extLst>
            </p:cNvPr>
            <p:cNvSpPr/>
            <p:nvPr/>
          </p:nvSpPr>
          <p:spPr>
            <a:xfrm>
              <a:off x="4807781" y="2560328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35" name="直接连接符 234">
              <a:extLst>
                <a:ext uri="{FF2B5EF4-FFF2-40B4-BE49-F238E27FC236}">
                  <a16:creationId xmlns:a16="http://schemas.microsoft.com/office/drawing/2014/main" id="{51B757D0-D998-4B8A-BAED-1A1CDCC8402D}"/>
                </a:ext>
              </a:extLst>
            </p:cNvPr>
            <p:cNvCxnSpPr>
              <a:stCxn id="234" idx="1"/>
              <a:endCxn id="234" idx="3"/>
            </p:cNvCxnSpPr>
            <p:nvPr/>
          </p:nvCxnSpPr>
          <p:spPr>
            <a:xfrm>
              <a:off x="4807781" y="2761049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>
              <a:extLst>
                <a:ext uri="{FF2B5EF4-FFF2-40B4-BE49-F238E27FC236}">
                  <a16:creationId xmlns:a16="http://schemas.microsoft.com/office/drawing/2014/main" id="{FDAE2155-656A-4EB0-8F0C-AF7F1BB6EFE0}"/>
                </a:ext>
              </a:extLst>
            </p:cNvPr>
            <p:cNvCxnSpPr>
              <a:stCxn id="234" idx="0"/>
              <a:endCxn id="234" idx="2"/>
            </p:cNvCxnSpPr>
            <p:nvPr/>
          </p:nvCxnSpPr>
          <p:spPr>
            <a:xfrm>
              <a:off x="5008502" y="2560328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矩形 237">
              <a:extLst>
                <a:ext uri="{FF2B5EF4-FFF2-40B4-BE49-F238E27FC236}">
                  <a16:creationId xmlns:a16="http://schemas.microsoft.com/office/drawing/2014/main" id="{23D1B3E2-C0BA-4B05-904B-A8768AE1BC78}"/>
                </a:ext>
              </a:extLst>
            </p:cNvPr>
            <p:cNvSpPr/>
            <p:nvPr/>
          </p:nvSpPr>
          <p:spPr>
            <a:xfrm>
              <a:off x="5205882" y="2562900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39" name="直接连接符 238">
              <a:extLst>
                <a:ext uri="{FF2B5EF4-FFF2-40B4-BE49-F238E27FC236}">
                  <a16:creationId xmlns:a16="http://schemas.microsoft.com/office/drawing/2014/main" id="{20B1509F-90DA-4CFD-9A49-A6B07FCCFAA8}"/>
                </a:ext>
              </a:extLst>
            </p:cNvPr>
            <p:cNvCxnSpPr>
              <a:stCxn id="238" idx="1"/>
              <a:endCxn id="238" idx="3"/>
            </p:cNvCxnSpPr>
            <p:nvPr/>
          </p:nvCxnSpPr>
          <p:spPr>
            <a:xfrm>
              <a:off x="5205882" y="2763621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>
              <a:extLst>
                <a:ext uri="{FF2B5EF4-FFF2-40B4-BE49-F238E27FC236}">
                  <a16:creationId xmlns:a16="http://schemas.microsoft.com/office/drawing/2014/main" id="{25415074-739D-4B1A-AAF3-67A266F7A1BC}"/>
                </a:ext>
              </a:extLst>
            </p:cNvPr>
            <p:cNvCxnSpPr>
              <a:stCxn id="238" idx="0"/>
              <a:endCxn id="238" idx="2"/>
            </p:cNvCxnSpPr>
            <p:nvPr/>
          </p:nvCxnSpPr>
          <p:spPr>
            <a:xfrm>
              <a:off x="5406603" y="2562900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92C09B76-908D-4078-B601-F69D00DA5AC8}"/>
                </a:ext>
              </a:extLst>
            </p:cNvPr>
            <p:cNvSpPr/>
            <p:nvPr/>
          </p:nvSpPr>
          <p:spPr>
            <a:xfrm>
              <a:off x="5601802" y="2562898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43" name="直接连接符 242">
              <a:extLst>
                <a:ext uri="{FF2B5EF4-FFF2-40B4-BE49-F238E27FC236}">
                  <a16:creationId xmlns:a16="http://schemas.microsoft.com/office/drawing/2014/main" id="{EFCED15A-4E94-4D6E-B814-A8595B3B6697}"/>
                </a:ext>
              </a:extLst>
            </p:cNvPr>
            <p:cNvCxnSpPr>
              <a:stCxn id="242" idx="1"/>
              <a:endCxn id="242" idx="3"/>
            </p:cNvCxnSpPr>
            <p:nvPr/>
          </p:nvCxnSpPr>
          <p:spPr>
            <a:xfrm>
              <a:off x="5601802" y="2763619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>
              <a:extLst>
                <a:ext uri="{FF2B5EF4-FFF2-40B4-BE49-F238E27FC236}">
                  <a16:creationId xmlns:a16="http://schemas.microsoft.com/office/drawing/2014/main" id="{67AF6F35-CB23-44B0-B42A-C1D6638C35D3}"/>
                </a:ext>
              </a:extLst>
            </p:cNvPr>
            <p:cNvCxnSpPr>
              <a:stCxn id="242" idx="0"/>
              <a:endCxn id="242" idx="2"/>
            </p:cNvCxnSpPr>
            <p:nvPr/>
          </p:nvCxnSpPr>
          <p:spPr>
            <a:xfrm>
              <a:off x="5802523" y="2562898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矩形 245">
              <a:extLst>
                <a:ext uri="{FF2B5EF4-FFF2-40B4-BE49-F238E27FC236}">
                  <a16:creationId xmlns:a16="http://schemas.microsoft.com/office/drawing/2014/main" id="{0D01557B-CB39-4428-89F7-ADFD2571B490}"/>
                </a:ext>
              </a:extLst>
            </p:cNvPr>
            <p:cNvSpPr/>
            <p:nvPr/>
          </p:nvSpPr>
          <p:spPr>
            <a:xfrm>
              <a:off x="6002193" y="2562898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47" name="直接连接符 246">
              <a:extLst>
                <a:ext uri="{FF2B5EF4-FFF2-40B4-BE49-F238E27FC236}">
                  <a16:creationId xmlns:a16="http://schemas.microsoft.com/office/drawing/2014/main" id="{B83E8803-09F2-4C10-92FF-AAE5A2489216}"/>
                </a:ext>
              </a:extLst>
            </p:cNvPr>
            <p:cNvCxnSpPr>
              <a:stCxn id="246" idx="1"/>
              <a:endCxn id="246" idx="3"/>
            </p:cNvCxnSpPr>
            <p:nvPr/>
          </p:nvCxnSpPr>
          <p:spPr>
            <a:xfrm>
              <a:off x="6002193" y="2763619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D5F45D58-8A09-49C8-BDAF-773E8CAE390A}"/>
                </a:ext>
              </a:extLst>
            </p:cNvPr>
            <p:cNvCxnSpPr>
              <a:stCxn id="246" idx="0"/>
              <a:endCxn id="246" idx="2"/>
            </p:cNvCxnSpPr>
            <p:nvPr/>
          </p:nvCxnSpPr>
          <p:spPr>
            <a:xfrm>
              <a:off x="6202914" y="2562898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矩形 249">
              <a:extLst>
                <a:ext uri="{FF2B5EF4-FFF2-40B4-BE49-F238E27FC236}">
                  <a16:creationId xmlns:a16="http://schemas.microsoft.com/office/drawing/2014/main" id="{037D0E28-FABA-40CE-92F4-D41952D24DF2}"/>
                </a:ext>
              </a:extLst>
            </p:cNvPr>
            <p:cNvSpPr/>
            <p:nvPr/>
          </p:nvSpPr>
          <p:spPr>
            <a:xfrm>
              <a:off x="6403635" y="2562898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51" name="直接连接符 250">
              <a:extLst>
                <a:ext uri="{FF2B5EF4-FFF2-40B4-BE49-F238E27FC236}">
                  <a16:creationId xmlns:a16="http://schemas.microsoft.com/office/drawing/2014/main" id="{AD584F4F-758E-456B-BCB0-74F712B2EF2C}"/>
                </a:ext>
              </a:extLst>
            </p:cNvPr>
            <p:cNvCxnSpPr>
              <a:stCxn id="250" idx="1"/>
              <a:endCxn id="250" idx="3"/>
            </p:cNvCxnSpPr>
            <p:nvPr/>
          </p:nvCxnSpPr>
          <p:spPr>
            <a:xfrm>
              <a:off x="6403635" y="2763619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>
              <a:extLst>
                <a:ext uri="{FF2B5EF4-FFF2-40B4-BE49-F238E27FC236}">
                  <a16:creationId xmlns:a16="http://schemas.microsoft.com/office/drawing/2014/main" id="{BBBD962B-98D8-41CF-8B82-AC21D2E7932F}"/>
                </a:ext>
              </a:extLst>
            </p:cNvPr>
            <p:cNvCxnSpPr>
              <a:stCxn id="250" idx="0"/>
              <a:endCxn id="250" idx="2"/>
            </p:cNvCxnSpPr>
            <p:nvPr/>
          </p:nvCxnSpPr>
          <p:spPr>
            <a:xfrm>
              <a:off x="6604356" y="2562898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文本占位符 1">
              <a:extLst>
                <a:ext uri="{FF2B5EF4-FFF2-40B4-BE49-F238E27FC236}">
                  <a16:creationId xmlns:a16="http://schemas.microsoft.com/office/drawing/2014/main" id="{7C8D5503-8AE3-4C17-9ADF-A0E37903C733}"/>
                </a:ext>
              </a:extLst>
            </p:cNvPr>
            <p:cNvSpPr txBox="1">
              <a:spLocks/>
            </p:cNvSpPr>
            <p:nvPr/>
          </p:nvSpPr>
          <p:spPr>
            <a:xfrm>
              <a:off x="2022068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素</a:t>
              </a:r>
            </a:p>
          </p:txBody>
        </p:sp>
        <p:sp>
          <p:nvSpPr>
            <p:cNvPr id="270" name="文本占位符 1">
              <a:extLst>
                <a:ext uri="{FF2B5EF4-FFF2-40B4-BE49-F238E27FC236}">
                  <a16:creationId xmlns:a16="http://schemas.microsoft.com/office/drawing/2014/main" id="{E38D84AB-5B1C-49FD-A866-2BEB41F5A4CB}"/>
                </a:ext>
              </a:extLst>
            </p:cNvPr>
            <p:cNvSpPr txBox="1">
              <a:spLocks/>
            </p:cNvSpPr>
            <p:nvPr/>
          </p:nvSpPr>
          <p:spPr>
            <a:xfrm>
              <a:off x="2403879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瓷</a:t>
              </a:r>
            </a:p>
          </p:txBody>
        </p:sp>
        <p:sp>
          <p:nvSpPr>
            <p:cNvPr id="271" name="文本占位符 1">
              <a:extLst>
                <a:ext uri="{FF2B5EF4-FFF2-40B4-BE49-F238E27FC236}">
                  <a16:creationId xmlns:a16="http://schemas.microsoft.com/office/drawing/2014/main" id="{2C1D5BAB-1929-499D-8CBA-E4BDFEF6E721}"/>
                </a:ext>
              </a:extLst>
            </p:cNvPr>
            <p:cNvSpPr txBox="1">
              <a:spLocks/>
            </p:cNvSpPr>
            <p:nvPr/>
          </p:nvSpPr>
          <p:spPr>
            <a:xfrm>
              <a:off x="2780949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传</a:t>
              </a:r>
            </a:p>
          </p:txBody>
        </p:sp>
        <p:sp>
          <p:nvSpPr>
            <p:cNvPr id="272" name="文本占位符 1">
              <a:extLst>
                <a:ext uri="{FF2B5EF4-FFF2-40B4-BE49-F238E27FC236}">
                  <a16:creationId xmlns:a16="http://schemas.microsoft.com/office/drawing/2014/main" id="{099037A5-C35B-4C2F-A490-885B39832E3A}"/>
                </a:ext>
              </a:extLst>
            </p:cNvPr>
            <p:cNvSpPr txBox="1">
              <a:spLocks/>
            </p:cNvSpPr>
            <p:nvPr/>
          </p:nvSpPr>
          <p:spPr>
            <a:xfrm>
              <a:off x="3186081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静</a:t>
              </a:r>
            </a:p>
          </p:txBody>
        </p:sp>
        <p:sp>
          <p:nvSpPr>
            <p:cNvPr id="273" name="文本占位符 1">
              <a:extLst>
                <a:ext uri="{FF2B5EF4-FFF2-40B4-BE49-F238E27FC236}">
                  <a16:creationId xmlns:a16="http://schemas.microsoft.com/office/drawing/2014/main" id="{623DBB19-8E6A-4DF7-B93B-E136ECDE456A}"/>
                </a:ext>
              </a:extLst>
            </p:cNvPr>
            <p:cNvSpPr txBox="1">
              <a:spLocks/>
            </p:cNvSpPr>
            <p:nvPr/>
          </p:nvSpPr>
          <p:spPr>
            <a:xfrm>
              <a:off x="3580077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夜</a:t>
              </a:r>
            </a:p>
          </p:txBody>
        </p:sp>
        <p:sp>
          <p:nvSpPr>
            <p:cNvPr id="274" name="文本占位符 1">
              <a:extLst>
                <a:ext uri="{FF2B5EF4-FFF2-40B4-BE49-F238E27FC236}">
                  <a16:creationId xmlns:a16="http://schemas.microsoft.com/office/drawing/2014/main" id="{847EDCD5-67F6-4F59-9C9A-2BF1E6B1AC02}"/>
                </a:ext>
              </a:extLst>
            </p:cNvPr>
            <p:cNvSpPr txBox="1">
              <a:spLocks/>
            </p:cNvSpPr>
            <p:nvPr/>
          </p:nvSpPr>
          <p:spPr>
            <a:xfrm>
              <a:off x="3974073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，</a:t>
              </a:r>
            </a:p>
          </p:txBody>
        </p:sp>
        <p:sp>
          <p:nvSpPr>
            <p:cNvPr id="275" name="文本占位符 1">
              <a:extLst>
                <a:ext uri="{FF2B5EF4-FFF2-40B4-BE49-F238E27FC236}">
                  <a16:creationId xmlns:a16="http://schemas.microsoft.com/office/drawing/2014/main" id="{B4346B15-E7E7-42AA-B545-0D1765B1D7F6}"/>
                </a:ext>
              </a:extLst>
            </p:cNvPr>
            <p:cNvSpPr txBox="1">
              <a:spLocks/>
            </p:cNvSpPr>
            <p:nvPr/>
          </p:nvSpPr>
          <p:spPr>
            <a:xfrm>
              <a:off x="4402784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芳</a:t>
              </a:r>
            </a:p>
          </p:txBody>
        </p:sp>
        <p:sp>
          <p:nvSpPr>
            <p:cNvPr id="276" name="文本占位符 1">
              <a:extLst>
                <a:ext uri="{FF2B5EF4-FFF2-40B4-BE49-F238E27FC236}">
                  <a16:creationId xmlns:a16="http://schemas.microsoft.com/office/drawing/2014/main" id="{5938DD46-DEF9-427A-9F92-400E28B441B9}"/>
                </a:ext>
              </a:extLst>
            </p:cNvPr>
            <p:cNvSpPr txBox="1">
              <a:spLocks/>
            </p:cNvSpPr>
            <p:nvPr/>
          </p:nvSpPr>
          <p:spPr>
            <a:xfrm>
              <a:off x="4806340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气</a:t>
              </a:r>
            </a:p>
          </p:txBody>
        </p:sp>
        <p:sp>
          <p:nvSpPr>
            <p:cNvPr id="277" name="文本占位符 1">
              <a:extLst>
                <a:ext uri="{FF2B5EF4-FFF2-40B4-BE49-F238E27FC236}">
                  <a16:creationId xmlns:a16="http://schemas.microsoft.com/office/drawing/2014/main" id="{B7BE2807-7649-456E-BCB4-02D970BCC6EC}"/>
                </a:ext>
              </a:extLst>
            </p:cNvPr>
            <p:cNvSpPr txBox="1">
              <a:spLocks/>
            </p:cNvSpPr>
            <p:nvPr/>
          </p:nvSpPr>
          <p:spPr>
            <a:xfrm>
              <a:off x="5220458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满</a:t>
              </a:r>
            </a:p>
          </p:txBody>
        </p:sp>
        <p:sp>
          <p:nvSpPr>
            <p:cNvPr id="278" name="文本占位符 1">
              <a:extLst>
                <a:ext uri="{FF2B5EF4-FFF2-40B4-BE49-F238E27FC236}">
                  <a16:creationId xmlns:a16="http://schemas.microsoft.com/office/drawing/2014/main" id="{50E56EBD-7874-41C1-AFE7-324CA2AF835F}"/>
                </a:ext>
              </a:extLst>
            </p:cNvPr>
            <p:cNvSpPr txBox="1">
              <a:spLocks/>
            </p:cNvSpPr>
            <p:nvPr/>
          </p:nvSpPr>
          <p:spPr>
            <a:xfrm>
              <a:off x="5574206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闲</a:t>
              </a:r>
            </a:p>
          </p:txBody>
        </p:sp>
        <p:sp>
          <p:nvSpPr>
            <p:cNvPr id="279" name="文本占位符 1">
              <a:extLst>
                <a:ext uri="{FF2B5EF4-FFF2-40B4-BE49-F238E27FC236}">
                  <a16:creationId xmlns:a16="http://schemas.microsoft.com/office/drawing/2014/main" id="{7A1434A8-BDB0-44E2-B0A9-72145BC5F297}"/>
                </a:ext>
              </a:extLst>
            </p:cNvPr>
            <p:cNvSpPr txBox="1">
              <a:spLocks/>
            </p:cNvSpPr>
            <p:nvPr/>
          </p:nvSpPr>
          <p:spPr>
            <a:xfrm>
              <a:off x="5979339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轩</a:t>
              </a:r>
            </a:p>
          </p:txBody>
        </p:sp>
        <p:sp>
          <p:nvSpPr>
            <p:cNvPr id="280" name="文本占位符 1">
              <a:extLst>
                <a:ext uri="{FF2B5EF4-FFF2-40B4-BE49-F238E27FC236}">
                  <a16:creationId xmlns:a16="http://schemas.microsoft.com/office/drawing/2014/main" id="{32E24349-DCDC-4518-A15A-AC0C7EB806C5}"/>
                </a:ext>
              </a:extLst>
            </p:cNvPr>
            <p:cNvSpPr txBox="1">
              <a:spLocks/>
            </p:cNvSpPr>
            <p:nvPr/>
          </p:nvSpPr>
          <p:spPr>
            <a:xfrm>
              <a:off x="6315872" y="2566609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。</a:t>
              </a:r>
            </a:p>
          </p:txBody>
        </p:sp>
      </p:grpSp>
      <p:sp>
        <p:nvSpPr>
          <p:cNvPr id="283" name="文本占位符 1">
            <a:extLst>
              <a:ext uri="{FF2B5EF4-FFF2-40B4-BE49-F238E27FC236}">
                <a16:creationId xmlns:a16="http://schemas.microsoft.com/office/drawing/2014/main" id="{4B991968-EC12-44BB-92F6-3F3A130CBFB0}"/>
              </a:ext>
            </a:extLst>
          </p:cNvPr>
          <p:cNvSpPr txBox="1">
            <a:spLocks/>
          </p:cNvSpPr>
          <p:nvPr/>
        </p:nvSpPr>
        <p:spPr>
          <a:xfrm>
            <a:off x="7211012" y="1638303"/>
            <a:ext cx="1680835" cy="20325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blipFill>
                  <a:blip r:embed="rId2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唐</a:t>
            </a:r>
            <a:r>
              <a:rPr lang="en-US" altLang="zh-CN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·</a:t>
            </a:r>
            <a:r>
              <a:rPr lang="zh-CN" altLang="en-US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徐夤</a:t>
            </a:r>
            <a:r>
              <a:rPr lang="en-US" altLang="zh-CN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茶盏</a:t>
            </a:r>
            <a:r>
              <a:rPr lang="en-US" altLang="zh-CN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endParaRPr lang="zh-CN" altLang="en-US" sz="1400" b="0" dirty="0">
              <a:solidFill>
                <a:schemeClr val="accen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85" name="文本占位符 1">
            <a:extLst>
              <a:ext uri="{FF2B5EF4-FFF2-40B4-BE49-F238E27FC236}">
                <a16:creationId xmlns:a16="http://schemas.microsoft.com/office/drawing/2014/main" id="{02572C75-EE70-4778-B195-CA58D3F9DBB7}"/>
              </a:ext>
            </a:extLst>
          </p:cNvPr>
          <p:cNvSpPr txBox="1">
            <a:spLocks/>
          </p:cNvSpPr>
          <p:nvPr/>
        </p:nvSpPr>
        <p:spPr>
          <a:xfrm>
            <a:off x="6870020" y="2758516"/>
            <a:ext cx="2748062" cy="20325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blipFill>
                  <a:blip r:embed="rId2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唐</a:t>
            </a:r>
            <a:r>
              <a:rPr lang="en-US" altLang="zh-CN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·</a:t>
            </a:r>
            <a:r>
              <a:rPr lang="zh-CN" alt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陆士修</a:t>
            </a:r>
            <a:r>
              <a:rPr lang="en-US" altLang="zh-CN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五言月夜啜茶联句</a:t>
            </a:r>
            <a:r>
              <a:rPr lang="en-US" altLang="zh-CN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endParaRPr lang="zh-CN" altLang="en-US" sz="1400" b="0" dirty="0">
              <a:solidFill>
                <a:schemeClr val="tx1">
                  <a:lumMod val="65000"/>
                  <a:lumOff val="3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86" name="文本占位符 1">
            <a:extLst>
              <a:ext uri="{FF2B5EF4-FFF2-40B4-BE49-F238E27FC236}">
                <a16:creationId xmlns:a16="http://schemas.microsoft.com/office/drawing/2014/main" id="{D5E52057-A5E8-4E9E-93F9-4EDD73D3B262}"/>
              </a:ext>
            </a:extLst>
          </p:cNvPr>
          <p:cNvSpPr txBox="1">
            <a:spLocks/>
          </p:cNvSpPr>
          <p:nvPr/>
        </p:nvSpPr>
        <p:spPr>
          <a:xfrm>
            <a:off x="7616991" y="4269344"/>
            <a:ext cx="3458155" cy="2404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blipFill>
                  <a:blip r:embed="rId2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宋</a:t>
            </a:r>
            <a:r>
              <a:rPr lang="en-US" altLang="zh-CN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·</a:t>
            </a:r>
            <a:r>
              <a:rPr lang="zh-CN" altLang="en-US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李清照</a:t>
            </a:r>
            <a:r>
              <a:rPr lang="en-US" altLang="zh-CN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鹧鸪天</a:t>
            </a:r>
            <a:r>
              <a:rPr lang="en-US" altLang="zh-CN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·</a:t>
            </a:r>
            <a:r>
              <a:rPr lang="zh-CN" altLang="en-US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寒日萧萧上琐窗</a:t>
            </a:r>
            <a:r>
              <a:rPr lang="en-US" altLang="zh-CN" sz="1400" b="0" dirty="0">
                <a:solidFill>
                  <a:schemeClr val="accent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endParaRPr lang="zh-CN" altLang="en-US" sz="1400" b="0" dirty="0">
              <a:solidFill>
                <a:schemeClr val="accent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87" name="图片 286">
            <a:extLst>
              <a:ext uri="{FF2B5EF4-FFF2-40B4-BE49-F238E27FC236}">
                <a16:creationId xmlns:a16="http://schemas.microsoft.com/office/drawing/2014/main" id="{84DB7E47-9D7A-400A-8EEF-B4DBE1219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3" y="3830470"/>
            <a:ext cx="4273743" cy="2848895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340" name="组合 339">
            <a:extLst>
              <a:ext uri="{FF2B5EF4-FFF2-40B4-BE49-F238E27FC236}">
                <a16:creationId xmlns:a16="http://schemas.microsoft.com/office/drawing/2014/main" id="{5D8EE7D0-FDDE-4843-AFE7-7A3AD713DB8E}"/>
              </a:ext>
            </a:extLst>
          </p:cNvPr>
          <p:cNvGrpSpPr/>
          <p:nvPr/>
        </p:nvGrpSpPr>
        <p:grpSpPr>
          <a:xfrm>
            <a:off x="6493054" y="5081869"/>
            <a:ext cx="4797585" cy="408133"/>
            <a:chOff x="4063776" y="5246864"/>
            <a:chExt cx="4797585" cy="408133"/>
          </a:xfrm>
        </p:grpSpPr>
        <p:sp>
          <p:nvSpPr>
            <p:cNvPr id="291" name="矩形 290">
              <a:extLst>
                <a:ext uri="{FF2B5EF4-FFF2-40B4-BE49-F238E27FC236}">
                  <a16:creationId xmlns:a16="http://schemas.microsoft.com/office/drawing/2014/main" id="{20EBBF96-4DAF-4BF6-8A4E-F4DADE3A5B7D}"/>
                </a:ext>
              </a:extLst>
            </p:cNvPr>
            <p:cNvSpPr/>
            <p:nvPr/>
          </p:nvSpPr>
          <p:spPr>
            <a:xfrm>
              <a:off x="4063776" y="5246867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92" name="直接连接符 291">
              <a:extLst>
                <a:ext uri="{FF2B5EF4-FFF2-40B4-BE49-F238E27FC236}">
                  <a16:creationId xmlns:a16="http://schemas.microsoft.com/office/drawing/2014/main" id="{F53E605C-F38F-48CE-9B87-04434CFDFBA4}"/>
                </a:ext>
              </a:extLst>
            </p:cNvPr>
            <p:cNvCxnSpPr>
              <a:stCxn id="291" idx="1"/>
              <a:endCxn id="291" idx="3"/>
            </p:cNvCxnSpPr>
            <p:nvPr/>
          </p:nvCxnSpPr>
          <p:spPr>
            <a:xfrm>
              <a:off x="4063776" y="5447588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直接连接符 292">
              <a:extLst>
                <a:ext uri="{FF2B5EF4-FFF2-40B4-BE49-F238E27FC236}">
                  <a16:creationId xmlns:a16="http://schemas.microsoft.com/office/drawing/2014/main" id="{F81DB329-B32E-4838-A9E0-9C44168D8F13}"/>
                </a:ext>
              </a:extLst>
            </p:cNvPr>
            <p:cNvCxnSpPr>
              <a:stCxn id="291" idx="0"/>
              <a:endCxn id="291" idx="2"/>
            </p:cNvCxnSpPr>
            <p:nvPr/>
          </p:nvCxnSpPr>
          <p:spPr>
            <a:xfrm>
              <a:off x="4264497" y="5246867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BC3B9340-7A14-4A85-9AA1-9D97C73FE4C5}"/>
                </a:ext>
              </a:extLst>
            </p:cNvPr>
            <p:cNvSpPr/>
            <p:nvPr/>
          </p:nvSpPr>
          <p:spPr>
            <a:xfrm>
              <a:off x="4459696" y="5246865"/>
              <a:ext cx="401442" cy="401442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95" name="直接连接符 294">
              <a:extLst>
                <a:ext uri="{FF2B5EF4-FFF2-40B4-BE49-F238E27FC236}">
                  <a16:creationId xmlns:a16="http://schemas.microsoft.com/office/drawing/2014/main" id="{E4BD165F-DECD-46F7-B769-4959CDF16930}"/>
                </a:ext>
              </a:extLst>
            </p:cNvPr>
            <p:cNvCxnSpPr>
              <a:stCxn id="294" idx="1"/>
              <a:endCxn id="294" idx="3"/>
            </p:cNvCxnSpPr>
            <p:nvPr/>
          </p:nvCxnSpPr>
          <p:spPr>
            <a:xfrm>
              <a:off x="4459696" y="5447586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直接连接符 295">
              <a:extLst>
                <a:ext uri="{FF2B5EF4-FFF2-40B4-BE49-F238E27FC236}">
                  <a16:creationId xmlns:a16="http://schemas.microsoft.com/office/drawing/2014/main" id="{538C9148-DAB8-4AC3-B979-13FD54257AB4}"/>
                </a:ext>
              </a:extLst>
            </p:cNvPr>
            <p:cNvCxnSpPr>
              <a:stCxn id="294" idx="0"/>
              <a:endCxn id="294" idx="2"/>
            </p:cNvCxnSpPr>
            <p:nvPr/>
          </p:nvCxnSpPr>
          <p:spPr>
            <a:xfrm>
              <a:off x="4660417" y="5246865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76302F9E-9AA0-4FF8-8906-188CC1003990}"/>
                </a:ext>
              </a:extLst>
            </p:cNvPr>
            <p:cNvSpPr/>
            <p:nvPr/>
          </p:nvSpPr>
          <p:spPr>
            <a:xfrm>
              <a:off x="4860087" y="5246865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298" name="直接连接符 297">
              <a:extLst>
                <a:ext uri="{FF2B5EF4-FFF2-40B4-BE49-F238E27FC236}">
                  <a16:creationId xmlns:a16="http://schemas.microsoft.com/office/drawing/2014/main" id="{A3FCB872-EC2B-4CC6-963E-103BE3913C68}"/>
                </a:ext>
              </a:extLst>
            </p:cNvPr>
            <p:cNvCxnSpPr>
              <a:stCxn id="297" idx="1"/>
              <a:endCxn id="297" idx="3"/>
            </p:cNvCxnSpPr>
            <p:nvPr/>
          </p:nvCxnSpPr>
          <p:spPr>
            <a:xfrm>
              <a:off x="4860087" y="5447586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直接连接符 298">
              <a:extLst>
                <a:ext uri="{FF2B5EF4-FFF2-40B4-BE49-F238E27FC236}">
                  <a16:creationId xmlns:a16="http://schemas.microsoft.com/office/drawing/2014/main" id="{FB390360-C340-4766-B6A7-50DB74062442}"/>
                </a:ext>
              </a:extLst>
            </p:cNvPr>
            <p:cNvCxnSpPr>
              <a:stCxn id="297" idx="0"/>
              <a:endCxn id="297" idx="2"/>
            </p:cNvCxnSpPr>
            <p:nvPr/>
          </p:nvCxnSpPr>
          <p:spPr>
            <a:xfrm>
              <a:off x="5060808" y="5246865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47302E9A-DD15-496D-A59D-33BD1E3804D3}"/>
                </a:ext>
              </a:extLst>
            </p:cNvPr>
            <p:cNvSpPr/>
            <p:nvPr/>
          </p:nvSpPr>
          <p:spPr>
            <a:xfrm>
              <a:off x="5261529" y="5246865"/>
              <a:ext cx="401442" cy="401442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01" name="直接连接符 300">
              <a:extLst>
                <a:ext uri="{FF2B5EF4-FFF2-40B4-BE49-F238E27FC236}">
                  <a16:creationId xmlns:a16="http://schemas.microsoft.com/office/drawing/2014/main" id="{258A11B5-269E-4A22-BC7A-9561E9CCB0FA}"/>
                </a:ext>
              </a:extLst>
            </p:cNvPr>
            <p:cNvCxnSpPr>
              <a:stCxn id="300" idx="1"/>
              <a:endCxn id="300" idx="3"/>
            </p:cNvCxnSpPr>
            <p:nvPr/>
          </p:nvCxnSpPr>
          <p:spPr>
            <a:xfrm>
              <a:off x="5261529" y="5447586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直接连接符 301">
              <a:extLst>
                <a:ext uri="{FF2B5EF4-FFF2-40B4-BE49-F238E27FC236}">
                  <a16:creationId xmlns:a16="http://schemas.microsoft.com/office/drawing/2014/main" id="{4DB63D4F-6C33-4E35-A21B-6F889BAB2C5D}"/>
                </a:ext>
              </a:extLst>
            </p:cNvPr>
            <p:cNvCxnSpPr>
              <a:stCxn id="300" idx="0"/>
              <a:endCxn id="300" idx="2"/>
            </p:cNvCxnSpPr>
            <p:nvPr/>
          </p:nvCxnSpPr>
          <p:spPr>
            <a:xfrm>
              <a:off x="5462250" y="5246865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矩形 302">
              <a:extLst>
                <a:ext uri="{FF2B5EF4-FFF2-40B4-BE49-F238E27FC236}">
                  <a16:creationId xmlns:a16="http://schemas.microsoft.com/office/drawing/2014/main" id="{6202CBE6-F493-44D0-AEFB-A3DC9D086D7A}"/>
                </a:ext>
              </a:extLst>
            </p:cNvPr>
            <p:cNvSpPr/>
            <p:nvPr/>
          </p:nvSpPr>
          <p:spPr>
            <a:xfrm>
              <a:off x="5662971" y="5246864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04" name="直接连接符 303">
              <a:extLst>
                <a:ext uri="{FF2B5EF4-FFF2-40B4-BE49-F238E27FC236}">
                  <a16:creationId xmlns:a16="http://schemas.microsoft.com/office/drawing/2014/main" id="{80961C7F-ECCB-48B0-B99B-0E8D5217E83E}"/>
                </a:ext>
              </a:extLst>
            </p:cNvPr>
            <p:cNvCxnSpPr>
              <a:stCxn id="303" idx="1"/>
              <a:endCxn id="303" idx="3"/>
            </p:cNvCxnSpPr>
            <p:nvPr/>
          </p:nvCxnSpPr>
          <p:spPr>
            <a:xfrm>
              <a:off x="5662971" y="5447585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接连接符 304">
              <a:extLst>
                <a:ext uri="{FF2B5EF4-FFF2-40B4-BE49-F238E27FC236}">
                  <a16:creationId xmlns:a16="http://schemas.microsoft.com/office/drawing/2014/main" id="{3971F3A4-DE8D-41C0-A613-B77BE3A305E6}"/>
                </a:ext>
              </a:extLst>
            </p:cNvPr>
            <p:cNvCxnSpPr>
              <a:stCxn id="303" idx="0"/>
              <a:endCxn id="303" idx="2"/>
            </p:cNvCxnSpPr>
            <p:nvPr/>
          </p:nvCxnSpPr>
          <p:spPr>
            <a:xfrm>
              <a:off x="5863692" y="5246864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矩形 305">
              <a:extLst>
                <a:ext uri="{FF2B5EF4-FFF2-40B4-BE49-F238E27FC236}">
                  <a16:creationId xmlns:a16="http://schemas.microsoft.com/office/drawing/2014/main" id="{5C1B9601-FC49-46EF-8112-8445F33060A3}"/>
                </a:ext>
              </a:extLst>
            </p:cNvPr>
            <p:cNvSpPr/>
            <p:nvPr/>
          </p:nvSpPr>
          <p:spPr>
            <a:xfrm>
              <a:off x="6064412" y="5246864"/>
              <a:ext cx="401442" cy="401442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07" name="直接连接符 306">
              <a:extLst>
                <a:ext uri="{FF2B5EF4-FFF2-40B4-BE49-F238E27FC236}">
                  <a16:creationId xmlns:a16="http://schemas.microsoft.com/office/drawing/2014/main" id="{7F30518E-EEC1-4822-A25A-ECE377141AA9}"/>
                </a:ext>
              </a:extLst>
            </p:cNvPr>
            <p:cNvCxnSpPr>
              <a:stCxn id="306" idx="1"/>
              <a:endCxn id="306" idx="3"/>
            </p:cNvCxnSpPr>
            <p:nvPr/>
          </p:nvCxnSpPr>
          <p:spPr>
            <a:xfrm>
              <a:off x="6064412" y="5447585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直接连接符 307">
              <a:extLst>
                <a:ext uri="{FF2B5EF4-FFF2-40B4-BE49-F238E27FC236}">
                  <a16:creationId xmlns:a16="http://schemas.microsoft.com/office/drawing/2014/main" id="{02157B9D-C134-4B62-87EE-D532262F8848}"/>
                </a:ext>
              </a:extLst>
            </p:cNvPr>
            <p:cNvCxnSpPr>
              <a:stCxn id="306" idx="0"/>
              <a:endCxn id="306" idx="2"/>
            </p:cNvCxnSpPr>
            <p:nvPr/>
          </p:nvCxnSpPr>
          <p:spPr>
            <a:xfrm>
              <a:off x="6265133" y="5246864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矩形 308">
              <a:extLst>
                <a:ext uri="{FF2B5EF4-FFF2-40B4-BE49-F238E27FC236}">
                  <a16:creationId xmlns:a16="http://schemas.microsoft.com/office/drawing/2014/main" id="{77901DAA-EA40-4716-935C-A6E98641BA88}"/>
                </a:ext>
              </a:extLst>
            </p:cNvPr>
            <p:cNvSpPr/>
            <p:nvPr/>
          </p:nvSpPr>
          <p:spPr>
            <a:xfrm>
              <a:off x="6462624" y="5246864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10" name="直接连接符 309">
              <a:extLst>
                <a:ext uri="{FF2B5EF4-FFF2-40B4-BE49-F238E27FC236}">
                  <a16:creationId xmlns:a16="http://schemas.microsoft.com/office/drawing/2014/main" id="{3626EF9A-BFC5-46AF-AB4D-8F0F487BD719}"/>
                </a:ext>
              </a:extLst>
            </p:cNvPr>
            <p:cNvCxnSpPr>
              <a:stCxn id="309" idx="1"/>
              <a:endCxn id="309" idx="3"/>
            </p:cNvCxnSpPr>
            <p:nvPr/>
          </p:nvCxnSpPr>
          <p:spPr>
            <a:xfrm>
              <a:off x="6462624" y="5447585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接连接符 310">
              <a:extLst>
                <a:ext uri="{FF2B5EF4-FFF2-40B4-BE49-F238E27FC236}">
                  <a16:creationId xmlns:a16="http://schemas.microsoft.com/office/drawing/2014/main" id="{78A8AC86-1CAD-44E0-ADDB-BB66CE3C3A8A}"/>
                </a:ext>
              </a:extLst>
            </p:cNvPr>
            <p:cNvCxnSpPr>
              <a:stCxn id="309" idx="0"/>
              <a:endCxn id="309" idx="2"/>
            </p:cNvCxnSpPr>
            <p:nvPr/>
          </p:nvCxnSpPr>
          <p:spPr>
            <a:xfrm>
              <a:off x="6663345" y="5246864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矩形 311">
              <a:extLst>
                <a:ext uri="{FF2B5EF4-FFF2-40B4-BE49-F238E27FC236}">
                  <a16:creationId xmlns:a16="http://schemas.microsoft.com/office/drawing/2014/main" id="{E20441E3-6DF2-4E2B-B363-5DFF70ADC961}"/>
                </a:ext>
              </a:extLst>
            </p:cNvPr>
            <p:cNvSpPr/>
            <p:nvPr/>
          </p:nvSpPr>
          <p:spPr>
            <a:xfrm>
              <a:off x="6864065" y="5246864"/>
              <a:ext cx="401442" cy="401442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13" name="直接连接符 312">
              <a:extLst>
                <a:ext uri="{FF2B5EF4-FFF2-40B4-BE49-F238E27FC236}">
                  <a16:creationId xmlns:a16="http://schemas.microsoft.com/office/drawing/2014/main" id="{45E16B89-1C4C-4A53-B4F0-427FDB53E0D5}"/>
                </a:ext>
              </a:extLst>
            </p:cNvPr>
            <p:cNvCxnSpPr>
              <a:stCxn id="312" idx="1"/>
              <a:endCxn id="312" idx="3"/>
            </p:cNvCxnSpPr>
            <p:nvPr/>
          </p:nvCxnSpPr>
          <p:spPr>
            <a:xfrm>
              <a:off x="6864065" y="5447585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直接连接符 313">
              <a:extLst>
                <a:ext uri="{FF2B5EF4-FFF2-40B4-BE49-F238E27FC236}">
                  <a16:creationId xmlns:a16="http://schemas.microsoft.com/office/drawing/2014/main" id="{58FBB34E-FD48-4ABD-A064-B9CFD0FB69DF}"/>
                </a:ext>
              </a:extLst>
            </p:cNvPr>
            <p:cNvCxnSpPr>
              <a:stCxn id="312" idx="0"/>
              <a:endCxn id="312" idx="2"/>
            </p:cNvCxnSpPr>
            <p:nvPr/>
          </p:nvCxnSpPr>
          <p:spPr>
            <a:xfrm>
              <a:off x="7064786" y="5246864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5" name="矩形 314">
              <a:extLst>
                <a:ext uri="{FF2B5EF4-FFF2-40B4-BE49-F238E27FC236}">
                  <a16:creationId xmlns:a16="http://schemas.microsoft.com/office/drawing/2014/main" id="{DC60913C-350B-4127-8BA2-16CF3B185894}"/>
                </a:ext>
              </a:extLst>
            </p:cNvPr>
            <p:cNvSpPr/>
            <p:nvPr/>
          </p:nvSpPr>
          <p:spPr>
            <a:xfrm>
              <a:off x="7262166" y="5249436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16" name="直接连接符 315">
              <a:extLst>
                <a:ext uri="{FF2B5EF4-FFF2-40B4-BE49-F238E27FC236}">
                  <a16:creationId xmlns:a16="http://schemas.microsoft.com/office/drawing/2014/main" id="{6733D8D1-9B7A-46A7-8A5A-78BB18B5BC4B}"/>
                </a:ext>
              </a:extLst>
            </p:cNvPr>
            <p:cNvCxnSpPr>
              <a:stCxn id="315" idx="1"/>
              <a:endCxn id="315" idx="3"/>
            </p:cNvCxnSpPr>
            <p:nvPr/>
          </p:nvCxnSpPr>
          <p:spPr>
            <a:xfrm>
              <a:off x="7262166" y="5450157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直接连接符 316">
              <a:extLst>
                <a:ext uri="{FF2B5EF4-FFF2-40B4-BE49-F238E27FC236}">
                  <a16:creationId xmlns:a16="http://schemas.microsoft.com/office/drawing/2014/main" id="{7E5266C2-575C-4766-B037-3A61679E724F}"/>
                </a:ext>
              </a:extLst>
            </p:cNvPr>
            <p:cNvCxnSpPr>
              <a:stCxn id="315" idx="0"/>
              <a:endCxn id="315" idx="2"/>
            </p:cNvCxnSpPr>
            <p:nvPr/>
          </p:nvCxnSpPr>
          <p:spPr>
            <a:xfrm>
              <a:off x="7462887" y="5249436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矩形 317">
              <a:extLst>
                <a:ext uri="{FF2B5EF4-FFF2-40B4-BE49-F238E27FC236}">
                  <a16:creationId xmlns:a16="http://schemas.microsoft.com/office/drawing/2014/main" id="{305BA8F8-356C-40FD-8CF5-56E2E44563EB}"/>
                </a:ext>
              </a:extLst>
            </p:cNvPr>
            <p:cNvSpPr/>
            <p:nvPr/>
          </p:nvSpPr>
          <p:spPr>
            <a:xfrm>
              <a:off x="7658086" y="5249434"/>
              <a:ext cx="401442" cy="401442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19" name="直接连接符 318">
              <a:extLst>
                <a:ext uri="{FF2B5EF4-FFF2-40B4-BE49-F238E27FC236}">
                  <a16:creationId xmlns:a16="http://schemas.microsoft.com/office/drawing/2014/main" id="{F2116935-1814-468B-B3F3-208DAFA9ADD6}"/>
                </a:ext>
              </a:extLst>
            </p:cNvPr>
            <p:cNvCxnSpPr>
              <a:stCxn id="318" idx="1"/>
              <a:endCxn id="318" idx="3"/>
            </p:cNvCxnSpPr>
            <p:nvPr/>
          </p:nvCxnSpPr>
          <p:spPr>
            <a:xfrm>
              <a:off x="7658086" y="5450155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接连接符 319">
              <a:extLst>
                <a:ext uri="{FF2B5EF4-FFF2-40B4-BE49-F238E27FC236}">
                  <a16:creationId xmlns:a16="http://schemas.microsoft.com/office/drawing/2014/main" id="{783BFC76-BB48-4318-BC92-A68599EF1AFF}"/>
                </a:ext>
              </a:extLst>
            </p:cNvPr>
            <p:cNvCxnSpPr>
              <a:stCxn id="318" idx="0"/>
              <a:endCxn id="318" idx="2"/>
            </p:cNvCxnSpPr>
            <p:nvPr/>
          </p:nvCxnSpPr>
          <p:spPr>
            <a:xfrm>
              <a:off x="7858807" y="5249434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矩形 320">
              <a:extLst>
                <a:ext uri="{FF2B5EF4-FFF2-40B4-BE49-F238E27FC236}">
                  <a16:creationId xmlns:a16="http://schemas.microsoft.com/office/drawing/2014/main" id="{26BF64BB-BC15-421F-A370-FA69A602F25D}"/>
                </a:ext>
              </a:extLst>
            </p:cNvPr>
            <p:cNvSpPr/>
            <p:nvPr/>
          </p:nvSpPr>
          <p:spPr>
            <a:xfrm>
              <a:off x="8058477" y="5249434"/>
              <a:ext cx="401442" cy="40144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22" name="直接连接符 321">
              <a:extLst>
                <a:ext uri="{FF2B5EF4-FFF2-40B4-BE49-F238E27FC236}">
                  <a16:creationId xmlns:a16="http://schemas.microsoft.com/office/drawing/2014/main" id="{CAEB310E-C7BE-4B03-83DC-F58AF0FE37E8}"/>
                </a:ext>
              </a:extLst>
            </p:cNvPr>
            <p:cNvCxnSpPr>
              <a:stCxn id="321" idx="1"/>
              <a:endCxn id="321" idx="3"/>
            </p:cNvCxnSpPr>
            <p:nvPr/>
          </p:nvCxnSpPr>
          <p:spPr>
            <a:xfrm>
              <a:off x="8058477" y="5450155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接连接符 322">
              <a:extLst>
                <a:ext uri="{FF2B5EF4-FFF2-40B4-BE49-F238E27FC236}">
                  <a16:creationId xmlns:a16="http://schemas.microsoft.com/office/drawing/2014/main" id="{F9ECEA0C-CF9F-4801-AB7E-3CC55FAD08DB}"/>
                </a:ext>
              </a:extLst>
            </p:cNvPr>
            <p:cNvCxnSpPr>
              <a:stCxn id="321" idx="0"/>
              <a:endCxn id="321" idx="2"/>
            </p:cNvCxnSpPr>
            <p:nvPr/>
          </p:nvCxnSpPr>
          <p:spPr>
            <a:xfrm>
              <a:off x="8259198" y="5249434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矩形 323">
              <a:extLst>
                <a:ext uri="{FF2B5EF4-FFF2-40B4-BE49-F238E27FC236}">
                  <a16:creationId xmlns:a16="http://schemas.microsoft.com/office/drawing/2014/main" id="{243CFFEA-43F0-4C22-8496-12ED2DC8F35B}"/>
                </a:ext>
              </a:extLst>
            </p:cNvPr>
            <p:cNvSpPr/>
            <p:nvPr/>
          </p:nvSpPr>
          <p:spPr>
            <a:xfrm>
              <a:off x="8459919" y="5249434"/>
              <a:ext cx="401442" cy="401442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25" name="直接连接符 324">
              <a:extLst>
                <a:ext uri="{FF2B5EF4-FFF2-40B4-BE49-F238E27FC236}">
                  <a16:creationId xmlns:a16="http://schemas.microsoft.com/office/drawing/2014/main" id="{0A190A3B-B43A-4577-91C1-F4985AE49536}"/>
                </a:ext>
              </a:extLst>
            </p:cNvPr>
            <p:cNvCxnSpPr>
              <a:stCxn id="324" idx="1"/>
              <a:endCxn id="324" idx="3"/>
            </p:cNvCxnSpPr>
            <p:nvPr/>
          </p:nvCxnSpPr>
          <p:spPr>
            <a:xfrm>
              <a:off x="8459919" y="5450155"/>
              <a:ext cx="40144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接连接符 325">
              <a:extLst>
                <a:ext uri="{FF2B5EF4-FFF2-40B4-BE49-F238E27FC236}">
                  <a16:creationId xmlns:a16="http://schemas.microsoft.com/office/drawing/2014/main" id="{48DACFBD-7840-4BA5-9695-D5432D59D598}"/>
                </a:ext>
              </a:extLst>
            </p:cNvPr>
            <p:cNvCxnSpPr>
              <a:stCxn id="324" idx="0"/>
              <a:endCxn id="324" idx="2"/>
            </p:cNvCxnSpPr>
            <p:nvPr/>
          </p:nvCxnSpPr>
          <p:spPr>
            <a:xfrm>
              <a:off x="8660640" y="5249434"/>
              <a:ext cx="0" cy="40144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文本占位符 1">
              <a:extLst>
                <a:ext uri="{FF2B5EF4-FFF2-40B4-BE49-F238E27FC236}">
                  <a16:creationId xmlns:a16="http://schemas.microsoft.com/office/drawing/2014/main" id="{5015E701-4C87-41C4-A2B7-D625856A0849}"/>
                </a:ext>
              </a:extLst>
            </p:cNvPr>
            <p:cNvSpPr txBox="1">
              <a:spLocks/>
            </p:cNvSpPr>
            <p:nvPr/>
          </p:nvSpPr>
          <p:spPr>
            <a:xfrm>
              <a:off x="4078352" y="525314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山</a:t>
              </a:r>
            </a:p>
          </p:txBody>
        </p:sp>
        <p:sp>
          <p:nvSpPr>
            <p:cNvPr id="328" name="文本占位符 1">
              <a:extLst>
                <a:ext uri="{FF2B5EF4-FFF2-40B4-BE49-F238E27FC236}">
                  <a16:creationId xmlns:a16="http://schemas.microsoft.com/office/drawing/2014/main" id="{19EB042A-517C-46F8-B06B-BBEE626FD39D}"/>
                </a:ext>
              </a:extLst>
            </p:cNvPr>
            <p:cNvSpPr txBox="1">
              <a:spLocks/>
            </p:cNvSpPr>
            <p:nvPr/>
          </p:nvSpPr>
          <p:spPr>
            <a:xfrm>
              <a:off x="4458446" y="52535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河</a:t>
              </a:r>
            </a:p>
          </p:txBody>
        </p:sp>
        <p:sp>
          <p:nvSpPr>
            <p:cNvPr id="329" name="文本占位符 1">
              <a:extLst>
                <a:ext uri="{FF2B5EF4-FFF2-40B4-BE49-F238E27FC236}">
                  <a16:creationId xmlns:a16="http://schemas.microsoft.com/office/drawing/2014/main" id="{1685AE6C-BA10-40EB-BE63-46DD7C772C18}"/>
                </a:ext>
              </a:extLst>
            </p:cNvPr>
            <p:cNvSpPr txBox="1">
              <a:spLocks/>
            </p:cNvSpPr>
            <p:nvPr/>
          </p:nvSpPr>
          <p:spPr>
            <a:xfrm>
              <a:off x="4837233" y="525314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天</a:t>
              </a:r>
            </a:p>
          </p:txBody>
        </p:sp>
        <p:sp>
          <p:nvSpPr>
            <p:cNvPr id="330" name="文本占位符 1">
              <a:extLst>
                <a:ext uri="{FF2B5EF4-FFF2-40B4-BE49-F238E27FC236}">
                  <a16:creationId xmlns:a16="http://schemas.microsoft.com/office/drawing/2014/main" id="{E4617B2E-23E5-47A3-9D8A-30B3ACAE4EF9}"/>
                </a:ext>
              </a:extLst>
            </p:cNvPr>
            <p:cNvSpPr txBox="1">
              <a:spLocks/>
            </p:cNvSpPr>
            <p:nvPr/>
          </p:nvSpPr>
          <p:spPr>
            <a:xfrm>
              <a:off x="5240648" y="52535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眼</a:t>
              </a:r>
            </a:p>
          </p:txBody>
        </p:sp>
        <p:sp>
          <p:nvSpPr>
            <p:cNvPr id="331" name="文本占位符 1">
              <a:extLst>
                <a:ext uri="{FF2B5EF4-FFF2-40B4-BE49-F238E27FC236}">
                  <a16:creationId xmlns:a16="http://schemas.microsoft.com/office/drawing/2014/main" id="{494A539F-DCAD-4AA8-95CE-F2F9452C71A0}"/>
                </a:ext>
              </a:extLst>
            </p:cNvPr>
            <p:cNvSpPr txBox="1">
              <a:spLocks/>
            </p:cNvSpPr>
            <p:nvPr/>
          </p:nvSpPr>
          <p:spPr>
            <a:xfrm>
              <a:off x="5636361" y="525314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里</a:t>
              </a:r>
            </a:p>
          </p:txBody>
        </p:sp>
        <p:sp>
          <p:nvSpPr>
            <p:cNvPr id="332" name="文本占位符 1">
              <a:extLst>
                <a:ext uri="{FF2B5EF4-FFF2-40B4-BE49-F238E27FC236}">
                  <a16:creationId xmlns:a16="http://schemas.microsoft.com/office/drawing/2014/main" id="{A8A24694-F1CC-4663-877D-0550739A59FE}"/>
                </a:ext>
              </a:extLst>
            </p:cNvPr>
            <p:cNvSpPr txBox="1">
              <a:spLocks/>
            </p:cNvSpPr>
            <p:nvPr/>
          </p:nvSpPr>
          <p:spPr>
            <a:xfrm>
              <a:off x="6028640" y="52535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，</a:t>
              </a:r>
            </a:p>
          </p:txBody>
        </p:sp>
        <p:sp>
          <p:nvSpPr>
            <p:cNvPr id="333" name="文本占位符 1">
              <a:extLst>
                <a:ext uri="{FF2B5EF4-FFF2-40B4-BE49-F238E27FC236}">
                  <a16:creationId xmlns:a16="http://schemas.microsoft.com/office/drawing/2014/main" id="{1F2515E6-5FAA-4635-A33A-7665C0EF8845}"/>
                </a:ext>
              </a:extLst>
            </p:cNvPr>
            <p:cNvSpPr txBox="1">
              <a:spLocks/>
            </p:cNvSpPr>
            <p:nvPr/>
          </p:nvSpPr>
          <p:spPr>
            <a:xfrm>
              <a:off x="6459068" y="525314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世</a:t>
              </a:r>
            </a:p>
          </p:txBody>
        </p:sp>
        <p:sp>
          <p:nvSpPr>
            <p:cNvPr id="334" name="文本占位符 1">
              <a:extLst>
                <a:ext uri="{FF2B5EF4-FFF2-40B4-BE49-F238E27FC236}">
                  <a16:creationId xmlns:a16="http://schemas.microsoft.com/office/drawing/2014/main" id="{D77BDC2C-69EF-4550-94ED-13DA983E0602}"/>
                </a:ext>
              </a:extLst>
            </p:cNvPr>
            <p:cNvSpPr txBox="1">
              <a:spLocks/>
            </p:cNvSpPr>
            <p:nvPr/>
          </p:nvSpPr>
          <p:spPr>
            <a:xfrm>
              <a:off x="6860907" y="52535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界</a:t>
              </a:r>
            </a:p>
          </p:txBody>
        </p:sp>
        <p:sp>
          <p:nvSpPr>
            <p:cNvPr id="335" name="文本占位符 1">
              <a:extLst>
                <a:ext uri="{FF2B5EF4-FFF2-40B4-BE49-F238E27FC236}">
                  <a16:creationId xmlns:a16="http://schemas.microsoft.com/office/drawing/2014/main" id="{47024065-9CE6-4C53-9ECE-C07817D1BD9E}"/>
                </a:ext>
              </a:extLst>
            </p:cNvPr>
            <p:cNvSpPr txBox="1">
              <a:spLocks/>
            </p:cNvSpPr>
            <p:nvPr/>
          </p:nvSpPr>
          <p:spPr>
            <a:xfrm>
              <a:off x="7276742" y="525314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法</a:t>
              </a:r>
            </a:p>
          </p:txBody>
        </p:sp>
        <p:sp>
          <p:nvSpPr>
            <p:cNvPr id="336" name="文本占位符 1">
              <a:extLst>
                <a:ext uri="{FF2B5EF4-FFF2-40B4-BE49-F238E27FC236}">
                  <a16:creationId xmlns:a16="http://schemas.microsoft.com/office/drawing/2014/main" id="{E5D5D671-5759-4824-A016-DEFF90199B34}"/>
                </a:ext>
              </a:extLst>
            </p:cNvPr>
            <p:cNvSpPr txBox="1">
              <a:spLocks/>
            </p:cNvSpPr>
            <p:nvPr/>
          </p:nvSpPr>
          <p:spPr>
            <a:xfrm>
              <a:off x="7628773" y="52535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身</a:t>
              </a:r>
            </a:p>
          </p:txBody>
        </p:sp>
        <p:sp>
          <p:nvSpPr>
            <p:cNvPr id="337" name="文本占位符 1">
              <a:extLst>
                <a:ext uri="{FF2B5EF4-FFF2-40B4-BE49-F238E27FC236}">
                  <a16:creationId xmlns:a16="http://schemas.microsoft.com/office/drawing/2014/main" id="{5ABA8EFE-137C-4CDB-83D5-95D8C1DA3919}"/>
                </a:ext>
              </a:extLst>
            </p:cNvPr>
            <p:cNvSpPr txBox="1">
              <a:spLocks/>
            </p:cNvSpPr>
            <p:nvPr/>
          </p:nvSpPr>
          <p:spPr>
            <a:xfrm>
              <a:off x="8035623" y="525314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中</a:t>
              </a:r>
            </a:p>
          </p:txBody>
        </p:sp>
        <p:sp>
          <p:nvSpPr>
            <p:cNvPr id="338" name="文本占位符 1">
              <a:extLst>
                <a:ext uri="{FF2B5EF4-FFF2-40B4-BE49-F238E27FC236}">
                  <a16:creationId xmlns:a16="http://schemas.microsoft.com/office/drawing/2014/main" id="{A2BFFE6A-A3E6-4A23-8C27-983909EEEBE0}"/>
                </a:ext>
              </a:extLst>
            </p:cNvPr>
            <p:cNvSpPr txBox="1">
              <a:spLocks/>
            </p:cNvSpPr>
            <p:nvPr/>
          </p:nvSpPr>
          <p:spPr>
            <a:xfrm>
              <a:off x="8370439" y="5253555"/>
              <a:ext cx="403415" cy="40144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blipFill>
                    <a:blip r:embed="rId2"/>
                    <a:stretch>
                      <a:fillRect/>
                    </a:stretch>
                  </a:blip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。</a:t>
              </a:r>
            </a:p>
          </p:txBody>
        </p:sp>
      </p:grpSp>
      <p:sp>
        <p:nvSpPr>
          <p:cNvPr id="339" name="文本占位符 1">
            <a:extLst>
              <a:ext uri="{FF2B5EF4-FFF2-40B4-BE49-F238E27FC236}">
                <a16:creationId xmlns:a16="http://schemas.microsoft.com/office/drawing/2014/main" id="{B4C55FB8-6C70-48C1-BFCA-998249A7FAB4}"/>
              </a:ext>
            </a:extLst>
          </p:cNvPr>
          <p:cNvSpPr txBox="1">
            <a:spLocks/>
          </p:cNvSpPr>
          <p:nvPr/>
        </p:nvSpPr>
        <p:spPr>
          <a:xfrm>
            <a:off x="8474005" y="5575717"/>
            <a:ext cx="2894908" cy="2032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blipFill>
                  <a:blip r:embed="rId2"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唐</a:t>
            </a:r>
            <a:r>
              <a:rPr lang="en-US" altLang="zh-CN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·</a:t>
            </a:r>
            <a:r>
              <a:rPr lang="zh-CN" alt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王维</a:t>
            </a:r>
            <a:r>
              <a:rPr lang="en-US" altLang="zh-CN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《</a:t>
            </a:r>
            <a:r>
              <a:rPr lang="zh-CN" altLang="en-US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夏日过青龙寺谒操禅师</a:t>
            </a:r>
            <a:r>
              <a:rPr lang="en-US" altLang="zh-CN" sz="1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》</a:t>
            </a:r>
            <a:endParaRPr lang="zh-CN" altLang="en-US" sz="1400" b="0" dirty="0">
              <a:solidFill>
                <a:schemeClr val="tx1">
                  <a:lumMod val="65000"/>
                  <a:lumOff val="3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377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:a16="http://schemas.microsoft.com/office/drawing/2014/main" id="{536DE863-7476-4B03-8ED9-E093DD010DA6}"/>
              </a:ext>
            </a:extLst>
          </p:cNvPr>
          <p:cNvSpPr/>
          <p:nvPr/>
        </p:nvSpPr>
        <p:spPr>
          <a:xfrm>
            <a:off x="2684344" y="2469546"/>
            <a:ext cx="1592869" cy="159286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DF8E6C6-34A2-4AD8-885D-EE7460398F72}"/>
              </a:ext>
            </a:extLst>
          </p:cNvPr>
          <p:cNvSpPr/>
          <p:nvPr/>
        </p:nvSpPr>
        <p:spPr>
          <a:xfrm>
            <a:off x="6463196" y="2469546"/>
            <a:ext cx="1592869" cy="159286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B9F6655-D718-4C14-83A7-F67507AF7D25}"/>
              </a:ext>
            </a:extLst>
          </p:cNvPr>
          <p:cNvSpPr txBox="1"/>
          <p:nvPr/>
        </p:nvSpPr>
        <p:spPr>
          <a:xfrm>
            <a:off x="1836658" y="2608874"/>
            <a:ext cx="8518684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8000" b="1" dirty="0">
                <a:solidFill>
                  <a:schemeClr val="bg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· </a:t>
            </a:r>
            <a:r>
              <a:rPr lang="zh-CN" altLang="en-US" sz="8000" b="1" dirty="0">
                <a:solidFill>
                  <a:schemeClr val="accent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谢</a:t>
            </a:r>
            <a:r>
              <a:rPr lang="zh-CN" altLang="en-US" sz="8000" b="1" dirty="0">
                <a:solidFill>
                  <a:schemeClr val="bg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</a:t>
            </a:r>
            <a:r>
              <a:rPr lang="en-US" altLang="zh-CN" sz="8000" b="1" dirty="0">
                <a:solidFill>
                  <a:schemeClr val="bg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· </a:t>
            </a:r>
            <a:r>
              <a:rPr lang="zh-CN" altLang="en-US" sz="8000" b="1" dirty="0">
                <a:solidFill>
                  <a:schemeClr val="bg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谢 </a:t>
            </a:r>
            <a:r>
              <a:rPr lang="en-US" altLang="zh-CN" sz="8000" b="1" dirty="0">
                <a:solidFill>
                  <a:schemeClr val="bg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· </a:t>
            </a:r>
            <a:r>
              <a:rPr lang="zh-CN" altLang="en-US" sz="8000" b="1" dirty="0">
                <a:solidFill>
                  <a:schemeClr val="accent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倾</a:t>
            </a:r>
            <a:r>
              <a:rPr lang="zh-CN" altLang="en-US" sz="8000" b="1" dirty="0">
                <a:solidFill>
                  <a:schemeClr val="bg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</a:t>
            </a:r>
            <a:r>
              <a:rPr lang="en-US" altLang="zh-CN" sz="8000" b="1" dirty="0">
                <a:solidFill>
                  <a:schemeClr val="bg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· </a:t>
            </a:r>
            <a:r>
              <a:rPr lang="zh-CN" altLang="en-US" sz="8000" b="1" dirty="0">
                <a:solidFill>
                  <a:schemeClr val="bg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听 </a:t>
            </a:r>
            <a:r>
              <a:rPr lang="en-US" altLang="zh-CN" sz="8000" b="1" dirty="0">
                <a:solidFill>
                  <a:schemeClr val="bg1">
                    <a:alpha val="9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· 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699C8DA-A727-4E19-A1AA-D235F02B285E}"/>
              </a:ext>
            </a:extLst>
          </p:cNvPr>
          <p:cNvSpPr/>
          <p:nvPr/>
        </p:nvSpPr>
        <p:spPr>
          <a:xfrm>
            <a:off x="874460" y="4135835"/>
            <a:ext cx="1924396" cy="1924396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73325CE-3011-4083-9380-9CAD1834F1F2}"/>
              </a:ext>
            </a:extLst>
          </p:cNvPr>
          <p:cNvSpPr/>
          <p:nvPr/>
        </p:nvSpPr>
        <p:spPr>
          <a:xfrm>
            <a:off x="466206" y="5371341"/>
            <a:ext cx="1015522" cy="1015522"/>
          </a:xfrm>
          <a:prstGeom prst="ellipse">
            <a:avLst/>
          </a:prstGeom>
          <a:solidFill>
            <a:schemeClr val="accent6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1BD3FB4-05F9-473A-98C5-1E0E4A31DD76}"/>
              </a:ext>
            </a:extLst>
          </p:cNvPr>
          <p:cNvSpPr/>
          <p:nvPr/>
        </p:nvSpPr>
        <p:spPr>
          <a:xfrm>
            <a:off x="9493278" y="464500"/>
            <a:ext cx="1817742" cy="1817742"/>
          </a:xfrm>
          <a:prstGeom prst="ellipse">
            <a:avLst/>
          </a:prstGeom>
          <a:solidFill>
            <a:schemeClr val="accent6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12515D5-0934-4016-9B8B-D6B2E5C481C3}"/>
              </a:ext>
            </a:extLst>
          </p:cNvPr>
          <p:cNvSpPr/>
          <p:nvPr/>
        </p:nvSpPr>
        <p:spPr>
          <a:xfrm>
            <a:off x="10937309" y="264273"/>
            <a:ext cx="1015522" cy="1015522"/>
          </a:xfrm>
          <a:prstGeom prst="ellipse">
            <a:avLst/>
          </a:prstGeom>
          <a:solidFill>
            <a:schemeClr val="accent6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997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江西拙楷、隶书</a:t>
            </a:r>
            <a:endParaRPr kumimoji="1" lang="en-US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Arail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-US" altLang="zh-CN" dirty="0" err="1"/>
              <a:t>Pexels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</a:t>
            </a:r>
            <a:r>
              <a:rPr kumimoji="1" lang="en-US" altLang="zh-CN" dirty="0"/>
              <a:t>PPT</a:t>
            </a:r>
            <a:r>
              <a:rPr kumimoji="1" lang="zh-CN" altLang="en-US" dirty="0"/>
              <a:t>文字内容仅供排版参考，不对其真实性与准确性做保证。本网站所提供的任何信息内容（包括但不限于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墨雪儿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1A3823-B9D9-460D-A257-E2320553FE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茉莉花茶的概述</a:t>
            </a:r>
          </a:p>
        </p:txBody>
      </p:sp>
    </p:spTree>
    <p:extLst>
      <p:ext uri="{BB962C8B-B14F-4D97-AF65-F5344CB8AC3E}">
        <p14:creationId xmlns:p14="http://schemas.microsoft.com/office/powerpoint/2010/main" val="1415617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69309B7-F98C-42A8-8B06-DA718A77D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茶诗诵读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15236-0456-40EB-A91B-E6CC4CE91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961" y="1230439"/>
            <a:ext cx="5150459" cy="5065865"/>
          </a:xfrm>
          <a:prstGeom prst="roundRect">
            <a:avLst>
              <a:gd name="adj" fmla="val 20867"/>
            </a:avLst>
          </a:prstGeom>
          <a:effectLst>
            <a:softEdge rad="31750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6E3ED63-AB4A-4B97-9BBF-B57E0EA6A3E6}"/>
              </a:ext>
            </a:extLst>
          </p:cNvPr>
          <p:cNvSpPr txBox="1"/>
          <p:nvPr/>
        </p:nvSpPr>
        <p:spPr>
          <a:xfrm>
            <a:off x="6330582" y="1547446"/>
            <a:ext cx="3212003" cy="4462586"/>
          </a:xfrm>
          <a:prstGeom prst="rect">
            <a:avLst/>
          </a:prstGeom>
        </p:spPr>
        <p:txBody>
          <a:bodyPr vert="eaVert" anchor="ctr"/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blipFill>
                  <a:blip r:embed="rId4"/>
                  <a:stretch>
                    <a:fillRect/>
                  </a:stretch>
                </a:blip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dist"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九日山僧院</a:t>
            </a:r>
            <a:endParaRPr lang="en-US" altLang="zh-CN" dirty="0"/>
          </a:p>
          <a:p>
            <a:pPr algn="dist"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东篱菊也黄</a:t>
            </a:r>
            <a:br>
              <a:rPr lang="zh-CN" altLang="en-US" dirty="0"/>
            </a:br>
            <a:r>
              <a:rPr lang="zh-CN" altLang="en-US" dirty="0"/>
              <a:t>俗人多泛酒</a:t>
            </a:r>
            <a:endParaRPr lang="en-US" altLang="zh-CN" dirty="0"/>
          </a:p>
          <a:p>
            <a:pPr algn="dist"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谁解助茶香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634E9E-24FD-4AB0-A413-161CB8DD84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" r="33381"/>
          <a:stretch/>
        </p:blipFill>
        <p:spPr>
          <a:xfrm>
            <a:off x="1044344" y="1610052"/>
            <a:ext cx="4483691" cy="4483691"/>
          </a:xfrm>
          <a:prstGeom prst="roundRect">
            <a:avLst>
              <a:gd name="adj" fmla="val 21795"/>
            </a:avLst>
          </a:prstGeom>
          <a:effectLst>
            <a:softEdge rad="6350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84D5119-CF98-46FB-B0B1-7F1098E045EC}"/>
              </a:ext>
            </a:extLst>
          </p:cNvPr>
          <p:cNvSpPr/>
          <p:nvPr/>
        </p:nvSpPr>
        <p:spPr>
          <a:xfrm>
            <a:off x="10484277" y="1230439"/>
            <a:ext cx="1148740" cy="4888457"/>
          </a:xfrm>
          <a:prstGeom prst="rect">
            <a:avLst/>
          </a:prstGeom>
        </p:spPr>
        <p:txBody>
          <a:bodyPr vert="eaVert" anchor="ctr"/>
          <a:lstStyle/>
          <a:p>
            <a:pPr algn="ctr">
              <a:lnSpc>
                <a:spcPct val="130000"/>
              </a:lnSpc>
            </a:pPr>
            <a:r>
              <a:rPr lang="zh-CN" altLang="en-US" sz="4000" b="1" dirty="0">
                <a:blipFill>
                  <a:blip r:embed="rId4"/>
                  <a:stretch>
                    <a:fillRect/>
                  </a:stretch>
                </a:blipFill>
              </a:rPr>
              <a:t>九日与陆处士羽饮茶 </a:t>
            </a:r>
            <a:endParaRPr lang="en-US" altLang="zh-CN" sz="4000" b="1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7444AE5-B142-45C8-A94F-764453DFF866}"/>
              </a:ext>
            </a:extLst>
          </p:cNvPr>
          <p:cNvSpPr/>
          <p:nvPr/>
        </p:nvSpPr>
        <p:spPr>
          <a:xfrm>
            <a:off x="9681032" y="2850845"/>
            <a:ext cx="664797" cy="132824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zh-CN" altLang="en-US" sz="2400" dirty="0"/>
              <a:t>唐  皎然</a:t>
            </a:r>
            <a:endParaRPr lang="en-US" altLang="zh-CN" sz="2400" dirty="0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4A9263F-E86D-4926-9652-76B04F80134C}"/>
              </a:ext>
            </a:extLst>
          </p:cNvPr>
          <p:cNvCxnSpPr>
            <a:cxnSpLocks/>
          </p:cNvCxnSpPr>
          <p:nvPr/>
        </p:nvCxnSpPr>
        <p:spPr>
          <a:xfrm>
            <a:off x="6357944" y="1563076"/>
            <a:ext cx="0" cy="43999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0EBED5F-AB83-402E-8338-7DFAA8495E66}"/>
              </a:ext>
            </a:extLst>
          </p:cNvPr>
          <p:cNvCxnSpPr>
            <a:cxnSpLocks/>
          </p:cNvCxnSpPr>
          <p:nvPr/>
        </p:nvCxnSpPr>
        <p:spPr>
          <a:xfrm>
            <a:off x="7087380" y="1563076"/>
            <a:ext cx="0" cy="43999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1780D37-8714-4166-A548-40A4767DDB1D}"/>
              </a:ext>
            </a:extLst>
          </p:cNvPr>
          <p:cNvCxnSpPr>
            <a:cxnSpLocks/>
          </p:cNvCxnSpPr>
          <p:nvPr/>
        </p:nvCxnSpPr>
        <p:spPr>
          <a:xfrm>
            <a:off x="7816816" y="1563076"/>
            <a:ext cx="0" cy="43999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1BD4FDC-3316-4B25-900F-52CDF5EFDE37}"/>
              </a:ext>
            </a:extLst>
          </p:cNvPr>
          <p:cNvCxnSpPr>
            <a:cxnSpLocks/>
          </p:cNvCxnSpPr>
          <p:nvPr/>
        </p:nvCxnSpPr>
        <p:spPr>
          <a:xfrm>
            <a:off x="8546252" y="1563076"/>
            <a:ext cx="0" cy="439998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549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1847161-67E7-4B99-A8BA-74F5972F27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茉莉花茶的历史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E4463B54-937A-45D0-BA90-3E42408A21F8}"/>
              </a:ext>
            </a:extLst>
          </p:cNvPr>
          <p:cNvGrpSpPr/>
          <p:nvPr/>
        </p:nvGrpSpPr>
        <p:grpSpPr>
          <a:xfrm>
            <a:off x="809995" y="2377902"/>
            <a:ext cx="10800253" cy="2117165"/>
            <a:chOff x="809995" y="2377902"/>
            <a:chExt cx="10800253" cy="2117165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47FAD109-FAD1-4004-8788-6600415A86A8}"/>
                </a:ext>
              </a:extLst>
            </p:cNvPr>
            <p:cNvGrpSpPr/>
            <p:nvPr/>
          </p:nvGrpSpPr>
          <p:grpSpPr>
            <a:xfrm>
              <a:off x="809995" y="2377902"/>
              <a:ext cx="10406669" cy="792478"/>
              <a:chOff x="974659" y="2510763"/>
              <a:chExt cx="10406669" cy="792478"/>
            </a:xfrm>
          </p:grpSpPr>
          <p:pic>
            <p:nvPicPr>
              <p:cNvPr id="4" name="图形 3" descr="叶">
                <a:extLst>
                  <a:ext uri="{FF2B5EF4-FFF2-40B4-BE49-F238E27FC236}">
                    <a16:creationId xmlns:a16="http://schemas.microsoft.com/office/drawing/2014/main" id="{3E3920DC-0A1E-4CE5-A986-EFD3942B4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974659" y="2681413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5" name="图形 4" descr="叶">
                <a:extLst>
                  <a:ext uri="{FF2B5EF4-FFF2-40B4-BE49-F238E27FC236}">
                    <a16:creationId xmlns:a16="http://schemas.microsoft.com/office/drawing/2014/main" id="{065F683B-8982-4D69-83FD-0FD21B2F4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2071790" y="2681412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6" name="图形 5" descr="叶">
                <a:extLst>
                  <a:ext uri="{FF2B5EF4-FFF2-40B4-BE49-F238E27FC236}">
                    <a16:creationId xmlns:a16="http://schemas.microsoft.com/office/drawing/2014/main" id="{2ADD97DF-C774-4530-AA34-8FF100A53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3168919" y="2681411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7" name="图形 6" descr="叶">
                <a:extLst>
                  <a:ext uri="{FF2B5EF4-FFF2-40B4-BE49-F238E27FC236}">
                    <a16:creationId xmlns:a16="http://schemas.microsoft.com/office/drawing/2014/main" id="{37911538-248E-4D4B-81D3-DB5EFF250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4266050" y="2681410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8" name="图形 7" descr="叶">
                <a:extLst>
                  <a:ext uri="{FF2B5EF4-FFF2-40B4-BE49-F238E27FC236}">
                    <a16:creationId xmlns:a16="http://schemas.microsoft.com/office/drawing/2014/main" id="{6C562BAA-5E2D-4C98-B43C-6E167993D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5309958" y="2681411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9" name="图形 8" descr="叶">
                <a:extLst>
                  <a:ext uri="{FF2B5EF4-FFF2-40B4-BE49-F238E27FC236}">
                    <a16:creationId xmlns:a16="http://schemas.microsoft.com/office/drawing/2014/main" id="{99CE249D-BE78-432E-A751-F25986923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6407089" y="2681410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10" name="图形 9" descr="叶">
                <a:extLst>
                  <a:ext uri="{FF2B5EF4-FFF2-40B4-BE49-F238E27FC236}">
                    <a16:creationId xmlns:a16="http://schemas.microsoft.com/office/drawing/2014/main" id="{7F90766B-DCAF-4231-B77D-FA32C83F3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7521330" y="2681408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11" name="图形 10" descr="叶">
                <a:extLst>
                  <a:ext uri="{FF2B5EF4-FFF2-40B4-BE49-F238E27FC236}">
                    <a16:creationId xmlns:a16="http://schemas.microsoft.com/office/drawing/2014/main" id="{5D4B2C23-5C9B-45F4-81A0-F2EE7F094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8618461" y="2681407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12" name="图形 11" descr="叶">
                <a:extLst>
                  <a:ext uri="{FF2B5EF4-FFF2-40B4-BE49-F238E27FC236}">
                    <a16:creationId xmlns:a16="http://schemas.microsoft.com/office/drawing/2014/main" id="{4B8ACFAA-CB0D-41CE-8587-9527F02A15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9662369" y="2681408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13" name="图形 12" descr="叶">
                <a:extLst>
                  <a:ext uri="{FF2B5EF4-FFF2-40B4-BE49-F238E27FC236}">
                    <a16:creationId xmlns:a16="http://schemas.microsoft.com/office/drawing/2014/main" id="{2E4DE931-12E5-4948-BD29-84B392EED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10759500" y="2681407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14" name="图形 13" descr="叶">
                <a:extLst>
                  <a:ext uri="{FF2B5EF4-FFF2-40B4-BE49-F238E27FC236}">
                    <a16:creationId xmlns:a16="http://schemas.microsoft.com/office/drawing/2014/main" id="{31798B33-FE1A-459E-BB8F-F8756B1B0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1513537" y="2518578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15" name="图形 14" descr="叶">
                <a:extLst>
                  <a:ext uri="{FF2B5EF4-FFF2-40B4-BE49-F238E27FC236}">
                    <a16:creationId xmlns:a16="http://schemas.microsoft.com/office/drawing/2014/main" id="{71EC2BD0-C121-4D28-8202-EC367D4D7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2637474" y="2518579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16" name="图形 15" descr="叶">
                <a:extLst>
                  <a:ext uri="{FF2B5EF4-FFF2-40B4-BE49-F238E27FC236}">
                    <a16:creationId xmlns:a16="http://schemas.microsoft.com/office/drawing/2014/main" id="{3FC8A92C-61F5-4F77-B380-AB59C04E13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3700367" y="2548868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17" name="图形 16" descr="叶">
                <a:extLst>
                  <a:ext uri="{FF2B5EF4-FFF2-40B4-BE49-F238E27FC236}">
                    <a16:creationId xmlns:a16="http://schemas.microsoft.com/office/drawing/2014/main" id="{FCFB47A1-3282-4C55-AA01-8E5311A5F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4770867" y="2510763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18" name="图形 17" descr="叶">
                <a:extLst>
                  <a:ext uri="{FF2B5EF4-FFF2-40B4-BE49-F238E27FC236}">
                    <a16:creationId xmlns:a16="http://schemas.microsoft.com/office/drawing/2014/main" id="{AB43E2C7-F46B-457D-A0C1-A43E81E23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5894804" y="2510764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19" name="图形 18" descr="叶">
                <a:extLst>
                  <a:ext uri="{FF2B5EF4-FFF2-40B4-BE49-F238E27FC236}">
                    <a16:creationId xmlns:a16="http://schemas.microsoft.com/office/drawing/2014/main" id="{CE6BAA3B-9F0A-4DB4-B0AE-21FAE358E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6957697" y="2541053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20" name="图形 19" descr="叶">
                <a:extLst>
                  <a:ext uri="{FF2B5EF4-FFF2-40B4-BE49-F238E27FC236}">
                    <a16:creationId xmlns:a16="http://schemas.microsoft.com/office/drawing/2014/main" id="{6FA5457C-B634-4CF9-8F49-B8239ED3E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8020589" y="2548867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21" name="图形 20" descr="叶">
                <a:extLst>
                  <a:ext uri="{FF2B5EF4-FFF2-40B4-BE49-F238E27FC236}">
                    <a16:creationId xmlns:a16="http://schemas.microsoft.com/office/drawing/2014/main" id="{6F84C79D-AA3B-4961-AD31-9C3AB2304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9144526" y="2548868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22" name="图形 21" descr="叶">
                <a:extLst>
                  <a:ext uri="{FF2B5EF4-FFF2-40B4-BE49-F238E27FC236}">
                    <a16:creationId xmlns:a16="http://schemas.microsoft.com/office/drawing/2014/main" id="{0C504423-FBF7-42F7-BCF6-69DA6F64B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10207419" y="2579157"/>
                <a:ext cx="621828" cy="621828"/>
              </a:xfrm>
              <a:prstGeom prst="rect">
                <a:avLst/>
              </a:prstGeom>
            </p:spPr>
          </p:pic>
        </p:grpSp>
        <p:pic>
          <p:nvPicPr>
            <p:cNvPr id="23" name="图形 22" descr="叶">
              <a:extLst>
                <a:ext uri="{FF2B5EF4-FFF2-40B4-BE49-F238E27FC236}">
                  <a16:creationId xmlns:a16="http://schemas.microsoft.com/office/drawing/2014/main" id="{DE1BA885-5F3F-458E-9401-D167C885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327712">
              <a:off x="10968565" y="2897920"/>
              <a:ext cx="621828" cy="621828"/>
            </a:xfrm>
            <a:prstGeom prst="rect">
              <a:avLst/>
            </a:prstGeom>
          </p:spPr>
        </p:pic>
        <p:pic>
          <p:nvPicPr>
            <p:cNvPr id="24" name="图形 23" descr="叶">
              <a:extLst>
                <a:ext uri="{FF2B5EF4-FFF2-40B4-BE49-F238E27FC236}">
                  <a16:creationId xmlns:a16="http://schemas.microsoft.com/office/drawing/2014/main" id="{6669CF81-B345-47C4-802A-3177DB87A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013930" flipV="1">
              <a:off x="10988420" y="3489152"/>
              <a:ext cx="621828" cy="621828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D111371F-7120-48A7-8A59-C571734CE084}"/>
                </a:ext>
              </a:extLst>
            </p:cNvPr>
            <p:cNvGrpSpPr/>
            <p:nvPr/>
          </p:nvGrpSpPr>
          <p:grpSpPr>
            <a:xfrm flipH="1">
              <a:off x="892665" y="3702589"/>
              <a:ext cx="10406669" cy="792478"/>
              <a:chOff x="974659" y="2510763"/>
              <a:chExt cx="10406669" cy="792478"/>
            </a:xfrm>
          </p:grpSpPr>
          <p:pic>
            <p:nvPicPr>
              <p:cNvPr id="39" name="图形 38" descr="叶">
                <a:extLst>
                  <a:ext uri="{FF2B5EF4-FFF2-40B4-BE49-F238E27FC236}">
                    <a16:creationId xmlns:a16="http://schemas.microsoft.com/office/drawing/2014/main" id="{A363590D-3322-4901-A403-24E82733B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974659" y="2681413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40" name="图形 39" descr="叶">
                <a:extLst>
                  <a:ext uri="{FF2B5EF4-FFF2-40B4-BE49-F238E27FC236}">
                    <a16:creationId xmlns:a16="http://schemas.microsoft.com/office/drawing/2014/main" id="{1ADABB69-DD43-4E68-9019-BBE5B2FDC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2071790" y="2681412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41" name="图形 40" descr="叶">
                <a:extLst>
                  <a:ext uri="{FF2B5EF4-FFF2-40B4-BE49-F238E27FC236}">
                    <a16:creationId xmlns:a16="http://schemas.microsoft.com/office/drawing/2014/main" id="{3F548D6E-AF31-4400-8DF0-AE1743D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3168919" y="2681411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42" name="图形 41" descr="叶">
                <a:extLst>
                  <a:ext uri="{FF2B5EF4-FFF2-40B4-BE49-F238E27FC236}">
                    <a16:creationId xmlns:a16="http://schemas.microsoft.com/office/drawing/2014/main" id="{6C9E218E-B43D-4528-9A6E-6AAC0C5EC5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4266050" y="2681410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43" name="图形 42" descr="叶">
                <a:extLst>
                  <a:ext uri="{FF2B5EF4-FFF2-40B4-BE49-F238E27FC236}">
                    <a16:creationId xmlns:a16="http://schemas.microsoft.com/office/drawing/2014/main" id="{938EB70C-3F87-499D-97A7-DA633D829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5309958" y="2681411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44" name="图形 43" descr="叶">
                <a:extLst>
                  <a:ext uri="{FF2B5EF4-FFF2-40B4-BE49-F238E27FC236}">
                    <a16:creationId xmlns:a16="http://schemas.microsoft.com/office/drawing/2014/main" id="{1AC72F62-3FBB-4011-91B0-6085D9AD4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6407089" y="2681410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45" name="图形 44" descr="叶">
                <a:extLst>
                  <a:ext uri="{FF2B5EF4-FFF2-40B4-BE49-F238E27FC236}">
                    <a16:creationId xmlns:a16="http://schemas.microsoft.com/office/drawing/2014/main" id="{3993E461-3482-4DD9-B877-B8D5F5EA2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7521330" y="2681408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46" name="图形 45" descr="叶">
                <a:extLst>
                  <a:ext uri="{FF2B5EF4-FFF2-40B4-BE49-F238E27FC236}">
                    <a16:creationId xmlns:a16="http://schemas.microsoft.com/office/drawing/2014/main" id="{6FF24376-04FB-4617-8F43-25EF36C1C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8618461" y="2681407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47" name="图形 46" descr="叶">
                <a:extLst>
                  <a:ext uri="{FF2B5EF4-FFF2-40B4-BE49-F238E27FC236}">
                    <a16:creationId xmlns:a16="http://schemas.microsoft.com/office/drawing/2014/main" id="{3967CF0B-5E76-437A-8E9F-E3B488EF6D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9662369" y="2681408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48" name="图形 47" descr="叶">
                <a:extLst>
                  <a:ext uri="{FF2B5EF4-FFF2-40B4-BE49-F238E27FC236}">
                    <a16:creationId xmlns:a16="http://schemas.microsoft.com/office/drawing/2014/main" id="{3E7D1DEE-3912-4818-A1C0-BE1772C00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3103502">
                <a:off x="10759500" y="2681407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49" name="图形 48" descr="叶">
                <a:extLst>
                  <a:ext uri="{FF2B5EF4-FFF2-40B4-BE49-F238E27FC236}">
                    <a16:creationId xmlns:a16="http://schemas.microsoft.com/office/drawing/2014/main" id="{0D73FA57-5EA3-4DAE-BB18-2650515F9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1513537" y="2518578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50" name="图形 49" descr="叶">
                <a:extLst>
                  <a:ext uri="{FF2B5EF4-FFF2-40B4-BE49-F238E27FC236}">
                    <a16:creationId xmlns:a16="http://schemas.microsoft.com/office/drawing/2014/main" id="{DA80B66E-295B-45B9-A1EC-0A2516117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2637474" y="2518579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51" name="图形 50" descr="叶">
                <a:extLst>
                  <a:ext uri="{FF2B5EF4-FFF2-40B4-BE49-F238E27FC236}">
                    <a16:creationId xmlns:a16="http://schemas.microsoft.com/office/drawing/2014/main" id="{C6421B07-BA25-4911-A844-F31056C05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3700367" y="2548868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52" name="图形 51" descr="叶">
                <a:extLst>
                  <a:ext uri="{FF2B5EF4-FFF2-40B4-BE49-F238E27FC236}">
                    <a16:creationId xmlns:a16="http://schemas.microsoft.com/office/drawing/2014/main" id="{9E707876-4151-4970-9391-F20953299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4770867" y="2510763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53" name="图形 52" descr="叶">
                <a:extLst>
                  <a:ext uri="{FF2B5EF4-FFF2-40B4-BE49-F238E27FC236}">
                    <a16:creationId xmlns:a16="http://schemas.microsoft.com/office/drawing/2014/main" id="{90947E29-BBFD-49F4-BA09-D37835521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5894804" y="2510764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54" name="图形 53" descr="叶">
                <a:extLst>
                  <a:ext uri="{FF2B5EF4-FFF2-40B4-BE49-F238E27FC236}">
                    <a16:creationId xmlns:a16="http://schemas.microsoft.com/office/drawing/2014/main" id="{708B3725-D270-4BA8-A5E1-81C9739E0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6957697" y="2541053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55" name="图形 54" descr="叶">
                <a:extLst>
                  <a:ext uri="{FF2B5EF4-FFF2-40B4-BE49-F238E27FC236}">
                    <a16:creationId xmlns:a16="http://schemas.microsoft.com/office/drawing/2014/main" id="{B2A8C0C7-E2DF-4C17-B561-C0880963D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8020589" y="2548867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56" name="图形 55" descr="叶">
                <a:extLst>
                  <a:ext uri="{FF2B5EF4-FFF2-40B4-BE49-F238E27FC236}">
                    <a16:creationId xmlns:a16="http://schemas.microsoft.com/office/drawing/2014/main" id="{8C71E365-3642-467D-8B44-2EE29EA37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9144526" y="2548868"/>
                <a:ext cx="621828" cy="621828"/>
              </a:xfrm>
              <a:prstGeom prst="rect">
                <a:avLst/>
              </a:prstGeom>
            </p:spPr>
          </p:pic>
          <p:pic>
            <p:nvPicPr>
              <p:cNvPr id="57" name="图形 56" descr="叶">
                <a:extLst>
                  <a:ext uri="{FF2B5EF4-FFF2-40B4-BE49-F238E27FC236}">
                    <a16:creationId xmlns:a16="http://schemas.microsoft.com/office/drawing/2014/main" id="{103F9325-6296-4DCE-BE46-7B42AD4FB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8496498" flipV="1">
                <a:off x="10207419" y="2579157"/>
                <a:ext cx="621828" cy="621828"/>
              </a:xfrm>
              <a:prstGeom prst="rect">
                <a:avLst/>
              </a:prstGeom>
            </p:spPr>
          </p:pic>
        </p:grpSp>
      </p:grp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35F1DEC9-AD0C-4898-98EA-9E19A1A9B594}"/>
              </a:ext>
            </a:extLst>
          </p:cNvPr>
          <p:cNvCxnSpPr>
            <a:cxnSpLocks/>
          </p:cNvCxnSpPr>
          <p:nvPr/>
        </p:nvCxnSpPr>
        <p:spPr>
          <a:xfrm>
            <a:off x="1123574" y="1297216"/>
            <a:ext cx="0" cy="150005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810C866B-5EB1-44C5-B469-93627A1ED455}"/>
              </a:ext>
            </a:extLst>
          </p:cNvPr>
          <p:cNvCxnSpPr>
            <a:cxnSpLocks/>
          </p:cNvCxnSpPr>
          <p:nvPr/>
        </p:nvCxnSpPr>
        <p:spPr>
          <a:xfrm flipH="1">
            <a:off x="2912580" y="1219284"/>
            <a:ext cx="10896" cy="153389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86A2D0A8-BC43-48A2-AA7E-96D1DB1C4CB3}"/>
              </a:ext>
            </a:extLst>
          </p:cNvPr>
          <p:cNvCxnSpPr>
            <a:cxnSpLocks/>
          </p:cNvCxnSpPr>
          <p:nvPr/>
        </p:nvCxnSpPr>
        <p:spPr>
          <a:xfrm>
            <a:off x="4855482" y="1179884"/>
            <a:ext cx="12191" cy="149634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EE473D42-8619-4BDF-B498-58E407D078D3}"/>
              </a:ext>
            </a:extLst>
          </p:cNvPr>
          <p:cNvCxnSpPr>
            <a:cxnSpLocks/>
          </p:cNvCxnSpPr>
          <p:nvPr/>
        </p:nvCxnSpPr>
        <p:spPr>
          <a:xfrm>
            <a:off x="7089795" y="1219284"/>
            <a:ext cx="14152" cy="146953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4AEEF46E-1E6B-4C56-9C2F-2F8D81CDA914}"/>
              </a:ext>
            </a:extLst>
          </p:cNvPr>
          <p:cNvCxnSpPr>
            <a:cxnSpLocks/>
          </p:cNvCxnSpPr>
          <p:nvPr/>
        </p:nvCxnSpPr>
        <p:spPr>
          <a:xfrm>
            <a:off x="9366196" y="1219284"/>
            <a:ext cx="0" cy="147734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E07A22C3-F733-45DA-9656-0E61443587BA}"/>
              </a:ext>
            </a:extLst>
          </p:cNvPr>
          <p:cNvCxnSpPr>
            <a:cxnSpLocks/>
          </p:cNvCxnSpPr>
          <p:nvPr/>
        </p:nvCxnSpPr>
        <p:spPr>
          <a:xfrm>
            <a:off x="3520093" y="4136605"/>
            <a:ext cx="0" cy="207662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CBB473CD-306F-487C-B460-6D4D7A9A287C}"/>
              </a:ext>
            </a:extLst>
          </p:cNvPr>
          <p:cNvCxnSpPr>
            <a:cxnSpLocks/>
          </p:cNvCxnSpPr>
          <p:nvPr/>
        </p:nvCxnSpPr>
        <p:spPr>
          <a:xfrm>
            <a:off x="5599106" y="4231038"/>
            <a:ext cx="0" cy="192748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67EEF991-90A0-4723-B03C-8AFC04698050}"/>
              </a:ext>
            </a:extLst>
          </p:cNvPr>
          <p:cNvCxnSpPr>
            <a:cxnSpLocks/>
          </p:cNvCxnSpPr>
          <p:nvPr/>
        </p:nvCxnSpPr>
        <p:spPr>
          <a:xfrm>
            <a:off x="7510064" y="4201528"/>
            <a:ext cx="0" cy="198283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E9AA0738-4829-43D8-9644-9231538454A3}"/>
              </a:ext>
            </a:extLst>
          </p:cNvPr>
          <p:cNvCxnSpPr>
            <a:cxnSpLocks/>
          </p:cNvCxnSpPr>
          <p:nvPr/>
        </p:nvCxnSpPr>
        <p:spPr>
          <a:xfrm>
            <a:off x="9291285" y="4184147"/>
            <a:ext cx="15275" cy="197437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5F296166-6B6A-4AE0-AE3B-88170F40A4D5}"/>
              </a:ext>
            </a:extLst>
          </p:cNvPr>
          <p:cNvCxnSpPr>
            <a:cxnSpLocks/>
          </p:cNvCxnSpPr>
          <p:nvPr/>
        </p:nvCxnSpPr>
        <p:spPr>
          <a:xfrm>
            <a:off x="11059931" y="4217357"/>
            <a:ext cx="0" cy="194116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2E7E17BC-8FDF-4A80-981B-1C6272E504A4}"/>
              </a:ext>
            </a:extLst>
          </p:cNvPr>
          <p:cNvCxnSpPr>
            <a:cxnSpLocks/>
          </p:cNvCxnSpPr>
          <p:nvPr/>
        </p:nvCxnSpPr>
        <p:spPr>
          <a:xfrm>
            <a:off x="1864036" y="4231038"/>
            <a:ext cx="0" cy="198219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>
            <a:extLst>
              <a:ext uri="{FF2B5EF4-FFF2-40B4-BE49-F238E27FC236}">
                <a16:creationId xmlns:a16="http://schemas.microsoft.com/office/drawing/2014/main" id="{EEE26ACC-F709-466D-A6D9-6C3E2F6E8B3B}"/>
              </a:ext>
            </a:extLst>
          </p:cNvPr>
          <p:cNvSpPr/>
          <p:nvPr/>
        </p:nvSpPr>
        <p:spPr>
          <a:xfrm>
            <a:off x="948544" y="1211820"/>
            <a:ext cx="1089412" cy="417779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汉朝</a:t>
            </a: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3D54111B-7C8E-443E-A26F-8F0979B29EA0}"/>
              </a:ext>
            </a:extLst>
          </p:cNvPr>
          <p:cNvSpPr/>
          <p:nvPr/>
        </p:nvSpPr>
        <p:spPr>
          <a:xfrm>
            <a:off x="2961110" y="1186073"/>
            <a:ext cx="1089412" cy="443996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南宋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218C17A2-2DE7-4118-8979-2A3BDE27CAFC}"/>
              </a:ext>
            </a:extLst>
          </p:cNvPr>
          <p:cNvSpPr/>
          <p:nvPr/>
        </p:nvSpPr>
        <p:spPr>
          <a:xfrm>
            <a:off x="4909385" y="1179884"/>
            <a:ext cx="1089412" cy="389650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明朝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794D1CD2-1197-45AC-960E-4F236BEE5412}"/>
              </a:ext>
            </a:extLst>
          </p:cNvPr>
          <p:cNvSpPr/>
          <p:nvPr/>
        </p:nvSpPr>
        <p:spPr>
          <a:xfrm>
            <a:off x="7152323" y="1163747"/>
            <a:ext cx="1089412" cy="389650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清咸丰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1346092D-543D-47FA-A2D7-892BC3DDF5A4}"/>
              </a:ext>
            </a:extLst>
          </p:cNvPr>
          <p:cNvSpPr/>
          <p:nvPr/>
        </p:nvSpPr>
        <p:spPr>
          <a:xfrm>
            <a:off x="5788042" y="4511656"/>
            <a:ext cx="1722022" cy="432261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新中国成立后</a:t>
            </a: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D43C5025-BF75-46F0-AE28-CBFC0A33E2F1}"/>
              </a:ext>
            </a:extLst>
          </p:cNvPr>
          <p:cNvSpPr/>
          <p:nvPr/>
        </p:nvSpPr>
        <p:spPr>
          <a:xfrm>
            <a:off x="4421507" y="4522892"/>
            <a:ext cx="1152165" cy="358101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accent1"/>
                </a:solidFill>
              </a:rPr>
              <a:t>1955</a:t>
            </a:r>
            <a:r>
              <a:rPr lang="zh-CN" altLang="en-US" sz="2000" dirty="0">
                <a:solidFill>
                  <a:schemeClr val="accent1"/>
                </a:solidFill>
              </a:rPr>
              <a:t>年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2426F5ED-D8F4-471B-8CAA-64E979937992}"/>
              </a:ext>
            </a:extLst>
          </p:cNvPr>
          <p:cNvSpPr/>
          <p:nvPr/>
        </p:nvSpPr>
        <p:spPr>
          <a:xfrm>
            <a:off x="8154753" y="4511656"/>
            <a:ext cx="1152165" cy="380573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accent1"/>
                </a:solidFill>
              </a:rPr>
              <a:t>1938</a:t>
            </a:r>
            <a:r>
              <a:rPr lang="zh-CN" altLang="en-US" sz="2000" dirty="0">
                <a:solidFill>
                  <a:schemeClr val="accent1"/>
                </a:solidFill>
              </a:rPr>
              <a:t>年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BE9E5F12-C09A-42E5-8A8B-065778FB6CF0}"/>
              </a:ext>
            </a:extLst>
          </p:cNvPr>
          <p:cNvSpPr/>
          <p:nvPr/>
        </p:nvSpPr>
        <p:spPr>
          <a:xfrm>
            <a:off x="9958103" y="4534947"/>
            <a:ext cx="1152165" cy="333990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accent1"/>
                </a:solidFill>
              </a:rPr>
              <a:t>1884</a:t>
            </a:r>
            <a:r>
              <a:rPr lang="zh-CN" altLang="en-US" sz="2000" dirty="0">
                <a:solidFill>
                  <a:schemeClr val="accent1"/>
                </a:solidFill>
              </a:rPr>
              <a:t>年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683071D-49D1-4263-BBDE-2FC4919059BF}"/>
              </a:ext>
            </a:extLst>
          </p:cNvPr>
          <p:cNvSpPr/>
          <p:nvPr/>
        </p:nvSpPr>
        <p:spPr>
          <a:xfrm>
            <a:off x="2087490" y="4482648"/>
            <a:ext cx="1489712" cy="438588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</a:rPr>
              <a:t>改革开放前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8A40B90B-5C1A-4129-9F1E-A9AE8BF44901}"/>
              </a:ext>
            </a:extLst>
          </p:cNvPr>
          <p:cNvSpPr/>
          <p:nvPr/>
        </p:nvSpPr>
        <p:spPr>
          <a:xfrm>
            <a:off x="9363492" y="1163596"/>
            <a:ext cx="1152165" cy="333990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accent1"/>
                </a:solidFill>
              </a:rPr>
              <a:t>1882</a:t>
            </a:r>
            <a:r>
              <a:rPr lang="zh-CN" altLang="en-US" sz="2000" dirty="0">
                <a:solidFill>
                  <a:schemeClr val="accent1"/>
                </a:solidFill>
              </a:rPr>
              <a:t>年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DFDA5B55-037D-43E8-B028-7730E0951716}"/>
              </a:ext>
            </a:extLst>
          </p:cNvPr>
          <p:cNvSpPr/>
          <p:nvPr/>
        </p:nvSpPr>
        <p:spPr>
          <a:xfrm>
            <a:off x="674013" y="4482648"/>
            <a:ext cx="1648947" cy="438588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accent1"/>
                </a:solidFill>
              </a:rPr>
              <a:t>1978</a:t>
            </a:r>
            <a:r>
              <a:rPr lang="zh-CN" altLang="en-US" sz="2000" dirty="0">
                <a:solidFill>
                  <a:schemeClr val="accent1"/>
                </a:solidFill>
              </a:rPr>
              <a:t>年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8BE67BE1-964B-40DA-B4AC-A6A7CEEF59BD}"/>
              </a:ext>
            </a:extLst>
          </p:cNvPr>
          <p:cNvSpPr/>
          <p:nvPr/>
        </p:nvSpPr>
        <p:spPr>
          <a:xfrm>
            <a:off x="1095547" y="1715035"/>
            <a:ext cx="1089412" cy="707751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由印度传入福州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A225A58B-EEA3-4304-BB27-882CF499B830}"/>
              </a:ext>
            </a:extLst>
          </p:cNvPr>
          <p:cNvSpPr/>
          <p:nvPr/>
        </p:nvSpPr>
        <p:spPr>
          <a:xfrm>
            <a:off x="2912580" y="1727528"/>
            <a:ext cx="1456604" cy="707751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出现茉莉花茶熏茶叶萌芽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C28D1B99-B00A-43BF-BB56-BFBEF5277AF5}"/>
              </a:ext>
            </a:extLst>
          </p:cNvPr>
          <p:cNvSpPr/>
          <p:nvPr/>
        </p:nvSpPr>
        <p:spPr>
          <a:xfrm>
            <a:off x="4876836" y="1709202"/>
            <a:ext cx="1600892" cy="707751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用鲜花做原料茶，少数人饮用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2CB1F88F-BCA9-4441-91AE-BBF75278765B}"/>
              </a:ext>
            </a:extLst>
          </p:cNvPr>
          <p:cNvSpPr/>
          <p:nvPr/>
        </p:nvSpPr>
        <p:spPr>
          <a:xfrm>
            <a:off x="7089234" y="1716229"/>
            <a:ext cx="1456604" cy="707751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福州已有大规模茉莉花作坊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A3CCEBDA-AEFF-4CDE-9ABC-26A8467D70B1}"/>
              </a:ext>
            </a:extLst>
          </p:cNvPr>
          <p:cNvSpPr/>
          <p:nvPr/>
        </p:nvSpPr>
        <p:spPr>
          <a:xfrm>
            <a:off x="9358393" y="1723390"/>
            <a:ext cx="1456604" cy="707751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台湾从福州引进茉莉花苗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C3490AF0-2F4A-4B9D-A4A2-C121A0B66EB5}"/>
              </a:ext>
            </a:extLst>
          </p:cNvPr>
          <p:cNvSpPr/>
          <p:nvPr/>
        </p:nvSpPr>
        <p:spPr>
          <a:xfrm>
            <a:off x="9599661" y="5102404"/>
            <a:ext cx="1456604" cy="964708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四川从福州引进茉莉花至成都华阳一带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9FF0DBBC-D95C-4453-A95A-17DA722815CF}"/>
              </a:ext>
            </a:extLst>
          </p:cNvPr>
          <p:cNvSpPr/>
          <p:nvPr/>
        </p:nvSpPr>
        <p:spPr>
          <a:xfrm>
            <a:off x="7774230" y="5102404"/>
            <a:ext cx="1456604" cy="964708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苏徽帮茶商将福州窖花技术传入苏州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AD96DD37-DAC8-412D-A826-3BE630438127}"/>
              </a:ext>
            </a:extLst>
          </p:cNvPr>
          <p:cNvSpPr/>
          <p:nvPr/>
        </p:nvSpPr>
        <p:spPr>
          <a:xfrm>
            <a:off x="5631601" y="5134687"/>
            <a:ext cx="1878170" cy="964708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福州茉莉花茶远销世界各地，覆盖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个国家和地区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D38084C2-2DF6-47BE-A680-22B0EC509910}"/>
              </a:ext>
            </a:extLst>
          </p:cNvPr>
          <p:cNvSpPr/>
          <p:nvPr/>
        </p:nvSpPr>
        <p:spPr>
          <a:xfrm>
            <a:off x="3695502" y="5148798"/>
            <a:ext cx="1878170" cy="964708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云南开始用大叶种晒青绿毛茶窖制茉莉花茶</a:t>
            </a: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3D401B73-9784-4141-8A4C-E4A52DEFC8ED}"/>
              </a:ext>
            </a:extLst>
          </p:cNvPr>
          <p:cNvSpPr/>
          <p:nvPr/>
        </p:nvSpPr>
        <p:spPr>
          <a:xfrm>
            <a:off x="2096460" y="5133467"/>
            <a:ext cx="1407385" cy="964708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中国茉莉花茶出口全部来自福州</a:t>
            </a: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6F125B43-0BBC-4116-BE70-38AA542A8A4C}"/>
              </a:ext>
            </a:extLst>
          </p:cNvPr>
          <p:cNvSpPr/>
          <p:nvPr/>
        </p:nvSpPr>
        <p:spPr>
          <a:xfrm>
            <a:off x="674013" y="5140770"/>
            <a:ext cx="1157878" cy="964708"/>
          </a:xfrm>
          <a:prstGeom prst="rect">
            <a:avLst/>
          </a:prstGeom>
        </p:spPr>
        <p:txBody>
          <a:bodyPr vert="horz" wrap="square" anchor="ctr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广西横县开始制作茉莉花茶</a:t>
            </a:r>
          </a:p>
        </p:txBody>
      </p:sp>
    </p:spTree>
    <p:extLst>
      <p:ext uri="{BB962C8B-B14F-4D97-AF65-F5344CB8AC3E}">
        <p14:creationId xmlns:p14="http://schemas.microsoft.com/office/powerpoint/2010/main" val="838668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C0307751-86BE-49E3-972B-95FBB0B8E4DF}"/>
              </a:ext>
            </a:extLst>
          </p:cNvPr>
          <p:cNvCxnSpPr>
            <a:cxnSpLocks/>
          </p:cNvCxnSpPr>
          <p:nvPr/>
        </p:nvCxnSpPr>
        <p:spPr>
          <a:xfrm>
            <a:off x="656848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18F9552C-1F2A-4328-8BBE-C89F93FFA42A}"/>
              </a:ext>
            </a:extLst>
          </p:cNvPr>
          <p:cNvCxnSpPr>
            <a:cxnSpLocks/>
          </p:cNvCxnSpPr>
          <p:nvPr/>
        </p:nvCxnSpPr>
        <p:spPr>
          <a:xfrm>
            <a:off x="696853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F8B5B042-41C2-4D34-84E6-1BBF742B186E}"/>
              </a:ext>
            </a:extLst>
          </p:cNvPr>
          <p:cNvCxnSpPr>
            <a:cxnSpLocks/>
          </p:cNvCxnSpPr>
          <p:nvPr/>
        </p:nvCxnSpPr>
        <p:spPr>
          <a:xfrm>
            <a:off x="736858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4A8F0711-6B23-44B8-A53A-F3C3822DD150}"/>
              </a:ext>
            </a:extLst>
          </p:cNvPr>
          <p:cNvCxnSpPr>
            <a:cxnSpLocks/>
          </p:cNvCxnSpPr>
          <p:nvPr/>
        </p:nvCxnSpPr>
        <p:spPr>
          <a:xfrm>
            <a:off x="776863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CD11876D-716D-4C59-9299-6FEA04E355BB}"/>
              </a:ext>
            </a:extLst>
          </p:cNvPr>
          <p:cNvCxnSpPr>
            <a:cxnSpLocks/>
          </p:cNvCxnSpPr>
          <p:nvPr/>
        </p:nvCxnSpPr>
        <p:spPr>
          <a:xfrm>
            <a:off x="816868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CCECF05E-566D-4807-A531-88158C4F12F3}"/>
              </a:ext>
            </a:extLst>
          </p:cNvPr>
          <p:cNvCxnSpPr>
            <a:cxnSpLocks/>
          </p:cNvCxnSpPr>
          <p:nvPr/>
        </p:nvCxnSpPr>
        <p:spPr>
          <a:xfrm>
            <a:off x="856873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CD059704-6F78-44CD-B5A8-9F8E8594B53E}"/>
              </a:ext>
            </a:extLst>
          </p:cNvPr>
          <p:cNvCxnSpPr>
            <a:cxnSpLocks/>
          </p:cNvCxnSpPr>
          <p:nvPr/>
        </p:nvCxnSpPr>
        <p:spPr>
          <a:xfrm>
            <a:off x="896878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987C0801-52EB-4348-AFD3-9023543DA1F5}"/>
              </a:ext>
            </a:extLst>
          </p:cNvPr>
          <p:cNvCxnSpPr>
            <a:cxnSpLocks/>
          </p:cNvCxnSpPr>
          <p:nvPr/>
        </p:nvCxnSpPr>
        <p:spPr>
          <a:xfrm>
            <a:off x="936883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0AD61FD0-4CFF-464D-89C9-3D3923B1A6F6}"/>
              </a:ext>
            </a:extLst>
          </p:cNvPr>
          <p:cNvCxnSpPr>
            <a:cxnSpLocks/>
          </p:cNvCxnSpPr>
          <p:nvPr/>
        </p:nvCxnSpPr>
        <p:spPr>
          <a:xfrm>
            <a:off x="976888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323C30FC-88FF-475B-87AD-B97D6FCE7826}"/>
              </a:ext>
            </a:extLst>
          </p:cNvPr>
          <p:cNvCxnSpPr>
            <a:cxnSpLocks/>
          </p:cNvCxnSpPr>
          <p:nvPr/>
        </p:nvCxnSpPr>
        <p:spPr>
          <a:xfrm>
            <a:off x="1016893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91AF0227-6FA2-4CBE-9C1B-23999AD18F30}"/>
              </a:ext>
            </a:extLst>
          </p:cNvPr>
          <p:cNvCxnSpPr>
            <a:cxnSpLocks/>
          </p:cNvCxnSpPr>
          <p:nvPr/>
        </p:nvCxnSpPr>
        <p:spPr>
          <a:xfrm>
            <a:off x="1056898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85C5EEF2-1705-4D8B-9342-42C215074403}"/>
              </a:ext>
            </a:extLst>
          </p:cNvPr>
          <p:cNvCxnSpPr>
            <a:cxnSpLocks/>
          </p:cNvCxnSpPr>
          <p:nvPr/>
        </p:nvCxnSpPr>
        <p:spPr>
          <a:xfrm>
            <a:off x="10969033" y="3796694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FE88736-2076-46F6-A5E9-99C369EDAAAA}"/>
              </a:ext>
            </a:extLst>
          </p:cNvPr>
          <p:cNvCxnSpPr>
            <a:cxnSpLocks/>
          </p:cNvCxnSpPr>
          <p:nvPr/>
        </p:nvCxnSpPr>
        <p:spPr>
          <a:xfrm>
            <a:off x="83589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FBEB8BE6-B953-4998-9CD4-69FE55384C5A}"/>
              </a:ext>
            </a:extLst>
          </p:cNvPr>
          <p:cNvCxnSpPr>
            <a:cxnSpLocks/>
          </p:cNvCxnSpPr>
          <p:nvPr/>
        </p:nvCxnSpPr>
        <p:spPr>
          <a:xfrm>
            <a:off x="123594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B2DB7587-AB67-43C6-976D-045595DD90F9}"/>
              </a:ext>
            </a:extLst>
          </p:cNvPr>
          <p:cNvCxnSpPr>
            <a:cxnSpLocks/>
          </p:cNvCxnSpPr>
          <p:nvPr/>
        </p:nvCxnSpPr>
        <p:spPr>
          <a:xfrm>
            <a:off x="163599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E27C02B1-4D74-46EF-B4FE-8339EB0276F6}"/>
              </a:ext>
            </a:extLst>
          </p:cNvPr>
          <p:cNvCxnSpPr>
            <a:cxnSpLocks/>
          </p:cNvCxnSpPr>
          <p:nvPr/>
        </p:nvCxnSpPr>
        <p:spPr>
          <a:xfrm>
            <a:off x="203604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5D2CC1A0-E312-4183-BFDD-77620E98A6F9}"/>
              </a:ext>
            </a:extLst>
          </p:cNvPr>
          <p:cNvCxnSpPr>
            <a:cxnSpLocks/>
          </p:cNvCxnSpPr>
          <p:nvPr/>
        </p:nvCxnSpPr>
        <p:spPr>
          <a:xfrm>
            <a:off x="243609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BDB05865-F40F-4836-A2E1-E586506B7052}"/>
              </a:ext>
            </a:extLst>
          </p:cNvPr>
          <p:cNvCxnSpPr>
            <a:cxnSpLocks/>
          </p:cNvCxnSpPr>
          <p:nvPr/>
        </p:nvCxnSpPr>
        <p:spPr>
          <a:xfrm>
            <a:off x="283614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768D64DF-CDF8-4988-A9D6-A1A92DFAC93E}"/>
              </a:ext>
            </a:extLst>
          </p:cNvPr>
          <p:cNvCxnSpPr>
            <a:cxnSpLocks/>
          </p:cNvCxnSpPr>
          <p:nvPr/>
        </p:nvCxnSpPr>
        <p:spPr>
          <a:xfrm>
            <a:off x="323619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E2120AB6-E513-4528-84D9-09E00954F506}"/>
              </a:ext>
            </a:extLst>
          </p:cNvPr>
          <p:cNvCxnSpPr>
            <a:cxnSpLocks/>
          </p:cNvCxnSpPr>
          <p:nvPr/>
        </p:nvCxnSpPr>
        <p:spPr>
          <a:xfrm>
            <a:off x="363624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7BBA1EC2-1990-4E79-AA59-29B47C287C6E}"/>
              </a:ext>
            </a:extLst>
          </p:cNvPr>
          <p:cNvCxnSpPr>
            <a:cxnSpLocks/>
          </p:cNvCxnSpPr>
          <p:nvPr/>
        </p:nvCxnSpPr>
        <p:spPr>
          <a:xfrm>
            <a:off x="403629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6B302568-981B-4197-899D-B131359D11FD}"/>
              </a:ext>
            </a:extLst>
          </p:cNvPr>
          <p:cNvCxnSpPr>
            <a:cxnSpLocks/>
          </p:cNvCxnSpPr>
          <p:nvPr/>
        </p:nvCxnSpPr>
        <p:spPr>
          <a:xfrm>
            <a:off x="443634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21A27136-6830-4CB0-85C0-8A7C5787B621}"/>
              </a:ext>
            </a:extLst>
          </p:cNvPr>
          <p:cNvCxnSpPr>
            <a:cxnSpLocks/>
          </p:cNvCxnSpPr>
          <p:nvPr/>
        </p:nvCxnSpPr>
        <p:spPr>
          <a:xfrm>
            <a:off x="483639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944AC986-FAAA-46B7-B1E4-DC6BCDC8834C}"/>
              </a:ext>
            </a:extLst>
          </p:cNvPr>
          <p:cNvCxnSpPr>
            <a:cxnSpLocks/>
          </p:cNvCxnSpPr>
          <p:nvPr/>
        </p:nvCxnSpPr>
        <p:spPr>
          <a:xfrm>
            <a:off x="5236449" y="3780611"/>
            <a:ext cx="0" cy="22520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F55590B-126C-489A-ABE5-58B9B6B978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茉莉花茶的定义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626BDB-64D3-476E-88CA-B8F6D2FA9A2C}"/>
              </a:ext>
            </a:extLst>
          </p:cNvPr>
          <p:cNvSpPr/>
          <p:nvPr/>
        </p:nvSpPr>
        <p:spPr>
          <a:xfrm>
            <a:off x="6564765" y="3850951"/>
            <a:ext cx="4966338" cy="2182528"/>
          </a:xfrm>
          <a:prstGeom prst="rect">
            <a:avLst/>
          </a:prstGeom>
        </p:spPr>
        <p:txBody>
          <a:bodyPr vert="eaVert" anchor="ctr"/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blipFill>
                  <a:blip r:embed="rId2"/>
                  <a:stretch>
                    <a:fillRect/>
                  </a:stretch>
                </a:blipFill>
              </a:rPr>
              <a:t>茉莉花茶又名窨花茶，茉莉花茶窨制是利用鲜花吐香和茶坯吸香的特性，将鲜花与茶坯拼合，并控制一定的温度、湿度条件，使茶引花香，增益香味，从而形成茉莉花茶的品质风格。是我国北方非常适销的一种再加工茶类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3E432A-8FD6-4965-9D01-6AA6F4B322E1}"/>
              </a:ext>
            </a:extLst>
          </p:cNvPr>
          <p:cNvSpPr/>
          <p:nvPr/>
        </p:nvSpPr>
        <p:spPr>
          <a:xfrm>
            <a:off x="886519" y="3850951"/>
            <a:ext cx="4876585" cy="2141887"/>
          </a:xfrm>
          <a:prstGeom prst="rect">
            <a:avLst/>
          </a:prstGeom>
        </p:spPr>
        <p:txBody>
          <a:bodyPr vert="eaVert" anchor="ctr"/>
          <a:lstStyle/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2"/>
                  <a:stretch>
                    <a:fillRect/>
                  </a:stretch>
                </a:blipFill>
              </a:rPr>
              <a:t>花茶是再加工茶叶，利用鲜花吐香和茶坯吸香的特性，将鲜花与茶坯拼合，并控制一定的温度、湿度条件，使茶引花香，既保持了纯正的茶香，又兼备鲜花的馥郁香气，花香茶味，别具风韵，深受消费者喜爱。</a:t>
            </a:r>
            <a:endParaRPr lang="en-US" altLang="zh-CN" sz="2000" b="1" dirty="0">
              <a:blipFill>
                <a:blip r:embed="rId2"/>
                <a:stretch>
                  <a:fillRect/>
                </a:stretch>
              </a:blipFill>
            </a:endParaRPr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7218CB2A-4836-45ED-8F6C-68490B528E66}"/>
              </a:ext>
            </a:extLst>
          </p:cNvPr>
          <p:cNvGrpSpPr/>
          <p:nvPr/>
        </p:nvGrpSpPr>
        <p:grpSpPr>
          <a:xfrm>
            <a:off x="788856" y="1329578"/>
            <a:ext cx="4871090" cy="2141729"/>
            <a:chOff x="788856" y="1329578"/>
            <a:chExt cx="4871090" cy="2141729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159C1B0-A051-4EF6-A541-913F7CF15CB4}"/>
                </a:ext>
              </a:extLst>
            </p:cNvPr>
            <p:cNvGrpSpPr/>
            <p:nvPr/>
          </p:nvGrpSpPr>
          <p:grpSpPr>
            <a:xfrm>
              <a:off x="2320493" y="1329578"/>
              <a:ext cx="2008636" cy="549509"/>
              <a:chOff x="1891241" y="1508369"/>
              <a:chExt cx="2008636" cy="549509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8F33053-20A1-4324-B957-A4E973211CEA}"/>
                  </a:ext>
                </a:extLst>
              </p:cNvPr>
              <p:cNvSpPr/>
              <p:nvPr/>
            </p:nvSpPr>
            <p:spPr>
              <a:xfrm>
                <a:off x="1930318" y="1547446"/>
                <a:ext cx="1930482" cy="46110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6B022A3-455C-4F77-BDC1-B2DC436351E3}"/>
                  </a:ext>
                </a:extLst>
              </p:cNvPr>
              <p:cNvSpPr/>
              <p:nvPr/>
            </p:nvSpPr>
            <p:spPr>
              <a:xfrm>
                <a:off x="1891241" y="1518616"/>
                <a:ext cx="45719" cy="5392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6FF52AD-9C84-414B-970E-0C86117DF00E}"/>
                  </a:ext>
                </a:extLst>
              </p:cNvPr>
              <p:cNvSpPr/>
              <p:nvPr/>
            </p:nvSpPr>
            <p:spPr>
              <a:xfrm>
                <a:off x="3854158" y="1508369"/>
                <a:ext cx="45719" cy="5392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459E480-B47B-4F78-8693-2B8824F6D946}"/>
                  </a:ext>
                </a:extLst>
              </p:cNvPr>
              <p:cNvSpPr/>
              <p:nvPr/>
            </p:nvSpPr>
            <p:spPr>
              <a:xfrm>
                <a:off x="2350853" y="1541199"/>
                <a:ext cx="1089412" cy="417779"/>
              </a:xfrm>
              <a:prstGeom prst="rect">
                <a:avLst/>
              </a:prstGeom>
            </p:spPr>
            <p:txBody>
              <a:bodyPr vert="horz" wrap="square" anchor="ctr">
                <a:noAutofit/>
              </a:bodyPr>
              <a:lstStyle/>
              <a:p>
                <a:pPr algn="dist">
                  <a:lnSpc>
                    <a:spcPct val="13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</a:rPr>
                  <a:t>花茶</a:t>
                </a:r>
              </a:p>
            </p:txBody>
          </p:sp>
        </p:grp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2FFAF348-9144-46B7-9B11-061DDAC07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961" y="2294019"/>
              <a:ext cx="1639013" cy="1092675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31CF7422-F06F-4715-BD8B-CD2922116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575" y="2294019"/>
              <a:ext cx="1573452" cy="1092675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7946708F-E643-4C1D-8538-41BE2122A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974" y="2294019"/>
              <a:ext cx="1573452" cy="1092675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D4EBA9D3-D891-410F-A7CE-E86AD13509C4}"/>
                </a:ext>
              </a:extLst>
            </p:cNvPr>
            <p:cNvSpPr/>
            <p:nvPr/>
          </p:nvSpPr>
          <p:spPr>
            <a:xfrm>
              <a:off x="788856" y="2211240"/>
              <a:ext cx="45719" cy="12600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C64CE208-EBDA-40BC-A159-7644E3271A10}"/>
                </a:ext>
              </a:extLst>
            </p:cNvPr>
            <p:cNvSpPr/>
            <p:nvPr/>
          </p:nvSpPr>
          <p:spPr>
            <a:xfrm>
              <a:off x="5614227" y="2211240"/>
              <a:ext cx="45719" cy="12600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96E40A51-6566-4126-BCFC-E4A4FFC4C0A9}"/>
                </a:ext>
              </a:extLst>
            </p:cNvPr>
            <p:cNvCxnSpPr>
              <a:stCxn id="51" idx="0"/>
              <a:endCxn id="7" idx="2"/>
            </p:cNvCxnSpPr>
            <p:nvPr/>
          </p:nvCxnSpPr>
          <p:spPr>
            <a:xfrm flipV="1">
              <a:off x="1621301" y="1829763"/>
              <a:ext cx="1703510" cy="46425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02BAE433-4131-4D84-8EAE-CBDBACAA9500}"/>
                </a:ext>
              </a:extLst>
            </p:cNvPr>
            <p:cNvCxnSpPr>
              <a:cxnSpLocks/>
              <a:stCxn id="76" idx="0"/>
              <a:endCxn id="7" idx="2"/>
            </p:cNvCxnSpPr>
            <p:nvPr/>
          </p:nvCxnSpPr>
          <p:spPr>
            <a:xfrm flipH="1" flipV="1">
              <a:off x="3324811" y="1829763"/>
              <a:ext cx="1496889" cy="46425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803E1CE4-B716-4C3B-86BC-6E61BD8EC7BE}"/>
              </a:ext>
            </a:extLst>
          </p:cNvPr>
          <p:cNvGrpSpPr/>
          <p:nvPr/>
        </p:nvGrpSpPr>
        <p:grpSpPr>
          <a:xfrm>
            <a:off x="6477046" y="1324454"/>
            <a:ext cx="4871090" cy="2146853"/>
            <a:chOff x="6477046" y="1324454"/>
            <a:chExt cx="4871090" cy="2146853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116F6E8B-200D-4E19-B3D0-B4BCC2739131}"/>
                </a:ext>
              </a:extLst>
            </p:cNvPr>
            <p:cNvGrpSpPr/>
            <p:nvPr/>
          </p:nvGrpSpPr>
          <p:grpSpPr>
            <a:xfrm>
              <a:off x="7963445" y="1324454"/>
              <a:ext cx="2008636" cy="549509"/>
              <a:chOff x="7871588" y="1498122"/>
              <a:chExt cx="2008636" cy="549509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BBD589F-62DD-41A4-8091-3F19CD853CAA}"/>
                  </a:ext>
                </a:extLst>
              </p:cNvPr>
              <p:cNvSpPr/>
              <p:nvPr/>
            </p:nvSpPr>
            <p:spPr>
              <a:xfrm>
                <a:off x="7910665" y="1537199"/>
                <a:ext cx="1930482" cy="46110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FD9177B-E75B-4020-8C50-FB4E2003EBBE}"/>
                  </a:ext>
                </a:extLst>
              </p:cNvPr>
              <p:cNvSpPr/>
              <p:nvPr/>
            </p:nvSpPr>
            <p:spPr>
              <a:xfrm>
                <a:off x="7871588" y="1508369"/>
                <a:ext cx="45719" cy="5392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7C1E9008-D2F7-47D1-B2BA-087CD7DCE40B}"/>
                  </a:ext>
                </a:extLst>
              </p:cNvPr>
              <p:cNvSpPr/>
              <p:nvPr/>
            </p:nvSpPr>
            <p:spPr>
              <a:xfrm>
                <a:off x="9834505" y="1498122"/>
                <a:ext cx="45719" cy="53926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75FE5A1-1F25-4233-85F1-674FB9F8D648}"/>
                  </a:ext>
                </a:extLst>
              </p:cNvPr>
              <p:cNvSpPr/>
              <p:nvPr/>
            </p:nvSpPr>
            <p:spPr>
              <a:xfrm>
                <a:off x="8256954" y="1537199"/>
                <a:ext cx="1237904" cy="417779"/>
              </a:xfrm>
              <a:prstGeom prst="rect">
                <a:avLst/>
              </a:prstGeom>
            </p:spPr>
            <p:txBody>
              <a:bodyPr vert="horz" wrap="square" anchor="ctr">
                <a:noAutofit/>
              </a:bodyPr>
              <a:lstStyle/>
              <a:p>
                <a:pPr algn="dist">
                  <a:lnSpc>
                    <a:spcPct val="13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</a:rPr>
                  <a:t>茉莉花茶</a:t>
                </a:r>
              </a:p>
            </p:txBody>
          </p:sp>
        </p:grpSp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DA8726C1-2AC7-4A98-A5B0-B4B002A2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51" y="2294019"/>
              <a:ext cx="1639013" cy="1092675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193314C5-9AC6-4B54-963F-7CC9B60F6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765" y="2294019"/>
              <a:ext cx="1573452" cy="1092675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CA868D65-247D-44B2-BD30-D7137D930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3164" y="2294019"/>
              <a:ext cx="1573452" cy="1092675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F43D9EF-E23C-4691-A7D8-83E20E822A9B}"/>
                </a:ext>
              </a:extLst>
            </p:cNvPr>
            <p:cNvSpPr/>
            <p:nvPr/>
          </p:nvSpPr>
          <p:spPr>
            <a:xfrm>
              <a:off x="6477046" y="2211240"/>
              <a:ext cx="45719" cy="12600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3877D163-D3C5-4315-A40C-7B9BA212D1FD}"/>
                </a:ext>
              </a:extLst>
            </p:cNvPr>
            <p:cNvSpPr/>
            <p:nvPr/>
          </p:nvSpPr>
          <p:spPr>
            <a:xfrm>
              <a:off x="11302417" y="2211240"/>
              <a:ext cx="45719" cy="12600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384D5815-D487-4A74-94B0-229F262B0098}"/>
                </a:ext>
              </a:extLst>
            </p:cNvPr>
            <p:cNvCxnSpPr>
              <a:cxnSpLocks/>
              <a:stCxn id="85" idx="0"/>
              <a:endCxn id="11" idx="2"/>
            </p:cNvCxnSpPr>
            <p:nvPr/>
          </p:nvCxnSpPr>
          <p:spPr>
            <a:xfrm flipV="1">
              <a:off x="7309491" y="1824639"/>
              <a:ext cx="1658272" cy="4693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E06809E9-EFCF-4ABD-9A34-B21C07B1C730}"/>
                </a:ext>
              </a:extLst>
            </p:cNvPr>
            <p:cNvCxnSpPr>
              <a:cxnSpLocks/>
              <a:stCxn id="86" idx="0"/>
              <a:endCxn id="11" idx="2"/>
            </p:cNvCxnSpPr>
            <p:nvPr/>
          </p:nvCxnSpPr>
          <p:spPr>
            <a:xfrm flipH="1" flipV="1">
              <a:off x="8967763" y="1824639"/>
              <a:ext cx="1542127" cy="4693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772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858A5D7-0A9C-4657-BB67-F090B2027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茉莉花茶的品质特点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BEE74CCF-D06D-4EFA-B46E-675E9C2BAC6B}"/>
              </a:ext>
            </a:extLst>
          </p:cNvPr>
          <p:cNvSpPr txBox="1">
            <a:spLocks/>
          </p:cNvSpPr>
          <p:nvPr/>
        </p:nvSpPr>
        <p:spPr>
          <a:xfrm>
            <a:off x="765027" y="4743903"/>
            <a:ext cx="2712378" cy="490643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pPr algn="ctr"/>
            <a:r>
              <a:rPr lang="zh-CN" altLang="en-US" dirty="0"/>
              <a:t>香气芬芳，鲜浓、持久</a:t>
            </a:r>
            <a:endParaRPr lang="en-US" dirty="0">
              <a:sym typeface="WenYue GuDianMingChaoTi (Non-Commercial Use)" pitchFamily="50" charset="-122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CCB4312-B668-4FD1-A475-8CF2489260B2}"/>
              </a:ext>
            </a:extLst>
          </p:cNvPr>
          <p:cNvSpPr txBox="1">
            <a:spLocks/>
          </p:cNvSpPr>
          <p:nvPr/>
        </p:nvSpPr>
        <p:spPr>
          <a:xfrm>
            <a:off x="3934569" y="2348093"/>
            <a:ext cx="1806421" cy="441705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滋味浓醇鲜爽</a:t>
            </a:r>
            <a:endParaRPr lang="en-US" dirty="0">
              <a:sym typeface="WenYue GuDianMingChaoTi (Non-Commercial Use)" pitchFamily="50" charset="-122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E15C7-53B0-4CF5-8808-569CE21D3A16}"/>
              </a:ext>
            </a:extLst>
          </p:cNvPr>
          <p:cNvSpPr txBox="1">
            <a:spLocks/>
          </p:cNvSpPr>
          <p:nvPr/>
        </p:nvSpPr>
        <p:spPr>
          <a:xfrm>
            <a:off x="6211850" y="4759509"/>
            <a:ext cx="2290847" cy="540337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>
              <a:lnSpc>
                <a:spcPct val="130000"/>
              </a:lnSpc>
              <a:defRPr sz="2000" b="1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pPr algn="ctr"/>
            <a:r>
              <a:rPr lang="zh-CN" altLang="en-US" dirty="0"/>
              <a:t>汤色淡黄，清澈明亮</a:t>
            </a:r>
            <a:endParaRPr lang="en-US" dirty="0">
              <a:sym typeface="WenYue GuDianMingChaoTi (Non-Commercial Use)" pitchFamily="50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14E5DE-0D5D-4F4B-80AD-370CE04B130D}"/>
              </a:ext>
            </a:extLst>
          </p:cNvPr>
          <p:cNvSpPr/>
          <p:nvPr/>
        </p:nvSpPr>
        <p:spPr>
          <a:xfrm>
            <a:off x="9227415" y="2347903"/>
            <a:ext cx="2014988" cy="441705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blipFill>
                  <a:blip r:embed="rId2"/>
                  <a:stretch>
                    <a:fillRect/>
                  </a:stretch>
                </a:blipFill>
              </a:rPr>
              <a:t>叶底嫩匀、明亮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2EE0A8E-5D75-4B18-AAC0-15CB26F9F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8" y="1642973"/>
            <a:ext cx="2649856" cy="182292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2D86D6C-5DBA-4A93-B61E-5CBE33C9A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43" y="4025361"/>
            <a:ext cx="2649856" cy="182292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84BEEB4-2294-42E1-9820-F264A5683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2979"/>
            <a:ext cx="2649856" cy="182292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0B38654-20C7-4330-BC35-5276CBCE6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56" y="4025361"/>
            <a:ext cx="2649856" cy="182292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A647A0C3-2B61-4D3B-8163-B5AEC6038CD4}"/>
              </a:ext>
            </a:extLst>
          </p:cNvPr>
          <p:cNvSpPr/>
          <p:nvPr/>
        </p:nvSpPr>
        <p:spPr>
          <a:xfrm>
            <a:off x="1635186" y="3205046"/>
            <a:ext cx="1080000" cy="10800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香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0DFD3CE-0BDC-49B2-A7C2-F736A92F7495}"/>
              </a:ext>
            </a:extLst>
          </p:cNvPr>
          <p:cNvSpPr/>
          <p:nvPr/>
        </p:nvSpPr>
        <p:spPr>
          <a:xfrm>
            <a:off x="6880928" y="3205046"/>
            <a:ext cx="1080000" cy="10800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色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B35BF918-AE5D-4C1B-81A8-B16AD7219C19}"/>
              </a:ext>
            </a:extLst>
          </p:cNvPr>
          <p:cNvSpPr/>
          <p:nvPr/>
        </p:nvSpPr>
        <p:spPr>
          <a:xfrm>
            <a:off x="4305981" y="3205046"/>
            <a:ext cx="1080000" cy="10800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味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890177E4-107F-44CF-B416-55135EC5E5B6}"/>
              </a:ext>
            </a:extLst>
          </p:cNvPr>
          <p:cNvSpPr/>
          <p:nvPr/>
        </p:nvSpPr>
        <p:spPr>
          <a:xfrm>
            <a:off x="9551723" y="3205046"/>
            <a:ext cx="1080000" cy="10800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亮</a:t>
            </a:r>
          </a:p>
        </p:txBody>
      </p:sp>
    </p:spTree>
    <p:extLst>
      <p:ext uri="{BB962C8B-B14F-4D97-AF65-F5344CB8AC3E}">
        <p14:creationId xmlns:p14="http://schemas.microsoft.com/office/powerpoint/2010/main" val="3760989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A8A9EA2-5CE9-4620-82CA-3A82657E02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茉莉花茶的加工工艺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3664F9D2-A1B5-42B3-82C1-A0B7AE990F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626114"/>
              </p:ext>
            </p:extLst>
          </p:nvPr>
        </p:nvGraphicFramePr>
        <p:xfrm>
          <a:off x="605700" y="1273033"/>
          <a:ext cx="7647354" cy="419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标注: 上箭头 3">
            <a:extLst>
              <a:ext uri="{FF2B5EF4-FFF2-40B4-BE49-F238E27FC236}">
                <a16:creationId xmlns:a16="http://schemas.microsoft.com/office/drawing/2014/main" id="{CFF68430-C800-4133-87CB-63EE45B38548}"/>
              </a:ext>
            </a:extLst>
          </p:cNvPr>
          <p:cNvSpPr/>
          <p:nvPr/>
        </p:nvSpPr>
        <p:spPr>
          <a:xfrm>
            <a:off x="605700" y="5238549"/>
            <a:ext cx="7647354" cy="953051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/>
          <a:p>
            <a:pPr algn="ctr">
              <a:lnSpc>
                <a:spcPct val="130000"/>
              </a:lnSpc>
            </a:pPr>
            <a:r>
              <a:rPr lang="zh-CN" altLang="zh-CN" sz="2000" b="1" dirty="0">
                <a:blipFill>
                  <a:blip r:embed="rId7"/>
                  <a:stretch>
                    <a:fillRect/>
                  </a:stretch>
                </a:blipFill>
              </a:rPr>
              <a:t>上述一轮为一窨</a:t>
            </a:r>
            <a:endParaRPr lang="zh-CN" altLang="en-US" sz="2000" b="1" dirty="0">
              <a:blipFill>
                <a:blip r:embed="rId7"/>
                <a:stretch>
                  <a:fillRect/>
                </a:stretch>
              </a:blip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70616A7-118A-43AE-A05A-4929AE6DF96C}"/>
              </a:ext>
            </a:extLst>
          </p:cNvPr>
          <p:cNvSpPr/>
          <p:nvPr/>
        </p:nvSpPr>
        <p:spPr>
          <a:xfrm>
            <a:off x="8549690" y="1792048"/>
            <a:ext cx="3115129" cy="2883877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7"/>
                  <a:stretch>
                    <a:fillRect/>
                  </a:stretch>
                </a:blipFill>
              </a:rPr>
              <a:t>根据茶坯的质量，</a:t>
            </a:r>
            <a:endParaRPr lang="en-US" altLang="zh-CN" sz="2000" b="1" dirty="0">
              <a:blipFill>
                <a:blip r:embed="rId7"/>
                <a:stretch>
                  <a:fillRect/>
                </a:stretch>
              </a:blip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zh-CN" sz="2000" b="1" dirty="0">
                <a:blipFill>
                  <a:blip r:embed="rId7"/>
                  <a:stretch>
                    <a:fillRect/>
                  </a:stretch>
                </a:blipFill>
              </a:rPr>
              <a:t>高档的茶坯要窨6</a:t>
            </a:r>
            <a:r>
              <a:rPr lang="en-US" altLang="zh-CN" sz="2000" b="1" dirty="0">
                <a:blipFill>
                  <a:blip r:embed="rId7"/>
                  <a:stretch>
                    <a:fillRect/>
                  </a:stretch>
                </a:blipFill>
              </a:rPr>
              <a:t>—</a:t>
            </a:r>
            <a:r>
              <a:rPr lang="zh-CN" altLang="zh-CN" sz="2000" b="1" dirty="0">
                <a:blipFill>
                  <a:blip r:embed="rId7"/>
                  <a:stretch>
                    <a:fillRect/>
                  </a:stretch>
                </a:blipFill>
              </a:rPr>
              <a:t>8次；</a:t>
            </a:r>
            <a:endParaRPr lang="en-US" altLang="zh-CN" sz="2000" b="1" dirty="0">
              <a:blipFill>
                <a:blip r:embed="rId7"/>
                <a:stretch>
                  <a:fillRect/>
                </a:stretch>
              </a:blip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zh-CN" sz="2000" b="1" dirty="0">
                <a:blipFill>
                  <a:blip r:embed="rId7"/>
                  <a:stretch>
                    <a:fillRect/>
                  </a:stretch>
                </a:blipFill>
              </a:rPr>
              <a:t>中档的茶坯窨4</a:t>
            </a:r>
            <a:r>
              <a:rPr lang="en-US" altLang="zh-CN" sz="2000" b="1" dirty="0">
                <a:blipFill>
                  <a:blip r:embed="rId7"/>
                  <a:stretch>
                    <a:fillRect/>
                  </a:stretch>
                </a:blipFill>
              </a:rPr>
              <a:t>—</a:t>
            </a:r>
            <a:r>
              <a:rPr lang="zh-CN" altLang="zh-CN" sz="2000" b="1" dirty="0">
                <a:blipFill>
                  <a:blip r:embed="rId7"/>
                  <a:stretch>
                    <a:fillRect/>
                  </a:stretch>
                </a:blipFill>
              </a:rPr>
              <a:t>6次；</a:t>
            </a:r>
            <a:endParaRPr lang="en-US" altLang="zh-CN" sz="2000" b="1" dirty="0">
              <a:blipFill>
                <a:blip r:embed="rId7"/>
                <a:stretch>
                  <a:fillRect/>
                </a:stretch>
              </a:blip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zh-CN" sz="2000" b="1" dirty="0">
                <a:blipFill>
                  <a:blip r:embed="rId7"/>
                  <a:stretch>
                    <a:fillRect/>
                  </a:stretch>
                </a:blipFill>
              </a:rPr>
              <a:t>低档的茶坯窨3次，或一半用鲜花窨制、一半用巳经窨制过的茉莉花进行压花，然后拼配混合。</a:t>
            </a:r>
            <a:endParaRPr lang="zh-CN" altLang="en-US" sz="2000" b="1" dirty="0">
              <a:blipFill>
                <a:blip r:embed="rId7"/>
                <a:stretch>
                  <a:fillRect/>
                </a:stretch>
              </a:blip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AA193A-3B0D-4A65-8D60-5340D016936E}"/>
              </a:ext>
            </a:extLst>
          </p:cNvPr>
          <p:cNvSpPr/>
          <p:nvPr/>
        </p:nvSpPr>
        <p:spPr>
          <a:xfrm>
            <a:off x="8982010" y="5328980"/>
            <a:ext cx="2250488" cy="772188"/>
          </a:xfrm>
          <a:prstGeom prst="rect">
            <a:avLst/>
          </a:prstGeom>
          <a:noFill/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blipFill>
                  <a:blip r:embed="rId7"/>
                  <a:stretch>
                    <a:fillRect/>
                  </a:stretch>
                </a:blipFill>
              </a:rPr>
              <a:t>最后</a:t>
            </a:r>
            <a:r>
              <a:rPr lang="zh-CN" altLang="zh-CN" sz="2000" b="1" dirty="0">
                <a:blipFill>
                  <a:blip r:embed="rId7"/>
                  <a:stretch>
                    <a:fillRect/>
                  </a:stretch>
                </a:blipFill>
              </a:rPr>
              <a:t>提花、匀堆、装箱等十道工序</a:t>
            </a:r>
            <a:endParaRPr lang="zh-CN" altLang="en-US" sz="2000" b="1" dirty="0">
              <a:blipFill>
                <a:blip r:embed="rId7"/>
                <a:stretch>
                  <a:fillRect/>
                </a:stretch>
              </a:blipFill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E50E4EF-02BB-4C47-A99B-A13B811C9622}"/>
              </a:ext>
            </a:extLst>
          </p:cNvPr>
          <p:cNvCxnSpPr>
            <a:cxnSpLocks/>
          </p:cNvCxnSpPr>
          <p:nvPr/>
        </p:nvCxnSpPr>
        <p:spPr>
          <a:xfrm>
            <a:off x="8471540" y="1748611"/>
            <a:ext cx="0" cy="290935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FFB103F-D908-4DDB-A000-984B29B59F4C}"/>
              </a:ext>
            </a:extLst>
          </p:cNvPr>
          <p:cNvCxnSpPr>
            <a:cxnSpLocks/>
          </p:cNvCxnSpPr>
          <p:nvPr/>
        </p:nvCxnSpPr>
        <p:spPr>
          <a:xfrm>
            <a:off x="8471540" y="5181600"/>
            <a:ext cx="0" cy="1010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991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5CA2C19-9B07-4996-8C88-CC5D43D8A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茉莉花茶的功效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DA96477-3584-4AA0-951E-7DE53BCB05F1}"/>
              </a:ext>
            </a:extLst>
          </p:cNvPr>
          <p:cNvGrpSpPr/>
          <p:nvPr/>
        </p:nvGrpSpPr>
        <p:grpSpPr>
          <a:xfrm>
            <a:off x="3132013" y="2201983"/>
            <a:ext cx="5922111" cy="2948355"/>
            <a:chOff x="3132013" y="2201983"/>
            <a:chExt cx="5922111" cy="2948355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52AFBAF4-7C8F-4664-8819-529C0A270B1C}"/>
                </a:ext>
              </a:extLst>
            </p:cNvPr>
            <p:cNvSpPr/>
            <p:nvPr/>
          </p:nvSpPr>
          <p:spPr>
            <a:xfrm rot="16200000" flipH="1">
              <a:off x="3621940" y="2837227"/>
              <a:ext cx="687753" cy="1667608"/>
            </a:xfrm>
            <a:custGeom>
              <a:avLst/>
              <a:gdLst>
                <a:gd name="connsiteX0" fmla="*/ 754185 w 1508369"/>
                <a:gd name="connsiteY0" fmla="*/ 0 h 2383692"/>
                <a:gd name="connsiteX1" fmla="*/ 963410 w 1508369"/>
                <a:gd name="connsiteY1" fmla="*/ 661281 h 2383692"/>
                <a:gd name="connsiteX2" fmla="*/ 940480 w 1508369"/>
                <a:gd name="connsiteY2" fmla="*/ 735014 h 2383692"/>
                <a:gd name="connsiteX3" fmla="*/ 887047 w 1508369"/>
                <a:gd name="connsiteY3" fmla="*/ 1196948 h 2383692"/>
                <a:gd name="connsiteX4" fmla="*/ 1497465 w 1508369"/>
                <a:gd name="connsiteY4" fmla="*/ 2377565 h 2383692"/>
                <a:gd name="connsiteX5" fmla="*/ 1506688 w 1508369"/>
                <a:gd name="connsiteY5" fmla="*/ 2378378 h 2383692"/>
                <a:gd name="connsiteX6" fmla="*/ 1508369 w 1508369"/>
                <a:gd name="connsiteY6" fmla="*/ 2383692 h 2383692"/>
                <a:gd name="connsiteX7" fmla="*/ 0 w 1508369"/>
                <a:gd name="connsiteY7" fmla="*/ 2383692 h 2383692"/>
                <a:gd name="connsiteX8" fmla="*/ 1681 w 1508369"/>
                <a:gd name="connsiteY8" fmla="*/ 2378378 h 2383692"/>
                <a:gd name="connsiteX9" fmla="*/ 10905 w 1508369"/>
                <a:gd name="connsiteY9" fmla="*/ 2377565 h 2383692"/>
                <a:gd name="connsiteX10" fmla="*/ 621323 w 1508369"/>
                <a:gd name="connsiteY10" fmla="*/ 1196948 h 2383692"/>
                <a:gd name="connsiteX11" fmla="*/ 567890 w 1508369"/>
                <a:gd name="connsiteY11" fmla="*/ 735014 h 2383692"/>
                <a:gd name="connsiteX12" fmla="*/ 544960 w 1508369"/>
                <a:gd name="connsiteY12" fmla="*/ 661280 h 238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8369" h="2383692">
                  <a:moveTo>
                    <a:pt x="754185" y="0"/>
                  </a:moveTo>
                  <a:lnTo>
                    <a:pt x="963410" y="661281"/>
                  </a:lnTo>
                  <a:lnTo>
                    <a:pt x="940480" y="735014"/>
                  </a:lnTo>
                  <a:cubicBezTo>
                    <a:pt x="906073" y="876994"/>
                    <a:pt x="887047" y="1033093"/>
                    <a:pt x="887047" y="1196948"/>
                  </a:cubicBezTo>
                  <a:cubicBezTo>
                    <a:pt x="887047" y="1811405"/>
                    <a:pt x="1154603" y="2316792"/>
                    <a:pt x="1497465" y="2377565"/>
                  </a:cubicBezTo>
                  <a:lnTo>
                    <a:pt x="1506688" y="2378378"/>
                  </a:lnTo>
                  <a:lnTo>
                    <a:pt x="1508369" y="2383692"/>
                  </a:lnTo>
                  <a:lnTo>
                    <a:pt x="0" y="2383692"/>
                  </a:lnTo>
                  <a:lnTo>
                    <a:pt x="1681" y="2378378"/>
                  </a:lnTo>
                  <a:lnTo>
                    <a:pt x="10905" y="2377565"/>
                  </a:lnTo>
                  <a:cubicBezTo>
                    <a:pt x="353767" y="2316792"/>
                    <a:pt x="621323" y="1811405"/>
                    <a:pt x="621323" y="1196948"/>
                  </a:cubicBezTo>
                  <a:cubicBezTo>
                    <a:pt x="621323" y="1033093"/>
                    <a:pt x="602297" y="876994"/>
                    <a:pt x="567890" y="735014"/>
                  </a:cubicBezTo>
                  <a:lnTo>
                    <a:pt x="544960" y="66128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CF2139ED-CD47-4E4E-840D-7B40850151A4}"/>
                </a:ext>
              </a:extLst>
            </p:cNvPr>
            <p:cNvSpPr/>
            <p:nvPr/>
          </p:nvSpPr>
          <p:spPr>
            <a:xfrm rot="16200000" flipH="1">
              <a:off x="4165232" y="3758223"/>
              <a:ext cx="687753" cy="1667608"/>
            </a:xfrm>
            <a:custGeom>
              <a:avLst/>
              <a:gdLst>
                <a:gd name="connsiteX0" fmla="*/ 754185 w 1508369"/>
                <a:gd name="connsiteY0" fmla="*/ 0 h 2383692"/>
                <a:gd name="connsiteX1" fmla="*/ 963410 w 1508369"/>
                <a:gd name="connsiteY1" fmla="*/ 661281 h 2383692"/>
                <a:gd name="connsiteX2" fmla="*/ 940480 w 1508369"/>
                <a:gd name="connsiteY2" fmla="*/ 735014 h 2383692"/>
                <a:gd name="connsiteX3" fmla="*/ 887047 w 1508369"/>
                <a:gd name="connsiteY3" fmla="*/ 1196948 h 2383692"/>
                <a:gd name="connsiteX4" fmla="*/ 1497465 w 1508369"/>
                <a:gd name="connsiteY4" fmla="*/ 2377565 h 2383692"/>
                <a:gd name="connsiteX5" fmla="*/ 1506688 w 1508369"/>
                <a:gd name="connsiteY5" fmla="*/ 2378378 h 2383692"/>
                <a:gd name="connsiteX6" fmla="*/ 1508369 w 1508369"/>
                <a:gd name="connsiteY6" fmla="*/ 2383692 h 2383692"/>
                <a:gd name="connsiteX7" fmla="*/ 0 w 1508369"/>
                <a:gd name="connsiteY7" fmla="*/ 2383692 h 2383692"/>
                <a:gd name="connsiteX8" fmla="*/ 1681 w 1508369"/>
                <a:gd name="connsiteY8" fmla="*/ 2378378 h 2383692"/>
                <a:gd name="connsiteX9" fmla="*/ 10905 w 1508369"/>
                <a:gd name="connsiteY9" fmla="*/ 2377565 h 2383692"/>
                <a:gd name="connsiteX10" fmla="*/ 621323 w 1508369"/>
                <a:gd name="connsiteY10" fmla="*/ 1196948 h 2383692"/>
                <a:gd name="connsiteX11" fmla="*/ 567890 w 1508369"/>
                <a:gd name="connsiteY11" fmla="*/ 735014 h 2383692"/>
                <a:gd name="connsiteX12" fmla="*/ 544960 w 1508369"/>
                <a:gd name="connsiteY12" fmla="*/ 661280 h 238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8369" h="2383692">
                  <a:moveTo>
                    <a:pt x="754185" y="0"/>
                  </a:moveTo>
                  <a:lnTo>
                    <a:pt x="963410" y="661281"/>
                  </a:lnTo>
                  <a:lnTo>
                    <a:pt x="940480" y="735014"/>
                  </a:lnTo>
                  <a:cubicBezTo>
                    <a:pt x="906073" y="876994"/>
                    <a:pt x="887047" y="1033093"/>
                    <a:pt x="887047" y="1196948"/>
                  </a:cubicBezTo>
                  <a:cubicBezTo>
                    <a:pt x="887047" y="1811405"/>
                    <a:pt x="1154603" y="2316792"/>
                    <a:pt x="1497465" y="2377565"/>
                  </a:cubicBezTo>
                  <a:lnTo>
                    <a:pt x="1506688" y="2378378"/>
                  </a:lnTo>
                  <a:lnTo>
                    <a:pt x="1508369" y="2383692"/>
                  </a:lnTo>
                  <a:lnTo>
                    <a:pt x="0" y="2383692"/>
                  </a:lnTo>
                  <a:lnTo>
                    <a:pt x="1681" y="2378378"/>
                  </a:lnTo>
                  <a:lnTo>
                    <a:pt x="10905" y="2377565"/>
                  </a:lnTo>
                  <a:cubicBezTo>
                    <a:pt x="353767" y="2316792"/>
                    <a:pt x="621323" y="1811405"/>
                    <a:pt x="621323" y="1196948"/>
                  </a:cubicBezTo>
                  <a:cubicBezTo>
                    <a:pt x="621323" y="1033093"/>
                    <a:pt x="602297" y="876994"/>
                    <a:pt x="567890" y="735014"/>
                  </a:cubicBezTo>
                  <a:lnTo>
                    <a:pt x="544960" y="66128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6C1F8EBB-2726-4B20-83BF-73A4D0162A09}"/>
                </a:ext>
              </a:extLst>
            </p:cNvPr>
            <p:cNvSpPr/>
            <p:nvPr/>
          </p:nvSpPr>
          <p:spPr>
            <a:xfrm rot="16200000" flipH="1">
              <a:off x="4165233" y="1932846"/>
              <a:ext cx="687753" cy="1667608"/>
            </a:xfrm>
            <a:custGeom>
              <a:avLst/>
              <a:gdLst>
                <a:gd name="connsiteX0" fmla="*/ 754185 w 1508369"/>
                <a:gd name="connsiteY0" fmla="*/ 0 h 2383692"/>
                <a:gd name="connsiteX1" fmla="*/ 963410 w 1508369"/>
                <a:gd name="connsiteY1" fmla="*/ 661281 h 2383692"/>
                <a:gd name="connsiteX2" fmla="*/ 940480 w 1508369"/>
                <a:gd name="connsiteY2" fmla="*/ 735014 h 2383692"/>
                <a:gd name="connsiteX3" fmla="*/ 887047 w 1508369"/>
                <a:gd name="connsiteY3" fmla="*/ 1196948 h 2383692"/>
                <a:gd name="connsiteX4" fmla="*/ 1497465 w 1508369"/>
                <a:gd name="connsiteY4" fmla="*/ 2377565 h 2383692"/>
                <a:gd name="connsiteX5" fmla="*/ 1506688 w 1508369"/>
                <a:gd name="connsiteY5" fmla="*/ 2378378 h 2383692"/>
                <a:gd name="connsiteX6" fmla="*/ 1508369 w 1508369"/>
                <a:gd name="connsiteY6" fmla="*/ 2383692 h 2383692"/>
                <a:gd name="connsiteX7" fmla="*/ 0 w 1508369"/>
                <a:gd name="connsiteY7" fmla="*/ 2383692 h 2383692"/>
                <a:gd name="connsiteX8" fmla="*/ 1681 w 1508369"/>
                <a:gd name="connsiteY8" fmla="*/ 2378378 h 2383692"/>
                <a:gd name="connsiteX9" fmla="*/ 10905 w 1508369"/>
                <a:gd name="connsiteY9" fmla="*/ 2377565 h 2383692"/>
                <a:gd name="connsiteX10" fmla="*/ 621323 w 1508369"/>
                <a:gd name="connsiteY10" fmla="*/ 1196948 h 2383692"/>
                <a:gd name="connsiteX11" fmla="*/ 567890 w 1508369"/>
                <a:gd name="connsiteY11" fmla="*/ 735014 h 2383692"/>
                <a:gd name="connsiteX12" fmla="*/ 544960 w 1508369"/>
                <a:gd name="connsiteY12" fmla="*/ 661280 h 238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8369" h="2383692">
                  <a:moveTo>
                    <a:pt x="754185" y="0"/>
                  </a:moveTo>
                  <a:lnTo>
                    <a:pt x="963410" y="661281"/>
                  </a:lnTo>
                  <a:lnTo>
                    <a:pt x="940480" y="735014"/>
                  </a:lnTo>
                  <a:cubicBezTo>
                    <a:pt x="906073" y="876994"/>
                    <a:pt x="887047" y="1033093"/>
                    <a:pt x="887047" y="1196948"/>
                  </a:cubicBezTo>
                  <a:cubicBezTo>
                    <a:pt x="887047" y="1811405"/>
                    <a:pt x="1154603" y="2316792"/>
                    <a:pt x="1497465" y="2377565"/>
                  </a:cubicBezTo>
                  <a:lnTo>
                    <a:pt x="1506688" y="2378378"/>
                  </a:lnTo>
                  <a:lnTo>
                    <a:pt x="1508369" y="2383692"/>
                  </a:lnTo>
                  <a:lnTo>
                    <a:pt x="0" y="2383692"/>
                  </a:lnTo>
                  <a:lnTo>
                    <a:pt x="1681" y="2378378"/>
                  </a:lnTo>
                  <a:lnTo>
                    <a:pt x="10905" y="2377565"/>
                  </a:lnTo>
                  <a:cubicBezTo>
                    <a:pt x="353767" y="2316792"/>
                    <a:pt x="621323" y="1811405"/>
                    <a:pt x="621323" y="1196948"/>
                  </a:cubicBezTo>
                  <a:cubicBezTo>
                    <a:pt x="621323" y="1033093"/>
                    <a:pt x="602297" y="876994"/>
                    <a:pt x="567890" y="735014"/>
                  </a:cubicBezTo>
                  <a:lnTo>
                    <a:pt x="544960" y="66128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C13918F-8AD6-4721-9D05-741CE54775B5}"/>
                </a:ext>
              </a:extLst>
            </p:cNvPr>
            <p:cNvSpPr/>
            <p:nvPr/>
          </p:nvSpPr>
          <p:spPr>
            <a:xfrm rot="5400000">
              <a:off x="7876443" y="2837226"/>
              <a:ext cx="687753" cy="1667608"/>
            </a:xfrm>
            <a:custGeom>
              <a:avLst/>
              <a:gdLst>
                <a:gd name="connsiteX0" fmla="*/ 754185 w 1508369"/>
                <a:gd name="connsiteY0" fmla="*/ 0 h 2383692"/>
                <a:gd name="connsiteX1" fmla="*/ 963410 w 1508369"/>
                <a:gd name="connsiteY1" fmla="*/ 661281 h 2383692"/>
                <a:gd name="connsiteX2" fmla="*/ 940480 w 1508369"/>
                <a:gd name="connsiteY2" fmla="*/ 735014 h 2383692"/>
                <a:gd name="connsiteX3" fmla="*/ 887047 w 1508369"/>
                <a:gd name="connsiteY3" fmla="*/ 1196948 h 2383692"/>
                <a:gd name="connsiteX4" fmla="*/ 1497465 w 1508369"/>
                <a:gd name="connsiteY4" fmla="*/ 2377565 h 2383692"/>
                <a:gd name="connsiteX5" fmla="*/ 1506688 w 1508369"/>
                <a:gd name="connsiteY5" fmla="*/ 2378378 h 2383692"/>
                <a:gd name="connsiteX6" fmla="*/ 1508369 w 1508369"/>
                <a:gd name="connsiteY6" fmla="*/ 2383692 h 2383692"/>
                <a:gd name="connsiteX7" fmla="*/ 0 w 1508369"/>
                <a:gd name="connsiteY7" fmla="*/ 2383692 h 2383692"/>
                <a:gd name="connsiteX8" fmla="*/ 1681 w 1508369"/>
                <a:gd name="connsiteY8" fmla="*/ 2378378 h 2383692"/>
                <a:gd name="connsiteX9" fmla="*/ 10905 w 1508369"/>
                <a:gd name="connsiteY9" fmla="*/ 2377565 h 2383692"/>
                <a:gd name="connsiteX10" fmla="*/ 621323 w 1508369"/>
                <a:gd name="connsiteY10" fmla="*/ 1196948 h 2383692"/>
                <a:gd name="connsiteX11" fmla="*/ 567890 w 1508369"/>
                <a:gd name="connsiteY11" fmla="*/ 735014 h 2383692"/>
                <a:gd name="connsiteX12" fmla="*/ 544960 w 1508369"/>
                <a:gd name="connsiteY12" fmla="*/ 661280 h 238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8369" h="2383692">
                  <a:moveTo>
                    <a:pt x="754185" y="0"/>
                  </a:moveTo>
                  <a:lnTo>
                    <a:pt x="963410" y="661281"/>
                  </a:lnTo>
                  <a:lnTo>
                    <a:pt x="940480" y="735014"/>
                  </a:lnTo>
                  <a:cubicBezTo>
                    <a:pt x="906073" y="876994"/>
                    <a:pt x="887047" y="1033093"/>
                    <a:pt x="887047" y="1196948"/>
                  </a:cubicBezTo>
                  <a:cubicBezTo>
                    <a:pt x="887047" y="1811405"/>
                    <a:pt x="1154603" y="2316792"/>
                    <a:pt x="1497465" y="2377565"/>
                  </a:cubicBezTo>
                  <a:lnTo>
                    <a:pt x="1506688" y="2378378"/>
                  </a:lnTo>
                  <a:lnTo>
                    <a:pt x="1508369" y="2383692"/>
                  </a:lnTo>
                  <a:lnTo>
                    <a:pt x="0" y="2383692"/>
                  </a:lnTo>
                  <a:lnTo>
                    <a:pt x="1681" y="2378378"/>
                  </a:lnTo>
                  <a:lnTo>
                    <a:pt x="10905" y="2377565"/>
                  </a:lnTo>
                  <a:cubicBezTo>
                    <a:pt x="353767" y="2316792"/>
                    <a:pt x="621323" y="1811405"/>
                    <a:pt x="621323" y="1196948"/>
                  </a:cubicBezTo>
                  <a:cubicBezTo>
                    <a:pt x="621323" y="1033093"/>
                    <a:pt x="602297" y="876994"/>
                    <a:pt x="567890" y="735014"/>
                  </a:cubicBezTo>
                  <a:lnTo>
                    <a:pt x="544960" y="66128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809E6B10-1B0E-40F9-BA38-919589169E91}"/>
                </a:ext>
              </a:extLst>
            </p:cNvPr>
            <p:cNvSpPr/>
            <p:nvPr/>
          </p:nvSpPr>
          <p:spPr>
            <a:xfrm rot="5400000">
              <a:off x="7395796" y="3758222"/>
              <a:ext cx="687753" cy="1667608"/>
            </a:xfrm>
            <a:custGeom>
              <a:avLst/>
              <a:gdLst>
                <a:gd name="connsiteX0" fmla="*/ 754185 w 1508369"/>
                <a:gd name="connsiteY0" fmla="*/ 0 h 2383692"/>
                <a:gd name="connsiteX1" fmla="*/ 963410 w 1508369"/>
                <a:gd name="connsiteY1" fmla="*/ 661281 h 2383692"/>
                <a:gd name="connsiteX2" fmla="*/ 940480 w 1508369"/>
                <a:gd name="connsiteY2" fmla="*/ 735014 h 2383692"/>
                <a:gd name="connsiteX3" fmla="*/ 887047 w 1508369"/>
                <a:gd name="connsiteY3" fmla="*/ 1196948 h 2383692"/>
                <a:gd name="connsiteX4" fmla="*/ 1497465 w 1508369"/>
                <a:gd name="connsiteY4" fmla="*/ 2377565 h 2383692"/>
                <a:gd name="connsiteX5" fmla="*/ 1506688 w 1508369"/>
                <a:gd name="connsiteY5" fmla="*/ 2378378 h 2383692"/>
                <a:gd name="connsiteX6" fmla="*/ 1508369 w 1508369"/>
                <a:gd name="connsiteY6" fmla="*/ 2383692 h 2383692"/>
                <a:gd name="connsiteX7" fmla="*/ 0 w 1508369"/>
                <a:gd name="connsiteY7" fmla="*/ 2383692 h 2383692"/>
                <a:gd name="connsiteX8" fmla="*/ 1681 w 1508369"/>
                <a:gd name="connsiteY8" fmla="*/ 2378378 h 2383692"/>
                <a:gd name="connsiteX9" fmla="*/ 10905 w 1508369"/>
                <a:gd name="connsiteY9" fmla="*/ 2377565 h 2383692"/>
                <a:gd name="connsiteX10" fmla="*/ 621323 w 1508369"/>
                <a:gd name="connsiteY10" fmla="*/ 1196948 h 2383692"/>
                <a:gd name="connsiteX11" fmla="*/ 567890 w 1508369"/>
                <a:gd name="connsiteY11" fmla="*/ 735014 h 2383692"/>
                <a:gd name="connsiteX12" fmla="*/ 544960 w 1508369"/>
                <a:gd name="connsiteY12" fmla="*/ 661280 h 238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8369" h="2383692">
                  <a:moveTo>
                    <a:pt x="754185" y="0"/>
                  </a:moveTo>
                  <a:lnTo>
                    <a:pt x="963410" y="661281"/>
                  </a:lnTo>
                  <a:lnTo>
                    <a:pt x="940480" y="735014"/>
                  </a:lnTo>
                  <a:cubicBezTo>
                    <a:pt x="906073" y="876994"/>
                    <a:pt x="887047" y="1033093"/>
                    <a:pt x="887047" y="1196948"/>
                  </a:cubicBezTo>
                  <a:cubicBezTo>
                    <a:pt x="887047" y="1811405"/>
                    <a:pt x="1154603" y="2316792"/>
                    <a:pt x="1497465" y="2377565"/>
                  </a:cubicBezTo>
                  <a:lnTo>
                    <a:pt x="1506688" y="2378378"/>
                  </a:lnTo>
                  <a:lnTo>
                    <a:pt x="1508369" y="2383692"/>
                  </a:lnTo>
                  <a:lnTo>
                    <a:pt x="0" y="2383692"/>
                  </a:lnTo>
                  <a:lnTo>
                    <a:pt x="1681" y="2378378"/>
                  </a:lnTo>
                  <a:lnTo>
                    <a:pt x="10905" y="2377565"/>
                  </a:lnTo>
                  <a:cubicBezTo>
                    <a:pt x="353767" y="2316792"/>
                    <a:pt x="621323" y="1811405"/>
                    <a:pt x="621323" y="1196948"/>
                  </a:cubicBezTo>
                  <a:cubicBezTo>
                    <a:pt x="621323" y="1033093"/>
                    <a:pt x="602297" y="876994"/>
                    <a:pt x="567890" y="735014"/>
                  </a:cubicBezTo>
                  <a:lnTo>
                    <a:pt x="544960" y="66128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7098A1F8-6400-493C-BADB-C41308609892}"/>
                </a:ext>
              </a:extLst>
            </p:cNvPr>
            <p:cNvSpPr/>
            <p:nvPr/>
          </p:nvSpPr>
          <p:spPr>
            <a:xfrm rot="5400000">
              <a:off x="7395797" y="1932845"/>
              <a:ext cx="687753" cy="1667608"/>
            </a:xfrm>
            <a:custGeom>
              <a:avLst/>
              <a:gdLst>
                <a:gd name="connsiteX0" fmla="*/ 754185 w 1508369"/>
                <a:gd name="connsiteY0" fmla="*/ 0 h 2383692"/>
                <a:gd name="connsiteX1" fmla="*/ 963410 w 1508369"/>
                <a:gd name="connsiteY1" fmla="*/ 661281 h 2383692"/>
                <a:gd name="connsiteX2" fmla="*/ 940480 w 1508369"/>
                <a:gd name="connsiteY2" fmla="*/ 735014 h 2383692"/>
                <a:gd name="connsiteX3" fmla="*/ 887047 w 1508369"/>
                <a:gd name="connsiteY3" fmla="*/ 1196948 h 2383692"/>
                <a:gd name="connsiteX4" fmla="*/ 1497465 w 1508369"/>
                <a:gd name="connsiteY4" fmla="*/ 2377565 h 2383692"/>
                <a:gd name="connsiteX5" fmla="*/ 1506688 w 1508369"/>
                <a:gd name="connsiteY5" fmla="*/ 2378378 h 2383692"/>
                <a:gd name="connsiteX6" fmla="*/ 1508369 w 1508369"/>
                <a:gd name="connsiteY6" fmla="*/ 2383692 h 2383692"/>
                <a:gd name="connsiteX7" fmla="*/ 0 w 1508369"/>
                <a:gd name="connsiteY7" fmla="*/ 2383692 h 2383692"/>
                <a:gd name="connsiteX8" fmla="*/ 1681 w 1508369"/>
                <a:gd name="connsiteY8" fmla="*/ 2378378 h 2383692"/>
                <a:gd name="connsiteX9" fmla="*/ 10905 w 1508369"/>
                <a:gd name="connsiteY9" fmla="*/ 2377565 h 2383692"/>
                <a:gd name="connsiteX10" fmla="*/ 621323 w 1508369"/>
                <a:gd name="connsiteY10" fmla="*/ 1196948 h 2383692"/>
                <a:gd name="connsiteX11" fmla="*/ 567890 w 1508369"/>
                <a:gd name="connsiteY11" fmla="*/ 735014 h 2383692"/>
                <a:gd name="connsiteX12" fmla="*/ 544960 w 1508369"/>
                <a:gd name="connsiteY12" fmla="*/ 661280 h 238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8369" h="2383692">
                  <a:moveTo>
                    <a:pt x="754185" y="0"/>
                  </a:moveTo>
                  <a:lnTo>
                    <a:pt x="963410" y="661281"/>
                  </a:lnTo>
                  <a:lnTo>
                    <a:pt x="940480" y="735014"/>
                  </a:lnTo>
                  <a:cubicBezTo>
                    <a:pt x="906073" y="876994"/>
                    <a:pt x="887047" y="1033093"/>
                    <a:pt x="887047" y="1196948"/>
                  </a:cubicBezTo>
                  <a:cubicBezTo>
                    <a:pt x="887047" y="1811405"/>
                    <a:pt x="1154603" y="2316792"/>
                    <a:pt x="1497465" y="2377565"/>
                  </a:cubicBezTo>
                  <a:lnTo>
                    <a:pt x="1506688" y="2378378"/>
                  </a:lnTo>
                  <a:lnTo>
                    <a:pt x="1508369" y="2383692"/>
                  </a:lnTo>
                  <a:lnTo>
                    <a:pt x="0" y="2383692"/>
                  </a:lnTo>
                  <a:lnTo>
                    <a:pt x="1681" y="2378378"/>
                  </a:lnTo>
                  <a:lnTo>
                    <a:pt x="10905" y="2377565"/>
                  </a:lnTo>
                  <a:cubicBezTo>
                    <a:pt x="353767" y="2316792"/>
                    <a:pt x="621323" y="1811405"/>
                    <a:pt x="621323" y="1196948"/>
                  </a:cubicBezTo>
                  <a:cubicBezTo>
                    <a:pt x="621323" y="1033093"/>
                    <a:pt x="602297" y="876994"/>
                    <a:pt x="567890" y="735014"/>
                  </a:cubicBezTo>
                  <a:lnTo>
                    <a:pt x="544960" y="66128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90A4D12B-A8FD-402F-AB4D-BF9153CF2520}"/>
                </a:ext>
              </a:extLst>
            </p:cNvPr>
            <p:cNvSpPr/>
            <p:nvPr/>
          </p:nvSpPr>
          <p:spPr>
            <a:xfrm>
              <a:off x="4621822" y="2201983"/>
              <a:ext cx="2948355" cy="2948355"/>
            </a:xfrm>
            <a:prstGeom prst="ellipse">
              <a:avLst/>
            </a:prstGeom>
            <a:solidFill>
              <a:schemeClr val="bg1"/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形 3" descr="打开的书">
              <a:extLst>
                <a:ext uri="{FF2B5EF4-FFF2-40B4-BE49-F238E27FC236}">
                  <a16:creationId xmlns:a16="http://schemas.microsoft.com/office/drawing/2014/main" id="{A281CB4A-8171-4140-9685-5ACCB79D7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97583" y="2683608"/>
              <a:ext cx="1990969" cy="1990969"/>
            </a:xfrm>
            <a:prstGeom prst="rect">
              <a:avLst/>
            </a:prstGeom>
          </p:spPr>
        </p:pic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D1961C97-18A1-4F33-A717-0C7298C586F3}"/>
              </a:ext>
            </a:extLst>
          </p:cNvPr>
          <p:cNvSpPr/>
          <p:nvPr/>
        </p:nvSpPr>
        <p:spPr>
          <a:xfrm>
            <a:off x="2371198" y="1608039"/>
            <a:ext cx="1777365" cy="888930"/>
          </a:xfrm>
          <a:prstGeom prst="rect">
            <a:avLst/>
          </a:prstGeom>
          <a:noFill/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降血液粘稠度</a:t>
            </a:r>
            <a:endParaRPr lang="en-US" altLang="zh-CN" sz="2000" b="1" dirty="0">
              <a:blipFill>
                <a:blip r:embed="rId4"/>
                <a:stretch>
                  <a:fillRect/>
                </a:stretch>
              </a:blipFill>
            </a:endParaRPr>
          </a:p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（降血小板）</a:t>
            </a:r>
            <a:endParaRPr lang="en-US" altLang="zh-CN" sz="2000" b="1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DCD2D4F-2501-44DB-A34B-0379FA3C8D0A}"/>
              </a:ext>
            </a:extLst>
          </p:cNvPr>
          <p:cNvSpPr/>
          <p:nvPr/>
        </p:nvSpPr>
        <p:spPr>
          <a:xfrm>
            <a:off x="1231901" y="2911354"/>
            <a:ext cx="1918914" cy="1258515"/>
          </a:xfrm>
          <a:prstGeom prst="rect">
            <a:avLst/>
          </a:prstGeom>
          <a:noFill/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预防贫血</a:t>
            </a:r>
            <a:endParaRPr lang="en-US" altLang="zh-CN" sz="2000" b="1" dirty="0">
              <a:blipFill>
                <a:blip r:embed="rId4"/>
                <a:stretch>
                  <a:fillRect/>
                </a:stretch>
              </a:blipFill>
            </a:endParaRPr>
          </a:p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（增加红细胞和血红蛋白量）</a:t>
            </a:r>
            <a:endParaRPr lang="en-US" altLang="zh-CN" sz="2000" b="1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C95CBEA-8F42-44EC-863C-DD926CEC0931}"/>
              </a:ext>
            </a:extLst>
          </p:cNvPr>
          <p:cNvSpPr/>
          <p:nvPr/>
        </p:nvSpPr>
        <p:spPr>
          <a:xfrm>
            <a:off x="2191358" y="4998640"/>
            <a:ext cx="1918914" cy="761427"/>
          </a:xfrm>
          <a:prstGeom prst="rect">
            <a:avLst/>
          </a:prstGeom>
          <a:noFill/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抗氧化作用</a:t>
            </a:r>
            <a:endParaRPr lang="en-US" altLang="zh-CN" sz="2000" b="1" dirty="0">
              <a:blipFill>
                <a:blip r:embed="rId4"/>
                <a:stretch>
                  <a:fillRect/>
                </a:stretch>
              </a:blipFill>
            </a:endParaRPr>
          </a:p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（提高SOD活性）</a:t>
            </a:r>
            <a:endParaRPr lang="en-US" altLang="zh-CN" sz="2000" b="1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1FA489D-9A90-409E-AA0E-96F809B8F4D8}"/>
              </a:ext>
            </a:extLst>
          </p:cNvPr>
          <p:cNvSpPr/>
          <p:nvPr/>
        </p:nvSpPr>
        <p:spPr>
          <a:xfrm>
            <a:off x="8313494" y="1913131"/>
            <a:ext cx="1800493" cy="401328"/>
          </a:xfrm>
          <a:prstGeom prst="rect">
            <a:avLst/>
          </a:prstGeom>
          <a:noFill/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控制体重、减肥</a:t>
            </a:r>
            <a:endParaRPr lang="en-US" altLang="zh-CN" sz="2000" b="1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27D35B5-FBF0-464C-A286-572D7D3A5F06}"/>
              </a:ext>
            </a:extLst>
          </p:cNvPr>
          <p:cNvSpPr/>
          <p:nvPr/>
        </p:nvSpPr>
        <p:spPr>
          <a:xfrm>
            <a:off x="9109324" y="3159899"/>
            <a:ext cx="2262061" cy="761427"/>
          </a:xfrm>
          <a:prstGeom prst="rect">
            <a:avLst/>
          </a:prstGeom>
          <a:noFill/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降血脂</a:t>
            </a:r>
            <a:endParaRPr lang="en-US" altLang="zh-CN" sz="2000" b="1" dirty="0">
              <a:blipFill>
                <a:blip r:embed="rId4"/>
                <a:stretch>
                  <a:fillRect/>
                </a:stretch>
              </a:blipFill>
            </a:endParaRPr>
          </a:p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（降血清、甘油三脂）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A45708F-2694-4F2C-99A5-2607C904367A}"/>
              </a:ext>
            </a:extLst>
          </p:cNvPr>
          <p:cNvSpPr/>
          <p:nvPr/>
        </p:nvSpPr>
        <p:spPr>
          <a:xfrm>
            <a:off x="8220319" y="4934020"/>
            <a:ext cx="2066314" cy="761427"/>
          </a:xfrm>
          <a:prstGeom prst="rect">
            <a:avLst/>
          </a:prstGeom>
          <a:noFill/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预防脂肪肝</a:t>
            </a:r>
            <a:endParaRPr lang="en-US" altLang="zh-CN" sz="2000" b="1" dirty="0">
              <a:blipFill>
                <a:blip r:embed="rId4"/>
                <a:stretch>
                  <a:fillRect/>
                </a:stretch>
              </a:blipFill>
            </a:endParaRPr>
          </a:p>
          <a:p>
            <a:pPr>
              <a:lnSpc>
                <a:spcPct val="130000"/>
              </a:lnSpc>
            </a:pPr>
            <a:r>
              <a:rPr lang="zh-CN" altLang="zh-CN" sz="2000" b="1" dirty="0">
                <a:blipFill>
                  <a:blip r:embed="rId4"/>
                  <a:stretch>
                    <a:fillRect/>
                  </a:stretch>
                </a:blipFill>
              </a:rPr>
              <a:t>（降低肝脏脂质）</a:t>
            </a:r>
          </a:p>
        </p:txBody>
      </p:sp>
    </p:spTree>
    <p:extLst>
      <p:ext uri="{BB962C8B-B14F-4D97-AF65-F5344CB8AC3E}">
        <p14:creationId xmlns:p14="http://schemas.microsoft.com/office/powerpoint/2010/main" val="305957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PLU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6336"/>
      </a:accent1>
      <a:accent2>
        <a:srgbClr val="578846"/>
      </a:accent2>
      <a:accent3>
        <a:srgbClr val="6EA451"/>
      </a:accent3>
      <a:accent4>
        <a:srgbClr val="9DCC85"/>
      </a:accent4>
      <a:accent5>
        <a:srgbClr val="A8D08D"/>
      </a:accent5>
      <a:accent6>
        <a:srgbClr val="E2EFD9"/>
      </a:accent6>
      <a:hlink>
        <a:srgbClr val="0563C1"/>
      </a:hlink>
      <a:folHlink>
        <a:srgbClr val="954F72"/>
      </a:folHlink>
    </a:clrScheme>
    <a:fontScheme name="OfficePLUS3">
      <a:majorFont>
        <a:latin typeface="Arial"/>
        <a:ea typeface="隶书"/>
        <a:cs typeface=""/>
      </a:majorFont>
      <a:minorFont>
        <a:latin typeface="Arial"/>
        <a:ea typeface="江西拙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</TotalTime>
  <Words>1559</Words>
  <Application>Microsoft Office PowerPoint</Application>
  <PresentationFormat>宽屏</PresentationFormat>
  <Paragraphs>264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Segoe UI Light</vt:lpstr>
      <vt:lpstr>Arial</vt:lpstr>
      <vt:lpstr>江西拙楷</vt:lpstr>
      <vt:lpstr>WenYue GuDianMingChaoTi (Non-Commercial Use)</vt:lpstr>
      <vt:lpstr>Microsoft YaHei Light</vt:lpstr>
      <vt:lpstr>隶书</vt:lpstr>
      <vt:lpstr>Genkaimincho</vt:lpstr>
      <vt:lpstr>等线</vt:lpstr>
      <vt:lpstr>Wingdings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金晶</dc:creator>
  <cp:lastModifiedBy>刘 金晶</cp:lastModifiedBy>
  <cp:revision>142</cp:revision>
  <dcterms:created xsi:type="dcterms:W3CDTF">2022-07-06T14:54:37Z</dcterms:created>
  <dcterms:modified xsi:type="dcterms:W3CDTF">2022-08-02T17:36:03Z</dcterms:modified>
</cp:coreProperties>
</file>