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7" r:id="rId2"/>
    <p:sldId id="270" r:id="rId3"/>
    <p:sldId id="259" r:id="rId4"/>
    <p:sldId id="258" r:id="rId5"/>
    <p:sldId id="289" r:id="rId6"/>
    <p:sldId id="266" r:id="rId7"/>
    <p:sldId id="288" r:id="rId8"/>
    <p:sldId id="267" r:id="rId9"/>
    <p:sldId id="271" r:id="rId10"/>
    <p:sldId id="262" r:id="rId11"/>
    <p:sldId id="314" r:id="rId12"/>
    <p:sldId id="318" r:id="rId13"/>
    <p:sldId id="293" r:id="rId14"/>
    <p:sldId id="292" r:id="rId15"/>
    <p:sldId id="313" r:id="rId16"/>
    <p:sldId id="274" r:id="rId17"/>
    <p:sldId id="263" r:id="rId18"/>
    <p:sldId id="290" r:id="rId19"/>
    <p:sldId id="303" r:id="rId20"/>
    <p:sldId id="317" r:id="rId21"/>
    <p:sldId id="299" r:id="rId22"/>
    <p:sldId id="307" r:id="rId23"/>
    <p:sldId id="309" r:id="rId24"/>
    <p:sldId id="304" r:id="rId25"/>
    <p:sldId id="311" r:id="rId26"/>
    <p:sldId id="310" r:id="rId27"/>
    <p:sldId id="312" r:id="rId28"/>
    <p:sldId id="264" r:id="rId29"/>
    <p:sldId id="281" r:id="rId30"/>
    <p:sldId id="321" r:id="rId31"/>
    <p:sldId id="323" r:id="rId32"/>
    <p:sldId id="287" r:id="rId33"/>
    <p:sldId id="322" r:id="rId34"/>
  </p:sldIdLst>
  <p:sldSz cx="12192000" cy="6858000"/>
  <p:notesSz cx="6858000" cy="9144000"/>
  <p:embeddedFontLst>
    <p:embeddedFont>
      <p:font typeface="Microsoft YaHei" panose="020B0503020204020204" pitchFamily="34" charset="-122"/>
      <p:regular r:id="rId36"/>
      <p:bold r:id="rId37"/>
    </p:embeddedFont>
    <p:embeddedFont>
      <p:font typeface="Microsoft YaHei Light" panose="020B0502040204020203" pitchFamily="34" charset="-122"/>
      <p:regular r:id="rId38"/>
    </p:embeddedFont>
    <p:embeddedFont>
      <p:font typeface="OPPOSans B" panose="00020600040101010101" pitchFamily="18" charset="-122"/>
      <p:regular r:id="rId39"/>
    </p:embeddedFont>
    <p:embeddedFont>
      <p:font typeface="OPPOSans R" panose="00020600040101010101" pitchFamily="18" charset="-122"/>
      <p:regular r:id="rId40"/>
    </p:embeddedFont>
    <p:embeddedFont>
      <p:font typeface="等线" panose="02010600030101010101" pitchFamily="2" charset="-122"/>
      <p:regular r:id="rId41"/>
      <p:bold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29250-3645-46E4-A5B5-CF731F2C87B9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29CD-56F4-4557-9D29-587897B61A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18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03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93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11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58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95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358270-FB31-46B9-8943-2BFA84E75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AFA82A44-BD28-4DE3-BE86-78605AA8817B}"/>
              </a:ext>
            </a:extLst>
          </p:cNvPr>
          <p:cNvSpPr/>
          <p:nvPr userDrawn="1"/>
        </p:nvSpPr>
        <p:spPr>
          <a:xfrm>
            <a:off x="9069902" y="789218"/>
            <a:ext cx="341082" cy="341082"/>
          </a:xfrm>
          <a:prstGeom prst="ellipse">
            <a:avLst/>
          </a:pr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762882909">
                  <a:custGeom>
                    <a:avLst/>
                    <a:gdLst>
                      <a:gd name="connsiteX0" fmla="*/ 0 w 341082"/>
                      <a:gd name="connsiteY0" fmla="*/ 170541 h 341082"/>
                      <a:gd name="connsiteX1" fmla="*/ 170541 w 341082"/>
                      <a:gd name="connsiteY1" fmla="*/ 0 h 341082"/>
                      <a:gd name="connsiteX2" fmla="*/ 341082 w 341082"/>
                      <a:gd name="connsiteY2" fmla="*/ 170541 h 341082"/>
                      <a:gd name="connsiteX3" fmla="*/ 170541 w 341082"/>
                      <a:gd name="connsiteY3" fmla="*/ 341082 h 341082"/>
                      <a:gd name="connsiteX4" fmla="*/ 0 w 341082"/>
                      <a:gd name="connsiteY4" fmla="*/ 170541 h 341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1082" h="341082" extrusionOk="0">
                        <a:moveTo>
                          <a:pt x="0" y="170541"/>
                        </a:moveTo>
                        <a:cubicBezTo>
                          <a:pt x="5211" y="83234"/>
                          <a:pt x="64521" y="17206"/>
                          <a:pt x="170541" y="0"/>
                        </a:cubicBezTo>
                        <a:cubicBezTo>
                          <a:pt x="259483" y="13061"/>
                          <a:pt x="344174" y="77249"/>
                          <a:pt x="341082" y="170541"/>
                        </a:cubicBezTo>
                        <a:cubicBezTo>
                          <a:pt x="351029" y="278036"/>
                          <a:pt x="254266" y="327554"/>
                          <a:pt x="170541" y="341082"/>
                        </a:cubicBezTo>
                        <a:cubicBezTo>
                          <a:pt x="78310" y="342982"/>
                          <a:pt x="-8054" y="275936"/>
                          <a:pt x="0" y="17054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7AFDBCD-B4DB-4EAC-83F2-D72D3756A12E}"/>
              </a:ext>
            </a:extLst>
          </p:cNvPr>
          <p:cNvSpPr/>
          <p:nvPr userDrawn="1"/>
        </p:nvSpPr>
        <p:spPr>
          <a:xfrm>
            <a:off x="1441340" y="579208"/>
            <a:ext cx="257175" cy="257175"/>
          </a:xfrm>
          <a:prstGeom prst="ellipse">
            <a:avLst/>
          </a:pr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75"/>
                      <a:gd name="connsiteY0" fmla="*/ 128588 h 257175"/>
                      <a:gd name="connsiteX1" fmla="*/ 128588 w 257175"/>
                      <a:gd name="connsiteY1" fmla="*/ 0 h 257175"/>
                      <a:gd name="connsiteX2" fmla="*/ 257176 w 257175"/>
                      <a:gd name="connsiteY2" fmla="*/ 128588 h 257175"/>
                      <a:gd name="connsiteX3" fmla="*/ 128588 w 257175"/>
                      <a:gd name="connsiteY3" fmla="*/ 257176 h 257175"/>
                      <a:gd name="connsiteX4" fmla="*/ 0 w 257175"/>
                      <a:gd name="connsiteY4" fmla="*/ 128588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257175" extrusionOk="0">
                        <a:moveTo>
                          <a:pt x="0" y="128588"/>
                        </a:moveTo>
                        <a:cubicBezTo>
                          <a:pt x="-5113" y="54417"/>
                          <a:pt x="46961" y="3982"/>
                          <a:pt x="128588" y="0"/>
                        </a:cubicBezTo>
                        <a:cubicBezTo>
                          <a:pt x="202886" y="691"/>
                          <a:pt x="245657" y="57937"/>
                          <a:pt x="257176" y="128588"/>
                        </a:cubicBezTo>
                        <a:cubicBezTo>
                          <a:pt x="246561" y="209971"/>
                          <a:pt x="197642" y="268028"/>
                          <a:pt x="128588" y="257176"/>
                        </a:cubicBezTo>
                        <a:cubicBezTo>
                          <a:pt x="45684" y="250673"/>
                          <a:pt x="14187" y="206384"/>
                          <a:pt x="0" y="12858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AC293A6-A886-4CB7-954F-D9E710127B3E}"/>
              </a:ext>
            </a:extLst>
          </p:cNvPr>
          <p:cNvSpPr/>
          <p:nvPr userDrawn="1"/>
        </p:nvSpPr>
        <p:spPr>
          <a:xfrm>
            <a:off x="3396478" y="5971837"/>
            <a:ext cx="257175" cy="257175"/>
          </a:xfrm>
          <a:prstGeom prst="ellipse">
            <a:avLst/>
          </a:pr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257175"/>
                      <a:gd name="connsiteY0" fmla="*/ 128588 h 257175"/>
                      <a:gd name="connsiteX1" fmla="*/ 128588 w 257175"/>
                      <a:gd name="connsiteY1" fmla="*/ 0 h 257175"/>
                      <a:gd name="connsiteX2" fmla="*/ 257176 w 257175"/>
                      <a:gd name="connsiteY2" fmla="*/ 128588 h 257175"/>
                      <a:gd name="connsiteX3" fmla="*/ 128588 w 257175"/>
                      <a:gd name="connsiteY3" fmla="*/ 257176 h 257175"/>
                      <a:gd name="connsiteX4" fmla="*/ 0 w 257175"/>
                      <a:gd name="connsiteY4" fmla="*/ 128588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257175" extrusionOk="0">
                        <a:moveTo>
                          <a:pt x="0" y="128588"/>
                        </a:moveTo>
                        <a:cubicBezTo>
                          <a:pt x="-7584" y="57895"/>
                          <a:pt x="62546" y="4891"/>
                          <a:pt x="128588" y="0"/>
                        </a:cubicBezTo>
                        <a:cubicBezTo>
                          <a:pt x="206310" y="13761"/>
                          <a:pt x="257640" y="71720"/>
                          <a:pt x="257176" y="128588"/>
                        </a:cubicBezTo>
                        <a:cubicBezTo>
                          <a:pt x="255458" y="197014"/>
                          <a:pt x="209545" y="269195"/>
                          <a:pt x="128588" y="257176"/>
                        </a:cubicBezTo>
                        <a:cubicBezTo>
                          <a:pt x="59183" y="251182"/>
                          <a:pt x="5040" y="209001"/>
                          <a:pt x="0" y="12858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1810ADC4-AF8B-4BBF-9C19-65532E6168AA}"/>
              </a:ext>
            </a:extLst>
          </p:cNvPr>
          <p:cNvSpPr/>
          <p:nvPr userDrawn="1"/>
        </p:nvSpPr>
        <p:spPr>
          <a:xfrm rot="16200000" flipH="1">
            <a:off x="10847350" y="3874435"/>
            <a:ext cx="381002" cy="351829"/>
          </a:xfrm>
          <a:prstGeom prst="triangle">
            <a:avLst/>
          </a:pr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81002"/>
                      <a:gd name="connsiteY0" fmla="*/ 351829 h 351829"/>
                      <a:gd name="connsiteX1" fmla="*/ 190501 w 381002"/>
                      <a:gd name="connsiteY1" fmla="*/ 0 h 351829"/>
                      <a:gd name="connsiteX2" fmla="*/ 381002 w 381002"/>
                      <a:gd name="connsiteY2" fmla="*/ 351829 h 351829"/>
                      <a:gd name="connsiteX3" fmla="*/ 0 w 381002"/>
                      <a:gd name="connsiteY3" fmla="*/ 351829 h 351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2" h="351829" extrusionOk="0">
                        <a:moveTo>
                          <a:pt x="0" y="351829"/>
                        </a:moveTo>
                        <a:cubicBezTo>
                          <a:pt x="49032" y="231950"/>
                          <a:pt x="146327" y="70462"/>
                          <a:pt x="190501" y="0"/>
                        </a:cubicBezTo>
                        <a:cubicBezTo>
                          <a:pt x="244950" y="123138"/>
                          <a:pt x="324097" y="205190"/>
                          <a:pt x="381002" y="351829"/>
                        </a:cubicBezTo>
                        <a:cubicBezTo>
                          <a:pt x="212478" y="341514"/>
                          <a:pt x="130737" y="362026"/>
                          <a:pt x="0" y="3518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C72A30B-DDCE-436D-AB55-BC219609E197}"/>
              </a:ext>
            </a:extLst>
          </p:cNvPr>
          <p:cNvSpPr/>
          <p:nvPr userDrawn="1"/>
        </p:nvSpPr>
        <p:spPr>
          <a:xfrm>
            <a:off x="696673" y="2990959"/>
            <a:ext cx="300434" cy="300434"/>
          </a:xfrm>
          <a:prstGeom prst="rect">
            <a:avLst/>
          </a:pr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300434"/>
                      <a:gd name="connsiteY0" fmla="*/ 0 h 300434"/>
                      <a:gd name="connsiteX1" fmla="*/ 300434 w 300434"/>
                      <a:gd name="connsiteY1" fmla="*/ 0 h 300434"/>
                      <a:gd name="connsiteX2" fmla="*/ 300434 w 300434"/>
                      <a:gd name="connsiteY2" fmla="*/ 300434 h 300434"/>
                      <a:gd name="connsiteX3" fmla="*/ 0 w 300434"/>
                      <a:gd name="connsiteY3" fmla="*/ 300434 h 300434"/>
                      <a:gd name="connsiteX4" fmla="*/ 0 w 300434"/>
                      <a:gd name="connsiteY4" fmla="*/ 0 h 300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34" h="300434" extrusionOk="0">
                        <a:moveTo>
                          <a:pt x="0" y="0"/>
                        </a:moveTo>
                        <a:cubicBezTo>
                          <a:pt x="147832" y="12575"/>
                          <a:pt x="155927" y="-3525"/>
                          <a:pt x="300434" y="0"/>
                        </a:cubicBezTo>
                        <a:cubicBezTo>
                          <a:pt x="292775" y="101053"/>
                          <a:pt x="313613" y="192850"/>
                          <a:pt x="300434" y="300434"/>
                        </a:cubicBezTo>
                        <a:cubicBezTo>
                          <a:pt x="208700" y="310394"/>
                          <a:pt x="110193" y="308521"/>
                          <a:pt x="0" y="300434"/>
                        </a:cubicBezTo>
                        <a:cubicBezTo>
                          <a:pt x="6203" y="221469"/>
                          <a:pt x="-9752" y="831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D10A26A-4891-40BE-911A-041E4B43C6E5}"/>
              </a:ext>
            </a:extLst>
          </p:cNvPr>
          <p:cNvSpPr/>
          <p:nvPr userDrawn="1"/>
        </p:nvSpPr>
        <p:spPr>
          <a:xfrm>
            <a:off x="1424583" y="1325166"/>
            <a:ext cx="9342835" cy="4207668"/>
          </a:xfrm>
          <a:prstGeom prst="roundRect">
            <a:avLst>
              <a:gd name="adj" fmla="val 12279"/>
            </a:avLst>
          </a:prstGeom>
          <a:noFill/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342835"/>
                      <a:gd name="connsiteY0" fmla="*/ 719890 h 4207668"/>
                      <a:gd name="connsiteX1" fmla="*/ 719890 w 9342835"/>
                      <a:gd name="connsiteY1" fmla="*/ 0 h 4207668"/>
                      <a:gd name="connsiteX2" fmla="*/ 1536539 w 9342835"/>
                      <a:gd name="connsiteY2" fmla="*/ 0 h 4207668"/>
                      <a:gd name="connsiteX3" fmla="*/ 2116096 w 9342835"/>
                      <a:gd name="connsiteY3" fmla="*/ 0 h 4207668"/>
                      <a:gd name="connsiteX4" fmla="*/ 2616623 w 9342835"/>
                      <a:gd name="connsiteY4" fmla="*/ 0 h 4207668"/>
                      <a:gd name="connsiteX5" fmla="*/ 3354242 w 9342835"/>
                      <a:gd name="connsiteY5" fmla="*/ 0 h 4207668"/>
                      <a:gd name="connsiteX6" fmla="*/ 3933799 w 9342835"/>
                      <a:gd name="connsiteY6" fmla="*/ 0 h 4207668"/>
                      <a:gd name="connsiteX7" fmla="*/ 4750448 w 9342835"/>
                      <a:gd name="connsiteY7" fmla="*/ 0 h 4207668"/>
                      <a:gd name="connsiteX8" fmla="*/ 5250975 w 9342835"/>
                      <a:gd name="connsiteY8" fmla="*/ 0 h 4207668"/>
                      <a:gd name="connsiteX9" fmla="*/ 6067624 w 9342835"/>
                      <a:gd name="connsiteY9" fmla="*/ 0 h 4207668"/>
                      <a:gd name="connsiteX10" fmla="*/ 6489120 w 9342835"/>
                      <a:gd name="connsiteY10" fmla="*/ 0 h 4207668"/>
                      <a:gd name="connsiteX11" fmla="*/ 7147708 w 9342835"/>
                      <a:gd name="connsiteY11" fmla="*/ 0 h 4207668"/>
                      <a:gd name="connsiteX12" fmla="*/ 7806296 w 9342835"/>
                      <a:gd name="connsiteY12" fmla="*/ 0 h 4207668"/>
                      <a:gd name="connsiteX13" fmla="*/ 8622945 w 9342835"/>
                      <a:gd name="connsiteY13" fmla="*/ 0 h 4207668"/>
                      <a:gd name="connsiteX14" fmla="*/ 9342835 w 9342835"/>
                      <a:gd name="connsiteY14" fmla="*/ 719890 h 4207668"/>
                      <a:gd name="connsiteX15" fmla="*/ 9342835 w 9342835"/>
                      <a:gd name="connsiteY15" fmla="*/ 1411862 h 4207668"/>
                      <a:gd name="connsiteX16" fmla="*/ 9342835 w 9342835"/>
                      <a:gd name="connsiteY16" fmla="*/ 2103834 h 4207668"/>
                      <a:gd name="connsiteX17" fmla="*/ 9342835 w 9342835"/>
                      <a:gd name="connsiteY17" fmla="*/ 2851164 h 4207668"/>
                      <a:gd name="connsiteX18" fmla="*/ 9342835 w 9342835"/>
                      <a:gd name="connsiteY18" fmla="*/ 3487778 h 4207668"/>
                      <a:gd name="connsiteX19" fmla="*/ 8622945 w 9342835"/>
                      <a:gd name="connsiteY19" fmla="*/ 4207668 h 4207668"/>
                      <a:gd name="connsiteX20" fmla="*/ 8122418 w 9342835"/>
                      <a:gd name="connsiteY20" fmla="*/ 4207668 h 4207668"/>
                      <a:gd name="connsiteX21" fmla="*/ 7463830 w 9342835"/>
                      <a:gd name="connsiteY21" fmla="*/ 4207668 h 4207668"/>
                      <a:gd name="connsiteX22" fmla="*/ 6963303 w 9342835"/>
                      <a:gd name="connsiteY22" fmla="*/ 4207668 h 4207668"/>
                      <a:gd name="connsiteX23" fmla="*/ 6304716 w 9342835"/>
                      <a:gd name="connsiteY23" fmla="*/ 4207668 h 4207668"/>
                      <a:gd name="connsiteX24" fmla="*/ 5883219 w 9342835"/>
                      <a:gd name="connsiteY24" fmla="*/ 4207668 h 4207668"/>
                      <a:gd name="connsiteX25" fmla="*/ 5461723 w 9342835"/>
                      <a:gd name="connsiteY25" fmla="*/ 4207668 h 4207668"/>
                      <a:gd name="connsiteX26" fmla="*/ 4803135 w 9342835"/>
                      <a:gd name="connsiteY26" fmla="*/ 4207668 h 4207668"/>
                      <a:gd name="connsiteX27" fmla="*/ 4302608 w 9342835"/>
                      <a:gd name="connsiteY27" fmla="*/ 4207668 h 4207668"/>
                      <a:gd name="connsiteX28" fmla="*/ 3564990 w 9342835"/>
                      <a:gd name="connsiteY28" fmla="*/ 4207668 h 4207668"/>
                      <a:gd name="connsiteX29" fmla="*/ 3064463 w 9342835"/>
                      <a:gd name="connsiteY29" fmla="*/ 4207668 h 4207668"/>
                      <a:gd name="connsiteX30" fmla="*/ 2326845 w 9342835"/>
                      <a:gd name="connsiteY30" fmla="*/ 4207668 h 4207668"/>
                      <a:gd name="connsiteX31" fmla="*/ 1905348 w 9342835"/>
                      <a:gd name="connsiteY31" fmla="*/ 4207668 h 4207668"/>
                      <a:gd name="connsiteX32" fmla="*/ 719890 w 9342835"/>
                      <a:gd name="connsiteY32" fmla="*/ 4207668 h 4207668"/>
                      <a:gd name="connsiteX33" fmla="*/ 0 w 9342835"/>
                      <a:gd name="connsiteY33" fmla="*/ 3487778 h 4207668"/>
                      <a:gd name="connsiteX34" fmla="*/ 0 w 9342835"/>
                      <a:gd name="connsiteY34" fmla="*/ 2795806 h 4207668"/>
                      <a:gd name="connsiteX35" fmla="*/ 0 w 9342835"/>
                      <a:gd name="connsiteY35" fmla="*/ 2076155 h 4207668"/>
                      <a:gd name="connsiteX36" fmla="*/ 0 w 9342835"/>
                      <a:gd name="connsiteY36" fmla="*/ 1439541 h 4207668"/>
                      <a:gd name="connsiteX37" fmla="*/ 0 w 9342835"/>
                      <a:gd name="connsiteY37" fmla="*/ 719890 h 4207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342835" h="4207668" extrusionOk="0">
                        <a:moveTo>
                          <a:pt x="0" y="719890"/>
                        </a:moveTo>
                        <a:cubicBezTo>
                          <a:pt x="-12752" y="314440"/>
                          <a:pt x="237746" y="31737"/>
                          <a:pt x="719890" y="0"/>
                        </a:cubicBezTo>
                        <a:cubicBezTo>
                          <a:pt x="891424" y="-33045"/>
                          <a:pt x="1299266" y="1038"/>
                          <a:pt x="1536539" y="0"/>
                        </a:cubicBezTo>
                        <a:cubicBezTo>
                          <a:pt x="1773812" y="-1038"/>
                          <a:pt x="1838218" y="15748"/>
                          <a:pt x="2116096" y="0"/>
                        </a:cubicBezTo>
                        <a:cubicBezTo>
                          <a:pt x="2393974" y="-15748"/>
                          <a:pt x="2394876" y="-5368"/>
                          <a:pt x="2616623" y="0"/>
                        </a:cubicBezTo>
                        <a:cubicBezTo>
                          <a:pt x="2838370" y="5368"/>
                          <a:pt x="3072906" y="-34581"/>
                          <a:pt x="3354242" y="0"/>
                        </a:cubicBezTo>
                        <a:cubicBezTo>
                          <a:pt x="3635578" y="34581"/>
                          <a:pt x="3782012" y="-26363"/>
                          <a:pt x="3933799" y="0"/>
                        </a:cubicBezTo>
                        <a:cubicBezTo>
                          <a:pt x="4085586" y="26363"/>
                          <a:pt x="4410827" y="-37586"/>
                          <a:pt x="4750448" y="0"/>
                        </a:cubicBezTo>
                        <a:cubicBezTo>
                          <a:pt x="5090069" y="37586"/>
                          <a:pt x="5039486" y="-8440"/>
                          <a:pt x="5250975" y="0"/>
                        </a:cubicBezTo>
                        <a:cubicBezTo>
                          <a:pt x="5462464" y="8440"/>
                          <a:pt x="5791961" y="30184"/>
                          <a:pt x="6067624" y="0"/>
                        </a:cubicBezTo>
                        <a:cubicBezTo>
                          <a:pt x="6343287" y="-30184"/>
                          <a:pt x="6282334" y="-3851"/>
                          <a:pt x="6489120" y="0"/>
                        </a:cubicBezTo>
                        <a:cubicBezTo>
                          <a:pt x="6695906" y="3851"/>
                          <a:pt x="6910062" y="-16834"/>
                          <a:pt x="7147708" y="0"/>
                        </a:cubicBezTo>
                        <a:cubicBezTo>
                          <a:pt x="7385354" y="16834"/>
                          <a:pt x="7667211" y="-25423"/>
                          <a:pt x="7806296" y="0"/>
                        </a:cubicBezTo>
                        <a:cubicBezTo>
                          <a:pt x="7945381" y="25423"/>
                          <a:pt x="8236476" y="-11150"/>
                          <a:pt x="8622945" y="0"/>
                        </a:cubicBezTo>
                        <a:cubicBezTo>
                          <a:pt x="9029637" y="11156"/>
                          <a:pt x="9401597" y="270857"/>
                          <a:pt x="9342835" y="719890"/>
                        </a:cubicBezTo>
                        <a:cubicBezTo>
                          <a:pt x="9360852" y="1043866"/>
                          <a:pt x="9375284" y="1246065"/>
                          <a:pt x="9342835" y="1411862"/>
                        </a:cubicBezTo>
                        <a:cubicBezTo>
                          <a:pt x="9310386" y="1577659"/>
                          <a:pt x="9363821" y="1852876"/>
                          <a:pt x="9342835" y="2103834"/>
                        </a:cubicBezTo>
                        <a:cubicBezTo>
                          <a:pt x="9321849" y="2354792"/>
                          <a:pt x="9369532" y="2521879"/>
                          <a:pt x="9342835" y="2851164"/>
                        </a:cubicBezTo>
                        <a:cubicBezTo>
                          <a:pt x="9316139" y="3180449"/>
                          <a:pt x="9324783" y="3207706"/>
                          <a:pt x="9342835" y="3487778"/>
                        </a:cubicBezTo>
                        <a:cubicBezTo>
                          <a:pt x="9316645" y="3932190"/>
                          <a:pt x="9094905" y="4262935"/>
                          <a:pt x="8622945" y="4207668"/>
                        </a:cubicBezTo>
                        <a:cubicBezTo>
                          <a:pt x="8482370" y="4216169"/>
                          <a:pt x="8326434" y="4202052"/>
                          <a:pt x="8122418" y="4207668"/>
                        </a:cubicBezTo>
                        <a:cubicBezTo>
                          <a:pt x="7918402" y="4213284"/>
                          <a:pt x="7726513" y="4177618"/>
                          <a:pt x="7463830" y="4207668"/>
                        </a:cubicBezTo>
                        <a:cubicBezTo>
                          <a:pt x="7201147" y="4237718"/>
                          <a:pt x="7162767" y="4218571"/>
                          <a:pt x="6963303" y="4207668"/>
                        </a:cubicBezTo>
                        <a:cubicBezTo>
                          <a:pt x="6763839" y="4196765"/>
                          <a:pt x="6546864" y="4201719"/>
                          <a:pt x="6304716" y="4207668"/>
                        </a:cubicBezTo>
                        <a:cubicBezTo>
                          <a:pt x="6062568" y="4213617"/>
                          <a:pt x="6025547" y="4192897"/>
                          <a:pt x="5883219" y="4207668"/>
                        </a:cubicBezTo>
                        <a:cubicBezTo>
                          <a:pt x="5740891" y="4222439"/>
                          <a:pt x="5669780" y="4211355"/>
                          <a:pt x="5461723" y="4207668"/>
                        </a:cubicBezTo>
                        <a:cubicBezTo>
                          <a:pt x="5253666" y="4203981"/>
                          <a:pt x="4977649" y="4194662"/>
                          <a:pt x="4803135" y="4207668"/>
                        </a:cubicBezTo>
                        <a:cubicBezTo>
                          <a:pt x="4628621" y="4220674"/>
                          <a:pt x="4446230" y="4197864"/>
                          <a:pt x="4302608" y="4207668"/>
                        </a:cubicBezTo>
                        <a:cubicBezTo>
                          <a:pt x="4158986" y="4217472"/>
                          <a:pt x="3858555" y="4188761"/>
                          <a:pt x="3564990" y="4207668"/>
                        </a:cubicBezTo>
                        <a:cubicBezTo>
                          <a:pt x="3271425" y="4226575"/>
                          <a:pt x="3265738" y="4183609"/>
                          <a:pt x="3064463" y="4207668"/>
                        </a:cubicBezTo>
                        <a:cubicBezTo>
                          <a:pt x="2863188" y="4231727"/>
                          <a:pt x="2524562" y="4197511"/>
                          <a:pt x="2326845" y="4207668"/>
                        </a:cubicBezTo>
                        <a:cubicBezTo>
                          <a:pt x="2129128" y="4217825"/>
                          <a:pt x="2112290" y="4209212"/>
                          <a:pt x="1905348" y="4207668"/>
                        </a:cubicBezTo>
                        <a:cubicBezTo>
                          <a:pt x="1698406" y="4206124"/>
                          <a:pt x="1184640" y="4224650"/>
                          <a:pt x="719890" y="4207668"/>
                        </a:cubicBezTo>
                        <a:cubicBezTo>
                          <a:pt x="363439" y="4245810"/>
                          <a:pt x="51243" y="3854724"/>
                          <a:pt x="0" y="3487778"/>
                        </a:cubicBezTo>
                        <a:cubicBezTo>
                          <a:pt x="-14457" y="3255757"/>
                          <a:pt x="7275" y="3081450"/>
                          <a:pt x="0" y="2795806"/>
                        </a:cubicBezTo>
                        <a:cubicBezTo>
                          <a:pt x="-7275" y="2510162"/>
                          <a:pt x="13746" y="2334137"/>
                          <a:pt x="0" y="2076155"/>
                        </a:cubicBezTo>
                        <a:cubicBezTo>
                          <a:pt x="-13746" y="1818173"/>
                          <a:pt x="-28128" y="1693186"/>
                          <a:pt x="0" y="1439541"/>
                        </a:cubicBezTo>
                        <a:cubicBezTo>
                          <a:pt x="28128" y="1185896"/>
                          <a:pt x="-2942" y="1021080"/>
                          <a:pt x="0" y="71989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E8AC5684-414C-424A-AEF4-47BB4847883B}"/>
              </a:ext>
            </a:extLst>
          </p:cNvPr>
          <p:cNvSpPr/>
          <p:nvPr userDrawn="1"/>
        </p:nvSpPr>
        <p:spPr>
          <a:xfrm>
            <a:off x="1441339" y="3480731"/>
            <a:ext cx="9326078" cy="65732"/>
          </a:xfrm>
          <a:custGeom>
            <a:avLst/>
            <a:gdLst>
              <a:gd name="connsiteX0" fmla="*/ 0 w 9385718"/>
              <a:gd name="connsiteY0" fmla="*/ 12692 h 64393"/>
              <a:gd name="connsiteX1" fmla="*/ 1643448 w 9385718"/>
              <a:gd name="connsiteY1" fmla="*/ 12692 h 64393"/>
              <a:gd name="connsiteX2" fmla="*/ 3002692 w 9385718"/>
              <a:gd name="connsiteY2" fmla="*/ 37405 h 64393"/>
              <a:gd name="connsiteX3" fmla="*/ 4436075 w 9385718"/>
              <a:gd name="connsiteY3" fmla="*/ 49762 h 64393"/>
              <a:gd name="connsiteX4" fmla="*/ 6166021 w 9385718"/>
              <a:gd name="connsiteY4" fmla="*/ 62119 h 64393"/>
              <a:gd name="connsiteX5" fmla="*/ 7834184 w 9385718"/>
              <a:gd name="connsiteY5" fmla="*/ 335 h 64393"/>
              <a:gd name="connsiteX6" fmla="*/ 9205784 w 9385718"/>
              <a:gd name="connsiteY6" fmla="*/ 37405 h 64393"/>
              <a:gd name="connsiteX7" fmla="*/ 9329351 w 9385718"/>
              <a:gd name="connsiteY7" fmla="*/ 37405 h 64393"/>
              <a:gd name="connsiteX0" fmla="*/ 0 w 9385718"/>
              <a:gd name="connsiteY0" fmla="*/ 0 h 49427"/>
              <a:gd name="connsiteX1" fmla="*/ 1643448 w 9385718"/>
              <a:gd name="connsiteY1" fmla="*/ 0 h 49427"/>
              <a:gd name="connsiteX2" fmla="*/ 3002692 w 9385718"/>
              <a:gd name="connsiteY2" fmla="*/ 24713 h 49427"/>
              <a:gd name="connsiteX3" fmla="*/ 4436075 w 9385718"/>
              <a:gd name="connsiteY3" fmla="*/ 37070 h 49427"/>
              <a:gd name="connsiteX4" fmla="*/ 6166021 w 9385718"/>
              <a:gd name="connsiteY4" fmla="*/ 49427 h 49427"/>
              <a:gd name="connsiteX5" fmla="*/ 7834184 w 9385718"/>
              <a:gd name="connsiteY5" fmla="*/ 7621 h 49427"/>
              <a:gd name="connsiteX6" fmla="*/ 9205784 w 9385718"/>
              <a:gd name="connsiteY6" fmla="*/ 24713 h 49427"/>
              <a:gd name="connsiteX7" fmla="*/ 9329351 w 9385718"/>
              <a:gd name="connsiteY7" fmla="*/ 24713 h 49427"/>
              <a:gd name="connsiteX0" fmla="*/ 0 w 9385718"/>
              <a:gd name="connsiteY0" fmla="*/ 0 h 49427"/>
              <a:gd name="connsiteX1" fmla="*/ 1643448 w 9385718"/>
              <a:gd name="connsiteY1" fmla="*/ 0 h 49427"/>
              <a:gd name="connsiteX2" fmla="*/ 3002692 w 9385718"/>
              <a:gd name="connsiteY2" fmla="*/ 24713 h 49427"/>
              <a:gd name="connsiteX3" fmla="*/ 4436075 w 9385718"/>
              <a:gd name="connsiteY3" fmla="*/ 37070 h 49427"/>
              <a:gd name="connsiteX4" fmla="*/ 6166021 w 9385718"/>
              <a:gd name="connsiteY4" fmla="*/ 49427 h 49427"/>
              <a:gd name="connsiteX5" fmla="*/ 7834184 w 9385718"/>
              <a:gd name="connsiteY5" fmla="*/ 7621 h 49427"/>
              <a:gd name="connsiteX6" fmla="*/ 9205784 w 9385718"/>
              <a:gd name="connsiteY6" fmla="*/ 24713 h 49427"/>
              <a:gd name="connsiteX7" fmla="*/ 9329351 w 9385718"/>
              <a:gd name="connsiteY7" fmla="*/ 14724 h 49427"/>
              <a:gd name="connsiteX0" fmla="*/ 0 w 9385718"/>
              <a:gd name="connsiteY0" fmla="*/ 0 h 49427"/>
              <a:gd name="connsiteX1" fmla="*/ 1643448 w 9385718"/>
              <a:gd name="connsiteY1" fmla="*/ 0 h 49427"/>
              <a:gd name="connsiteX2" fmla="*/ 3002692 w 9385718"/>
              <a:gd name="connsiteY2" fmla="*/ 24713 h 49427"/>
              <a:gd name="connsiteX3" fmla="*/ 4436076 w 9385718"/>
              <a:gd name="connsiteY3" fmla="*/ 37070 h 49427"/>
              <a:gd name="connsiteX4" fmla="*/ 6166021 w 9385718"/>
              <a:gd name="connsiteY4" fmla="*/ 49427 h 49427"/>
              <a:gd name="connsiteX5" fmla="*/ 7834184 w 9385718"/>
              <a:gd name="connsiteY5" fmla="*/ 7621 h 49427"/>
              <a:gd name="connsiteX6" fmla="*/ 9205784 w 9385718"/>
              <a:gd name="connsiteY6" fmla="*/ 24713 h 49427"/>
              <a:gd name="connsiteX7" fmla="*/ 9329351 w 9385718"/>
              <a:gd name="connsiteY7" fmla="*/ 14724 h 49427"/>
              <a:gd name="connsiteX0" fmla="*/ 0 w 9385718"/>
              <a:gd name="connsiteY0" fmla="*/ 0 h 39438"/>
              <a:gd name="connsiteX1" fmla="*/ 1643448 w 9385718"/>
              <a:gd name="connsiteY1" fmla="*/ 0 h 39438"/>
              <a:gd name="connsiteX2" fmla="*/ 3002692 w 9385718"/>
              <a:gd name="connsiteY2" fmla="*/ 24713 h 39438"/>
              <a:gd name="connsiteX3" fmla="*/ 4436076 w 9385718"/>
              <a:gd name="connsiteY3" fmla="*/ 37070 h 39438"/>
              <a:gd name="connsiteX4" fmla="*/ 6191689 w 9385718"/>
              <a:gd name="connsiteY4" fmla="*/ 39438 h 39438"/>
              <a:gd name="connsiteX5" fmla="*/ 7834184 w 9385718"/>
              <a:gd name="connsiteY5" fmla="*/ 7621 h 39438"/>
              <a:gd name="connsiteX6" fmla="*/ 9205784 w 9385718"/>
              <a:gd name="connsiteY6" fmla="*/ 24713 h 39438"/>
              <a:gd name="connsiteX7" fmla="*/ 9329351 w 9385718"/>
              <a:gd name="connsiteY7" fmla="*/ 14724 h 39438"/>
              <a:gd name="connsiteX0" fmla="*/ 0 w 9205784"/>
              <a:gd name="connsiteY0" fmla="*/ 0 h 39438"/>
              <a:gd name="connsiteX1" fmla="*/ 1643448 w 9205784"/>
              <a:gd name="connsiteY1" fmla="*/ 0 h 39438"/>
              <a:gd name="connsiteX2" fmla="*/ 3002692 w 9205784"/>
              <a:gd name="connsiteY2" fmla="*/ 24713 h 39438"/>
              <a:gd name="connsiteX3" fmla="*/ 4436076 w 9205784"/>
              <a:gd name="connsiteY3" fmla="*/ 37070 h 39438"/>
              <a:gd name="connsiteX4" fmla="*/ 6191689 w 9205784"/>
              <a:gd name="connsiteY4" fmla="*/ 39438 h 39438"/>
              <a:gd name="connsiteX5" fmla="*/ 7834184 w 9205784"/>
              <a:gd name="connsiteY5" fmla="*/ 7621 h 39438"/>
              <a:gd name="connsiteX6" fmla="*/ 9205784 w 9205784"/>
              <a:gd name="connsiteY6" fmla="*/ 24713 h 39438"/>
              <a:gd name="connsiteX0" fmla="*/ 0 w 9359787"/>
              <a:gd name="connsiteY0" fmla="*/ 0 h 39438"/>
              <a:gd name="connsiteX1" fmla="*/ 1643448 w 9359787"/>
              <a:gd name="connsiteY1" fmla="*/ 0 h 39438"/>
              <a:gd name="connsiteX2" fmla="*/ 3002692 w 9359787"/>
              <a:gd name="connsiteY2" fmla="*/ 24713 h 39438"/>
              <a:gd name="connsiteX3" fmla="*/ 4436076 w 9359787"/>
              <a:gd name="connsiteY3" fmla="*/ 37070 h 39438"/>
              <a:gd name="connsiteX4" fmla="*/ 6191689 w 9359787"/>
              <a:gd name="connsiteY4" fmla="*/ 39438 h 39438"/>
              <a:gd name="connsiteX5" fmla="*/ 7834184 w 9359787"/>
              <a:gd name="connsiteY5" fmla="*/ 7621 h 39438"/>
              <a:gd name="connsiteX6" fmla="*/ 9359787 w 9359787"/>
              <a:gd name="connsiteY6" fmla="*/ 24713 h 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9787" h="39438">
                <a:moveTo>
                  <a:pt x="0" y="0"/>
                </a:moveTo>
                <a:lnTo>
                  <a:pt x="1643448" y="0"/>
                </a:lnTo>
                <a:lnTo>
                  <a:pt x="3002692" y="24713"/>
                </a:lnTo>
                <a:lnTo>
                  <a:pt x="4436076" y="37070"/>
                </a:lnTo>
                <a:lnTo>
                  <a:pt x="6191689" y="39438"/>
                </a:lnTo>
                <a:cubicBezTo>
                  <a:pt x="6758040" y="34530"/>
                  <a:pt x="7306168" y="10075"/>
                  <a:pt x="7834184" y="7621"/>
                </a:cubicBezTo>
                <a:lnTo>
                  <a:pt x="9359787" y="24713"/>
                </a:lnTo>
              </a:path>
            </a:pathLst>
          </a:custGeom>
          <a:noFill/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288000"/>
                      <a:gd name="connsiteY0" fmla="*/ 16136 h 81869"/>
                      <a:gd name="connsiteX1" fmla="*/ 525849 w 9288000"/>
                      <a:gd name="connsiteY1" fmla="*/ 16136 h 81869"/>
                      <a:gd name="connsiteX2" fmla="*/ 1019171 w 9288000"/>
                      <a:gd name="connsiteY2" fmla="*/ 16136 h 81869"/>
                      <a:gd name="connsiteX3" fmla="*/ 1626337 w 9288000"/>
                      <a:gd name="connsiteY3" fmla="*/ 16136 h 81869"/>
                      <a:gd name="connsiteX4" fmla="*/ 2285432 w 9288000"/>
                      <a:gd name="connsiteY4" fmla="*/ 31532 h 81869"/>
                      <a:gd name="connsiteX5" fmla="*/ 2971429 w 9288000"/>
                      <a:gd name="connsiteY5" fmla="*/ 47556 h 81869"/>
                      <a:gd name="connsiteX6" fmla="*/ 3415880 w 9288000"/>
                      <a:gd name="connsiteY6" fmla="*/ 52479 h 81869"/>
                      <a:gd name="connsiteX7" fmla="*/ 3860331 w 9288000"/>
                      <a:gd name="connsiteY7" fmla="*/ 57402 h 81869"/>
                      <a:gd name="connsiteX8" fmla="*/ 4389889 w 9288000"/>
                      <a:gd name="connsiteY8" fmla="*/ 63267 h 81869"/>
                      <a:gd name="connsiteX9" fmla="*/ 6101824 w 9288000"/>
                      <a:gd name="connsiteY9" fmla="*/ 78977 h 81869"/>
                      <a:gd name="connsiteX10" fmla="*/ 7752619 w 9288000"/>
                      <a:gd name="connsiteY10" fmla="*/ 425 h 81869"/>
                      <a:gd name="connsiteX11" fmla="*/ 9109939 w 9288000"/>
                      <a:gd name="connsiteY11" fmla="*/ 47556 h 81869"/>
                      <a:gd name="connsiteX12" fmla="*/ 9232219 w 9288000"/>
                      <a:gd name="connsiteY12" fmla="*/ 47556 h 81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288000" h="81869" extrusionOk="0">
                        <a:moveTo>
                          <a:pt x="0" y="16136"/>
                        </a:moveTo>
                        <a:cubicBezTo>
                          <a:pt x="163983" y="13888"/>
                          <a:pt x="350966" y="20147"/>
                          <a:pt x="525849" y="16136"/>
                        </a:cubicBezTo>
                        <a:cubicBezTo>
                          <a:pt x="700732" y="12125"/>
                          <a:pt x="891958" y="-4719"/>
                          <a:pt x="1019171" y="16136"/>
                        </a:cubicBezTo>
                        <a:cubicBezTo>
                          <a:pt x="1146384" y="36991"/>
                          <a:pt x="1424982" y="38226"/>
                          <a:pt x="1626337" y="16136"/>
                        </a:cubicBezTo>
                        <a:cubicBezTo>
                          <a:pt x="1929459" y="-192"/>
                          <a:pt x="2117815" y="23659"/>
                          <a:pt x="2285432" y="31532"/>
                        </a:cubicBezTo>
                        <a:cubicBezTo>
                          <a:pt x="2453049" y="39405"/>
                          <a:pt x="2653476" y="7499"/>
                          <a:pt x="2971429" y="47556"/>
                        </a:cubicBezTo>
                        <a:cubicBezTo>
                          <a:pt x="3134650" y="37467"/>
                          <a:pt x="3283498" y="71164"/>
                          <a:pt x="3415880" y="52479"/>
                        </a:cubicBezTo>
                        <a:cubicBezTo>
                          <a:pt x="3548262" y="33794"/>
                          <a:pt x="3713233" y="54754"/>
                          <a:pt x="3860331" y="57402"/>
                        </a:cubicBezTo>
                        <a:cubicBezTo>
                          <a:pt x="4007429" y="60050"/>
                          <a:pt x="4136992" y="41691"/>
                          <a:pt x="4389889" y="63267"/>
                        </a:cubicBezTo>
                        <a:cubicBezTo>
                          <a:pt x="4927535" y="72330"/>
                          <a:pt x="5464479" y="77015"/>
                          <a:pt x="6101824" y="78977"/>
                        </a:cubicBezTo>
                        <a:cubicBezTo>
                          <a:pt x="6679247" y="82381"/>
                          <a:pt x="7316199" y="102320"/>
                          <a:pt x="7752619" y="425"/>
                        </a:cubicBezTo>
                        <a:cubicBezTo>
                          <a:pt x="8257644" y="33226"/>
                          <a:pt x="8868628" y="47848"/>
                          <a:pt x="9109939" y="47556"/>
                        </a:cubicBezTo>
                        <a:cubicBezTo>
                          <a:pt x="9362747" y="63017"/>
                          <a:pt x="9297300" y="48925"/>
                          <a:pt x="9232219" y="4755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FA3E3EB-A648-43CF-8E6A-B0A8EA789C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4803358"/>
            <a:ext cx="1300207" cy="1308683"/>
          </a:xfrm>
          <a:prstGeom prst="rect">
            <a:avLst/>
          </a:prstGeom>
          <a:effectLst>
            <a:outerShdw blurRad="355600" dist="152400" dir="2700000" algn="tl" rotWithShape="0">
              <a:srgbClr val="E55A77"/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0BFDE7-99C4-45BD-86A3-4F9ABBF53C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1916" y="637840"/>
            <a:ext cx="1389683" cy="1398091"/>
          </a:xfrm>
          <a:prstGeom prst="rect">
            <a:avLst/>
          </a:prstGeom>
          <a:effectLst>
            <a:outerShdw blurRad="127000" dist="127000" dir="3600000" algn="l" rotWithShape="0">
              <a:srgbClr val="2391AF"/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291A91E-FE83-4696-8ACA-26CD547F18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5428" y="4746011"/>
            <a:ext cx="1389683" cy="1225826"/>
          </a:xfrm>
          <a:prstGeom prst="rect">
            <a:avLst/>
          </a:prstGeom>
          <a:effectLst>
            <a:outerShdw blurRad="101600" dist="165100" dir="2700000" algn="tl" rotWithShape="0">
              <a:srgbClr val="E55A77">
                <a:alpha val="60000"/>
              </a:srgbClr>
            </a:outerShdw>
          </a:effectLst>
        </p:spPr>
      </p:pic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6B748B5C-80B1-43E9-9325-28E287362719}"/>
              </a:ext>
            </a:extLst>
          </p:cNvPr>
          <p:cNvSpPr/>
          <p:nvPr userDrawn="1"/>
        </p:nvSpPr>
        <p:spPr>
          <a:xfrm rot="714838">
            <a:off x="8424989" y="5872843"/>
            <a:ext cx="309266" cy="152400"/>
          </a:xfrm>
          <a:prstGeom prst="triangle">
            <a:avLst/>
          </a:prstGeom>
          <a:noFill/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9266"/>
                      <a:gd name="connsiteY0" fmla="*/ 152400 h 152400"/>
                      <a:gd name="connsiteX1" fmla="*/ 154633 w 309266"/>
                      <a:gd name="connsiteY1" fmla="*/ 0 h 152400"/>
                      <a:gd name="connsiteX2" fmla="*/ 309266 w 309266"/>
                      <a:gd name="connsiteY2" fmla="*/ 152400 h 152400"/>
                      <a:gd name="connsiteX3" fmla="*/ 0 w 309266"/>
                      <a:gd name="connsiteY3" fmla="*/ 1524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266" h="152400" extrusionOk="0">
                        <a:moveTo>
                          <a:pt x="0" y="152400"/>
                        </a:moveTo>
                        <a:cubicBezTo>
                          <a:pt x="62564" y="101581"/>
                          <a:pt x="93943" y="64219"/>
                          <a:pt x="154633" y="0"/>
                        </a:cubicBezTo>
                        <a:cubicBezTo>
                          <a:pt x="208544" y="58253"/>
                          <a:pt x="247741" y="102802"/>
                          <a:pt x="309266" y="152400"/>
                        </a:cubicBezTo>
                        <a:cubicBezTo>
                          <a:pt x="244722" y="159488"/>
                          <a:pt x="134612" y="144717"/>
                          <a:pt x="0" y="1524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7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图片包含 游戏机, 鸟&#10;&#10;描述已自动生成">
            <a:extLst>
              <a:ext uri="{FF2B5EF4-FFF2-40B4-BE49-F238E27FC236}">
                <a16:creationId xmlns:a16="http://schemas.microsoft.com/office/drawing/2014/main" id="{BDEE9CC8-F558-4366-B4BF-824C0B1C4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59A425BB-2572-414D-BE49-A65F5947A5BE}"/>
              </a:ext>
            </a:extLst>
          </p:cNvPr>
          <p:cNvSpPr/>
          <p:nvPr userDrawn="1"/>
        </p:nvSpPr>
        <p:spPr>
          <a:xfrm>
            <a:off x="1828776" y="614344"/>
            <a:ext cx="3960000" cy="5629335"/>
          </a:xfrm>
          <a:custGeom>
            <a:avLst/>
            <a:gdLst>
              <a:gd name="connsiteX0" fmla="*/ 2785553 w 3960000"/>
              <a:gd name="connsiteY0" fmla="*/ 0 h 5629335"/>
              <a:gd name="connsiteX1" fmla="*/ 3960000 w 3960000"/>
              <a:gd name="connsiteY1" fmla="*/ 2814672 h 5629335"/>
              <a:gd name="connsiteX2" fmla="*/ 2785531 w 3960000"/>
              <a:gd name="connsiteY2" fmla="*/ 5629335 h 5629335"/>
              <a:gd name="connsiteX3" fmla="*/ 0 w 3960000"/>
              <a:gd name="connsiteY3" fmla="*/ 2814657 h 562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000" h="5629335">
                <a:moveTo>
                  <a:pt x="2785553" y="0"/>
                </a:moveTo>
                <a:cubicBezTo>
                  <a:pt x="3537120" y="743796"/>
                  <a:pt x="3960004" y="1757276"/>
                  <a:pt x="3960000" y="2814672"/>
                </a:cubicBezTo>
                <a:cubicBezTo>
                  <a:pt x="3959996" y="3872068"/>
                  <a:pt x="3537104" y="4885545"/>
                  <a:pt x="2785531" y="5629335"/>
                </a:cubicBezTo>
                <a:lnTo>
                  <a:pt x="0" y="2814657"/>
                </a:lnTo>
                <a:close/>
              </a:path>
            </a:pathLst>
          </a:custGeom>
          <a:noFill/>
          <a:ln w="25400">
            <a:gradFill>
              <a:gsLst>
                <a:gs pos="0">
                  <a:schemeClr val="accent3">
                    <a:alpha val="0"/>
                  </a:schemeClr>
                </a:gs>
                <a:gs pos="41000">
                  <a:schemeClr val="accent3"/>
                </a:gs>
                <a:gs pos="7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86F7D263-3DAB-4451-AC63-6BAA8CD1DFB4}"/>
              </a:ext>
            </a:extLst>
          </p:cNvPr>
          <p:cNvSpPr/>
          <p:nvPr userDrawn="1"/>
        </p:nvSpPr>
        <p:spPr>
          <a:xfrm>
            <a:off x="1465559" y="0"/>
            <a:ext cx="3982926" cy="6858000"/>
          </a:xfrm>
          <a:custGeom>
            <a:avLst/>
            <a:gdLst>
              <a:gd name="connsiteX0" fmla="*/ 21279 w 3982926"/>
              <a:gd name="connsiteY0" fmla="*/ 0 h 6858000"/>
              <a:gd name="connsiteX1" fmla="*/ 2003509 w 3982926"/>
              <a:gd name="connsiteY1" fmla="*/ 0 h 6858000"/>
              <a:gd name="connsiteX2" fmla="*/ 2006472 w 3982926"/>
              <a:gd name="connsiteY2" fmla="*/ 1589 h 6858000"/>
              <a:gd name="connsiteX3" fmla="*/ 3456475 w 3982926"/>
              <a:gd name="connsiteY3" fmla="*/ 1456098 h 6858000"/>
              <a:gd name="connsiteX4" fmla="*/ 3444166 w 3982926"/>
              <a:gd name="connsiteY4" fmla="*/ 5423171 h 6858000"/>
              <a:gd name="connsiteX5" fmla="*/ 2204047 w 3982926"/>
              <a:gd name="connsiteY5" fmla="*/ 6734207 h 6858000"/>
              <a:gd name="connsiteX6" fmla="*/ 2002511 w 3982926"/>
              <a:gd name="connsiteY6" fmla="*/ 6858000 h 6858000"/>
              <a:gd name="connsiteX7" fmla="*/ 0 w 398292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2926" h="6858000">
                <a:moveTo>
                  <a:pt x="21279" y="0"/>
                </a:moveTo>
                <a:lnTo>
                  <a:pt x="2003509" y="0"/>
                </a:lnTo>
                <a:lnTo>
                  <a:pt x="2006472" y="1589"/>
                </a:lnTo>
                <a:cubicBezTo>
                  <a:pt x="2599359" y="344710"/>
                  <a:pt x="3103321" y="841485"/>
                  <a:pt x="3456475" y="1456098"/>
                </a:cubicBezTo>
                <a:cubicBezTo>
                  <a:pt x="4162783" y="2685325"/>
                  <a:pt x="4158089" y="4198351"/>
                  <a:pt x="3444166" y="5423171"/>
                </a:cubicBezTo>
                <a:cubicBezTo>
                  <a:pt x="3131826" y="5959030"/>
                  <a:pt x="2704584" y="6403954"/>
                  <a:pt x="2204047" y="6734207"/>
                </a:cubicBezTo>
                <a:lnTo>
                  <a:pt x="20025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ECB04797-E5F7-427B-B15F-2F87F626E5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6569" t="6705" b="6705"/>
          <a:stretch>
            <a:fillRect/>
          </a:stretch>
        </p:blipFill>
        <p:spPr>
          <a:xfrm>
            <a:off x="0" y="0"/>
            <a:ext cx="5023720" cy="6858000"/>
          </a:xfrm>
          <a:custGeom>
            <a:avLst/>
            <a:gdLst>
              <a:gd name="connsiteX0" fmla="*/ 0 w 5023720"/>
              <a:gd name="connsiteY0" fmla="*/ 0 h 6858000"/>
              <a:gd name="connsiteX1" fmla="*/ 5023720 w 5023720"/>
              <a:gd name="connsiteY1" fmla="*/ 0 h 6858000"/>
              <a:gd name="connsiteX2" fmla="*/ 5023720 w 5023720"/>
              <a:gd name="connsiteY2" fmla="*/ 6858000 h 6858000"/>
              <a:gd name="connsiteX3" fmla="*/ 0 w 50237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3720" h="6858000">
                <a:moveTo>
                  <a:pt x="0" y="0"/>
                </a:moveTo>
                <a:lnTo>
                  <a:pt x="5023720" y="0"/>
                </a:lnTo>
                <a:lnTo>
                  <a:pt x="5023720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101600" dist="101600" dir="2700000" algn="tl" rotWithShape="0">
              <a:srgbClr val="E55A77">
                <a:alpha val="20000"/>
              </a:srgbClr>
            </a:outerShdw>
          </a:effectLst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EB274413-2BB6-4689-9610-26C801E8BEBB}"/>
              </a:ext>
            </a:extLst>
          </p:cNvPr>
          <p:cNvSpPr/>
          <p:nvPr userDrawn="1"/>
        </p:nvSpPr>
        <p:spPr>
          <a:xfrm>
            <a:off x="5376485" y="1722326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218DA13-F244-455C-92CB-B6D1A870E69F}"/>
              </a:ext>
            </a:extLst>
          </p:cNvPr>
          <p:cNvSpPr/>
          <p:nvPr userDrawn="1"/>
        </p:nvSpPr>
        <p:spPr>
          <a:xfrm>
            <a:off x="5680925" y="280695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19E9956B-AD4B-4816-A2F2-8A9C067187D9}"/>
              </a:ext>
            </a:extLst>
          </p:cNvPr>
          <p:cNvSpPr/>
          <p:nvPr userDrawn="1"/>
        </p:nvSpPr>
        <p:spPr>
          <a:xfrm>
            <a:off x="5674831" y="3948920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C4CB1CE5-00B3-403D-8874-CFC14BF59C6A}"/>
              </a:ext>
            </a:extLst>
          </p:cNvPr>
          <p:cNvSpPr/>
          <p:nvPr userDrawn="1"/>
        </p:nvSpPr>
        <p:spPr>
          <a:xfrm>
            <a:off x="5344735" y="5061522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90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鸟&#10;&#10;描述已自动生成">
            <a:extLst>
              <a:ext uri="{FF2B5EF4-FFF2-40B4-BE49-F238E27FC236}">
                <a16:creationId xmlns:a16="http://schemas.microsoft.com/office/drawing/2014/main" id="{E83ED894-E8B9-4660-AAC2-EF4B3AE98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79E933A-F71C-415A-906C-68F77357A3EB}"/>
              </a:ext>
            </a:extLst>
          </p:cNvPr>
          <p:cNvSpPr/>
          <p:nvPr userDrawn="1"/>
        </p:nvSpPr>
        <p:spPr>
          <a:xfrm>
            <a:off x="907176" y="1"/>
            <a:ext cx="10378539" cy="2177189"/>
          </a:xfrm>
          <a:custGeom>
            <a:avLst/>
            <a:gdLst>
              <a:gd name="connsiteX0" fmla="*/ 0 w 10378539"/>
              <a:gd name="connsiteY0" fmla="*/ 0 h 2177189"/>
              <a:gd name="connsiteX1" fmla="*/ 10378539 w 10378539"/>
              <a:gd name="connsiteY1" fmla="*/ 0 h 2177189"/>
              <a:gd name="connsiteX2" fmla="*/ 10187710 w 10378539"/>
              <a:gd name="connsiteY2" fmla="*/ 196387 h 2177189"/>
              <a:gd name="connsiteX3" fmla="*/ 5147407 w 10378539"/>
              <a:gd name="connsiteY3" fmla="*/ 2177075 h 2177189"/>
              <a:gd name="connsiteX4" fmla="*/ 127752 w 10378539"/>
              <a:gd name="connsiteY4" fmla="*/ 135048 h 217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539" h="2177189">
                <a:moveTo>
                  <a:pt x="0" y="0"/>
                </a:moveTo>
                <a:lnTo>
                  <a:pt x="10378539" y="0"/>
                </a:lnTo>
                <a:lnTo>
                  <a:pt x="10187710" y="196387"/>
                </a:lnTo>
                <a:cubicBezTo>
                  <a:pt x="8882979" y="1466509"/>
                  <a:pt x="7059017" y="2187660"/>
                  <a:pt x="5147407" y="2177075"/>
                </a:cubicBezTo>
                <a:cubicBezTo>
                  <a:pt x="3232860" y="2166474"/>
                  <a:pt x="1415993" y="1422921"/>
                  <a:pt x="127752" y="135048"/>
                </a:cubicBezTo>
                <a:close/>
              </a:path>
            </a:pathLst>
          </a:custGeom>
          <a:noFill/>
          <a:ln w="190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B0D6EB-E244-4805-A7AB-FACC2674B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5672" t="83815" r="5672" b="-3"/>
          <a:stretch/>
        </p:blipFill>
        <p:spPr>
          <a:xfrm>
            <a:off x="0" y="0"/>
            <a:ext cx="12192000" cy="2105933"/>
          </a:xfrm>
          <a:custGeom>
            <a:avLst/>
            <a:gdLst>
              <a:gd name="connsiteX0" fmla="*/ 0 w 12192000"/>
              <a:gd name="connsiteY0" fmla="*/ 0 h 2105933"/>
              <a:gd name="connsiteX1" fmla="*/ 12192000 w 12192000"/>
              <a:gd name="connsiteY1" fmla="*/ 0 h 2105933"/>
              <a:gd name="connsiteX2" fmla="*/ 12192000 w 12192000"/>
              <a:gd name="connsiteY2" fmla="*/ 2105933 h 2105933"/>
              <a:gd name="connsiteX3" fmla="*/ 0 w 12192000"/>
              <a:gd name="connsiteY3" fmla="*/ 2105933 h 21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05933">
                <a:moveTo>
                  <a:pt x="0" y="0"/>
                </a:moveTo>
                <a:lnTo>
                  <a:pt x="12192000" y="0"/>
                </a:lnTo>
                <a:lnTo>
                  <a:pt x="12192000" y="2105933"/>
                </a:lnTo>
                <a:lnTo>
                  <a:pt x="0" y="2105933"/>
                </a:lnTo>
                <a:close/>
              </a:path>
            </a:pathLst>
          </a:custGeom>
          <a:effectLst>
            <a:outerShdw blurRad="50800" dist="38100" dir="5400000" algn="t" rotWithShape="0">
              <a:srgbClr val="E55A77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68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游戏机, 鸟&#10;&#10;描述已自动生成">
            <a:extLst>
              <a:ext uri="{FF2B5EF4-FFF2-40B4-BE49-F238E27FC236}">
                <a16:creationId xmlns:a16="http://schemas.microsoft.com/office/drawing/2014/main" id="{49BA721E-501C-4B98-ACE7-D29EC16A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9AFD8B-8C82-4B44-92B1-C6EE21578AAE}"/>
              </a:ext>
            </a:extLst>
          </p:cNvPr>
          <p:cNvSpPr/>
          <p:nvPr userDrawn="1"/>
        </p:nvSpPr>
        <p:spPr>
          <a:xfrm>
            <a:off x="0" y="6662928"/>
            <a:ext cx="12192000" cy="19507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00000"/>
                  <a:alpha val="70000"/>
                </a:schemeClr>
              </a:gs>
              <a:gs pos="100000">
                <a:schemeClr val="accent4"/>
              </a:gs>
            </a:gsLst>
            <a:lin ang="27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3FD9C58-C595-48A8-AA6E-36AA9D271D5A}"/>
              </a:ext>
            </a:extLst>
          </p:cNvPr>
          <p:cNvSpPr/>
          <p:nvPr userDrawn="1"/>
        </p:nvSpPr>
        <p:spPr>
          <a:xfrm>
            <a:off x="677948" y="532005"/>
            <a:ext cx="340468" cy="340468"/>
          </a:xfrm>
          <a:prstGeom prst="ellipse">
            <a:avLst/>
          </a:prstGeom>
          <a:gradFill flip="none" rotWithShape="1">
            <a:gsLst>
              <a:gs pos="60000">
                <a:srgbClr val="42C0DE">
                  <a:alpha val="0"/>
                </a:srgbClr>
              </a:gs>
              <a:gs pos="25000">
                <a:schemeClr val="accent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DAD616C-BDDE-4D29-846E-8D87D36FC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1081"/>
          <a:stretch/>
        </p:blipFill>
        <p:spPr>
          <a:xfrm>
            <a:off x="677948" y="6662928"/>
            <a:ext cx="10840952" cy="1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2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, 鸟&#10;&#10;描述已自动生成">
            <a:extLst>
              <a:ext uri="{FF2B5EF4-FFF2-40B4-BE49-F238E27FC236}">
                <a16:creationId xmlns:a16="http://schemas.microsoft.com/office/drawing/2014/main" id="{85FE82E1-EF81-4DC2-8EA5-090784261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60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47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1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2012B8A-BB4A-49B8-BC3B-E59096A6EF29}"/>
              </a:ext>
            </a:extLst>
          </p:cNvPr>
          <p:cNvSpPr txBox="1"/>
          <p:nvPr/>
        </p:nvSpPr>
        <p:spPr>
          <a:xfrm>
            <a:off x="3009446" y="3837346"/>
            <a:ext cx="6250429" cy="7078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4000" b="1" spc="300" dirty="0">
                <a:solidFill>
                  <a:schemeClr val="bg1"/>
                </a:solidFill>
                <a:effectLst>
                  <a:outerShdw blurRad="101600" dist="76200" dir="2700000" algn="tl" rotWithShape="0">
                    <a:srgbClr val="E55A77">
                      <a:alpha val="60000"/>
                    </a:srgbClr>
                  </a:outerShdw>
                </a:effectLst>
                <a:latin typeface="+mn-ea"/>
                <a:cs typeface="OPPOSans B" panose="00020600040101010101" pitchFamily="18" charset="-122"/>
              </a:rPr>
              <a:t>校园防溺水安全教育模板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0E2401-62D8-4707-93E1-9DFBB664BFB4}"/>
              </a:ext>
            </a:extLst>
          </p:cNvPr>
          <p:cNvSpPr txBox="1"/>
          <p:nvPr/>
        </p:nvSpPr>
        <p:spPr>
          <a:xfrm>
            <a:off x="3022373" y="4582010"/>
            <a:ext cx="6084888" cy="1938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400" kern="0" dirty="0">
                <a:solidFill>
                  <a:schemeClr val="bg1"/>
                </a:solidFill>
                <a:effectLst>
                  <a:outerShdw blurRad="101600" dist="76200" dir="2700000" algn="tl" rotWithShape="0">
                    <a:srgbClr val="E55A77">
                      <a:alpha val="60000"/>
                    </a:srgbClr>
                  </a:outerShdw>
                </a:effectLst>
                <a:latin typeface="+mn-ea"/>
                <a:cs typeface="OPPOSans B" panose="00020600040101010101" pitchFamily="18" charset="-122"/>
              </a:rPr>
              <a:t>SAFETY EDUCATION TEMPLATE FOR CAMPUS DROWNING PREVENTION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744DB3-09F0-4396-8A98-EF4E9AE4E863}"/>
              </a:ext>
            </a:extLst>
          </p:cNvPr>
          <p:cNvSpPr txBox="1"/>
          <p:nvPr/>
        </p:nvSpPr>
        <p:spPr>
          <a:xfrm>
            <a:off x="2987675" y="1659588"/>
            <a:ext cx="6216650" cy="1604766"/>
          </a:xfrm>
          <a:prstGeom prst="rect">
            <a:avLst/>
          </a:prstGeom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  <a:cs typeface="OPPOSans B" panose="00020600040101010101" pitchFamily="18" charset="-122"/>
              </a:rPr>
              <a:t>简约风</a:t>
            </a:r>
            <a:endParaRPr lang="en-US" altLang="zh-CN" sz="5400" b="1" dirty="0">
              <a:solidFill>
                <a:schemeClr val="bg1"/>
              </a:solidFill>
              <a:effectLst>
                <a:outerShdw blurRad="50800" dist="76200" dir="2700000" algn="tl" rotWithShape="0">
                  <a:srgbClr val="2391AF">
                    <a:alpha val="60000"/>
                  </a:srgbClr>
                </a:outerShdw>
              </a:effectLst>
              <a:latin typeface="+mj-ea"/>
              <a:ea typeface="+mj-ea"/>
              <a:cs typeface="OPPOSans B" panose="00020600040101010101" pitchFamily="18" charset="-122"/>
            </a:endParaRPr>
          </a:p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  <a:cs typeface="OPPOSans B" panose="00020600040101010101" pitchFamily="18" charset="-122"/>
              </a:rPr>
              <a:t>防溺水安全教育模板</a:t>
            </a:r>
          </a:p>
        </p:txBody>
      </p:sp>
    </p:spTree>
    <p:extLst>
      <p:ext uri="{BB962C8B-B14F-4D97-AF65-F5344CB8AC3E}">
        <p14:creationId xmlns:p14="http://schemas.microsoft.com/office/powerpoint/2010/main" val="4114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C911874-ACF1-4E6C-BAFF-47030700D3F9}"/>
              </a:ext>
            </a:extLst>
          </p:cNvPr>
          <p:cNvSpPr txBox="1"/>
          <p:nvPr/>
        </p:nvSpPr>
        <p:spPr>
          <a:xfrm>
            <a:off x="4508594" y="817923"/>
            <a:ext cx="319478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000" kern="0" spc="300" dirty="0">
                <a:solidFill>
                  <a:schemeClr val="bg1">
                    <a:lumMod val="95000"/>
                    <a:alpha val="2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PART TWO</a:t>
            </a:r>
            <a:endParaRPr lang="zh-CN" altLang="en-US" sz="4000" kern="0" spc="300" dirty="0">
              <a:solidFill>
                <a:schemeClr val="bg1">
                  <a:lumMod val="95000"/>
                  <a:alpha val="2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733839-9C81-42A9-8DAD-405BF7BC3C9A}"/>
              </a:ext>
            </a:extLst>
          </p:cNvPr>
          <p:cNvSpPr txBox="1"/>
          <p:nvPr/>
        </p:nvSpPr>
        <p:spPr>
          <a:xfrm>
            <a:off x="5519738" y="549161"/>
            <a:ext cx="1172497" cy="1054328"/>
          </a:xfrm>
          <a:prstGeom prst="rect">
            <a:avLst/>
          </a:prstGeom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600" dirty="0">
                <a:effectLst>
                  <a:outerShdw blurRad="101600" dist="76200" dir="27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  <a:latin typeface="+mj-ea"/>
                <a:ea typeface="+mj-ea"/>
              </a:rPr>
              <a:t>02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46F53F-F070-482C-8CB1-D70B3CA2E3B2}"/>
              </a:ext>
            </a:extLst>
          </p:cNvPr>
          <p:cNvSpPr txBox="1"/>
          <p:nvPr/>
        </p:nvSpPr>
        <p:spPr>
          <a:xfrm>
            <a:off x="3561100" y="3087655"/>
            <a:ext cx="5069800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如何预防溺水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D1733B-D3AB-4119-B924-1502764EDCBA}"/>
              </a:ext>
            </a:extLst>
          </p:cNvPr>
          <p:cNvSpPr txBox="1"/>
          <p:nvPr/>
        </p:nvSpPr>
        <p:spPr>
          <a:xfrm>
            <a:off x="8166561" y="4561086"/>
            <a:ext cx="1731243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了解安全标识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84BC88-77D4-4F8C-B7E4-DE899BEBA905}"/>
              </a:ext>
            </a:extLst>
          </p:cNvPr>
          <p:cNvSpPr txBox="1"/>
          <p:nvPr/>
        </p:nvSpPr>
        <p:spPr>
          <a:xfrm>
            <a:off x="4522689" y="4561086"/>
            <a:ext cx="3045706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熟知防护“六不准”“四不要”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BB6B8E-F38A-4896-B8A0-75024FCE8AC0}"/>
              </a:ext>
            </a:extLst>
          </p:cNvPr>
          <p:cNvSpPr txBox="1"/>
          <p:nvPr/>
        </p:nvSpPr>
        <p:spPr>
          <a:xfrm>
            <a:off x="2424113" y="4561086"/>
            <a:ext cx="1500411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溺水的原因</a:t>
            </a:r>
          </a:p>
        </p:txBody>
      </p:sp>
    </p:spTree>
    <p:extLst>
      <p:ext uri="{BB962C8B-B14F-4D97-AF65-F5344CB8AC3E}">
        <p14:creationId xmlns:p14="http://schemas.microsoft.com/office/powerpoint/2010/main" val="188227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顺序访问存储器 1">
            <a:extLst>
              <a:ext uri="{FF2B5EF4-FFF2-40B4-BE49-F238E27FC236}">
                <a16:creationId xmlns:a16="http://schemas.microsoft.com/office/drawing/2014/main" id="{CFD3E2D3-8421-4137-85C3-6A6D4F4ED06A}"/>
              </a:ext>
            </a:extLst>
          </p:cNvPr>
          <p:cNvSpPr/>
          <p:nvPr/>
        </p:nvSpPr>
        <p:spPr>
          <a:xfrm>
            <a:off x="2799442" y="908692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82561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89439 h 4944231"/>
              <a:gd name="connsiteX8" fmla="*/ 6249308 w 6249308"/>
              <a:gd name="connsiteY8" fmla="*/ 4944231 h 4944231"/>
              <a:gd name="connsiteX9" fmla="*/ 5728532 w 6249308"/>
              <a:gd name="connsiteY9" fmla="*/ 4944231 h 4944231"/>
              <a:gd name="connsiteX10" fmla="*/ 5270250 w 6249308"/>
              <a:gd name="connsiteY10" fmla="*/ 4944231 h 4944231"/>
              <a:gd name="connsiteX11" fmla="*/ 4686981 w 6249308"/>
              <a:gd name="connsiteY11" fmla="*/ 4944231 h 4944231"/>
              <a:gd name="connsiteX12" fmla="*/ 4197452 w 6249308"/>
              <a:gd name="connsiteY12" fmla="*/ 4944231 h 4944231"/>
              <a:gd name="connsiteX13" fmla="*/ 3770416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443428" y="4923612"/>
                  <a:pt x="457526" y="4108923"/>
                  <a:pt x="123466" y="3160171"/>
                </a:cubicBezTo>
                <a:cubicBezTo>
                  <a:pt x="-325010" y="1876019"/>
                  <a:pt x="340668" y="710360"/>
                  <a:pt x="2007352" y="163446"/>
                </a:cubicBezTo>
                <a:cubicBezTo>
                  <a:pt x="3117285" y="-121817"/>
                  <a:pt x="4643041" y="177454"/>
                  <a:pt x="5318721" y="711968"/>
                </a:cubicBezTo>
                <a:cubicBezTo>
                  <a:pt x="6534419" y="2127926"/>
                  <a:pt x="6703689" y="3164986"/>
                  <a:pt x="5334118" y="4220165"/>
                </a:cubicBezTo>
                <a:cubicBezTo>
                  <a:pt x="5427830" y="4205023"/>
                  <a:pt x="5637661" y="4259576"/>
                  <a:pt x="5782561" y="4220165"/>
                </a:cubicBezTo>
                <a:cubicBezTo>
                  <a:pt x="5927461" y="4180754"/>
                  <a:pt x="6064719" y="4238664"/>
                  <a:pt x="6249308" y="4220165"/>
                </a:cubicBezTo>
                <a:cubicBezTo>
                  <a:pt x="6265391" y="4386800"/>
                  <a:pt x="6248412" y="4474259"/>
                  <a:pt x="6249308" y="4589439"/>
                </a:cubicBezTo>
                <a:cubicBezTo>
                  <a:pt x="6250204" y="4704619"/>
                  <a:pt x="6217759" y="4807188"/>
                  <a:pt x="6249308" y="4944231"/>
                </a:cubicBezTo>
                <a:cubicBezTo>
                  <a:pt x="6014830" y="4991116"/>
                  <a:pt x="5923962" y="4910659"/>
                  <a:pt x="5728532" y="4944231"/>
                </a:cubicBezTo>
                <a:cubicBezTo>
                  <a:pt x="5533102" y="4977803"/>
                  <a:pt x="5409862" y="4921590"/>
                  <a:pt x="5270250" y="4944231"/>
                </a:cubicBezTo>
                <a:cubicBezTo>
                  <a:pt x="5130638" y="4966872"/>
                  <a:pt x="4885061" y="4943581"/>
                  <a:pt x="4686981" y="4944231"/>
                </a:cubicBezTo>
                <a:cubicBezTo>
                  <a:pt x="4488901" y="4944881"/>
                  <a:pt x="4410726" y="4912445"/>
                  <a:pt x="4197452" y="4944231"/>
                </a:cubicBezTo>
                <a:cubicBezTo>
                  <a:pt x="3984178" y="4976017"/>
                  <a:pt x="3935397" y="4899744"/>
                  <a:pt x="3770416" y="4944231"/>
                </a:cubicBezTo>
                <a:cubicBezTo>
                  <a:pt x="3605435" y="4988718"/>
                  <a:pt x="3339560" y="4938128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637059" y="4884496"/>
                  <a:pt x="320751" y="4288241"/>
                  <a:pt x="123466" y="3160171"/>
                </a:cubicBezTo>
                <a:cubicBezTo>
                  <a:pt x="-206492" y="1951415"/>
                  <a:pt x="418430" y="625309"/>
                  <a:pt x="2007352" y="163446"/>
                </a:cubicBezTo>
                <a:cubicBezTo>
                  <a:pt x="3100723" y="-133494"/>
                  <a:pt x="4393341" y="324193"/>
                  <a:pt x="5318721" y="711968"/>
                </a:cubicBezTo>
                <a:cubicBezTo>
                  <a:pt x="6158814" y="1459455"/>
                  <a:pt x="6772310" y="3351268"/>
                  <a:pt x="5334118" y="4220165"/>
                </a:cubicBezTo>
                <a:cubicBezTo>
                  <a:pt x="5431999" y="4194273"/>
                  <a:pt x="5563658" y="4223940"/>
                  <a:pt x="5773409" y="4220165"/>
                </a:cubicBezTo>
                <a:cubicBezTo>
                  <a:pt x="5983160" y="4216390"/>
                  <a:pt x="6111484" y="4251967"/>
                  <a:pt x="6249308" y="4220165"/>
                </a:cubicBezTo>
                <a:cubicBezTo>
                  <a:pt x="6277545" y="4344730"/>
                  <a:pt x="6212273" y="4407794"/>
                  <a:pt x="6249308" y="4567717"/>
                </a:cubicBezTo>
                <a:cubicBezTo>
                  <a:pt x="6286343" y="4727640"/>
                  <a:pt x="6245854" y="4835431"/>
                  <a:pt x="6249308" y="4944231"/>
                </a:cubicBezTo>
                <a:cubicBezTo>
                  <a:pt x="5971262" y="5007350"/>
                  <a:pt x="5955364" y="4937139"/>
                  <a:pt x="5666039" y="4944231"/>
                </a:cubicBezTo>
                <a:cubicBezTo>
                  <a:pt x="5376714" y="4951323"/>
                  <a:pt x="5379823" y="4927248"/>
                  <a:pt x="5114017" y="4944231"/>
                </a:cubicBezTo>
                <a:cubicBezTo>
                  <a:pt x="4848211" y="4961214"/>
                  <a:pt x="4787368" y="4906814"/>
                  <a:pt x="4686981" y="4944231"/>
                </a:cubicBezTo>
                <a:cubicBezTo>
                  <a:pt x="4586594" y="4981648"/>
                  <a:pt x="4290001" y="4885477"/>
                  <a:pt x="4166205" y="4944231"/>
                </a:cubicBezTo>
                <a:cubicBezTo>
                  <a:pt x="4042409" y="5002985"/>
                  <a:pt x="3904215" y="4882634"/>
                  <a:pt x="3645430" y="4944231"/>
                </a:cubicBezTo>
                <a:cubicBezTo>
                  <a:pt x="3386645" y="5005828"/>
                  <a:pt x="3363765" y="4930477"/>
                  <a:pt x="3124654" y="494423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顺序访问存储器 2">
            <a:extLst>
              <a:ext uri="{FF2B5EF4-FFF2-40B4-BE49-F238E27FC236}">
                <a16:creationId xmlns:a16="http://schemas.microsoft.com/office/drawing/2014/main" id="{8579DB09-219C-4C18-B38F-1F056C9723FD}"/>
              </a:ext>
            </a:extLst>
          </p:cNvPr>
          <p:cNvSpPr/>
          <p:nvPr/>
        </p:nvSpPr>
        <p:spPr>
          <a:xfrm>
            <a:off x="2716214" y="908691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64257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60476 h 4944231"/>
              <a:gd name="connsiteX8" fmla="*/ 6249308 w 6249308"/>
              <a:gd name="connsiteY8" fmla="*/ 4944231 h 4944231"/>
              <a:gd name="connsiteX9" fmla="*/ 5666039 w 6249308"/>
              <a:gd name="connsiteY9" fmla="*/ 4944231 h 4944231"/>
              <a:gd name="connsiteX10" fmla="*/ 5239003 w 6249308"/>
              <a:gd name="connsiteY10" fmla="*/ 4944231 h 4944231"/>
              <a:gd name="connsiteX11" fmla="*/ 4749474 w 6249308"/>
              <a:gd name="connsiteY11" fmla="*/ 4944231 h 4944231"/>
              <a:gd name="connsiteX12" fmla="*/ 4259945 w 6249308"/>
              <a:gd name="connsiteY12" fmla="*/ 4944231 h 4944231"/>
              <a:gd name="connsiteX13" fmla="*/ 3739169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530823" y="5170251"/>
                  <a:pt x="463154" y="4160433"/>
                  <a:pt x="123466" y="3160171"/>
                </a:cubicBezTo>
                <a:cubicBezTo>
                  <a:pt x="-183463" y="1986103"/>
                  <a:pt x="505044" y="901518"/>
                  <a:pt x="2007352" y="163446"/>
                </a:cubicBezTo>
                <a:cubicBezTo>
                  <a:pt x="2952643" y="-301125"/>
                  <a:pt x="4220354" y="248491"/>
                  <a:pt x="5318721" y="711968"/>
                </a:cubicBezTo>
                <a:cubicBezTo>
                  <a:pt x="6586104" y="1599623"/>
                  <a:pt x="6860160" y="3055553"/>
                  <a:pt x="5334118" y="4220165"/>
                </a:cubicBezTo>
                <a:cubicBezTo>
                  <a:pt x="5548666" y="4216483"/>
                  <a:pt x="5609888" y="4222226"/>
                  <a:pt x="5764257" y="4220165"/>
                </a:cubicBezTo>
                <a:cubicBezTo>
                  <a:pt x="5918626" y="4218104"/>
                  <a:pt x="6113819" y="4224177"/>
                  <a:pt x="6249308" y="4220165"/>
                </a:cubicBezTo>
                <a:cubicBezTo>
                  <a:pt x="6265304" y="4326791"/>
                  <a:pt x="6226169" y="4407048"/>
                  <a:pt x="6249308" y="4560476"/>
                </a:cubicBezTo>
                <a:cubicBezTo>
                  <a:pt x="6272447" y="4713904"/>
                  <a:pt x="6234657" y="4758273"/>
                  <a:pt x="6249308" y="4944231"/>
                </a:cubicBezTo>
                <a:cubicBezTo>
                  <a:pt x="6129728" y="4986377"/>
                  <a:pt x="5827065" y="4897289"/>
                  <a:pt x="5666039" y="4944231"/>
                </a:cubicBezTo>
                <a:cubicBezTo>
                  <a:pt x="5505013" y="4991173"/>
                  <a:pt x="5394430" y="4939099"/>
                  <a:pt x="5239003" y="4944231"/>
                </a:cubicBezTo>
                <a:cubicBezTo>
                  <a:pt x="5083576" y="4949363"/>
                  <a:pt x="4972497" y="4893440"/>
                  <a:pt x="4749474" y="4944231"/>
                </a:cubicBezTo>
                <a:cubicBezTo>
                  <a:pt x="4526451" y="4995022"/>
                  <a:pt x="4470297" y="4935461"/>
                  <a:pt x="4259945" y="4944231"/>
                </a:cubicBezTo>
                <a:cubicBezTo>
                  <a:pt x="4049593" y="4953001"/>
                  <a:pt x="3850286" y="4919130"/>
                  <a:pt x="3739169" y="4944231"/>
                </a:cubicBezTo>
                <a:cubicBezTo>
                  <a:pt x="3628052" y="4969332"/>
                  <a:pt x="3338517" y="4875003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762651" y="4792517"/>
                  <a:pt x="343510" y="4370490"/>
                  <a:pt x="123466" y="3160171"/>
                </a:cubicBezTo>
                <a:cubicBezTo>
                  <a:pt x="-289603" y="2084008"/>
                  <a:pt x="291162" y="957809"/>
                  <a:pt x="2007352" y="163446"/>
                </a:cubicBezTo>
                <a:cubicBezTo>
                  <a:pt x="3180614" y="-308490"/>
                  <a:pt x="4292256" y="-214679"/>
                  <a:pt x="5318721" y="711968"/>
                </a:cubicBezTo>
                <a:cubicBezTo>
                  <a:pt x="6430223" y="1584162"/>
                  <a:pt x="6457627" y="3211395"/>
                  <a:pt x="5334118" y="4220165"/>
                </a:cubicBezTo>
                <a:cubicBezTo>
                  <a:pt x="5545156" y="4215798"/>
                  <a:pt x="5604940" y="4223935"/>
                  <a:pt x="5800865" y="4220165"/>
                </a:cubicBezTo>
                <a:cubicBezTo>
                  <a:pt x="5996790" y="4216395"/>
                  <a:pt x="6059681" y="4257911"/>
                  <a:pt x="6249308" y="4220165"/>
                </a:cubicBezTo>
                <a:cubicBezTo>
                  <a:pt x="6260096" y="4316737"/>
                  <a:pt x="6216939" y="4399927"/>
                  <a:pt x="6249308" y="4567717"/>
                </a:cubicBezTo>
                <a:cubicBezTo>
                  <a:pt x="6281677" y="4735507"/>
                  <a:pt x="6216389" y="4866615"/>
                  <a:pt x="6249308" y="4944231"/>
                </a:cubicBezTo>
                <a:cubicBezTo>
                  <a:pt x="6125955" y="4981808"/>
                  <a:pt x="5967854" y="4912799"/>
                  <a:pt x="5822272" y="4944231"/>
                </a:cubicBezTo>
                <a:cubicBezTo>
                  <a:pt x="5676690" y="4975663"/>
                  <a:pt x="5551079" y="4930235"/>
                  <a:pt x="5363989" y="4944231"/>
                </a:cubicBezTo>
                <a:cubicBezTo>
                  <a:pt x="5176899" y="4958227"/>
                  <a:pt x="5057420" y="4896811"/>
                  <a:pt x="4874460" y="4944231"/>
                </a:cubicBezTo>
                <a:cubicBezTo>
                  <a:pt x="4691500" y="4991651"/>
                  <a:pt x="4566706" y="4889875"/>
                  <a:pt x="4322438" y="4944231"/>
                </a:cubicBezTo>
                <a:cubicBezTo>
                  <a:pt x="4078170" y="4998587"/>
                  <a:pt x="4047418" y="4931770"/>
                  <a:pt x="3895402" y="4944231"/>
                </a:cubicBezTo>
                <a:cubicBezTo>
                  <a:pt x="3743386" y="4956692"/>
                  <a:pt x="3473497" y="4889913"/>
                  <a:pt x="3124654" y="4944231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2444365566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27000" dist="38100" dir="13500000">
              <a:srgbClr val="46B7D3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FAF49E-F4E0-42BB-998E-B425B063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4780833" y="1410918"/>
            <a:ext cx="2210516" cy="37944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974D8C-96C2-42A6-987E-2353591F7DDB}"/>
              </a:ext>
            </a:extLst>
          </p:cNvPr>
          <p:cNvSpPr txBox="1"/>
          <p:nvPr/>
        </p:nvSpPr>
        <p:spPr>
          <a:xfrm>
            <a:off x="3423303" y="3028638"/>
            <a:ext cx="5001585" cy="704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你知道哪些溺水原因</a:t>
            </a:r>
          </a:p>
        </p:txBody>
      </p:sp>
    </p:spTree>
    <p:extLst>
      <p:ext uri="{BB962C8B-B14F-4D97-AF65-F5344CB8AC3E}">
        <p14:creationId xmlns:p14="http://schemas.microsoft.com/office/powerpoint/2010/main" val="40828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416C008-17DD-4FF7-BC30-B9FA911E4883}"/>
              </a:ext>
            </a:extLst>
          </p:cNvPr>
          <p:cNvSpPr/>
          <p:nvPr/>
        </p:nvSpPr>
        <p:spPr>
          <a:xfrm>
            <a:off x="2819400" y="1341438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0483D826-179F-47DF-9553-BB3AA56877A6}"/>
              </a:ext>
            </a:extLst>
          </p:cNvPr>
          <p:cNvSpPr/>
          <p:nvPr/>
        </p:nvSpPr>
        <p:spPr>
          <a:xfrm>
            <a:off x="2887621" y="1344811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E7FA5C65-F659-4F80-8325-4AE25CFB9D1E}"/>
              </a:ext>
            </a:extLst>
          </p:cNvPr>
          <p:cNvSpPr/>
          <p:nvPr/>
        </p:nvSpPr>
        <p:spPr>
          <a:xfrm>
            <a:off x="2819400" y="2640600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9726D987-C985-4E04-A453-07C15E465D45}"/>
              </a:ext>
            </a:extLst>
          </p:cNvPr>
          <p:cNvSpPr/>
          <p:nvPr/>
        </p:nvSpPr>
        <p:spPr>
          <a:xfrm>
            <a:off x="2887621" y="2643973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48316516-D382-4197-9659-59082A2761BE}"/>
              </a:ext>
            </a:extLst>
          </p:cNvPr>
          <p:cNvSpPr/>
          <p:nvPr/>
        </p:nvSpPr>
        <p:spPr>
          <a:xfrm>
            <a:off x="2819400" y="3939762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819AEC8F-7811-4DF0-A445-A828AF04BD04}"/>
              </a:ext>
            </a:extLst>
          </p:cNvPr>
          <p:cNvSpPr/>
          <p:nvPr/>
        </p:nvSpPr>
        <p:spPr>
          <a:xfrm>
            <a:off x="2887621" y="3943135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ACA9ED22-93CF-4639-977E-08A7F952B4CD}"/>
              </a:ext>
            </a:extLst>
          </p:cNvPr>
          <p:cNvSpPr/>
          <p:nvPr/>
        </p:nvSpPr>
        <p:spPr>
          <a:xfrm>
            <a:off x="2819400" y="5238923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4D187771-150E-498B-A1E0-BEC8FA8C79C3}"/>
              </a:ext>
            </a:extLst>
          </p:cNvPr>
          <p:cNvSpPr/>
          <p:nvPr/>
        </p:nvSpPr>
        <p:spPr>
          <a:xfrm>
            <a:off x="2887621" y="5242296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E383690A-80AF-471F-81CF-057C561E0DCF}"/>
              </a:ext>
            </a:extLst>
          </p:cNvPr>
          <p:cNvSpPr/>
          <p:nvPr/>
        </p:nvSpPr>
        <p:spPr>
          <a:xfrm>
            <a:off x="6467094" y="1341438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711D0870-42EA-47A3-8078-2260AE202E31}"/>
              </a:ext>
            </a:extLst>
          </p:cNvPr>
          <p:cNvSpPr/>
          <p:nvPr/>
        </p:nvSpPr>
        <p:spPr>
          <a:xfrm>
            <a:off x="6535315" y="1344811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106F3119-E5E8-497B-AE01-9682442A4267}"/>
              </a:ext>
            </a:extLst>
          </p:cNvPr>
          <p:cNvSpPr/>
          <p:nvPr/>
        </p:nvSpPr>
        <p:spPr>
          <a:xfrm>
            <a:off x="6467094" y="2640600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F2DA7453-2600-4BC7-B92A-159A71A509E1}"/>
              </a:ext>
            </a:extLst>
          </p:cNvPr>
          <p:cNvSpPr/>
          <p:nvPr/>
        </p:nvSpPr>
        <p:spPr>
          <a:xfrm>
            <a:off x="6535315" y="2643973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6C599872-18A2-4BA1-BE77-DA68CE400833}"/>
              </a:ext>
            </a:extLst>
          </p:cNvPr>
          <p:cNvSpPr/>
          <p:nvPr/>
        </p:nvSpPr>
        <p:spPr>
          <a:xfrm>
            <a:off x="6467094" y="3939762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C2D4882B-38F8-44FD-B548-5F82EFE73152}"/>
              </a:ext>
            </a:extLst>
          </p:cNvPr>
          <p:cNvSpPr/>
          <p:nvPr/>
        </p:nvSpPr>
        <p:spPr>
          <a:xfrm>
            <a:off x="6535315" y="3943135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CF2F6B03-0DE5-4390-A308-84F1724F83A5}"/>
              </a:ext>
            </a:extLst>
          </p:cNvPr>
          <p:cNvSpPr/>
          <p:nvPr/>
        </p:nvSpPr>
        <p:spPr>
          <a:xfrm>
            <a:off x="6467094" y="5238923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9977EDE1-8085-46DF-A15A-B54EA30A7C44}"/>
              </a:ext>
            </a:extLst>
          </p:cNvPr>
          <p:cNvSpPr/>
          <p:nvPr/>
        </p:nvSpPr>
        <p:spPr>
          <a:xfrm>
            <a:off x="6535315" y="5242296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353D729-B887-4958-A6C4-C939C18C363D}"/>
              </a:ext>
            </a:extLst>
          </p:cNvPr>
          <p:cNvSpPr txBox="1"/>
          <p:nvPr/>
        </p:nvSpPr>
        <p:spPr>
          <a:xfrm>
            <a:off x="1055688" y="511493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溺水的原因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AB04813-2FFC-4F9F-822F-8ABD03324713}"/>
              </a:ext>
            </a:extLst>
          </p:cNvPr>
          <p:cNvSpPr txBox="1"/>
          <p:nvPr/>
        </p:nvSpPr>
        <p:spPr>
          <a:xfrm>
            <a:off x="3695072" y="1507711"/>
            <a:ext cx="1154162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技术不熟练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12E8D23-34AD-4EFE-B3D7-FA8464A2CA19}"/>
              </a:ext>
            </a:extLst>
          </p:cNvPr>
          <p:cNvSpPr txBox="1"/>
          <p:nvPr/>
        </p:nvSpPr>
        <p:spPr>
          <a:xfrm>
            <a:off x="3576858" y="5405196"/>
            <a:ext cx="1384995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非游泳区游泳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0C9E109-EC72-41F5-BD6F-7A3FC0322E3B}"/>
              </a:ext>
            </a:extLst>
          </p:cNvPr>
          <p:cNvSpPr txBox="1"/>
          <p:nvPr/>
        </p:nvSpPr>
        <p:spPr>
          <a:xfrm>
            <a:off x="7458182" y="4106035"/>
            <a:ext cx="923330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冒险潜水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5DA4533-7995-46B2-B105-3492D4466282}"/>
              </a:ext>
            </a:extLst>
          </p:cNvPr>
          <p:cNvSpPr txBox="1"/>
          <p:nvPr/>
        </p:nvSpPr>
        <p:spPr>
          <a:xfrm>
            <a:off x="3807688" y="2796405"/>
            <a:ext cx="923330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呛水现象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AEA9D6F-A1C6-46FE-98B0-46C462366AB3}"/>
              </a:ext>
            </a:extLst>
          </p:cNvPr>
          <p:cNvSpPr txBox="1"/>
          <p:nvPr/>
        </p:nvSpPr>
        <p:spPr>
          <a:xfrm>
            <a:off x="7458182" y="2796405"/>
            <a:ext cx="962719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嬉戏打闹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969A7F6-6397-4EA2-A1F5-90DC2D6C41BC}"/>
              </a:ext>
            </a:extLst>
          </p:cNvPr>
          <p:cNvSpPr txBox="1"/>
          <p:nvPr/>
        </p:nvSpPr>
        <p:spPr>
          <a:xfrm>
            <a:off x="7458182" y="1507711"/>
            <a:ext cx="923330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抽筋溺水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828EC67B-B2D6-4AB1-B92D-AEDE86BB3F43}"/>
              </a:ext>
            </a:extLst>
          </p:cNvPr>
          <p:cNvSpPr txBox="1"/>
          <p:nvPr/>
        </p:nvSpPr>
        <p:spPr>
          <a:xfrm>
            <a:off x="3787994" y="4106035"/>
            <a:ext cx="962719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长游夜游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81F9687E-64C3-4845-BFB1-18728D9BFB7F}"/>
              </a:ext>
            </a:extLst>
          </p:cNvPr>
          <p:cNvSpPr txBox="1"/>
          <p:nvPr/>
        </p:nvSpPr>
        <p:spPr>
          <a:xfrm>
            <a:off x="7689014" y="5400734"/>
            <a:ext cx="461665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……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67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216CDE9-E204-40D3-851E-5E36E026A61B}"/>
              </a:ext>
            </a:extLst>
          </p:cNvPr>
          <p:cNvSpPr txBox="1"/>
          <p:nvPr/>
        </p:nvSpPr>
        <p:spPr>
          <a:xfrm>
            <a:off x="1055688" y="511493"/>
            <a:ext cx="3225242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熟知防溺水“六不准”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108D307B-BE90-4BC1-8164-98370095D40E}"/>
              </a:ext>
            </a:extLst>
          </p:cNvPr>
          <p:cNvSpPr/>
          <p:nvPr/>
        </p:nvSpPr>
        <p:spPr>
          <a:xfrm>
            <a:off x="2212117" y="1427309"/>
            <a:ext cx="1846659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OPPOSans R" panose="00020600040101010101" pitchFamily="18" charset="-122"/>
              </a:rPr>
              <a:t>不准私自下水游泳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OPPOSans R" panose="00020600040101010101" pitchFamily="18" charset="-122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AEE8336F-56AB-4471-BA4D-48FC62CD5327}"/>
              </a:ext>
            </a:extLst>
          </p:cNvPr>
          <p:cNvSpPr/>
          <p:nvPr/>
        </p:nvSpPr>
        <p:spPr>
          <a:xfrm>
            <a:off x="1519619" y="3099591"/>
            <a:ext cx="2539157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OPPOSans R" panose="00020600040101010101" pitchFamily="18" charset="-122"/>
              </a:rPr>
              <a:t>不准擅自与他人结伴游泳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OPPOSans R" panose="00020600040101010101" pitchFamily="18" charset="-122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37885DDA-3008-4A4E-B932-642A5588A399}"/>
              </a:ext>
            </a:extLst>
          </p:cNvPr>
          <p:cNvSpPr/>
          <p:nvPr/>
        </p:nvSpPr>
        <p:spPr>
          <a:xfrm>
            <a:off x="6651927" y="2217827"/>
            <a:ext cx="4048499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OPPOSans R" panose="00020600040101010101" pitchFamily="18" charset="-122"/>
              </a:rPr>
              <a:t>不准在无家长或老师带队的情况下游泳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OPPOSans R" panose="00020600040101010101" pitchFamily="18" charset="-122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87EA1C2E-85C1-4FDA-9169-F5F83101B5F8}"/>
              </a:ext>
            </a:extLst>
          </p:cNvPr>
          <p:cNvSpPr/>
          <p:nvPr/>
        </p:nvSpPr>
        <p:spPr>
          <a:xfrm>
            <a:off x="1519619" y="4771873"/>
            <a:ext cx="2539157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OPPOSans R" panose="00020600040101010101" pitchFamily="18" charset="-122"/>
              </a:rPr>
              <a:t>不准到不熟悉的水域游泳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OPPOSans R" panose="00020600040101010101" pitchFamily="18" charset="-122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E370CA7-EFFA-4F90-8844-3178C3406606}"/>
              </a:ext>
            </a:extLst>
          </p:cNvPr>
          <p:cNvSpPr/>
          <p:nvPr/>
        </p:nvSpPr>
        <p:spPr>
          <a:xfrm>
            <a:off x="6651927" y="3893893"/>
            <a:ext cx="4399372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OPPOSans R" panose="00020600040101010101" pitchFamily="18" charset="-122"/>
              </a:rPr>
              <a:t>不准到无安全设施、无救护人员的水域游泳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OPPOSans R" panose="00020600040101010101" pitchFamily="18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0BE36CE-8808-4DC9-831A-642FAFF1274C}"/>
              </a:ext>
            </a:extLst>
          </p:cNvPr>
          <p:cNvSpPr/>
          <p:nvPr/>
        </p:nvSpPr>
        <p:spPr>
          <a:xfrm>
            <a:off x="6651927" y="5565477"/>
            <a:ext cx="3465042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OPPOSans R" panose="00020600040101010101" pitchFamily="18" charset="-122"/>
              </a:rPr>
              <a:t>不准不会水性的学生擅自下水施救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OPPOSans R" panose="00020600040101010101" pitchFamily="18" charset="-122"/>
            </a:endParaRPr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67A8713B-C5D5-4464-85F8-D0D5291FC9E4}"/>
              </a:ext>
            </a:extLst>
          </p:cNvPr>
          <p:cNvCxnSpPr>
            <a:cxnSpLocks/>
          </p:cNvCxnSpPr>
          <p:nvPr/>
        </p:nvCxnSpPr>
        <p:spPr>
          <a:xfrm rot="5400000">
            <a:off x="6463508" y="2415521"/>
            <a:ext cx="223352" cy="0"/>
          </a:xfrm>
          <a:prstGeom prst="line">
            <a:avLst/>
          </a:prstGeom>
          <a:ln w="3810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A83FCC70-2DBE-4C64-A69B-67836E2586B3}"/>
              </a:ext>
            </a:extLst>
          </p:cNvPr>
          <p:cNvSpPr/>
          <p:nvPr/>
        </p:nvSpPr>
        <p:spPr>
          <a:xfrm rot="2572793">
            <a:off x="4336344" y="1680308"/>
            <a:ext cx="1842306" cy="669930"/>
          </a:xfrm>
          <a:custGeom>
            <a:avLst/>
            <a:gdLst>
              <a:gd name="connsiteX0" fmla="*/ 0 w 1842306"/>
              <a:gd name="connsiteY0" fmla="*/ 334965 h 669930"/>
              <a:gd name="connsiteX1" fmla="*/ 334965 w 1842306"/>
              <a:gd name="connsiteY1" fmla="*/ 0 h 669930"/>
              <a:gd name="connsiteX2" fmla="*/ 921153 w 1842306"/>
              <a:gd name="connsiteY2" fmla="*/ 0 h 669930"/>
              <a:gd name="connsiteX3" fmla="*/ 1507341 w 1842306"/>
              <a:gd name="connsiteY3" fmla="*/ 0 h 669930"/>
              <a:gd name="connsiteX4" fmla="*/ 1842306 w 1842306"/>
              <a:gd name="connsiteY4" fmla="*/ 334965 h 669930"/>
              <a:gd name="connsiteX5" fmla="*/ 1842306 w 1842306"/>
              <a:gd name="connsiteY5" fmla="*/ 334965 h 669930"/>
              <a:gd name="connsiteX6" fmla="*/ 1507341 w 1842306"/>
              <a:gd name="connsiteY6" fmla="*/ 669930 h 669930"/>
              <a:gd name="connsiteX7" fmla="*/ 909429 w 1842306"/>
              <a:gd name="connsiteY7" fmla="*/ 669930 h 669930"/>
              <a:gd name="connsiteX8" fmla="*/ 334965 w 1842306"/>
              <a:gd name="connsiteY8" fmla="*/ 669930 h 669930"/>
              <a:gd name="connsiteX9" fmla="*/ 0 w 1842306"/>
              <a:gd name="connsiteY9" fmla="*/ 334965 h 66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2306" h="669930" fill="none" extrusionOk="0">
                <a:moveTo>
                  <a:pt x="0" y="334965"/>
                </a:moveTo>
                <a:cubicBezTo>
                  <a:pt x="-4161" y="149296"/>
                  <a:pt x="156428" y="5282"/>
                  <a:pt x="334965" y="0"/>
                </a:cubicBezTo>
                <a:cubicBezTo>
                  <a:pt x="510190" y="-27533"/>
                  <a:pt x="704218" y="48108"/>
                  <a:pt x="921153" y="0"/>
                </a:cubicBezTo>
                <a:cubicBezTo>
                  <a:pt x="1138088" y="-48108"/>
                  <a:pt x="1223411" y="66522"/>
                  <a:pt x="1507341" y="0"/>
                </a:cubicBezTo>
                <a:cubicBezTo>
                  <a:pt x="1716676" y="-21310"/>
                  <a:pt x="1845586" y="134540"/>
                  <a:pt x="1842306" y="334965"/>
                </a:cubicBezTo>
                <a:lnTo>
                  <a:pt x="1842306" y="334965"/>
                </a:lnTo>
                <a:cubicBezTo>
                  <a:pt x="1822392" y="523231"/>
                  <a:pt x="1676610" y="659079"/>
                  <a:pt x="1507341" y="669930"/>
                </a:cubicBezTo>
                <a:cubicBezTo>
                  <a:pt x="1273020" y="695974"/>
                  <a:pt x="1035654" y="667115"/>
                  <a:pt x="909429" y="669930"/>
                </a:cubicBezTo>
                <a:cubicBezTo>
                  <a:pt x="783204" y="672745"/>
                  <a:pt x="540520" y="619788"/>
                  <a:pt x="334965" y="669930"/>
                </a:cubicBezTo>
                <a:cubicBezTo>
                  <a:pt x="126697" y="711542"/>
                  <a:pt x="28187" y="540906"/>
                  <a:pt x="0" y="334965"/>
                </a:cubicBezTo>
                <a:close/>
              </a:path>
              <a:path w="1842306" h="669930" stroke="0" extrusionOk="0">
                <a:moveTo>
                  <a:pt x="0" y="334965"/>
                </a:moveTo>
                <a:cubicBezTo>
                  <a:pt x="-4482" y="147205"/>
                  <a:pt x="144893" y="1905"/>
                  <a:pt x="334965" y="0"/>
                </a:cubicBezTo>
                <a:cubicBezTo>
                  <a:pt x="470450" y="-18082"/>
                  <a:pt x="737022" y="942"/>
                  <a:pt x="944601" y="0"/>
                </a:cubicBezTo>
                <a:cubicBezTo>
                  <a:pt x="1152180" y="-942"/>
                  <a:pt x="1324685" y="34527"/>
                  <a:pt x="1507341" y="0"/>
                </a:cubicBezTo>
                <a:cubicBezTo>
                  <a:pt x="1674059" y="-10000"/>
                  <a:pt x="1859572" y="158219"/>
                  <a:pt x="1842306" y="334965"/>
                </a:cubicBezTo>
                <a:lnTo>
                  <a:pt x="1842306" y="334965"/>
                </a:lnTo>
                <a:cubicBezTo>
                  <a:pt x="1848898" y="520743"/>
                  <a:pt x="1697463" y="659381"/>
                  <a:pt x="1507341" y="669930"/>
                </a:cubicBezTo>
                <a:cubicBezTo>
                  <a:pt x="1283331" y="734444"/>
                  <a:pt x="1130500" y="613155"/>
                  <a:pt x="944601" y="669930"/>
                </a:cubicBezTo>
                <a:cubicBezTo>
                  <a:pt x="758702" y="726705"/>
                  <a:pt x="599942" y="621331"/>
                  <a:pt x="334965" y="669930"/>
                </a:cubicBezTo>
                <a:cubicBezTo>
                  <a:pt x="162359" y="676867"/>
                  <a:pt x="48963" y="531733"/>
                  <a:pt x="0" y="334965"/>
                </a:cubicBezTo>
                <a:close/>
              </a:path>
            </a:pathLst>
          </a:custGeom>
          <a:solidFill>
            <a:schemeClr val="accent1"/>
          </a:solidFill>
          <a:ln w="127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8A1E5991-2D50-4FC9-A850-5E0E2BBE38C4}"/>
              </a:ext>
            </a:extLst>
          </p:cNvPr>
          <p:cNvSpPr/>
          <p:nvPr/>
        </p:nvSpPr>
        <p:spPr>
          <a:xfrm rot="18772793">
            <a:off x="4369147" y="2505837"/>
            <a:ext cx="1842306" cy="669930"/>
          </a:xfrm>
          <a:custGeom>
            <a:avLst/>
            <a:gdLst>
              <a:gd name="connsiteX0" fmla="*/ 0 w 1842306"/>
              <a:gd name="connsiteY0" fmla="*/ 334965 h 669930"/>
              <a:gd name="connsiteX1" fmla="*/ 334965 w 1842306"/>
              <a:gd name="connsiteY1" fmla="*/ 0 h 669930"/>
              <a:gd name="connsiteX2" fmla="*/ 921153 w 1842306"/>
              <a:gd name="connsiteY2" fmla="*/ 0 h 669930"/>
              <a:gd name="connsiteX3" fmla="*/ 1507341 w 1842306"/>
              <a:gd name="connsiteY3" fmla="*/ 0 h 669930"/>
              <a:gd name="connsiteX4" fmla="*/ 1842306 w 1842306"/>
              <a:gd name="connsiteY4" fmla="*/ 334965 h 669930"/>
              <a:gd name="connsiteX5" fmla="*/ 1842306 w 1842306"/>
              <a:gd name="connsiteY5" fmla="*/ 334965 h 669930"/>
              <a:gd name="connsiteX6" fmla="*/ 1507341 w 1842306"/>
              <a:gd name="connsiteY6" fmla="*/ 669930 h 669930"/>
              <a:gd name="connsiteX7" fmla="*/ 909429 w 1842306"/>
              <a:gd name="connsiteY7" fmla="*/ 669930 h 669930"/>
              <a:gd name="connsiteX8" fmla="*/ 334965 w 1842306"/>
              <a:gd name="connsiteY8" fmla="*/ 669930 h 669930"/>
              <a:gd name="connsiteX9" fmla="*/ 0 w 1842306"/>
              <a:gd name="connsiteY9" fmla="*/ 334965 h 66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2306" h="669930" fill="none" extrusionOk="0">
                <a:moveTo>
                  <a:pt x="0" y="334965"/>
                </a:moveTo>
                <a:cubicBezTo>
                  <a:pt x="-4161" y="149296"/>
                  <a:pt x="156428" y="5282"/>
                  <a:pt x="334965" y="0"/>
                </a:cubicBezTo>
                <a:cubicBezTo>
                  <a:pt x="510190" y="-27533"/>
                  <a:pt x="704218" y="48108"/>
                  <a:pt x="921153" y="0"/>
                </a:cubicBezTo>
                <a:cubicBezTo>
                  <a:pt x="1138088" y="-48108"/>
                  <a:pt x="1223411" y="66522"/>
                  <a:pt x="1507341" y="0"/>
                </a:cubicBezTo>
                <a:cubicBezTo>
                  <a:pt x="1716676" y="-21310"/>
                  <a:pt x="1845586" y="134540"/>
                  <a:pt x="1842306" y="334965"/>
                </a:cubicBezTo>
                <a:lnTo>
                  <a:pt x="1842306" y="334965"/>
                </a:lnTo>
                <a:cubicBezTo>
                  <a:pt x="1822392" y="523231"/>
                  <a:pt x="1676610" y="659079"/>
                  <a:pt x="1507341" y="669930"/>
                </a:cubicBezTo>
                <a:cubicBezTo>
                  <a:pt x="1273020" y="695974"/>
                  <a:pt x="1035654" y="667115"/>
                  <a:pt x="909429" y="669930"/>
                </a:cubicBezTo>
                <a:cubicBezTo>
                  <a:pt x="783204" y="672745"/>
                  <a:pt x="540520" y="619788"/>
                  <a:pt x="334965" y="669930"/>
                </a:cubicBezTo>
                <a:cubicBezTo>
                  <a:pt x="126697" y="711542"/>
                  <a:pt x="28187" y="540906"/>
                  <a:pt x="0" y="334965"/>
                </a:cubicBezTo>
                <a:close/>
              </a:path>
              <a:path w="1842306" h="669930" stroke="0" extrusionOk="0">
                <a:moveTo>
                  <a:pt x="0" y="334965"/>
                </a:moveTo>
                <a:cubicBezTo>
                  <a:pt x="-4482" y="147205"/>
                  <a:pt x="144893" y="1905"/>
                  <a:pt x="334965" y="0"/>
                </a:cubicBezTo>
                <a:cubicBezTo>
                  <a:pt x="470450" y="-18082"/>
                  <a:pt x="737022" y="942"/>
                  <a:pt x="944601" y="0"/>
                </a:cubicBezTo>
                <a:cubicBezTo>
                  <a:pt x="1152180" y="-942"/>
                  <a:pt x="1324685" y="34527"/>
                  <a:pt x="1507341" y="0"/>
                </a:cubicBezTo>
                <a:cubicBezTo>
                  <a:pt x="1674059" y="-10000"/>
                  <a:pt x="1859572" y="158219"/>
                  <a:pt x="1842306" y="334965"/>
                </a:cubicBezTo>
                <a:lnTo>
                  <a:pt x="1842306" y="334965"/>
                </a:lnTo>
                <a:cubicBezTo>
                  <a:pt x="1848898" y="520743"/>
                  <a:pt x="1697463" y="659381"/>
                  <a:pt x="1507341" y="669930"/>
                </a:cubicBezTo>
                <a:cubicBezTo>
                  <a:pt x="1283331" y="734444"/>
                  <a:pt x="1130500" y="613155"/>
                  <a:pt x="944601" y="669930"/>
                </a:cubicBezTo>
                <a:cubicBezTo>
                  <a:pt x="758702" y="726705"/>
                  <a:pt x="599942" y="621331"/>
                  <a:pt x="334965" y="669930"/>
                </a:cubicBezTo>
                <a:cubicBezTo>
                  <a:pt x="162359" y="676867"/>
                  <a:pt x="48963" y="531733"/>
                  <a:pt x="0" y="334965"/>
                </a:cubicBezTo>
                <a:close/>
              </a:path>
            </a:pathLst>
          </a:custGeom>
          <a:solidFill>
            <a:schemeClr val="accent3"/>
          </a:solidFill>
          <a:ln w="127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101600" dist="12700" dir="13500000" algn="b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92FCA3BB-14B5-42DF-AAB8-280CACB42427}"/>
              </a:ext>
            </a:extLst>
          </p:cNvPr>
          <p:cNvSpPr/>
          <p:nvPr/>
        </p:nvSpPr>
        <p:spPr>
          <a:xfrm rot="2572793">
            <a:off x="4398115" y="3335160"/>
            <a:ext cx="1842306" cy="669930"/>
          </a:xfrm>
          <a:custGeom>
            <a:avLst/>
            <a:gdLst>
              <a:gd name="connsiteX0" fmla="*/ 0 w 1842306"/>
              <a:gd name="connsiteY0" fmla="*/ 334965 h 669930"/>
              <a:gd name="connsiteX1" fmla="*/ 334965 w 1842306"/>
              <a:gd name="connsiteY1" fmla="*/ 0 h 669930"/>
              <a:gd name="connsiteX2" fmla="*/ 921153 w 1842306"/>
              <a:gd name="connsiteY2" fmla="*/ 0 h 669930"/>
              <a:gd name="connsiteX3" fmla="*/ 1507341 w 1842306"/>
              <a:gd name="connsiteY3" fmla="*/ 0 h 669930"/>
              <a:gd name="connsiteX4" fmla="*/ 1842306 w 1842306"/>
              <a:gd name="connsiteY4" fmla="*/ 334965 h 669930"/>
              <a:gd name="connsiteX5" fmla="*/ 1842306 w 1842306"/>
              <a:gd name="connsiteY5" fmla="*/ 334965 h 669930"/>
              <a:gd name="connsiteX6" fmla="*/ 1507341 w 1842306"/>
              <a:gd name="connsiteY6" fmla="*/ 669930 h 669930"/>
              <a:gd name="connsiteX7" fmla="*/ 909429 w 1842306"/>
              <a:gd name="connsiteY7" fmla="*/ 669930 h 669930"/>
              <a:gd name="connsiteX8" fmla="*/ 334965 w 1842306"/>
              <a:gd name="connsiteY8" fmla="*/ 669930 h 669930"/>
              <a:gd name="connsiteX9" fmla="*/ 0 w 1842306"/>
              <a:gd name="connsiteY9" fmla="*/ 334965 h 66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2306" h="669930" fill="none" extrusionOk="0">
                <a:moveTo>
                  <a:pt x="0" y="334965"/>
                </a:moveTo>
                <a:cubicBezTo>
                  <a:pt x="-4161" y="149296"/>
                  <a:pt x="156428" y="5282"/>
                  <a:pt x="334965" y="0"/>
                </a:cubicBezTo>
                <a:cubicBezTo>
                  <a:pt x="510190" y="-27533"/>
                  <a:pt x="704218" y="48108"/>
                  <a:pt x="921153" y="0"/>
                </a:cubicBezTo>
                <a:cubicBezTo>
                  <a:pt x="1138088" y="-48108"/>
                  <a:pt x="1223411" y="66522"/>
                  <a:pt x="1507341" y="0"/>
                </a:cubicBezTo>
                <a:cubicBezTo>
                  <a:pt x="1716676" y="-21310"/>
                  <a:pt x="1845586" y="134540"/>
                  <a:pt x="1842306" y="334965"/>
                </a:cubicBezTo>
                <a:lnTo>
                  <a:pt x="1842306" y="334965"/>
                </a:lnTo>
                <a:cubicBezTo>
                  <a:pt x="1822392" y="523231"/>
                  <a:pt x="1676610" y="659079"/>
                  <a:pt x="1507341" y="669930"/>
                </a:cubicBezTo>
                <a:cubicBezTo>
                  <a:pt x="1273020" y="695974"/>
                  <a:pt x="1035654" y="667115"/>
                  <a:pt x="909429" y="669930"/>
                </a:cubicBezTo>
                <a:cubicBezTo>
                  <a:pt x="783204" y="672745"/>
                  <a:pt x="540520" y="619788"/>
                  <a:pt x="334965" y="669930"/>
                </a:cubicBezTo>
                <a:cubicBezTo>
                  <a:pt x="126697" y="711542"/>
                  <a:pt x="28187" y="540906"/>
                  <a:pt x="0" y="334965"/>
                </a:cubicBezTo>
                <a:close/>
              </a:path>
              <a:path w="1842306" h="669930" stroke="0" extrusionOk="0">
                <a:moveTo>
                  <a:pt x="0" y="334965"/>
                </a:moveTo>
                <a:cubicBezTo>
                  <a:pt x="-4482" y="147205"/>
                  <a:pt x="144893" y="1905"/>
                  <a:pt x="334965" y="0"/>
                </a:cubicBezTo>
                <a:cubicBezTo>
                  <a:pt x="470450" y="-18082"/>
                  <a:pt x="737022" y="942"/>
                  <a:pt x="944601" y="0"/>
                </a:cubicBezTo>
                <a:cubicBezTo>
                  <a:pt x="1152180" y="-942"/>
                  <a:pt x="1324685" y="34527"/>
                  <a:pt x="1507341" y="0"/>
                </a:cubicBezTo>
                <a:cubicBezTo>
                  <a:pt x="1674059" y="-10000"/>
                  <a:pt x="1859572" y="158219"/>
                  <a:pt x="1842306" y="334965"/>
                </a:cubicBezTo>
                <a:lnTo>
                  <a:pt x="1842306" y="334965"/>
                </a:lnTo>
                <a:cubicBezTo>
                  <a:pt x="1848898" y="520743"/>
                  <a:pt x="1697463" y="659381"/>
                  <a:pt x="1507341" y="669930"/>
                </a:cubicBezTo>
                <a:cubicBezTo>
                  <a:pt x="1283331" y="734444"/>
                  <a:pt x="1130500" y="613155"/>
                  <a:pt x="944601" y="669930"/>
                </a:cubicBezTo>
                <a:cubicBezTo>
                  <a:pt x="758702" y="726705"/>
                  <a:pt x="599942" y="621331"/>
                  <a:pt x="334965" y="669930"/>
                </a:cubicBezTo>
                <a:cubicBezTo>
                  <a:pt x="162359" y="676867"/>
                  <a:pt x="48963" y="531733"/>
                  <a:pt x="0" y="334965"/>
                </a:cubicBezTo>
                <a:close/>
              </a:path>
            </a:pathLst>
          </a:custGeom>
          <a:solidFill>
            <a:schemeClr val="accent1"/>
          </a:solidFill>
          <a:ln w="127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38DE037-AC66-4436-B0C4-01CA1B90A75E}"/>
              </a:ext>
            </a:extLst>
          </p:cNvPr>
          <p:cNvSpPr/>
          <p:nvPr/>
        </p:nvSpPr>
        <p:spPr>
          <a:xfrm rot="18772793">
            <a:off x="4431820" y="4160689"/>
            <a:ext cx="1842306" cy="669930"/>
          </a:xfrm>
          <a:custGeom>
            <a:avLst/>
            <a:gdLst>
              <a:gd name="connsiteX0" fmla="*/ 0 w 1842306"/>
              <a:gd name="connsiteY0" fmla="*/ 334965 h 669930"/>
              <a:gd name="connsiteX1" fmla="*/ 334965 w 1842306"/>
              <a:gd name="connsiteY1" fmla="*/ 0 h 669930"/>
              <a:gd name="connsiteX2" fmla="*/ 921153 w 1842306"/>
              <a:gd name="connsiteY2" fmla="*/ 0 h 669930"/>
              <a:gd name="connsiteX3" fmla="*/ 1507341 w 1842306"/>
              <a:gd name="connsiteY3" fmla="*/ 0 h 669930"/>
              <a:gd name="connsiteX4" fmla="*/ 1842306 w 1842306"/>
              <a:gd name="connsiteY4" fmla="*/ 334965 h 669930"/>
              <a:gd name="connsiteX5" fmla="*/ 1842306 w 1842306"/>
              <a:gd name="connsiteY5" fmla="*/ 334965 h 669930"/>
              <a:gd name="connsiteX6" fmla="*/ 1507341 w 1842306"/>
              <a:gd name="connsiteY6" fmla="*/ 669930 h 669930"/>
              <a:gd name="connsiteX7" fmla="*/ 909429 w 1842306"/>
              <a:gd name="connsiteY7" fmla="*/ 669930 h 669930"/>
              <a:gd name="connsiteX8" fmla="*/ 334965 w 1842306"/>
              <a:gd name="connsiteY8" fmla="*/ 669930 h 669930"/>
              <a:gd name="connsiteX9" fmla="*/ 0 w 1842306"/>
              <a:gd name="connsiteY9" fmla="*/ 334965 h 66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2306" h="669930" fill="none" extrusionOk="0">
                <a:moveTo>
                  <a:pt x="0" y="334965"/>
                </a:moveTo>
                <a:cubicBezTo>
                  <a:pt x="-4161" y="149296"/>
                  <a:pt x="156428" y="5282"/>
                  <a:pt x="334965" y="0"/>
                </a:cubicBezTo>
                <a:cubicBezTo>
                  <a:pt x="510190" y="-27533"/>
                  <a:pt x="704218" y="48108"/>
                  <a:pt x="921153" y="0"/>
                </a:cubicBezTo>
                <a:cubicBezTo>
                  <a:pt x="1138088" y="-48108"/>
                  <a:pt x="1223411" y="66522"/>
                  <a:pt x="1507341" y="0"/>
                </a:cubicBezTo>
                <a:cubicBezTo>
                  <a:pt x="1716676" y="-21310"/>
                  <a:pt x="1845586" y="134540"/>
                  <a:pt x="1842306" y="334965"/>
                </a:cubicBezTo>
                <a:lnTo>
                  <a:pt x="1842306" y="334965"/>
                </a:lnTo>
                <a:cubicBezTo>
                  <a:pt x="1822392" y="523231"/>
                  <a:pt x="1676610" y="659079"/>
                  <a:pt x="1507341" y="669930"/>
                </a:cubicBezTo>
                <a:cubicBezTo>
                  <a:pt x="1273020" y="695974"/>
                  <a:pt x="1035654" y="667115"/>
                  <a:pt x="909429" y="669930"/>
                </a:cubicBezTo>
                <a:cubicBezTo>
                  <a:pt x="783204" y="672745"/>
                  <a:pt x="540520" y="619788"/>
                  <a:pt x="334965" y="669930"/>
                </a:cubicBezTo>
                <a:cubicBezTo>
                  <a:pt x="126697" y="711542"/>
                  <a:pt x="28187" y="540906"/>
                  <a:pt x="0" y="334965"/>
                </a:cubicBezTo>
                <a:close/>
              </a:path>
              <a:path w="1842306" h="669930" stroke="0" extrusionOk="0">
                <a:moveTo>
                  <a:pt x="0" y="334965"/>
                </a:moveTo>
                <a:cubicBezTo>
                  <a:pt x="-4482" y="147205"/>
                  <a:pt x="144893" y="1905"/>
                  <a:pt x="334965" y="0"/>
                </a:cubicBezTo>
                <a:cubicBezTo>
                  <a:pt x="470450" y="-18082"/>
                  <a:pt x="737022" y="942"/>
                  <a:pt x="944601" y="0"/>
                </a:cubicBezTo>
                <a:cubicBezTo>
                  <a:pt x="1152180" y="-942"/>
                  <a:pt x="1324685" y="34527"/>
                  <a:pt x="1507341" y="0"/>
                </a:cubicBezTo>
                <a:cubicBezTo>
                  <a:pt x="1674059" y="-10000"/>
                  <a:pt x="1859572" y="158219"/>
                  <a:pt x="1842306" y="334965"/>
                </a:cubicBezTo>
                <a:lnTo>
                  <a:pt x="1842306" y="334965"/>
                </a:lnTo>
                <a:cubicBezTo>
                  <a:pt x="1848898" y="520743"/>
                  <a:pt x="1697463" y="659381"/>
                  <a:pt x="1507341" y="669930"/>
                </a:cubicBezTo>
                <a:cubicBezTo>
                  <a:pt x="1283331" y="734444"/>
                  <a:pt x="1130500" y="613155"/>
                  <a:pt x="944601" y="669930"/>
                </a:cubicBezTo>
                <a:cubicBezTo>
                  <a:pt x="758702" y="726705"/>
                  <a:pt x="599942" y="621331"/>
                  <a:pt x="334965" y="669930"/>
                </a:cubicBezTo>
                <a:cubicBezTo>
                  <a:pt x="162359" y="676867"/>
                  <a:pt x="48963" y="531733"/>
                  <a:pt x="0" y="334965"/>
                </a:cubicBezTo>
                <a:close/>
              </a:path>
            </a:pathLst>
          </a:custGeom>
          <a:solidFill>
            <a:schemeClr val="accent3"/>
          </a:solidFill>
          <a:ln w="127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101600" dist="12700" dir="13500000" algn="b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E0A3F9F2-4B12-4413-8E77-610D6B8AA1CD}"/>
              </a:ext>
            </a:extLst>
          </p:cNvPr>
          <p:cNvSpPr/>
          <p:nvPr/>
        </p:nvSpPr>
        <p:spPr>
          <a:xfrm rot="2572793">
            <a:off x="4453551" y="4990013"/>
            <a:ext cx="1842306" cy="669930"/>
          </a:xfrm>
          <a:custGeom>
            <a:avLst/>
            <a:gdLst>
              <a:gd name="connsiteX0" fmla="*/ 0 w 1842306"/>
              <a:gd name="connsiteY0" fmla="*/ 334965 h 669930"/>
              <a:gd name="connsiteX1" fmla="*/ 334965 w 1842306"/>
              <a:gd name="connsiteY1" fmla="*/ 0 h 669930"/>
              <a:gd name="connsiteX2" fmla="*/ 921153 w 1842306"/>
              <a:gd name="connsiteY2" fmla="*/ 0 h 669930"/>
              <a:gd name="connsiteX3" fmla="*/ 1507341 w 1842306"/>
              <a:gd name="connsiteY3" fmla="*/ 0 h 669930"/>
              <a:gd name="connsiteX4" fmla="*/ 1842306 w 1842306"/>
              <a:gd name="connsiteY4" fmla="*/ 334965 h 669930"/>
              <a:gd name="connsiteX5" fmla="*/ 1842306 w 1842306"/>
              <a:gd name="connsiteY5" fmla="*/ 334965 h 669930"/>
              <a:gd name="connsiteX6" fmla="*/ 1507341 w 1842306"/>
              <a:gd name="connsiteY6" fmla="*/ 669930 h 669930"/>
              <a:gd name="connsiteX7" fmla="*/ 909429 w 1842306"/>
              <a:gd name="connsiteY7" fmla="*/ 669930 h 669930"/>
              <a:gd name="connsiteX8" fmla="*/ 334965 w 1842306"/>
              <a:gd name="connsiteY8" fmla="*/ 669930 h 669930"/>
              <a:gd name="connsiteX9" fmla="*/ 0 w 1842306"/>
              <a:gd name="connsiteY9" fmla="*/ 334965 h 66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2306" h="669930" fill="none" extrusionOk="0">
                <a:moveTo>
                  <a:pt x="0" y="334965"/>
                </a:moveTo>
                <a:cubicBezTo>
                  <a:pt x="-4161" y="149296"/>
                  <a:pt x="156428" y="5282"/>
                  <a:pt x="334965" y="0"/>
                </a:cubicBezTo>
                <a:cubicBezTo>
                  <a:pt x="510190" y="-27533"/>
                  <a:pt x="704218" y="48108"/>
                  <a:pt x="921153" y="0"/>
                </a:cubicBezTo>
                <a:cubicBezTo>
                  <a:pt x="1138088" y="-48108"/>
                  <a:pt x="1223411" y="66522"/>
                  <a:pt x="1507341" y="0"/>
                </a:cubicBezTo>
                <a:cubicBezTo>
                  <a:pt x="1716676" y="-21310"/>
                  <a:pt x="1845586" y="134540"/>
                  <a:pt x="1842306" y="334965"/>
                </a:cubicBezTo>
                <a:lnTo>
                  <a:pt x="1842306" y="334965"/>
                </a:lnTo>
                <a:cubicBezTo>
                  <a:pt x="1822392" y="523231"/>
                  <a:pt x="1676610" y="659079"/>
                  <a:pt x="1507341" y="669930"/>
                </a:cubicBezTo>
                <a:cubicBezTo>
                  <a:pt x="1273020" y="695974"/>
                  <a:pt x="1035654" y="667115"/>
                  <a:pt x="909429" y="669930"/>
                </a:cubicBezTo>
                <a:cubicBezTo>
                  <a:pt x="783204" y="672745"/>
                  <a:pt x="540520" y="619788"/>
                  <a:pt x="334965" y="669930"/>
                </a:cubicBezTo>
                <a:cubicBezTo>
                  <a:pt x="126697" y="711542"/>
                  <a:pt x="28187" y="540906"/>
                  <a:pt x="0" y="334965"/>
                </a:cubicBezTo>
                <a:close/>
              </a:path>
              <a:path w="1842306" h="669930" stroke="0" extrusionOk="0">
                <a:moveTo>
                  <a:pt x="0" y="334965"/>
                </a:moveTo>
                <a:cubicBezTo>
                  <a:pt x="-4482" y="147205"/>
                  <a:pt x="144893" y="1905"/>
                  <a:pt x="334965" y="0"/>
                </a:cubicBezTo>
                <a:cubicBezTo>
                  <a:pt x="470450" y="-18082"/>
                  <a:pt x="737022" y="942"/>
                  <a:pt x="944601" y="0"/>
                </a:cubicBezTo>
                <a:cubicBezTo>
                  <a:pt x="1152180" y="-942"/>
                  <a:pt x="1324685" y="34527"/>
                  <a:pt x="1507341" y="0"/>
                </a:cubicBezTo>
                <a:cubicBezTo>
                  <a:pt x="1674059" y="-10000"/>
                  <a:pt x="1859572" y="158219"/>
                  <a:pt x="1842306" y="334965"/>
                </a:cubicBezTo>
                <a:lnTo>
                  <a:pt x="1842306" y="334965"/>
                </a:lnTo>
                <a:cubicBezTo>
                  <a:pt x="1848898" y="520743"/>
                  <a:pt x="1697463" y="659381"/>
                  <a:pt x="1507341" y="669930"/>
                </a:cubicBezTo>
                <a:cubicBezTo>
                  <a:pt x="1283331" y="734444"/>
                  <a:pt x="1130500" y="613155"/>
                  <a:pt x="944601" y="669930"/>
                </a:cubicBezTo>
                <a:cubicBezTo>
                  <a:pt x="758702" y="726705"/>
                  <a:pt x="599942" y="621331"/>
                  <a:pt x="334965" y="669930"/>
                </a:cubicBezTo>
                <a:cubicBezTo>
                  <a:pt x="162359" y="676867"/>
                  <a:pt x="48963" y="531733"/>
                  <a:pt x="0" y="334965"/>
                </a:cubicBezTo>
                <a:close/>
              </a:path>
            </a:pathLst>
          </a:custGeom>
          <a:solidFill>
            <a:schemeClr val="accent1"/>
          </a:solidFill>
          <a:ln w="127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071EB2E-5017-424C-80D1-5B8998B095E2}"/>
              </a:ext>
            </a:extLst>
          </p:cNvPr>
          <p:cNvSpPr/>
          <p:nvPr/>
        </p:nvSpPr>
        <p:spPr>
          <a:xfrm>
            <a:off x="4555838" y="2933166"/>
            <a:ext cx="669930" cy="66993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0"/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39EB0766-5EB0-4F92-BF4B-2DDA3636D2AD}"/>
              </a:ext>
            </a:extLst>
          </p:cNvPr>
          <p:cNvSpPr/>
          <p:nvPr/>
        </p:nvSpPr>
        <p:spPr>
          <a:xfrm>
            <a:off x="4608335" y="4591371"/>
            <a:ext cx="669930" cy="66993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0"/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AE710136-6F35-406C-8D79-824585B4F3F5}"/>
              </a:ext>
            </a:extLst>
          </p:cNvPr>
          <p:cNvSpPr/>
          <p:nvPr/>
        </p:nvSpPr>
        <p:spPr>
          <a:xfrm>
            <a:off x="4491836" y="1280830"/>
            <a:ext cx="669930" cy="66993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0"/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B69D03FF-E880-47B2-85E7-28D06D075490}"/>
              </a:ext>
            </a:extLst>
          </p:cNvPr>
          <p:cNvSpPr/>
          <p:nvPr/>
        </p:nvSpPr>
        <p:spPr>
          <a:xfrm>
            <a:off x="5353372" y="2074603"/>
            <a:ext cx="669930" cy="66993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7B01CECB-6175-48E1-B221-9BB24D0BE159}"/>
              </a:ext>
            </a:extLst>
          </p:cNvPr>
          <p:cNvSpPr/>
          <p:nvPr/>
        </p:nvSpPr>
        <p:spPr>
          <a:xfrm>
            <a:off x="5416590" y="3727468"/>
            <a:ext cx="669930" cy="66993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F9726A79-DCB3-48FC-AFB6-9E33945DB2A6}"/>
              </a:ext>
            </a:extLst>
          </p:cNvPr>
          <p:cNvSpPr/>
          <p:nvPr/>
        </p:nvSpPr>
        <p:spPr>
          <a:xfrm>
            <a:off x="5475431" y="5388573"/>
            <a:ext cx="669930" cy="66993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13632D8B-4A39-409E-83C7-FD77F023AA07}"/>
              </a:ext>
            </a:extLst>
          </p:cNvPr>
          <p:cNvSpPr txBox="1"/>
          <p:nvPr/>
        </p:nvSpPr>
        <p:spPr>
          <a:xfrm>
            <a:off x="4638651" y="1435422"/>
            <a:ext cx="349455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01</a:t>
            </a:r>
            <a:endParaRPr lang="zh-CN" altLang="en-US" sz="2400" dirty="0">
              <a:solidFill>
                <a:schemeClr val="bg1">
                  <a:alpha val="8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C9CE8DD7-DC88-4529-9CD2-F1A845B7FC96}"/>
              </a:ext>
            </a:extLst>
          </p:cNvPr>
          <p:cNvSpPr txBox="1"/>
          <p:nvPr/>
        </p:nvSpPr>
        <p:spPr>
          <a:xfrm>
            <a:off x="5479512" y="2248279"/>
            <a:ext cx="403957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02</a:t>
            </a:r>
            <a:endParaRPr lang="zh-CN" altLang="en-US" sz="2400" dirty="0">
              <a:solidFill>
                <a:schemeClr val="bg1">
                  <a:alpha val="8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2E218749-99BB-4764-8242-8D86D03286EC}"/>
              </a:ext>
            </a:extLst>
          </p:cNvPr>
          <p:cNvSpPr txBox="1"/>
          <p:nvPr/>
        </p:nvSpPr>
        <p:spPr>
          <a:xfrm>
            <a:off x="4650501" y="3106800"/>
            <a:ext cx="403957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03</a:t>
            </a:r>
            <a:endParaRPr lang="zh-CN" altLang="en-US" sz="2400" dirty="0">
              <a:solidFill>
                <a:schemeClr val="bg1">
                  <a:alpha val="8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5BB6B824-51F7-41AB-966F-F541E9DC984B}"/>
              </a:ext>
            </a:extLst>
          </p:cNvPr>
          <p:cNvSpPr txBox="1"/>
          <p:nvPr/>
        </p:nvSpPr>
        <p:spPr>
          <a:xfrm>
            <a:off x="5546126" y="3895882"/>
            <a:ext cx="403957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04</a:t>
            </a:r>
            <a:endParaRPr lang="zh-CN" altLang="en-US" sz="2400" dirty="0">
              <a:solidFill>
                <a:schemeClr val="bg1">
                  <a:alpha val="8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21D2BB1B-E53F-4DE0-9EE1-8367E0AC22E4}"/>
              </a:ext>
            </a:extLst>
          </p:cNvPr>
          <p:cNvSpPr txBox="1"/>
          <p:nvPr/>
        </p:nvSpPr>
        <p:spPr>
          <a:xfrm>
            <a:off x="4741164" y="4744216"/>
            <a:ext cx="403957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05</a:t>
            </a:r>
            <a:endParaRPr lang="zh-CN" altLang="en-US" sz="2400" dirty="0">
              <a:solidFill>
                <a:schemeClr val="bg1">
                  <a:alpha val="8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6A8067DC-CDC6-4B03-964B-8012A743369F}"/>
              </a:ext>
            </a:extLst>
          </p:cNvPr>
          <p:cNvSpPr txBox="1"/>
          <p:nvPr/>
        </p:nvSpPr>
        <p:spPr>
          <a:xfrm>
            <a:off x="5619345" y="5551376"/>
            <a:ext cx="403957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2400" dirty="0">
                <a:solidFill>
                  <a:schemeClr val="bg1">
                    <a:alpha val="8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06</a:t>
            </a:r>
            <a:endParaRPr lang="zh-CN" altLang="en-US" sz="2400" dirty="0">
              <a:solidFill>
                <a:schemeClr val="bg1">
                  <a:alpha val="8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A332E26-08DB-4C2E-8C33-6387E3704362}"/>
              </a:ext>
            </a:extLst>
          </p:cNvPr>
          <p:cNvCxnSpPr>
            <a:cxnSpLocks/>
          </p:cNvCxnSpPr>
          <p:nvPr/>
        </p:nvCxnSpPr>
        <p:spPr>
          <a:xfrm rot="5400000">
            <a:off x="6463508" y="4080548"/>
            <a:ext cx="223352" cy="0"/>
          </a:xfrm>
          <a:prstGeom prst="line">
            <a:avLst/>
          </a:prstGeom>
          <a:ln w="3810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C3EFFACD-8292-42B6-ADD0-CEE5BF5B177E}"/>
              </a:ext>
            </a:extLst>
          </p:cNvPr>
          <p:cNvCxnSpPr>
            <a:cxnSpLocks/>
          </p:cNvCxnSpPr>
          <p:nvPr/>
        </p:nvCxnSpPr>
        <p:spPr>
          <a:xfrm rot="5400000">
            <a:off x="6463508" y="5770229"/>
            <a:ext cx="223352" cy="0"/>
          </a:xfrm>
          <a:prstGeom prst="line">
            <a:avLst/>
          </a:prstGeom>
          <a:ln w="3810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99A3052-ED60-4642-91BD-490BE31521F1}"/>
              </a:ext>
            </a:extLst>
          </p:cNvPr>
          <p:cNvCxnSpPr>
            <a:cxnSpLocks/>
          </p:cNvCxnSpPr>
          <p:nvPr/>
        </p:nvCxnSpPr>
        <p:spPr>
          <a:xfrm rot="5400000">
            <a:off x="2052959" y="1632503"/>
            <a:ext cx="223352" cy="0"/>
          </a:xfrm>
          <a:prstGeom prst="line">
            <a:avLst/>
          </a:prstGeom>
          <a:ln w="3810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AE3ACE5-858C-4EEC-BC26-5D47B11E9317}"/>
              </a:ext>
            </a:extLst>
          </p:cNvPr>
          <p:cNvCxnSpPr>
            <a:cxnSpLocks/>
          </p:cNvCxnSpPr>
          <p:nvPr/>
        </p:nvCxnSpPr>
        <p:spPr>
          <a:xfrm rot="5400000">
            <a:off x="1328685" y="3288477"/>
            <a:ext cx="223352" cy="0"/>
          </a:xfrm>
          <a:prstGeom prst="line">
            <a:avLst/>
          </a:prstGeom>
          <a:ln w="3810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1E8D9FB7-ED9A-423E-89A2-CDE94AE4CDA2}"/>
              </a:ext>
            </a:extLst>
          </p:cNvPr>
          <p:cNvCxnSpPr>
            <a:cxnSpLocks/>
          </p:cNvCxnSpPr>
          <p:nvPr/>
        </p:nvCxnSpPr>
        <p:spPr>
          <a:xfrm rot="5400000">
            <a:off x="1328685" y="4960052"/>
            <a:ext cx="223352" cy="0"/>
          </a:xfrm>
          <a:prstGeom prst="line">
            <a:avLst/>
          </a:prstGeom>
          <a:ln w="3810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0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3299E38-D497-4A1F-8E41-A6F29C8F4AC3}"/>
              </a:ext>
            </a:extLst>
          </p:cNvPr>
          <p:cNvCxnSpPr>
            <a:cxnSpLocks/>
          </p:cNvCxnSpPr>
          <p:nvPr/>
        </p:nvCxnSpPr>
        <p:spPr>
          <a:xfrm>
            <a:off x="1055688" y="2319212"/>
            <a:ext cx="10080625" cy="0"/>
          </a:xfrm>
          <a:prstGeom prst="line">
            <a:avLst/>
          </a:prstGeom>
          <a:ln w="5080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489295DA-1EF5-4102-B5E0-90DE1886102C}"/>
              </a:ext>
            </a:extLst>
          </p:cNvPr>
          <p:cNvSpPr/>
          <p:nvPr/>
        </p:nvSpPr>
        <p:spPr>
          <a:xfrm>
            <a:off x="8993123" y="2706705"/>
            <a:ext cx="2143191" cy="2184807"/>
          </a:xfrm>
          <a:custGeom>
            <a:avLst/>
            <a:gdLst>
              <a:gd name="connsiteX0" fmla="*/ 0 w 2143191"/>
              <a:gd name="connsiteY0" fmla="*/ 153045 h 2184807"/>
              <a:gd name="connsiteX1" fmla="*/ 153045 w 2143191"/>
              <a:gd name="connsiteY1" fmla="*/ 0 h 2184807"/>
              <a:gd name="connsiteX2" fmla="*/ 593949 w 2143191"/>
              <a:gd name="connsiteY2" fmla="*/ 0 h 2184807"/>
              <a:gd name="connsiteX3" fmla="*/ 1034853 w 2143191"/>
              <a:gd name="connsiteY3" fmla="*/ 0 h 2184807"/>
              <a:gd name="connsiteX4" fmla="*/ 1530871 w 2143191"/>
              <a:gd name="connsiteY4" fmla="*/ 0 h 2184807"/>
              <a:gd name="connsiteX5" fmla="*/ 1990146 w 2143191"/>
              <a:gd name="connsiteY5" fmla="*/ 0 h 2184807"/>
              <a:gd name="connsiteX6" fmla="*/ 2143191 w 2143191"/>
              <a:gd name="connsiteY6" fmla="*/ 153045 h 2184807"/>
              <a:gd name="connsiteX7" fmla="*/ 2143191 w 2143191"/>
              <a:gd name="connsiteY7" fmla="*/ 566363 h 2184807"/>
              <a:gd name="connsiteX8" fmla="*/ 2143191 w 2143191"/>
              <a:gd name="connsiteY8" fmla="*/ 979680 h 2184807"/>
              <a:gd name="connsiteX9" fmla="*/ 2143191 w 2143191"/>
              <a:gd name="connsiteY9" fmla="*/ 1486934 h 2184807"/>
              <a:gd name="connsiteX10" fmla="*/ 2143191 w 2143191"/>
              <a:gd name="connsiteY10" fmla="*/ 2031762 h 2184807"/>
              <a:gd name="connsiteX11" fmla="*/ 1990146 w 2143191"/>
              <a:gd name="connsiteY11" fmla="*/ 2184807 h 2184807"/>
              <a:gd name="connsiteX12" fmla="*/ 1512500 w 2143191"/>
              <a:gd name="connsiteY12" fmla="*/ 2184807 h 2184807"/>
              <a:gd name="connsiteX13" fmla="*/ 1108338 w 2143191"/>
              <a:gd name="connsiteY13" fmla="*/ 2184807 h 2184807"/>
              <a:gd name="connsiteX14" fmla="*/ 649062 w 2143191"/>
              <a:gd name="connsiteY14" fmla="*/ 2184807 h 2184807"/>
              <a:gd name="connsiteX15" fmla="*/ 153045 w 2143191"/>
              <a:gd name="connsiteY15" fmla="*/ 2184807 h 2184807"/>
              <a:gd name="connsiteX16" fmla="*/ 0 w 2143191"/>
              <a:gd name="connsiteY16" fmla="*/ 2031762 h 2184807"/>
              <a:gd name="connsiteX17" fmla="*/ 0 w 2143191"/>
              <a:gd name="connsiteY17" fmla="*/ 1580870 h 2184807"/>
              <a:gd name="connsiteX18" fmla="*/ 0 w 2143191"/>
              <a:gd name="connsiteY18" fmla="*/ 1148765 h 2184807"/>
              <a:gd name="connsiteX19" fmla="*/ 0 w 2143191"/>
              <a:gd name="connsiteY19" fmla="*/ 679086 h 2184807"/>
              <a:gd name="connsiteX20" fmla="*/ 0 w 2143191"/>
              <a:gd name="connsiteY20" fmla="*/ 153045 h 21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191" h="2184807" fill="none" extrusionOk="0">
                <a:moveTo>
                  <a:pt x="0" y="153045"/>
                </a:moveTo>
                <a:cubicBezTo>
                  <a:pt x="11816" y="50214"/>
                  <a:pt x="68762" y="-20613"/>
                  <a:pt x="153045" y="0"/>
                </a:cubicBezTo>
                <a:cubicBezTo>
                  <a:pt x="362505" y="-3739"/>
                  <a:pt x="431633" y="51610"/>
                  <a:pt x="593949" y="0"/>
                </a:cubicBezTo>
                <a:cubicBezTo>
                  <a:pt x="756265" y="-51610"/>
                  <a:pt x="858658" y="22991"/>
                  <a:pt x="1034853" y="0"/>
                </a:cubicBezTo>
                <a:cubicBezTo>
                  <a:pt x="1211048" y="-22991"/>
                  <a:pt x="1368219" y="52639"/>
                  <a:pt x="1530871" y="0"/>
                </a:cubicBezTo>
                <a:cubicBezTo>
                  <a:pt x="1693523" y="-52639"/>
                  <a:pt x="1840964" y="33347"/>
                  <a:pt x="1990146" y="0"/>
                </a:cubicBezTo>
                <a:cubicBezTo>
                  <a:pt x="2085581" y="6827"/>
                  <a:pt x="2141917" y="76543"/>
                  <a:pt x="2143191" y="153045"/>
                </a:cubicBezTo>
                <a:cubicBezTo>
                  <a:pt x="2143686" y="338097"/>
                  <a:pt x="2134860" y="422262"/>
                  <a:pt x="2143191" y="566363"/>
                </a:cubicBezTo>
                <a:cubicBezTo>
                  <a:pt x="2151522" y="710464"/>
                  <a:pt x="2119227" y="862383"/>
                  <a:pt x="2143191" y="979680"/>
                </a:cubicBezTo>
                <a:cubicBezTo>
                  <a:pt x="2167155" y="1096977"/>
                  <a:pt x="2085163" y="1283049"/>
                  <a:pt x="2143191" y="1486934"/>
                </a:cubicBezTo>
                <a:cubicBezTo>
                  <a:pt x="2201219" y="1690819"/>
                  <a:pt x="2117045" y="1849902"/>
                  <a:pt x="2143191" y="2031762"/>
                </a:cubicBezTo>
                <a:cubicBezTo>
                  <a:pt x="2147719" y="2133822"/>
                  <a:pt x="2073962" y="2166056"/>
                  <a:pt x="1990146" y="2184807"/>
                </a:cubicBezTo>
                <a:cubicBezTo>
                  <a:pt x="1893465" y="2209035"/>
                  <a:pt x="1656591" y="2176778"/>
                  <a:pt x="1512500" y="2184807"/>
                </a:cubicBezTo>
                <a:cubicBezTo>
                  <a:pt x="1368409" y="2192836"/>
                  <a:pt x="1304805" y="2157376"/>
                  <a:pt x="1108338" y="2184807"/>
                </a:cubicBezTo>
                <a:cubicBezTo>
                  <a:pt x="911871" y="2212238"/>
                  <a:pt x="870901" y="2136343"/>
                  <a:pt x="649062" y="2184807"/>
                </a:cubicBezTo>
                <a:cubicBezTo>
                  <a:pt x="427223" y="2233271"/>
                  <a:pt x="340347" y="2132703"/>
                  <a:pt x="153045" y="2184807"/>
                </a:cubicBezTo>
                <a:cubicBezTo>
                  <a:pt x="78704" y="2165888"/>
                  <a:pt x="12083" y="2111379"/>
                  <a:pt x="0" y="2031762"/>
                </a:cubicBezTo>
                <a:cubicBezTo>
                  <a:pt x="-36277" y="1868276"/>
                  <a:pt x="25337" y="1685447"/>
                  <a:pt x="0" y="1580870"/>
                </a:cubicBezTo>
                <a:cubicBezTo>
                  <a:pt x="-25337" y="1476293"/>
                  <a:pt x="8651" y="1358323"/>
                  <a:pt x="0" y="1148765"/>
                </a:cubicBezTo>
                <a:cubicBezTo>
                  <a:pt x="-8651" y="939207"/>
                  <a:pt x="5870" y="856024"/>
                  <a:pt x="0" y="679086"/>
                </a:cubicBezTo>
                <a:cubicBezTo>
                  <a:pt x="-5870" y="502148"/>
                  <a:pt x="7021" y="317140"/>
                  <a:pt x="0" y="153045"/>
                </a:cubicBezTo>
                <a:close/>
              </a:path>
              <a:path w="2143191" h="2184807" stroke="0" extrusionOk="0">
                <a:moveTo>
                  <a:pt x="0" y="153045"/>
                </a:moveTo>
                <a:cubicBezTo>
                  <a:pt x="5464" y="68599"/>
                  <a:pt x="51766" y="14680"/>
                  <a:pt x="153045" y="0"/>
                </a:cubicBezTo>
                <a:cubicBezTo>
                  <a:pt x="376393" y="-26071"/>
                  <a:pt x="489826" y="6201"/>
                  <a:pt x="630691" y="0"/>
                </a:cubicBezTo>
                <a:cubicBezTo>
                  <a:pt x="771556" y="-6201"/>
                  <a:pt x="869409" y="49339"/>
                  <a:pt x="1053224" y="0"/>
                </a:cubicBezTo>
                <a:cubicBezTo>
                  <a:pt x="1237039" y="-49339"/>
                  <a:pt x="1293551" y="26894"/>
                  <a:pt x="1457387" y="0"/>
                </a:cubicBezTo>
                <a:cubicBezTo>
                  <a:pt x="1621223" y="-26894"/>
                  <a:pt x="1724661" y="56710"/>
                  <a:pt x="1990146" y="0"/>
                </a:cubicBezTo>
                <a:cubicBezTo>
                  <a:pt x="2093747" y="600"/>
                  <a:pt x="2152366" y="74697"/>
                  <a:pt x="2143191" y="153045"/>
                </a:cubicBezTo>
                <a:cubicBezTo>
                  <a:pt x="2179477" y="272602"/>
                  <a:pt x="2142279" y="486587"/>
                  <a:pt x="2143191" y="622724"/>
                </a:cubicBezTo>
                <a:cubicBezTo>
                  <a:pt x="2144103" y="758861"/>
                  <a:pt x="2121596" y="957091"/>
                  <a:pt x="2143191" y="1092404"/>
                </a:cubicBezTo>
                <a:cubicBezTo>
                  <a:pt x="2164786" y="1227717"/>
                  <a:pt x="2109554" y="1326405"/>
                  <a:pt x="2143191" y="1524508"/>
                </a:cubicBezTo>
                <a:cubicBezTo>
                  <a:pt x="2176828" y="1722611"/>
                  <a:pt x="2087623" y="1892556"/>
                  <a:pt x="2143191" y="2031762"/>
                </a:cubicBezTo>
                <a:cubicBezTo>
                  <a:pt x="2141325" y="2112554"/>
                  <a:pt x="2074721" y="2198833"/>
                  <a:pt x="1990146" y="2184807"/>
                </a:cubicBezTo>
                <a:cubicBezTo>
                  <a:pt x="1868318" y="2215206"/>
                  <a:pt x="1738717" y="2153435"/>
                  <a:pt x="1567613" y="2184807"/>
                </a:cubicBezTo>
                <a:cubicBezTo>
                  <a:pt x="1396509" y="2216179"/>
                  <a:pt x="1208882" y="2164114"/>
                  <a:pt x="1071596" y="2184807"/>
                </a:cubicBezTo>
                <a:cubicBezTo>
                  <a:pt x="934310" y="2205500"/>
                  <a:pt x="835974" y="2167225"/>
                  <a:pt x="630691" y="2184807"/>
                </a:cubicBezTo>
                <a:cubicBezTo>
                  <a:pt x="425408" y="2202389"/>
                  <a:pt x="316488" y="2152542"/>
                  <a:pt x="153045" y="2184807"/>
                </a:cubicBezTo>
                <a:cubicBezTo>
                  <a:pt x="52698" y="2180892"/>
                  <a:pt x="-20330" y="2101138"/>
                  <a:pt x="0" y="2031762"/>
                </a:cubicBezTo>
                <a:cubicBezTo>
                  <a:pt x="-17752" y="1896461"/>
                  <a:pt x="10812" y="1703392"/>
                  <a:pt x="0" y="1562083"/>
                </a:cubicBezTo>
                <a:cubicBezTo>
                  <a:pt x="-10812" y="1420774"/>
                  <a:pt x="4958" y="1176494"/>
                  <a:pt x="0" y="1054829"/>
                </a:cubicBezTo>
                <a:cubicBezTo>
                  <a:pt x="-4958" y="933164"/>
                  <a:pt x="51592" y="705783"/>
                  <a:pt x="0" y="566363"/>
                </a:cubicBezTo>
                <a:cubicBezTo>
                  <a:pt x="-51592" y="426943"/>
                  <a:pt x="27766" y="241717"/>
                  <a:pt x="0" y="15304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BCE02C31-40C4-493B-907E-F8AB8A5D477F}"/>
              </a:ext>
            </a:extLst>
          </p:cNvPr>
          <p:cNvSpPr/>
          <p:nvPr/>
        </p:nvSpPr>
        <p:spPr>
          <a:xfrm>
            <a:off x="6347312" y="2706705"/>
            <a:ext cx="2143191" cy="2184807"/>
          </a:xfrm>
          <a:custGeom>
            <a:avLst/>
            <a:gdLst>
              <a:gd name="connsiteX0" fmla="*/ 0 w 2143191"/>
              <a:gd name="connsiteY0" fmla="*/ 153045 h 2184807"/>
              <a:gd name="connsiteX1" fmla="*/ 153045 w 2143191"/>
              <a:gd name="connsiteY1" fmla="*/ 0 h 2184807"/>
              <a:gd name="connsiteX2" fmla="*/ 593949 w 2143191"/>
              <a:gd name="connsiteY2" fmla="*/ 0 h 2184807"/>
              <a:gd name="connsiteX3" fmla="*/ 1034853 w 2143191"/>
              <a:gd name="connsiteY3" fmla="*/ 0 h 2184807"/>
              <a:gd name="connsiteX4" fmla="*/ 1530871 w 2143191"/>
              <a:gd name="connsiteY4" fmla="*/ 0 h 2184807"/>
              <a:gd name="connsiteX5" fmla="*/ 1990146 w 2143191"/>
              <a:gd name="connsiteY5" fmla="*/ 0 h 2184807"/>
              <a:gd name="connsiteX6" fmla="*/ 2143191 w 2143191"/>
              <a:gd name="connsiteY6" fmla="*/ 153045 h 2184807"/>
              <a:gd name="connsiteX7" fmla="*/ 2143191 w 2143191"/>
              <a:gd name="connsiteY7" fmla="*/ 566363 h 2184807"/>
              <a:gd name="connsiteX8" fmla="*/ 2143191 w 2143191"/>
              <a:gd name="connsiteY8" fmla="*/ 979680 h 2184807"/>
              <a:gd name="connsiteX9" fmla="*/ 2143191 w 2143191"/>
              <a:gd name="connsiteY9" fmla="*/ 1486934 h 2184807"/>
              <a:gd name="connsiteX10" fmla="*/ 2143191 w 2143191"/>
              <a:gd name="connsiteY10" fmla="*/ 2031762 h 2184807"/>
              <a:gd name="connsiteX11" fmla="*/ 1990146 w 2143191"/>
              <a:gd name="connsiteY11" fmla="*/ 2184807 h 2184807"/>
              <a:gd name="connsiteX12" fmla="*/ 1512500 w 2143191"/>
              <a:gd name="connsiteY12" fmla="*/ 2184807 h 2184807"/>
              <a:gd name="connsiteX13" fmla="*/ 1108338 w 2143191"/>
              <a:gd name="connsiteY13" fmla="*/ 2184807 h 2184807"/>
              <a:gd name="connsiteX14" fmla="*/ 649062 w 2143191"/>
              <a:gd name="connsiteY14" fmla="*/ 2184807 h 2184807"/>
              <a:gd name="connsiteX15" fmla="*/ 153045 w 2143191"/>
              <a:gd name="connsiteY15" fmla="*/ 2184807 h 2184807"/>
              <a:gd name="connsiteX16" fmla="*/ 0 w 2143191"/>
              <a:gd name="connsiteY16" fmla="*/ 2031762 h 2184807"/>
              <a:gd name="connsiteX17" fmla="*/ 0 w 2143191"/>
              <a:gd name="connsiteY17" fmla="*/ 1580870 h 2184807"/>
              <a:gd name="connsiteX18" fmla="*/ 0 w 2143191"/>
              <a:gd name="connsiteY18" fmla="*/ 1148765 h 2184807"/>
              <a:gd name="connsiteX19" fmla="*/ 0 w 2143191"/>
              <a:gd name="connsiteY19" fmla="*/ 679086 h 2184807"/>
              <a:gd name="connsiteX20" fmla="*/ 0 w 2143191"/>
              <a:gd name="connsiteY20" fmla="*/ 153045 h 21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191" h="2184807" fill="none" extrusionOk="0">
                <a:moveTo>
                  <a:pt x="0" y="153045"/>
                </a:moveTo>
                <a:cubicBezTo>
                  <a:pt x="11816" y="50214"/>
                  <a:pt x="68762" y="-20613"/>
                  <a:pt x="153045" y="0"/>
                </a:cubicBezTo>
                <a:cubicBezTo>
                  <a:pt x="362505" y="-3739"/>
                  <a:pt x="431633" y="51610"/>
                  <a:pt x="593949" y="0"/>
                </a:cubicBezTo>
                <a:cubicBezTo>
                  <a:pt x="756265" y="-51610"/>
                  <a:pt x="858658" y="22991"/>
                  <a:pt x="1034853" y="0"/>
                </a:cubicBezTo>
                <a:cubicBezTo>
                  <a:pt x="1211048" y="-22991"/>
                  <a:pt x="1368219" y="52639"/>
                  <a:pt x="1530871" y="0"/>
                </a:cubicBezTo>
                <a:cubicBezTo>
                  <a:pt x="1693523" y="-52639"/>
                  <a:pt x="1840964" y="33347"/>
                  <a:pt x="1990146" y="0"/>
                </a:cubicBezTo>
                <a:cubicBezTo>
                  <a:pt x="2085581" y="6827"/>
                  <a:pt x="2141917" y="76543"/>
                  <a:pt x="2143191" y="153045"/>
                </a:cubicBezTo>
                <a:cubicBezTo>
                  <a:pt x="2143686" y="338097"/>
                  <a:pt x="2134860" y="422262"/>
                  <a:pt x="2143191" y="566363"/>
                </a:cubicBezTo>
                <a:cubicBezTo>
                  <a:pt x="2151522" y="710464"/>
                  <a:pt x="2119227" y="862383"/>
                  <a:pt x="2143191" y="979680"/>
                </a:cubicBezTo>
                <a:cubicBezTo>
                  <a:pt x="2167155" y="1096977"/>
                  <a:pt x="2085163" y="1283049"/>
                  <a:pt x="2143191" y="1486934"/>
                </a:cubicBezTo>
                <a:cubicBezTo>
                  <a:pt x="2201219" y="1690819"/>
                  <a:pt x="2117045" y="1849902"/>
                  <a:pt x="2143191" y="2031762"/>
                </a:cubicBezTo>
                <a:cubicBezTo>
                  <a:pt x="2147719" y="2133822"/>
                  <a:pt x="2073962" y="2166056"/>
                  <a:pt x="1990146" y="2184807"/>
                </a:cubicBezTo>
                <a:cubicBezTo>
                  <a:pt x="1893465" y="2209035"/>
                  <a:pt x="1656591" y="2176778"/>
                  <a:pt x="1512500" y="2184807"/>
                </a:cubicBezTo>
                <a:cubicBezTo>
                  <a:pt x="1368409" y="2192836"/>
                  <a:pt x="1304805" y="2157376"/>
                  <a:pt x="1108338" y="2184807"/>
                </a:cubicBezTo>
                <a:cubicBezTo>
                  <a:pt x="911871" y="2212238"/>
                  <a:pt x="870901" y="2136343"/>
                  <a:pt x="649062" y="2184807"/>
                </a:cubicBezTo>
                <a:cubicBezTo>
                  <a:pt x="427223" y="2233271"/>
                  <a:pt x="340347" y="2132703"/>
                  <a:pt x="153045" y="2184807"/>
                </a:cubicBezTo>
                <a:cubicBezTo>
                  <a:pt x="78704" y="2165888"/>
                  <a:pt x="12083" y="2111379"/>
                  <a:pt x="0" y="2031762"/>
                </a:cubicBezTo>
                <a:cubicBezTo>
                  <a:pt x="-36277" y="1868276"/>
                  <a:pt x="25337" y="1685447"/>
                  <a:pt x="0" y="1580870"/>
                </a:cubicBezTo>
                <a:cubicBezTo>
                  <a:pt x="-25337" y="1476293"/>
                  <a:pt x="8651" y="1358323"/>
                  <a:pt x="0" y="1148765"/>
                </a:cubicBezTo>
                <a:cubicBezTo>
                  <a:pt x="-8651" y="939207"/>
                  <a:pt x="5870" y="856024"/>
                  <a:pt x="0" y="679086"/>
                </a:cubicBezTo>
                <a:cubicBezTo>
                  <a:pt x="-5870" y="502148"/>
                  <a:pt x="7021" y="317140"/>
                  <a:pt x="0" y="153045"/>
                </a:cubicBezTo>
                <a:close/>
              </a:path>
              <a:path w="2143191" h="2184807" stroke="0" extrusionOk="0">
                <a:moveTo>
                  <a:pt x="0" y="153045"/>
                </a:moveTo>
                <a:cubicBezTo>
                  <a:pt x="5464" y="68599"/>
                  <a:pt x="51766" y="14680"/>
                  <a:pt x="153045" y="0"/>
                </a:cubicBezTo>
                <a:cubicBezTo>
                  <a:pt x="376393" y="-26071"/>
                  <a:pt x="489826" y="6201"/>
                  <a:pt x="630691" y="0"/>
                </a:cubicBezTo>
                <a:cubicBezTo>
                  <a:pt x="771556" y="-6201"/>
                  <a:pt x="869409" y="49339"/>
                  <a:pt x="1053224" y="0"/>
                </a:cubicBezTo>
                <a:cubicBezTo>
                  <a:pt x="1237039" y="-49339"/>
                  <a:pt x="1293551" y="26894"/>
                  <a:pt x="1457387" y="0"/>
                </a:cubicBezTo>
                <a:cubicBezTo>
                  <a:pt x="1621223" y="-26894"/>
                  <a:pt x="1724661" y="56710"/>
                  <a:pt x="1990146" y="0"/>
                </a:cubicBezTo>
                <a:cubicBezTo>
                  <a:pt x="2093747" y="600"/>
                  <a:pt x="2152366" y="74697"/>
                  <a:pt x="2143191" y="153045"/>
                </a:cubicBezTo>
                <a:cubicBezTo>
                  <a:pt x="2179477" y="272602"/>
                  <a:pt x="2142279" y="486587"/>
                  <a:pt x="2143191" y="622724"/>
                </a:cubicBezTo>
                <a:cubicBezTo>
                  <a:pt x="2144103" y="758861"/>
                  <a:pt x="2121596" y="957091"/>
                  <a:pt x="2143191" y="1092404"/>
                </a:cubicBezTo>
                <a:cubicBezTo>
                  <a:pt x="2164786" y="1227717"/>
                  <a:pt x="2109554" y="1326405"/>
                  <a:pt x="2143191" y="1524508"/>
                </a:cubicBezTo>
                <a:cubicBezTo>
                  <a:pt x="2176828" y="1722611"/>
                  <a:pt x="2087623" y="1892556"/>
                  <a:pt x="2143191" y="2031762"/>
                </a:cubicBezTo>
                <a:cubicBezTo>
                  <a:pt x="2141325" y="2112554"/>
                  <a:pt x="2074721" y="2198833"/>
                  <a:pt x="1990146" y="2184807"/>
                </a:cubicBezTo>
                <a:cubicBezTo>
                  <a:pt x="1868318" y="2215206"/>
                  <a:pt x="1738717" y="2153435"/>
                  <a:pt x="1567613" y="2184807"/>
                </a:cubicBezTo>
                <a:cubicBezTo>
                  <a:pt x="1396509" y="2216179"/>
                  <a:pt x="1208882" y="2164114"/>
                  <a:pt x="1071596" y="2184807"/>
                </a:cubicBezTo>
                <a:cubicBezTo>
                  <a:pt x="934310" y="2205500"/>
                  <a:pt x="835974" y="2167225"/>
                  <a:pt x="630691" y="2184807"/>
                </a:cubicBezTo>
                <a:cubicBezTo>
                  <a:pt x="425408" y="2202389"/>
                  <a:pt x="316488" y="2152542"/>
                  <a:pt x="153045" y="2184807"/>
                </a:cubicBezTo>
                <a:cubicBezTo>
                  <a:pt x="52698" y="2180892"/>
                  <a:pt x="-20330" y="2101138"/>
                  <a:pt x="0" y="2031762"/>
                </a:cubicBezTo>
                <a:cubicBezTo>
                  <a:pt x="-17752" y="1896461"/>
                  <a:pt x="10812" y="1703392"/>
                  <a:pt x="0" y="1562083"/>
                </a:cubicBezTo>
                <a:cubicBezTo>
                  <a:pt x="-10812" y="1420774"/>
                  <a:pt x="4958" y="1176494"/>
                  <a:pt x="0" y="1054829"/>
                </a:cubicBezTo>
                <a:cubicBezTo>
                  <a:pt x="-4958" y="933164"/>
                  <a:pt x="51592" y="705783"/>
                  <a:pt x="0" y="566363"/>
                </a:cubicBezTo>
                <a:cubicBezTo>
                  <a:pt x="-51592" y="426943"/>
                  <a:pt x="27766" y="241717"/>
                  <a:pt x="0" y="15304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7A34A390-2A22-4C6B-B1D3-7EDD929D869C}"/>
              </a:ext>
            </a:extLst>
          </p:cNvPr>
          <p:cNvSpPr/>
          <p:nvPr/>
        </p:nvSpPr>
        <p:spPr>
          <a:xfrm>
            <a:off x="3701500" y="2690013"/>
            <a:ext cx="2143191" cy="2184807"/>
          </a:xfrm>
          <a:custGeom>
            <a:avLst/>
            <a:gdLst>
              <a:gd name="connsiteX0" fmla="*/ 0 w 2143191"/>
              <a:gd name="connsiteY0" fmla="*/ 153045 h 2184807"/>
              <a:gd name="connsiteX1" fmla="*/ 153045 w 2143191"/>
              <a:gd name="connsiteY1" fmla="*/ 0 h 2184807"/>
              <a:gd name="connsiteX2" fmla="*/ 593949 w 2143191"/>
              <a:gd name="connsiteY2" fmla="*/ 0 h 2184807"/>
              <a:gd name="connsiteX3" fmla="*/ 1034853 w 2143191"/>
              <a:gd name="connsiteY3" fmla="*/ 0 h 2184807"/>
              <a:gd name="connsiteX4" fmla="*/ 1530871 w 2143191"/>
              <a:gd name="connsiteY4" fmla="*/ 0 h 2184807"/>
              <a:gd name="connsiteX5" fmla="*/ 1990146 w 2143191"/>
              <a:gd name="connsiteY5" fmla="*/ 0 h 2184807"/>
              <a:gd name="connsiteX6" fmla="*/ 2143191 w 2143191"/>
              <a:gd name="connsiteY6" fmla="*/ 153045 h 2184807"/>
              <a:gd name="connsiteX7" fmla="*/ 2143191 w 2143191"/>
              <a:gd name="connsiteY7" fmla="*/ 566363 h 2184807"/>
              <a:gd name="connsiteX8" fmla="*/ 2143191 w 2143191"/>
              <a:gd name="connsiteY8" fmla="*/ 979680 h 2184807"/>
              <a:gd name="connsiteX9" fmla="*/ 2143191 w 2143191"/>
              <a:gd name="connsiteY9" fmla="*/ 1486934 h 2184807"/>
              <a:gd name="connsiteX10" fmla="*/ 2143191 w 2143191"/>
              <a:gd name="connsiteY10" fmla="*/ 2031762 h 2184807"/>
              <a:gd name="connsiteX11" fmla="*/ 1990146 w 2143191"/>
              <a:gd name="connsiteY11" fmla="*/ 2184807 h 2184807"/>
              <a:gd name="connsiteX12" fmla="*/ 1512500 w 2143191"/>
              <a:gd name="connsiteY12" fmla="*/ 2184807 h 2184807"/>
              <a:gd name="connsiteX13" fmla="*/ 1108338 w 2143191"/>
              <a:gd name="connsiteY13" fmla="*/ 2184807 h 2184807"/>
              <a:gd name="connsiteX14" fmla="*/ 649062 w 2143191"/>
              <a:gd name="connsiteY14" fmla="*/ 2184807 h 2184807"/>
              <a:gd name="connsiteX15" fmla="*/ 153045 w 2143191"/>
              <a:gd name="connsiteY15" fmla="*/ 2184807 h 2184807"/>
              <a:gd name="connsiteX16" fmla="*/ 0 w 2143191"/>
              <a:gd name="connsiteY16" fmla="*/ 2031762 h 2184807"/>
              <a:gd name="connsiteX17" fmla="*/ 0 w 2143191"/>
              <a:gd name="connsiteY17" fmla="*/ 1580870 h 2184807"/>
              <a:gd name="connsiteX18" fmla="*/ 0 w 2143191"/>
              <a:gd name="connsiteY18" fmla="*/ 1148765 h 2184807"/>
              <a:gd name="connsiteX19" fmla="*/ 0 w 2143191"/>
              <a:gd name="connsiteY19" fmla="*/ 679086 h 2184807"/>
              <a:gd name="connsiteX20" fmla="*/ 0 w 2143191"/>
              <a:gd name="connsiteY20" fmla="*/ 153045 h 21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191" h="2184807" fill="none" extrusionOk="0">
                <a:moveTo>
                  <a:pt x="0" y="153045"/>
                </a:moveTo>
                <a:cubicBezTo>
                  <a:pt x="11816" y="50214"/>
                  <a:pt x="68762" y="-20613"/>
                  <a:pt x="153045" y="0"/>
                </a:cubicBezTo>
                <a:cubicBezTo>
                  <a:pt x="362505" y="-3739"/>
                  <a:pt x="431633" y="51610"/>
                  <a:pt x="593949" y="0"/>
                </a:cubicBezTo>
                <a:cubicBezTo>
                  <a:pt x="756265" y="-51610"/>
                  <a:pt x="858658" y="22991"/>
                  <a:pt x="1034853" y="0"/>
                </a:cubicBezTo>
                <a:cubicBezTo>
                  <a:pt x="1211048" y="-22991"/>
                  <a:pt x="1368219" y="52639"/>
                  <a:pt x="1530871" y="0"/>
                </a:cubicBezTo>
                <a:cubicBezTo>
                  <a:pt x="1693523" y="-52639"/>
                  <a:pt x="1840964" y="33347"/>
                  <a:pt x="1990146" y="0"/>
                </a:cubicBezTo>
                <a:cubicBezTo>
                  <a:pt x="2085581" y="6827"/>
                  <a:pt x="2141917" y="76543"/>
                  <a:pt x="2143191" y="153045"/>
                </a:cubicBezTo>
                <a:cubicBezTo>
                  <a:pt x="2143686" y="338097"/>
                  <a:pt x="2134860" y="422262"/>
                  <a:pt x="2143191" y="566363"/>
                </a:cubicBezTo>
                <a:cubicBezTo>
                  <a:pt x="2151522" y="710464"/>
                  <a:pt x="2119227" y="862383"/>
                  <a:pt x="2143191" y="979680"/>
                </a:cubicBezTo>
                <a:cubicBezTo>
                  <a:pt x="2167155" y="1096977"/>
                  <a:pt x="2085163" y="1283049"/>
                  <a:pt x="2143191" y="1486934"/>
                </a:cubicBezTo>
                <a:cubicBezTo>
                  <a:pt x="2201219" y="1690819"/>
                  <a:pt x="2117045" y="1849902"/>
                  <a:pt x="2143191" y="2031762"/>
                </a:cubicBezTo>
                <a:cubicBezTo>
                  <a:pt x="2147719" y="2133822"/>
                  <a:pt x="2073962" y="2166056"/>
                  <a:pt x="1990146" y="2184807"/>
                </a:cubicBezTo>
                <a:cubicBezTo>
                  <a:pt x="1893465" y="2209035"/>
                  <a:pt x="1656591" y="2176778"/>
                  <a:pt x="1512500" y="2184807"/>
                </a:cubicBezTo>
                <a:cubicBezTo>
                  <a:pt x="1368409" y="2192836"/>
                  <a:pt x="1304805" y="2157376"/>
                  <a:pt x="1108338" y="2184807"/>
                </a:cubicBezTo>
                <a:cubicBezTo>
                  <a:pt x="911871" y="2212238"/>
                  <a:pt x="870901" y="2136343"/>
                  <a:pt x="649062" y="2184807"/>
                </a:cubicBezTo>
                <a:cubicBezTo>
                  <a:pt x="427223" y="2233271"/>
                  <a:pt x="340347" y="2132703"/>
                  <a:pt x="153045" y="2184807"/>
                </a:cubicBezTo>
                <a:cubicBezTo>
                  <a:pt x="78704" y="2165888"/>
                  <a:pt x="12083" y="2111379"/>
                  <a:pt x="0" y="2031762"/>
                </a:cubicBezTo>
                <a:cubicBezTo>
                  <a:pt x="-36277" y="1868276"/>
                  <a:pt x="25337" y="1685447"/>
                  <a:pt x="0" y="1580870"/>
                </a:cubicBezTo>
                <a:cubicBezTo>
                  <a:pt x="-25337" y="1476293"/>
                  <a:pt x="8651" y="1358323"/>
                  <a:pt x="0" y="1148765"/>
                </a:cubicBezTo>
                <a:cubicBezTo>
                  <a:pt x="-8651" y="939207"/>
                  <a:pt x="5870" y="856024"/>
                  <a:pt x="0" y="679086"/>
                </a:cubicBezTo>
                <a:cubicBezTo>
                  <a:pt x="-5870" y="502148"/>
                  <a:pt x="7021" y="317140"/>
                  <a:pt x="0" y="153045"/>
                </a:cubicBezTo>
                <a:close/>
              </a:path>
              <a:path w="2143191" h="2184807" stroke="0" extrusionOk="0">
                <a:moveTo>
                  <a:pt x="0" y="153045"/>
                </a:moveTo>
                <a:cubicBezTo>
                  <a:pt x="5464" y="68599"/>
                  <a:pt x="51766" y="14680"/>
                  <a:pt x="153045" y="0"/>
                </a:cubicBezTo>
                <a:cubicBezTo>
                  <a:pt x="376393" y="-26071"/>
                  <a:pt x="489826" y="6201"/>
                  <a:pt x="630691" y="0"/>
                </a:cubicBezTo>
                <a:cubicBezTo>
                  <a:pt x="771556" y="-6201"/>
                  <a:pt x="869409" y="49339"/>
                  <a:pt x="1053224" y="0"/>
                </a:cubicBezTo>
                <a:cubicBezTo>
                  <a:pt x="1237039" y="-49339"/>
                  <a:pt x="1293551" y="26894"/>
                  <a:pt x="1457387" y="0"/>
                </a:cubicBezTo>
                <a:cubicBezTo>
                  <a:pt x="1621223" y="-26894"/>
                  <a:pt x="1724661" y="56710"/>
                  <a:pt x="1990146" y="0"/>
                </a:cubicBezTo>
                <a:cubicBezTo>
                  <a:pt x="2093747" y="600"/>
                  <a:pt x="2152366" y="74697"/>
                  <a:pt x="2143191" y="153045"/>
                </a:cubicBezTo>
                <a:cubicBezTo>
                  <a:pt x="2179477" y="272602"/>
                  <a:pt x="2142279" y="486587"/>
                  <a:pt x="2143191" y="622724"/>
                </a:cubicBezTo>
                <a:cubicBezTo>
                  <a:pt x="2144103" y="758861"/>
                  <a:pt x="2121596" y="957091"/>
                  <a:pt x="2143191" y="1092404"/>
                </a:cubicBezTo>
                <a:cubicBezTo>
                  <a:pt x="2164786" y="1227717"/>
                  <a:pt x="2109554" y="1326405"/>
                  <a:pt x="2143191" y="1524508"/>
                </a:cubicBezTo>
                <a:cubicBezTo>
                  <a:pt x="2176828" y="1722611"/>
                  <a:pt x="2087623" y="1892556"/>
                  <a:pt x="2143191" y="2031762"/>
                </a:cubicBezTo>
                <a:cubicBezTo>
                  <a:pt x="2141325" y="2112554"/>
                  <a:pt x="2074721" y="2198833"/>
                  <a:pt x="1990146" y="2184807"/>
                </a:cubicBezTo>
                <a:cubicBezTo>
                  <a:pt x="1868318" y="2215206"/>
                  <a:pt x="1738717" y="2153435"/>
                  <a:pt x="1567613" y="2184807"/>
                </a:cubicBezTo>
                <a:cubicBezTo>
                  <a:pt x="1396509" y="2216179"/>
                  <a:pt x="1208882" y="2164114"/>
                  <a:pt x="1071596" y="2184807"/>
                </a:cubicBezTo>
                <a:cubicBezTo>
                  <a:pt x="934310" y="2205500"/>
                  <a:pt x="835974" y="2167225"/>
                  <a:pt x="630691" y="2184807"/>
                </a:cubicBezTo>
                <a:cubicBezTo>
                  <a:pt x="425408" y="2202389"/>
                  <a:pt x="316488" y="2152542"/>
                  <a:pt x="153045" y="2184807"/>
                </a:cubicBezTo>
                <a:cubicBezTo>
                  <a:pt x="52698" y="2180892"/>
                  <a:pt x="-20330" y="2101138"/>
                  <a:pt x="0" y="2031762"/>
                </a:cubicBezTo>
                <a:cubicBezTo>
                  <a:pt x="-17752" y="1896461"/>
                  <a:pt x="10812" y="1703392"/>
                  <a:pt x="0" y="1562083"/>
                </a:cubicBezTo>
                <a:cubicBezTo>
                  <a:pt x="-10812" y="1420774"/>
                  <a:pt x="4958" y="1176494"/>
                  <a:pt x="0" y="1054829"/>
                </a:cubicBezTo>
                <a:cubicBezTo>
                  <a:pt x="-4958" y="933164"/>
                  <a:pt x="51592" y="705783"/>
                  <a:pt x="0" y="566363"/>
                </a:cubicBezTo>
                <a:cubicBezTo>
                  <a:pt x="-51592" y="426943"/>
                  <a:pt x="27766" y="241717"/>
                  <a:pt x="0" y="15304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216CDE9-E204-40D3-851E-5E36E026A61B}"/>
              </a:ext>
            </a:extLst>
          </p:cNvPr>
          <p:cNvSpPr txBox="1"/>
          <p:nvPr/>
        </p:nvSpPr>
        <p:spPr>
          <a:xfrm>
            <a:off x="1055687" y="512750"/>
            <a:ext cx="333424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熟知防溺水“四不要”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226338A-A048-4B95-99A3-89FAD42F893D}"/>
              </a:ext>
            </a:extLst>
          </p:cNvPr>
          <p:cNvSpPr/>
          <p:nvPr/>
        </p:nvSpPr>
        <p:spPr>
          <a:xfrm>
            <a:off x="1055688" y="2706705"/>
            <a:ext cx="2143191" cy="2184807"/>
          </a:xfrm>
          <a:custGeom>
            <a:avLst/>
            <a:gdLst>
              <a:gd name="connsiteX0" fmla="*/ 0 w 2143191"/>
              <a:gd name="connsiteY0" fmla="*/ 153045 h 2184807"/>
              <a:gd name="connsiteX1" fmla="*/ 153045 w 2143191"/>
              <a:gd name="connsiteY1" fmla="*/ 0 h 2184807"/>
              <a:gd name="connsiteX2" fmla="*/ 593949 w 2143191"/>
              <a:gd name="connsiteY2" fmla="*/ 0 h 2184807"/>
              <a:gd name="connsiteX3" fmla="*/ 1034853 w 2143191"/>
              <a:gd name="connsiteY3" fmla="*/ 0 h 2184807"/>
              <a:gd name="connsiteX4" fmla="*/ 1530871 w 2143191"/>
              <a:gd name="connsiteY4" fmla="*/ 0 h 2184807"/>
              <a:gd name="connsiteX5" fmla="*/ 1990146 w 2143191"/>
              <a:gd name="connsiteY5" fmla="*/ 0 h 2184807"/>
              <a:gd name="connsiteX6" fmla="*/ 2143191 w 2143191"/>
              <a:gd name="connsiteY6" fmla="*/ 153045 h 2184807"/>
              <a:gd name="connsiteX7" fmla="*/ 2143191 w 2143191"/>
              <a:gd name="connsiteY7" fmla="*/ 566363 h 2184807"/>
              <a:gd name="connsiteX8" fmla="*/ 2143191 w 2143191"/>
              <a:gd name="connsiteY8" fmla="*/ 979680 h 2184807"/>
              <a:gd name="connsiteX9" fmla="*/ 2143191 w 2143191"/>
              <a:gd name="connsiteY9" fmla="*/ 1486934 h 2184807"/>
              <a:gd name="connsiteX10" fmla="*/ 2143191 w 2143191"/>
              <a:gd name="connsiteY10" fmla="*/ 2031762 h 2184807"/>
              <a:gd name="connsiteX11" fmla="*/ 1990146 w 2143191"/>
              <a:gd name="connsiteY11" fmla="*/ 2184807 h 2184807"/>
              <a:gd name="connsiteX12" fmla="*/ 1512500 w 2143191"/>
              <a:gd name="connsiteY12" fmla="*/ 2184807 h 2184807"/>
              <a:gd name="connsiteX13" fmla="*/ 1108338 w 2143191"/>
              <a:gd name="connsiteY13" fmla="*/ 2184807 h 2184807"/>
              <a:gd name="connsiteX14" fmla="*/ 649062 w 2143191"/>
              <a:gd name="connsiteY14" fmla="*/ 2184807 h 2184807"/>
              <a:gd name="connsiteX15" fmla="*/ 153045 w 2143191"/>
              <a:gd name="connsiteY15" fmla="*/ 2184807 h 2184807"/>
              <a:gd name="connsiteX16" fmla="*/ 0 w 2143191"/>
              <a:gd name="connsiteY16" fmla="*/ 2031762 h 2184807"/>
              <a:gd name="connsiteX17" fmla="*/ 0 w 2143191"/>
              <a:gd name="connsiteY17" fmla="*/ 1580870 h 2184807"/>
              <a:gd name="connsiteX18" fmla="*/ 0 w 2143191"/>
              <a:gd name="connsiteY18" fmla="*/ 1148765 h 2184807"/>
              <a:gd name="connsiteX19" fmla="*/ 0 w 2143191"/>
              <a:gd name="connsiteY19" fmla="*/ 679086 h 2184807"/>
              <a:gd name="connsiteX20" fmla="*/ 0 w 2143191"/>
              <a:gd name="connsiteY20" fmla="*/ 153045 h 21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191" h="2184807" fill="none" extrusionOk="0">
                <a:moveTo>
                  <a:pt x="0" y="153045"/>
                </a:moveTo>
                <a:cubicBezTo>
                  <a:pt x="11816" y="50214"/>
                  <a:pt x="68762" y="-20613"/>
                  <a:pt x="153045" y="0"/>
                </a:cubicBezTo>
                <a:cubicBezTo>
                  <a:pt x="362505" y="-3739"/>
                  <a:pt x="431633" y="51610"/>
                  <a:pt x="593949" y="0"/>
                </a:cubicBezTo>
                <a:cubicBezTo>
                  <a:pt x="756265" y="-51610"/>
                  <a:pt x="858658" y="22991"/>
                  <a:pt x="1034853" y="0"/>
                </a:cubicBezTo>
                <a:cubicBezTo>
                  <a:pt x="1211048" y="-22991"/>
                  <a:pt x="1368219" y="52639"/>
                  <a:pt x="1530871" y="0"/>
                </a:cubicBezTo>
                <a:cubicBezTo>
                  <a:pt x="1693523" y="-52639"/>
                  <a:pt x="1840964" y="33347"/>
                  <a:pt x="1990146" y="0"/>
                </a:cubicBezTo>
                <a:cubicBezTo>
                  <a:pt x="2085581" y="6827"/>
                  <a:pt x="2141917" y="76543"/>
                  <a:pt x="2143191" y="153045"/>
                </a:cubicBezTo>
                <a:cubicBezTo>
                  <a:pt x="2143686" y="338097"/>
                  <a:pt x="2134860" y="422262"/>
                  <a:pt x="2143191" y="566363"/>
                </a:cubicBezTo>
                <a:cubicBezTo>
                  <a:pt x="2151522" y="710464"/>
                  <a:pt x="2119227" y="862383"/>
                  <a:pt x="2143191" y="979680"/>
                </a:cubicBezTo>
                <a:cubicBezTo>
                  <a:pt x="2167155" y="1096977"/>
                  <a:pt x="2085163" y="1283049"/>
                  <a:pt x="2143191" y="1486934"/>
                </a:cubicBezTo>
                <a:cubicBezTo>
                  <a:pt x="2201219" y="1690819"/>
                  <a:pt x="2117045" y="1849902"/>
                  <a:pt x="2143191" y="2031762"/>
                </a:cubicBezTo>
                <a:cubicBezTo>
                  <a:pt x="2147719" y="2133822"/>
                  <a:pt x="2073962" y="2166056"/>
                  <a:pt x="1990146" y="2184807"/>
                </a:cubicBezTo>
                <a:cubicBezTo>
                  <a:pt x="1893465" y="2209035"/>
                  <a:pt x="1656591" y="2176778"/>
                  <a:pt x="1512500" y="2184807"/>
                </a:cubicBezTo>
                <a:cubicBezTo>
                  <a:pt x="1368409" y="2192836"/>
                  <a:pt x="1304805" y="2157376"/>
                  <a:pt x="1108338" y="2184807"/>
                </a:cubicBezTo>
                <a:cubicBezTo>
                  <a:pt x="911871" y="2212238"/>
                  <a:pt x="870901" y="2136343"/>
                  <a:pt x="649062" y="2184807"/>
                </a:cubicBezTo>
                <a:cubicBezTo>
                  <a:pt x="427223" y="2233271"/>
                  <a:pt x="340347" y="2132703"/>
                  <a:pt x="153045" y="2184807"/>
                </a:cubicBezTo>
                <a:cubicBezTo>
                  <a:pt x="78704" y="2165888"/>
                  <a:pt x="12083" y="2111379"/>
                  <a:pt x="0" y="2031762"/>
                </a:cubicBezTo>
                <a:cubicBezTo>
                  <a:pt x="-36277" y="1868276"/>
                  <a:pt x="25337" y="1685447"/>
                  <a:pt x="0" y="1580870"/>
                </a:cubicBezTo>
                <a:cubicBezTo>
                  <a:pt x="-25337" y="1476293"/>
                  <a:pt x="8651" y="1358323"/>
                  <a:pt x="0" y="1148765"/>
                </a:cubicBezTo>
                <a:cubicBezTo>
                  <a:pt x="-8651" y="939207"/>
                  <a:pt x="5870" y="856024"/>
                  <a:pt x="0" y="679086"/>
                </a:cubicBezTo>
                <a:cubicBezTo>
                  <a:pt x="-5870" y="502148"/>
                  <a:pt x="7021" y="317140"/>
                  <a:pt x="0" y="153045"/>
                </a:cubicBezTo>
                <a:close/>
              </a:path>
              <a:path w="2143191" h="2184807" stroke="0" extrusionOk="0">
                <a:moveTo>
                  <a:pt x="0" y="153045"/>
                </a:moveTo>
                <a:cubicBezTo>
                  <a:pt x="5464" y="68599"/>
                  <a:pt x="51766" y="14680"/>
                  <a:pt x="153045" y="0"/>
                </a:cubicBezTo>
                <a:cubicBezTo>
                  <a:pt x="376393" y="-26071"/>
                  <a:pt x="489826" y="6201"/>
                  <a:pt x="630691" y="0"/>
                </a:cubicBezTo>
                <a:cubicBezTo>
                  <a:pt x="771556" y="-6201"/>
                  <a:pt x="869409" y="49339"/>
                  <a:pt x="1053224" y="0"/>
                </a:cubicBezTo>
                <a:cubicBezTo>
                  <a:pt x="1237039" y="-49339"/>
                  <a:pt x="1293551" y="26894"/>
                  <a:pt x="1457387" y="0"/>
                </a:cubicBezTo>
                <a:cubicBezTo>
                  <a:pt x="1621223" y="-26894"/>
                  <a:pt x="1724661" y="56710"/>
                  <a:pt x="1990146" y="0"/>
                </a:cubicBezTo>
                <a:cubicBezTo>
                  <a:pt x="2093747" y="600"/>
                  <a:pt x="2152366" y="74697"/>
                  <a:pt x="2143191" y="153045"/>
                </a:cubicBezTo>
                <a:cubicBezTo>
                  <a:pt x="2179477" y="272602"/>
                  <a:pt x="2142279" y="486587"/>
                  <a:pt x="2143191" y="622724"/>
                </a:cubicBezTo>
                <a:cubicBezTo>
                  <a:pt x="2144103" y="758861"/>
                  <a:pt x="2121596" y="957091"/>
                  <a:pt x="2143191" y="1092404"/>
                </a:cubicBezTo>
                <a:cubicBezTo>
                  <a:pt x="2164786" y="1227717"/>
                  <a:pt x="2109554" y="1326405"/>
                  <a:pt x="2143191" y="1524508"/>
                </a:cubicBezTo>
                <a:cubicBezTo>
                  <a:pt x="2176828" y="1722611"/>
                  <a:pt x="2087623" y="1892556"/>
                  <a:pt x="2143191" y="2031762"/>
                </a:cubicBezTo>
                <a:cubicBezTo>
                  <a:pt x="2141325" y="2112554"/>
                  <a:pt x="2074721" y="2198833"/>
                  <a:pt x="1990146" y="2184807"/>
                </a:cubicBezTo>
                <a:cubicBezTo>
                  <a:pt x="1868318" y="2215206"/>
                  <a:pt x="1738717" y="2153435"/>
                  <a:pt x="1567613" y="2184807"/>
                </a:cubicBezTo>
                <a:cubicBezTo>
                  <a:pt x="1396509" y="2216179"/>
                  <a:pt x="1208882" y="2164114"/>
                  <a:pt x="1071596" y="2184807"/>
                </a:cubicBezTo>
                <a:cubicBezTo>
                  <a:pt x="934310" y="2205500"/>
                  <a:pt x="835974" y="2167225"/>
                  <a:pt x="630691" y="2184807"/>
                </a:cubicBezTo>
                <a:cubicBezTo>
                  <a:pt x="425408" y="2202389"/>
                  <a:pt x="316488" y="2152542"/>
                  <a:pt x="153045" y="2184807"/>
                </a:cubicBezTo>
                <a:cubicBezTo>
                  <a:pt x="52698" y="2180892"/>
                  <a:pt x="-20330" y="2101138"/>
                  <a:pt x="0" y="2031762"/>
                </a:cubicBezTo>
                <a:cubicBezTo>
                  <a:pt x="-17752" y="1896461"/>
                  <a:pt x="10812" y="1703392"/>
                  <a:pt x="0" y="1562083"/>
                </a:cubicBezTo>
                <a:cubicBezTo>
                  <a:pt x="-10812" y="1420774"/>
                  <a:pt x="4958" y="1176494"/>
                  <a:pt x="0" y="1054829"/>
                </a:cubicBezTo>
                <a:cubicBezTo>
                  <a:pt x="-4958" y="933164"/>
                  <a:pt x="51592" y="705783"/>
                  <a:pt x="0" y="566363"/>
                </a:cubicBezTo>
                <a:cubicBezTo>
                  <a:pt x="-51592" y="426943"/>
                  <a:pt x="27766" y="241717"/>
                  <a:pt x="0" y="15304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B1B5EBF1-FEA1-4D1A-AA6B-8B51801A2BB6}"/>
              </a:ext>
            </a:extLst>
          </p:cNvPr>
          <p:cNvSpPr/>
          <p:nvPr/>
        </p:nvSpPr>
        <p:spPr>
          <a:xfrm>
            <a:off x="1055688" y="2690013"/>
            <a:ext cx="2143191" cy="494286"/>
          </a:xfrm>
          <a:custGeom>
            <a:avLst/>
            <a:gdLst>
              <a:gd name="connsiteX0" fmla="*/ 152961 w 2143191"/>
              <a:gd name="connsiteY0" fmla="*/ 0 h 494286"/>
              <a:gd name="connsiteX1" fmla="*/ 1990230 w 2143191"/>
              <a:gd name="connsiteY1" fmla="*/ 0 h 494286"/>
              <a:gd name="connsiteX2" fmla="*/ 2143191 w 2143191"/>
              <a:gd name="connsiteY2" fmla="*/ 152961 h 494286"/>
              <a:gd name="connsiteX3" fmla="*/ 2143191 w 2143191"/>
              <a:gd name="connsiteY3" fmla="*/ 494286 h 494286"/>
              <a:gd name="connsiteX4" fmla="*/ 0 w 2143191"/>
              <a:gd name="connsiteY4" fmla="*/ 494286 h 494286"/>
              <a:gd name="connsiteX5" fmla="*/ 0 w 2143191"/>
              <a:gd name="connsiteY5" fmla="*/ 152961 h 494286"/>
              <a:gd name="connsiteX6" fmla="*/ 152961 w 2143191"/>
              <a:gd name="connsiteY6" fmla="*/ 0 h 4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91" h="494286">
                <a:moveTo>
                  <a:pt x="152961" y="0"/>
                </a:moveTo>
                <a:lnTo>
                  <a:pt x="1990230" y="0"/>
                </a:lnTo>
                <a:cubicBezTo>
                  <a:pt x="2074708" y="0"/>
                  <a:pt x="2143191" y="68483"/>
                  <a:pt x="2143191" y="152961"/>
                </a:cubicBezTo>
                <a:lnTo>
                  <a:pt x="2143191" y="494286"/>
                </a:lnTo>
                <a:lnTo>
                  <a:pt x="0" y="494286"/>
                </a:lnTo>
                <a:lnTo>
                  <a:pt x="0" y="152961"/>
                </a:lnTo>
                <a:cubicBezTo>
                  <a:pt x="0" y="68483"/>
                  <a:pt x="68483" y="0"/>
                  <a:pt x="152961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custGeom>
                    <a:avLst/>
                    <a:gdLst>
                      <a:gd name="connsiteX0" fmla="*/ 0 w 2143191"/>
                      <a:gd name="connsiteY0" fmla="*/ 152961 h 2142017"/>
                      <a:gd name="connsiteX1" fmla="*/ 152961 w 2143191"/>
                      <a:gd name="connsiteY1" fmla="*/ 0 h 2142017"/>
                      <a:gd name="connsiteX2" fmla="*/ 593906 w 2143191"/>
                      <a:gd name="connsiteY2" fmla="*/ 0 h 2142017"/>
                      <a:gd name="connsiteX3" fmla="*/ 1034850 w 2143191"/>
                      <a:gd name="connsiteY3" fmla="*/ 0 h 2142017"/>
                      <a:gd name="connsiteX4" fmla="*/ 1530913 w 2143191"/>
                      <a:gd name="connsiteY4" fmla="*/ 0 h 2142017"/>
                      <a:gd name="connsiteX5" fmla="*/ 1990230 w 2143191"/>
                      <a:gd name="connsiteY5" fmla="*/ 0 h 2142017"/>
                      <a:gd name="connsiteX6" fmla="*/ 2143191 w 2143191"/>
                      <a:gd name="connsiteY6" fmla="*/ 152961 h 2142017"/>
                      <a:gd name="connsiteX7" fmla="*/ 2143191 w 2143191"/>
                      <a:gd name="connsiteY7" fmla="*/ 556902 h 2142017"/>
                      <a:gd name="connsiteX8" fmla="*/ 2143191 w 2143191"/>
                      <a:gd name="connsiteY8" fmla="*/ 960843 h 2142017"/>
                      <a:gd name="connsiteX9" fmla="*/ 2143191 w 2143191"/>
                      <a:gd name="connsiteY9" fmla="*/ 1456588 h 2142017"/>
                      <a:gd name="connsiteX10" fmla="*/ 2143191 w 2143191"/>
                      <a:gd name="connsiteY10" fmla="*/ 1989056 h 2142017"/>
                      <a:gd name="connsiteX11" fmla="*/ 1990230 w 2143191"/>
                      <a:gd name="connsiteY11" fmla="*/ 2142017 h 2142017"/>
                      <a:gd name="connsiteX12" fmla="*/ 1512540 w 2143191"/>
                      <a:gd name="connsiteY12" fmla="*/ 2142017 h 2142017"/>
                      <a:gd name="connsiteX13" fmla="*/ 1108341 w 2143191"/>
                      <a:gd name="connsiteY13" fmla="*/ 2142017 h 2142017"/>
                      <a:gd name="connsiteX14" fmla="*/ 649024 w 2143191"/>
                      <a:gd name="connsiteY14" fmla="*/ 2142017 h 2142017"/>
                      <a:gd name="connsiteX15" fmla="*/ 152961 w 2143191"/>
                      <a:gd name="connsiteY15" fmla="*/ 2142017 h 2142017"/>
                      <a:gd name="connsiteX16" fmla="*/ 0 w 2143191"/>
                      <a:gd name="connsiteY16" fmla="*/ 1989056 h 2142017"/>
                      <a:gd name="connsiteX17" fmla="*/ 0 w 2143191"/>
                      <a:gd name="connsiteY17" fmla="*/ 1548393 h 2142017"/>
                      <a:gd name="connsiteX18" fmla="*/ 0 w 2143191"/>
                      <a:gd name="connsiteY18" fmla="*/ 1126091 h 2142017"/>
                      <a:gd name="connsiteX19" fmla="*/ 0 w 2143191"/>
                      <a:gd name="connsiteY19" fmla="*/ 667068 h 2142017"/>
                      <a:gd name="connsiteX20" fmla="*/ 0 w 2143191"/>
                      <a:gd name="connsiteY20" fmla="*/ 152961 h 2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43191" h="2142017" fill="none" extrusionOk="0">
                        <a:moveTo>
                          <a:pt x="0" y="152961"/>
                        </a:moveTo>
                        <a:cubicBezTo>
                          <a:pt x="13657" y="47323"/>
                          <a:pt x="68561" y="-6680"/>
                          <a:pt x="152961" y="0"/>
                        </a:cubicBezTo>
                        <a:cubicBezTo>
                          <a:pt x="326743" y="-40342"/>
                          <a:pt x="483915" y="20480"/>
                          <a:pt x="593906" y="0"/>
                        </a:cubicBezTo>
                        <a:cubicBezTo>
                          <a:pt x="703898" y="-20480"/>
                          <a:pt x="844156" y="11658"/>
                          <a:pt x="1034850" y="0"/>
                        </a:cubicBezTo>
                        <a:cubicBezTo>
                          <a:pt x="1225544" y="-11658"/>
                          <a:pt x="1318761" y="52421"/>
                          <a:pt x="1530913" y="0"/>
                        </a:cubicBezTo>
                        <a:cubicBezTo>
                          <a:pt x="1743065" y="-52421"/>
                          <a:pt x="1882891" y="45159"/>
                          <a:pt x="1990230" y="0"/>
                        </a:cubicBezTo>
                        <a:cubicBezTo>
                          <a:pt x="2080440" y="3587"/>
                          <a:pt x="2142857" y="70585"/>
                          <a:pt x="2143191" y="152961"/>
                        </a:cubicBezTo>
                        <a:cubicBezTo>
                          <a:pt x="2167763" y="318389"/>
                          <a:pt x="2098011" y="422830"/>
                          <a:pt x="2143191" y="556902"/>
                        </a:cubicBezTo>
                        <a:cubicBezTo>
                          <a:pt x="2188371" y="690974"/>
                          <a:pt x="2106093" y="836769"/>
                          <a:pt x="2143191" y="960843"/>
                        </a:cubicBezTo>
                        <a:cubicBezTo>
                          <a:pt x="2180289" y="1084917"/>
                          <a:pt x="2084336" y="1214360"/>
                          <a:pt x="2143191" y="1456588"/>
                        </a:cubicBezTo>
                        <a:cubicBezTo>
                          <a:pt x="2202046" y="1698817"/>
                          <a:pt x="2094431" y="1790622"/>
                          <a:pt x="2143191" y="1989056"/>
                        </a:cubicBezTo>
                        <a:cubicBezTo>
                          <a:pt x="2145599" y="2082859"/>
                          <a:pt x="2073959" y="2122173"/>
                          <a:pt x="1990230" y="2142017"/>
                        </a:cubicBezTo>
                        <a:cubicBezTo>
                          <a:pt x="1813249" y="2180010"/>
                          <a:pt x="1616331" y="2127215"/>
                          <a:pt x="1512540" y="2142017"/>
                        </a:cubicBezTo>
                        <a:cubicBezTo>
                          <a:pt x="1408749" y="2156819"/>
                          <a:pt x="1218382" y="2139568"/>
                          <a:pt x="1108341" y="2142017"/>
                        </a:cubicBezTo>
                        <a:cubicBezTo>
                          <a:pt x="998300" y="2144466"/>
                          <a:pt x="806446" y="2097743"/>
                          <a:pt x="649024" y="2142017"/>
                        </a:cubicBezTo>
                        <a:cubicBezTo>
                          <a:pt x="491602" y="2186291"/>
                          <a:pt x="349725" y="2098194"/>
                          <a:pt x="152961" y="2142017"/>
                        </a:cubicBezTo>
                        <a:cubicBezTo>
                          <a:pt x="71048" y="2137252"/>
                          <a:pt x="19459" y="2065632"/>
                          <a:pt x="0" y="1989056"/>
                        </a:cubicBezTo>
                        <a:cubicBezTo>
                          <a:pt x="-44186" y="1859753"/>
                          <a:pt x="23839" y="1743366"/>
                          <a:pt x="0" y="1548393"/>
                        </a:cubicBezTo>
                        <a:cubicBezTo>
                          <a:pt x="-23839" y="1353420"/>
                          <a:pt x="31314" y="1244015"/>
                          <a:pt x="0" y="1126091"/>
                        </a:cubicBezTo>
                        <a:cubicBezTo>
                          <a:pt x="-31314" y="1008167"/>
                          <a:pt x="46651" y="893831"/>
                          <a:pt x="0" y="667068"/>
                        </a:cubicBezTo>
                        <a:cubicBezTo>
                          <a:pt x="-46651" y="440305"/>
                          <a:pt x="47323" y="395329"/>
                          <a:pt x="0" y="152961"/>
                        </a:cubicBezTo>
                        <a:close/>
                      </a:path>
                      <a:path w="2143191" h="2142017" stroke="0" extrusionOk="0">
                        <a:moveTo>
                          <a:pt x="0" y="152961"/>
                        </a:moveTo>
                        <a:cubicBezTo>
                          <a:pt x="21357" y="68787"/>
                          <a:pt x="50121" y="16088"/>
                          <a:pt x="152961" y="0"/>
                        </a:cubicBezTo>
                        <a:cubicBezTo>
                          <a:pt x="292221" y="-2041"/>
                          <a:pt x="482777" y="31751"/>
                          <a:pt x="630651" y="0"/>
                        </a:cubicBezTo>
                        <a:cubicBezTo>
                          <a:pt x="778525" y="-31751"/>
                          <a:pt x="944155" y="14896"/>
                          <a:pt x="1053223" y="0"/>
                        </a:cubicBezTo>
                        <a:cubicBezTo>
                          <a:pt x="1162291" y="-14896"/>
                          <a:pt x="1355479" y="23657"/>
                          <a:pt x="1457422" y="0"/>
                        </a:cubicBezTo>
                        <a:cubicBezTo>
                          <a:pt x="1559365" y="-23657"/>
                          <a:pt x="1769327" y="50606"/>
                          <a:pt x="1990230" y="0"/>
                        </a:cubicBezTo>
                        <a:cubicBezTo>
                          <a:pt x="2089786" y="474"/>
                          <a:pt x="2146634" y="70801"/>
                          <a:pt x="2143191" y="152961"/>
                        </a:cubicBezTo>
                        <a:cubicBezTo>
                          <a:pt x="2169378" y="349668"/>
                          <a:pt x="2110017" y="482825"/>
                          <a:pt x="2143191" y="611985"/>
                        </a:cubicBezTo>
                        <a:cubicBezTo>
                          <a:pt x="2176365" y="741145"/>
                          <a:pt x="2138720" y="931497"/>
                          <a:pt x="2143191" y="1071009"/>
                        </a:cubicBezTo>
                        <a:cubicBezTo>
                          <a:pt x="2147662" y="1210521"/>
                          <a:pt x="2102334" y="1349547"/>
                          <a:pt x="2143191" y="1493310"/>
                        </a:cubicBezTo>
                        <a:cubicBezTo>
                          <a:pt x="2184048" y="1637073"/>
                          <a:pt x="2134231" y="1823096"/>
                          <a:pt x="2143191" y="1989056"/>
                        </a:cubicBezTo>
                        <a:cubicBezTo>
                          <a:pt x="2140187" y="2067524"/>
                          <a:pt x="2074772" y="2159658"/>
                          <a:pt x="1990230" y="2142017"/>
                        </a:cubicBezTo>
                        <a:cubicBezTo>
                          <a:pt x="1794986" y="2175142"/>
                          <a:pt x="1731676" y="2091714"/>
                          <a:pt x="1567658" y="2142017"/>
                        </a:cubicBezTo>
                        <a:cubicBezTo>
                          <a:pt x="1403640" y="2192320"/>
                          <a:pt x="1220762" y="2120971"/>
                          <a:pt x="1071596" y="2142017"/>
                        </a:cubicBezTo>
                        <a:cubicBezTo>
                          <a:pt x="922430" y="2163063"/>
                          <a:pt x="800217" y="2103398"/>
                          <a:pt x="630651" y="2142017"/>
                        </a:cubicBezTo>
                        <a:cubicBezTo>
                          <a:pt x="461086" y="2180636"/>
                          <a:pt x="364971" y="2113466"/>
                          <a:pt x="152961" y="2142017"/>
                        </a:cubicBezTo>
                        <a:cubicBezTo>
                          <a:pt x="46758" y="2136641"/>
                          <a:pt x="-8303" y="2067347"/>
                          <a:pt x="0" y="1989056"/>
                        </a:cubicBezTo>
                        <a:cubicBezTo>
                          <a:pt x="-54853" y="1864637"/>
                          <a:pt x="44197" y="1694606"/>
                          <a:pt x="0" y="1530032"/>
                        </a:cubicBezTo>
                        <a:cubicBezTo>
                          <a:pt x="-44197" y="1365458"/>
                          <a:pt x="57584" y="1268205"/>
                          <a:pt x="0" y="1034287"/>
                        </a:cubicBezTo>
                        <a:cubicBezTo>
                          <a:pt x="-57584" y="800370"/>
                          <a:pt x="14972" y="694716"/>
                          <a:pt x="0" y="556902"/>
                        </a:cubicBezTo>
                        <a:cubicBezTo>
                          <a:pt x="-14972" y="419088"/>
                          <a:pt x="9740" y="332428"/>
                          <a:pt x="0" y="15296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38100" dir="5400000" sx="98000" sy="980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D11F288-5425-4325-9B2D-8E122447ADD4}"/>
              </a:ext>
            </a:extLst>
          </p:cNvPr>
          <p:cNvSpPr/>
          <p:nvPr/>
        </p:nvSpPr>
        <p:spPr>
          <a:xfrm>
            <a:off x="1203341" y="3517069"/>
            <a:ext cx="1847885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不要在没有家长陪同下私自下水游泳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D6D7B38-CD98-41A6-A003-DA985767996E}"/>
              </a:ext>
            </a:extLst>
          </p:cNvPr>
          <p:cNvSpPr/>
          <p:nvPr/>
        </p:nvSpPr>
        <p:spPr>
          <a:xfrm>
            <a:off x="3849907" y="3517069"/>
            <a:ext cx="1846377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不要在未设置警示标志的水域游泳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6E69910-5B77-43CA-9590-67B8759E51B2}"/>
              </a:ext>
            </a:extLst>
          </p:cNvPr>
          <p:cNvSpPr/>
          <p:nvPr/>
        </p:nvSpPr>
        <p:spPr>
          <a:xfrm>
            <a:off x="6496366" y="3517069"/>
            <a:ext cx="1845083" cy="1057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不要在没有安全保障的地方和野外的水源地游泳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1E8FB2C-326D-43EB-BA78-98A418C5C5E8}"/>
              </a:ext>
            </a:extLst>
          </p:cNvPr>
          <p:cNvSpPr/>
          <p:nvPr/>
        </p:nvSpPr>
        <p:spPr>
          <a:xfrm>
            <a:off x="9133336" y="3517069"/>
            <a:ext cx="1862764" cy="1057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OPPOSans R" panose="00020600040101010101" pitchFamily="18" charset="-122"/>
              </a:rPr>
              <a:t>不要在上下学的途中和假期在水源周边戏水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59CC1083-4AB2-4E94-89B7-DC56D2F63AD5}"/>
              </a:ext>
            </a:extLst>
          </p:cNvPr>
          <p:cNvSpPr/>
          <p:nvPr/>
        </p:nvSpPr>
        <p:spPr>
          <a:xfrm>
            <a:off x="8993123" y="2690013"/>
            <a:ext cx="2143191" cy="494286"/>
          </a:xfrm>
          <a:custGeom>
            <a:avLst/>
            <a:gdLst>
              <a:gd name="connsiteX0" fmla="*/ 152961 w 2143191"/>
              <a:gd name="connsiteY0" fmla="*/ 0 h 494286"/>
              <a:gd name="connsiteX1" fmla="*/ 1990230 w 2143191"/>
              <a:gd name="connsiteY1" fmla="*/ 0 h 494286"/>
              <a:gd name="connsiteX2" fmla="*/ 2143191 w 2143191"/>
              <a:gd name="connsiteY2" fmla="*/ 152961 h 494286"/>
              <a:gd name="connsiteX3" fmla="*/ 2143191 w 2143191"/>
              <a:gd name="connsiteY3" fmla="*/ 494286 h 494286"/>
              <a:gd name="connsiteX4" fmla="*/ 0 w 2143191"/>
              <a:gd name="connsiteY4" fmla="*/ 494286 h 494286"/>
              <a:gd name="connsiteX5" fmla="*/ 0 w 2143191"/>
              <a:gd name="connsiteY5" fmla="*/ 152961 h 494286"/>
              <a:gd name="connsiteX6" fmla="*/ 152961 w 2143191"/>
              <a:gd name="connsiteY6" fmla="*/ 0 h 4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91" h="494286">
                <a:moveTo>
                  <a:pt x="152961" y="0"/>
                </a:moveTo>
                <a:lnTo>
                  <a:pt x="1990230" y="0"/>
                </a:lnTo>
                <a:cubicBezTo>
                  <a:pt x="2074708" y="0"/>
                  <a:pt x="2143191" y="68483"/>
                  <a:pt x="2143191" y="152961"/>
                </a:cubicBezTo>
                <a:lnTo>
                  <a:pt x="2143191" y="494286"/>
                </a:lnTo>
                <a:lnTo>
                  <a:pt x="0" y="494286"/>
                </a:lnTo>
                <a:lnTo>
                  <a:pt x="0" y="152961"/>
                </a:lnTo>
                <a:cubicBezTo>
                  <a:pt x="0" y="68483"/>
                  <a:pt x="68483" y="0"/>
                  <a:pt x="152961" y="0"/>
                </a:cubicBezTo>
                <a:close/>
              </a:path>
            </a:pathLst>
          </a:custGeom>
          <a:solidFill>
            <a:schemeClr val="accent3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custGeom>
                    <a:avLst/>
                    <a:gdLst>
                      <a:gd name="connsiteX0" fmla="*/ 0 w 2143191"/>
                      <a:gd name="connsiteY0" fmla="*/ 152961 h 2142017"/>
                      <a:gd name="connsiteX1" fmla="*/ 152961 w 2143191"/>
                      <a:gd name="connsiteY1" fmla="*/ 0 h 2142017"/>
                      <a:gd name="connsiteX2" fmla="*/ 593906 w 2143191"/>
                      <a:gd name="connsiteY2" fmla="*/ 0 h 2142017"/>
                      <a:gd name="connsiteX3" fmla="*/ 1034850 w 2143191"/>
                      <a:gd name="connsiteY3" fmla="*/ 0 h 2142017"/>
                      <a:gd name="connsiteX4" fmla="*/ 1530913 w 2143191"/>
                      <a:gd name="connsiteY4" fmla="*/ 0 h 2142017"/>
                      <a:gd name="connsiteX5" fmla="*/ 1990230 w 2143191"/>
                      <a:gd name="connsiteY5" fmla="*/ 0 h 2142017"/>
                      <a:gd name="connsiteX6" fmla="*/ 2143191 w 2143191"/>
                      <a:gd name="connsiteY6" fmla="*/ 152961 h 2142017"/>
                      <a:gd name="connsiteX7" fmla="*/ 2143191 w 2143191"/>
                      <a:gd name="connsiteY7" fmla="*/ 556902 h 2142017"/>
                      <a:gd name="connsiteX8" fmla="*/ 2143191 w 2143191"/>
                      <a:gd name="connsiteY8" fmla="*/ 960843 h 2142017"/>
                      <a:gd name="connsiteX9" fmla="*/ 2143191 w 2143191"/>
                      <a:gd name="connsiteY9" fmla="*/ 1456588 h 2142017"/>
                      <a:gd name="connsiteX10" fmla="*/ 2143191 w 2143191"/>
                      <a:gd name="connsiteY10" fmla="*/ 1989056 h 2142017"/>
                      <a:gd name="connsiteX11" fmla="*/ 1990230 w 2143191"/>
                      <a:gd name="connsiteY11" fmla="*/ 2142017 h 2142017"/>
                      <a:gd name="connsiteX12" fmla="*/ 1512540 w 2143191"/>
                      <a:gd name="connsiteY12" fmla="*/ 2142017 h 2142017"/>
                      <a:gd name="connsiteX13" fmla="*/ 1108341 w 2143191"/>
                      <a:gd name="connsiteY13" fmla="*/ 2142017 h 2142017"/>
                      <a:gd name="connsiteX14" fmla="*/ 649024 w 2143191"/>
                      <a:gd name="connsiteY14" fmla="*/ 2142017 h 2142017"/>
                      <a:gd name="connsiteX15" fmla="*/ 152961 w 2143191"/>
                      <a:gd name="connsiteY15" fmla="*/ 2142017 h 2142017"/>
                      <a:gd name="connsiteX16" fmla="*/ 0 w 2143191"/>
                      <a:gd name="connsiteY16" fmla="*/ 1989056 h 2142017"/>
                      <a:gd name="connsiteX17" fmla="*/ 0 w 2143191"/>
                      <a:gd name="connsiteY17" fmla="*/ 1548393 h 2142017"/>
                      <a:gd name="connsiteX18" fmla="*/ 0 w 2143191"/>
                      <a:gd name="connsiteY18" fmla="*/ 1126091 h 2142017"/>
                      <a:gd name="connsiteX19" fmla="*/ 0 w 2143191"/>
                      <a:gd name="connsiteY19" fmla="*/ 667068 h 2142017"/>
                      <a:gd name="connsiteX20" fmla="*/ 0 w 2143191"/>
                      <a:gd name="connsiteY20" fmla="*/ 152961 h 2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43191" h="2142017" fill="none" extrusionOk="0">
                        <a:moveTo>
                          <a:pt x="0" y="152961"/>
                        </a:moveTo>
                        <a:cubicBezTo>
                          <a:pt x="13657" y="47323"/>
                          <a:pt x="68561" y="-6680"/>
                          <a:pt x="152961" y="0"/>
                        </a:cubicBezTo>
                        <a:cubicBezTo>
                          <a:pt x="326743" y="-40342"/>
                          <a:pt x="483915" y="20480"/>
                          <a:pt x="593906" y="0"/>
                        </a:cubicBezTo>
                        <a:cubicBezTo>
                          <a:pt x="703898" y="-20480"/>
                          <a:pt x="844156" y="11658"/>
                          <a:pt x="1034850" y="0"/>
                        </a:cubicBezTo>
                        <a:cubicBezTo>
                          <a:pt x="1225544" y="-11658"/>
                          <a:pt x="1318761" y="52421"/>
                          <a:pt x="1530913" y="0"/>
                        </a:cubicBezTo>
                        <a:cubicBezTo>
                          <a:pt x="1743065" y="-52421"/>
                          <a:pt x="1882891" y="45159"/>
                          <a:pt x="1990230" y="0"/>
                        </a:cubicBezTo>
                        <a:cubicBezTo>
                          <a:pt x="2080440" y="3587"/>
                          <a:pt x="2142857" y="70585"/>
                          <a:pt x="2143191" y="152961"/>
                        </a:cubicBezTo>
                        <a:cubicBezTo>
                          <a:pt x="2167763" y="318389"/>
                          <a:pt x="2098011" y="422830"/>
                          <a:pt x="2143191" y="556902"/>
                        </a:cubicBezTo>
                        <a:cubicBezTo>
                          <a:pt x="2188371" y="690974"/>
                          <a:pt x="2106093" y="836769"/>
                          <a:pt x="2143191" y="960843"/>
                        </a:cubicBezTo>
                        <a:cubicBezTo>
                          <a:pt x="2180289" y="1084917"/>
                          <a:pt x="2084336" y="1214360"/>
                          <a:pt x="2143191" y="1456588"/>
                        </a:cubicBezTo>
                        <a:cubicBezTo>
                          <a:pt x="2202046" y="1698817"/>
                          <a:pt x="2094431" y="1790622"/>
                          <a:pt x="2143191" y="1989056"/>
                        </a:cubicBezTo>
                        <a:cubicBezTo>
                          <a:pt x="2145599" y="2082859"/>
                          <a:pt x="2073959" y="2122173"/>
                          <a:pt x="1990230" y="2142017"/>
                        </a:cubicBezTo>
                        <a:cubicBezTo>
                          <a:pt x="1813249" y="2180010"/>
                          <a:pt x="1616331" y="2127215"/>
                          <a:pt x="1512540" y="2142017"/>
                        </a:cubicBezTo>
                        <a:cubicBezTo>
                          <a:pt x="1408749" y="2156819"/>
                          <a:pt x="1218382" y="2139568"/>
                          <a:pt x="1108341" y="2142017"/>
                        </a:cubicBezTo>
                        <a:cubicBezTo>
                          <a:pt x="998300" y="2144466"/>
                          <a:pt x="806446" y="2097743"/>
                          <a:pt x="649024" y="2142017"/>
                        </a:cubicBezTo>
                        <a:cubicBezTo>
                          <a:pt x="491602" y="2186291"/>
                          <a:pt x="349725" y="2098194"/>
                          <a:pt x="152961" y="2142017"/>
                        </a:cubicBezTo>
                        <a:cubicBezTo>
                          <a:pt x="71048" y="2137252"/>
                          <a:pt x="19459" y="2065632"/>
                          <a:pt x="0" y="1989056"/>
                        </a:cubicBezTo>
                        <a:cubicBezTo>
                          <a:pt x="-44186" y="1859753"/>
                          <a:pt x="23839" y="1743366"/>
                          <a:pt x="0" y="1548393"/>
                        </a:cubicBezTo>
                        <a:cubicBezTo>
                          <a:pt x="-23839" y="1353420"/>
                          <a:pt x="31314" y="1244015"/>
                          <a:pt x="0" y="1126091"/>
                        </a:cubicBezTo>
                        <a:cubicBezTo>
                          <a:pt x="-31314" y="1008167"/>
                          <a:pt x="46651" y="893831"/>
                          <a:pt x="0" y="667068"/>
                        </a:cubicBezTo>
                        <a:cubicBezTo>
                          <a:pt x="-46651" y="440305"/>
                          <a:pt x="47323" y="395329"/>
                          <a:pt x="0" y="152961"/>
                        </a:cubicBezTo>
                        <a:close/>
                      </a:path>
                      <a:path w="2143191" h="2142017" stroke="0" extrusionOk="0">
                        <a:moveTo>
                          <a:pt x="0" y="152961"/>
                        </a:moveTo>
                        <a:cubicBezTo>
                          <a:pt x="21357" y="68787"/>
                          <a:pt x="50121" y="16088"/>
                          <a:pt x="152961" y="0"/>
                        </a:cubicBezTo>
                        <a:cubicBezTo>
                          <a:pt x="292221" y="-2041"/>
                          <a:pt x="482777" y="31751"/>
                          <a:pt x="630651" y="0"/>
                        </a:cubicBezTo>
                        <a:cubicBezTo>
                          <a:pt x="778525" y="-31751"/>
                          <a:pt x="944155" y="14896"/>
                          <a:pt x="1053223" y="0"/>
                        </a:cubicBezTo>
                        <a:cubicBezTo>
                          <a:pt x="1162291" y="-14896"/>
                          <a:pt x="1355479" y="23657"/>
                          <a:pt x="1457422" y="0"/>
                        </a:cubicBezTo>
                        <a:cubicBezTo>
                          <a:pt x="1559365" y="-23657"/>
                          <a:pt x="1769327" y="50606"/>
                          <a:pt x="1990230" y="0"/>
                        </a:cubicBezTo>
                        <a:cubicBezTo>
                          <a:pt x="2089786" y="474"/>
                          <a:pt x="2146634" y="70801"/>
                          <a:pt x="2143191" y="152961"/>
                        </a:cubicBezTo>
                        <a:cubicBezTo>
                          <a:pt x="2169378" y="349668"/>
                          <a:pt x="2110017" y="482825"/>
                          <a:pt x="2143191" y="611985"/>
                        </a:cubicBezTo>
                        <a:cubicBezTo>
                          <a:pt x="2176365" y="741145"/>
                          <a:pt x="2138720" y="931497"/>
                          <a:pt x="2143191" y="1071009"/>
                        </a:cubicBezTo>
                        <a:cubicBezTo>
                          <a:pt x="2147662" y="1210521"/>
                          <a:pt x="2102334" y="1349547"/>
                          <a:pt x="2143191" y="1493310"/>
                        </a:cubicBezTo>
                        <a:cubicBezTo>
                          <a:pt x="2184048" y="1637073"/>
                          <a:pt x="2134231" y="1823096"/>
                          <a:pt x="2143191" y="1989056"/>
                        </a:cubicBezTo>
                        <a:cubicBezTo>
                          <a:pt x="2140187" y="2067524"/>
                          <a:pt x="2074772" y="2159658"/>
                          <a:pt x="1990230" y="2142017"/>
                        </a:cubicBezTo>
                        <a:cubicBezTo>
                          <a:pt x="1794986" y="2175142"/>
                          <a:pt x="1731676" y="2091714"/>
                          <a:pt x="1567658" y="2142017"/>
                        </a:cubicBezTo>
                        <a:cubicBezTo>
                          <a:pt x="1403640" y="2192320"/>
                          <a:pt x="1220762" y="2120971"/>
                          <a:pt x="1071596" y="2142017"/>
                        </a:cubicBezTo>
                        <a:cubicBezTo>
                          <a:pt x="922430" y="2163063"/>
                          <a:pt x="800217" y="2103398"/>
                          <a:pt x="630651" y="2142017"/>
                        </a:cubicBezTo>
                        <a:cubicBezTo>
                          <a:pt x="461086" y="2180636"/>
                          <a:pt x="364971" y="2113466"/>
                          <a:pt x="152961" y="2142017"/>
                        </a:cubicBezTo>
                        <a:cubicBezTo>
                          <a:pt x="46758" y="2136641"/>
                          <a:pt x="-8303" y="2067347"/>
                          <a:pt x="0" y="1989056"/>
                        </a:cubicBezTo>
                        <a:cubicBezTo>
                          <a:pt x="-54853" y="1864637"/>
                          <a:pt x="44197" y="1694606"/>
                          <a:pt x="0" y="1530032"/>
                        </a:cubicBezTo>
                        <a:cubicBezTo>
                          <a:pt x="-44197" y="1365458"/>
                          <a:pt x="57584" y="1268205"/>
                          <a:pt x="0" y="1034287"/>
                        </a:cubicBezTo>
                        <a:cubicBezTo>
                          <a:pt x="-57584" y="800370"/>
                          <a:pt x="14972" y="694716"/>
                          <a:pt x="0" y="556902"/>
                        </a:cubicBezTo>
                        <a:cubicBezTo>
                          <a:pt x="-14972" y="419088"/>
                          <a:pt x="9740" y="332428"/>
                          <a:pt x="0" y="15296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38100" dir="5400000" sx="99000" sy="99000" algn="ctr" rotWithShape="0">
              <a:schemeClr val="accent3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8080B98A-3679-4C31-B271-B933D31D04E1}"/>
              </a:ext>
            </a:extLst>
          </p:cNvPr>
          <p:cNvSpPr/>
          <p:nvPr/>
        </p:nvSpPr>
        <p:spPr>
          <a:xfrm>
            <a:off x="3701500" y="2690013"/>
            <a:ext cx="2143191" cy="494286"/>
          </a:xfrm>
          <a:custGeom>
            <a:avLst/>
            <a:gdLst>
              <a:gd name="connsiteX0" fmla="*/ 152961 w 2143191"/>
              <a:gd name="connsiteY0" fmla="*/ 0 h 494286"/>
              <a:gd name="connsiteX1" fmla="*/ 1990230 w 2143191"/>
              <a:gd name="connsiteY1" fmla="*/ 0 h 494286"/>
              <a:gd name="connsiteX2" fmla="*/ 2143191 w 2143191"/>
              <a:gd name="connsiteY2" fmla="*/ 152961 h 494286"/>
              <a:gd name="connsiteX3" fmla="*/ 2143191 w 2143191"/>
              <a:gd name="connsiteY3" fmla="*/ 494286 h 494286"/>
              <a:gd name="connsiteX4" fmla="*/ 0 w 2143191"/>
              <a:gd name="connsiteY4" fmla="*/ 494286 h 494286"/>
              <a:gd name="connsiteX5" fmla="*/ 0 w 2143191"/>
              <a:gd name="connsiteY5" fmla="*/ 152961 h 494286"/>
              <a:gd name="connsiteX6" fmla="*/ 152961 w 2143191"/>
              <a:gd name="connsiteY6" fmla="*/ 0 h 4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91" h="494286">
                <a:moveTo>
                  <a:pt x="152961" y="0"/>
                </a:moveTo>
                <a:lnTo>
                  <a:pt x="1990230" y="0"/>
                </a:lnTo>
                <a:cubicBezTo>
                  <a:pt x="2074708" y="0"/>
                  <a:pt x="2143191" y="68483"/>
                  <a:pt x="2143191" y="152961"/>
                </a:cubicBezTo>
                <a:lnTo>
                  <a:pt x="2143191" y="494286"/>
                </a:lnTo>
                <a:lnTo>
                  <a:pt x="0" y="494286"/>
                </a:lnTo>
                <a:lnTo>
                  <a:pt x="0" y="152961"/>
                </a:lnTo>
                <a:cubicBezTo>
                  <a:pt x="0" y="68483"/>
                  <a:pt x="68483" y="0"/>
                  <a:pt x="152961" y="0"/>
                </a:cubicBezTo>
                <a:close/>
              </a:path>
            </a:pathLst>
          </a:custGeom>
          <a:solidFill>
            <a:schemeClr val="accent3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custGeom>
                    <a:avLst/>
                    <a:gdLst>
                      <a:gd name="connsiteX0" fmla="*/ 0 w 2143191"/>
                      <a:gd name="connsiteY0" fmla="*/ 152961 h 2142017"/>
                      <a:gd name="connsiteX1" fmla="*/ 152961 w 2143191"/>
                      <a:gd name="connsiteY1" fmla="*/ 0 h 2142017"/>
                      <a:gd name="connsiteX2" fmla="*/ 593906 w 2143191"/>
                      <a:gd name="connsiteY2" fmla="*/ 0 h 2142017"/>
                      <a:gd name="connsiteX3" fmla="*/ 1034850 w 2143191"/>
                      <a:gd name="connsiteY3" fmla="*/ 0 h 2142017"/>
                      <a:gd name="connsiteX4" fmla="*/ 1530913 w 2143191"/>
                      <a:gd name="connsiteY4" fmla="*/ 0 h 2142017"/>
                      <a:gd name="connsiteX5" fmla="*/ 1990230 w 2143191"/>
                      <a:gd name="connsiteY5" fmla="*/ 0 h 2142017"/>
                      <a:gd name="connsiteX6" fmla="*/ 2143191 w 2143191"/>
                      <a:gd name="connsiteY6" fmla="*/ 152961 h 2142017"/>
                      <a:gd name="connsiteX7" fmla="*/ 2143191 w 2143191"/>
                      <a:gd name="connsiteY7" fmla="*/ 556902 h 2142017"/>
                      <a:gd name="connsiteX8" fmla="*/ 2143191 w 2143191"/>
                      <a:gd name="connsiteY8" fmla="*/ 960843 h 2142017"/>
                      <a:gd name="connsiteX9" fmla="*/ 2143191 w 2143191"/>
                      <a:gd name="connsiteY9" fmla="*/ 1456588 h 2142017"/>
                      <a:gd name="connsiteX10" fmla="*/ 2143191 w 2143191"/>
                      <a:gd name="connsiteY10" fmla="*/ 1989056 h 2142017"/>
                      <a:gd name="connsiteX11" fmla="*/ 1990230 w 2143191"/>
                      <a:gd name="connsiteY11" fmla="*/ 2142017 h 2142017"/>
                      <a:gd name="connsiteX12" fmla="*/ 1512540 w 2143191"/>
                      <a:gd name="connsiteY12" fmla="*/ 2142017 h 2142017"/>
                      <a:gd name="connsiteX13" fmla="*/ 1108341 w 2143191"/>
                      <a:gd name="connsiteY13" fmla="*/ 2142017 h 2142017"/>
                      <a:gd name="connsiteX14" fmla="*/ 649024 w 2143191"/>
                      <a:gd name="connsiteY14" fmla="*/ 2142017 h 2142017"/>
                      <a:gd name="connsiteX15" fmla="*/ 152961 w 2143191"/>
                      <a:gd name="connsiteY15" fmla="*/ 2142017 h 2142017"/>
                      <a:gd name="connsiteX16" fmla="*/ 0 w 2143191"/>
                      <a:gd name="connsiteY16" fmla="*/ 1989056 h 2142017"/>
                      <a:gd name="connsiteX17" fmla="*/ 0 w 2143191"/>
                      <a:gd name="connsiteY17" fmla="*/ 1548393 h 2142017"/>
                      <a:gd name="connsiteX18" fmla="*/ 0 w 2143191"/>
                      <a:gd name="connsiteY18" fmla="*/ 1126091 h 2142017"/>
                      <a:gd name="connsiteX19" fmla="*/ 0 w 2143191"/>
                      <a:gd name="connsiteY19" fmla="*/ 667068 h 2142017"/>
                      <a:gd name="connsiteX20" fmla="*/ 0 w 2143191"/>
                      <a:gd name="connsiteY20" fmla="*/ 152961 h 2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43191" h="2142017" fill="none" extrusionOk="0">
                        <a:moveTo>
                          <a:pt x="0" y="152961"/>
                        </a:moveTo>
                        <a:cubicBezTo>
                          <a:pt x="13657" y="47323"/>
                          <a:pt x="68561" y="-6680"/>
                          <a:pt x="152961" y="0"/>
                        </a:cubicBezTo>
                        <a:cubicBezTo>
                          <a:pt x="326743" y="-40342"/>
                          <a:pt x="483915" y="20480"/>
                          <a:pt x="593906" y="0"/>
                        </a:cubicBezTo>
                        <a:cubicBezTo>
                          <a:pt x="703898" y="-20480"/>
                          <a:pt x="844156" y="11658"/>
                          <a:pt x="1034850" y="0"/>
                        </a:cubicBezTo>
                        <a:cubicBezTo>
                          <a:pt x="1225544" y="-11658"/>
                          <a:pt x="1318761" y="52421"/>
                          <a:pt x="1530913" y="0"/>
                        </a:cubicBezTo>
                        <a:cubicBezTo>
                          <a:pt x="1743065" y="-52421"/>
                          <a:pt x="1882891" y="45159"/>
                          <a:pt x="1990230" y="0"/>
                        </a:cubicBezTo>
                        <a:cubicBezTo>
                          <a:pt x="2080440" y="3587"/>
                          <a:pt x="2142857" y="70585"/>
                          <a:pt x="2143191" y="152961"/>
                        </a:cubicBezTo>
                        <a:cubicBezTo>
                          <a:pt x="2167763" y="318389"/>
                          <a:pt x="2098011" y="422830"/>
                          <a:pt x="2143191" y="556902"/>
                        </a:cubicBezTo>
                        <a:cubicBezTo>
                          <a:pt x="2188371" y="690974"/>
                          <a:pt x="2106093" y="836769"/>
                          <a:pt x="2143191" y="960843"/>
                        </a:cubicBezTo>
                        <a:cubicBezTo>
                          <a:pt x="2180289" y="1084917"/>
                          <a:pt x="2084336" y="1214360"/>
                          <a:pt x="2143191" y="1456588"/>
                        </a:cubicBezTo>
                        <a:cubicBezTo>
                          <a:pt x="2202046" y="1698817"/>
                          <a:pt x="2094431" y="1790622"/>
                          <a:pt x="2143191" y="1989056"/>
                        </a:cubicBezTo>
                        <a:cubicBezTo>
                          <a:pt x="2145599" y="2082859"/>
                          <a:pt x="2073959" y="2122173"/>
                          <a:pt x="1990230" y="2142017"/>
                        </a:cubicBezTo>
                        <a:cubicBezTo>
                          <a:pt x="1813249" y="2180010"/>
                          <a:pt x="1616331" y="2127215"/>
                          <a:pt x="1512540" y="2142017"/>
                        </a:cubicBezTo>
                        <a:cubicBezTo>
                          <a:pt x="1408749" y="2156819"/>
                          <a:pt x="1218382" y="2139568"/>
                          <a:pt x="1108341" y="2142017"/>
                        </a:cubicBezTo>
                        <a:cubicBezTo>
                          <a:pt x="998300" y="2144466"/>
                          <a:pt x="806446" y="2097743"/>
                          <a:pt x="649024" y="2142017"/>
                        </a:cubicBezTo>
                        <a:cubicBezTo>
                          <a:pt x="491602" y="2186291"/>
                          <a:pt x="349725" y="2098194"/>
                          <a:pt x="152961" y="2142017"/>
                        </a:cubicBezTo>
                        <a:cubicBezTo>
                          <a:pt x="71048" y="2137252"/>
                          <a:pt x="19459" y="2065632"/>
                          <a:pt x="0" y="1989056"/>
                        </a:cubicBezTo>
                        <a:cubicBezTo>
                          <a:pt x="-44186" y="1859753"/>
                          <a:pt x="23839" y="1743366"/>
                          <a:pt x="0" y="1548393"/>
                        </a:cubicBezTo>
                        <a:cubicBezTo>
                          <a:pt x="-23839" y="1353420"/>
                          <a:pt x="31314" y="1244015"/>
                          <a:pt x="0" y="1126091"/>
                        </a:cubicBezTo>
                        <a:cubicBezTo>
                          <a:pt x="-31314" y="1008167"/>
                          <a:pt x="46651" y="893831"/>
                          <a:pt x="0" y="667068"/>
                        </a:cubicBezTo>
                        <a:cubicBezTo>
                          <a:pt x="-46651" y="440305"/>
                          <a:pt x="47323" y="395329"/>
                          <a:pt x="0" y="152961"/>
                        </a:cubicBezTo>
                        <a:close/>
                      </a:path>
                      <a:path w="2143191" h="2142017" stroke="0" extrusionOk="0">
                        <a:moveTo>
                          <a:pt x="0" y="152961"/>
                        </a:moveTo>
                        <a:cubicBezTo>
                          <a:pt x="21357" y="68787"/>
                          <a:pt x="50121" y="16088"/>
                          <a:pt x="152961" y="0"/>
                        </a:cubicBezTo>
                        <a:cubicBezTo>
                          <a:pt x="292221" y="-2041"/>
                          <a:pt x="482777" y="31751"/>
                          <a:pt x="630651" y="0"/>
                        </a:cubicBezTo>
                        <a:cubicBezTo>
                          <a:pt x="778525" y="-31751"/>
                          <a:pt x="944155" y="14896"/>
                          <a:pt x="1053223" y="0"/>
                        </a:cubicBezTo>
                        <a:cubicBezTo>
                          <a:pt x="1162291" y="-14896"/>
                          <a:pt x="1355479" y="23657"/>
                          <a:pt x="1457422" y="0"/>
                        </a:cubicBezTo>
                        <a:cubicBezTo>
                          <a:pt x="1559365" y="-23657"/>
                          <a:pt x="1769327" y="50606"/>
                          <a:pt x="1990230" y="0"/>
                        </a:cubicBezTo>
                        <a:cubicBezTo>
                          <a:pt x="2089786" y="474"/>
                          <a:pt x="2146634" y="70801"/>
                          <a:pt x="2143191" y="152961"/>
                        </a:cubicBezTo>
                        <a:cubicBezTo>
                          <a:pt x="2169378" y="349668"/>
                          <a:pt x="2110017" y="482825"/>
                          <a:pt x="2143191" y="611985"/>
                        </a:cubicBezTo>
                        <a:cubicBezTo>
                          <a:pt x="2176365" y="741145"/>
                          <a:pt x="2138720" y="931497"/>
                          <a:pt x="2143191" y="1071009"/>
                        </a:cubicBezTo>
                        <a:cubicBezTo>
                          <a:pt x="2147662" y="1210521"/>
                          <a:pt x="2102334" y="1349547"/>
                          <a:pt x="2143191" y="1493310"/>
                        </a:cubicBezTo>
                        <a:cubicBezTo>
                          <a:pt x="2184048" y="1637073"/>
                          <a:pt x="2134231" y="1823096"/>
                          <a:pt x="2143191" y="1989056"/>
                        </a:cubicBezTo>
                        <a:cubicBezTo>
                          <a:pt x="2140187" y="2067524"/>
                          <a:pt x="2074772" y="2159658"/>
                          <a:pt x="1990230" y="2142017"/>
                        </a:cubicBezTo>
                        <a:cubicBezTo>
                          <a:pt x="1794986" y="2175142"/>
                          <a:pt x="1731676" y="2091714"/>
                          <a:pt x="1567658" y="2142017"/>
                        </a:cubicBezTo>
                        <a:cubicBezTo>
                          <a:pt x="1403640" y="2192320"/>
                          <a:pt x="1220762" y="2120971"/>
                          <a:pt x="1071596" y="2142017"/>
                        </a:cubicBezTo>
                        <a:cubicBezTo>
                          <a:pt x="922430" y="2163063"/>
                          <a:pt x="800217" y="2103398"/>
                          <a:pt x="630651" y="2142017"/>
                        </a:cubicBezTo>
                        <a:cubicBezTo>
                          <a:pt x="461086" y="2180636"/>
                          <a:pt x="364971" y="2113466"/>
                          <a:pt x="152961" y="2142017"/>
                        </a:cubicBezTo>
                        <a:cubicBezTo>
                          <a:pt x="46758" y="2136641"/>
                          <a:pt x="-8303" y="2067347"/>
                          <a:pt x="0" y="1989056"/>
                        </a:cubicBezTo>
                        <a:cubicBezTo>
                          <a:pt x="-54853" y="1864637"/>
                          <a:pt x="44197" y="1694606"/>
                          <a:pt x="0" y="1530032"/>
                        </a:cubicBezTo>
                        <a:cubicBezTo>
                          <a:pt x="-44197" y="1365458"/>
                          <a:pt x="57584" y="1268205"/>
                          <a:pt x="0" y="1034287"/>
                        </a:cubicBezTo>
                        <a:cubicBezTo>
                          <a:pt x="-57584" y="800370"/>
                          <a:pt x="14972" y="694716"/>
                          <a:pt x="0" y="556902"/>
                        </a:cubicBezTo>
                        <a:cubicBezTo>
                          <a:pt x="-14972" y="419088"/>
                          <a:pt x="9740" y="332428"/>
                          <a:pt x="0" y="15296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38100" dir="5400000" sx="98000" sy="98000" algn="ctr" rotWithShape="0">
              <a:schemeClr val="accent3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C9F20996-E998-420B-95DB-876EBB4CBEE8}"/>
              </a:ext>
            </a:extLst>
          </p:cNvPr>
          <p:cNvSpPr/>
          <p:nvPr/>
        </p:nvSpPr>
        <p:spPr>
          <a:xfrm>
            <a:off x="6347312" y="2690013"/>
            <a:ext cx="2143191" cy="494286"/>
          </a:xfrm>
          <a:custGeom>
            <a:avLst/>
            <a:gdLst>
              <a:gd name="connsiteX0" fmla="*/ 152961 w 2143191"/>
              <a:gd name="connsiteY0" fmla="*/ 0 h 494286"/>
              <a:gd name="connsiteX1" fmla="*/ 1990230 w 2143191"/>
              <a:gd name="connsiteY1" fmla="*/ 0 h 494286"/>
              <a:gd name="connsiteX2" fmla="*/ 2143191 w 2143191"/>
              <a:gd name="connsiteY2" fmla="*/ 152961 h 494286"/>
              <a:gd name="connsiteX3" fmla="*/ 2143191 w 2143191"/>
              <a:gd name="connsiteY3" fmla="*/ 494286 h 494286"/>
              <a:gd name="connsiteX4" fmla="*/ 0 w 2143191"/>
              <a:gd name="connsiteY4" fmla="*/ 494286 h 494286"/>
              <a:gd name="connsiteX5" fmla="*/ 0 w 2143191"/>
              <a:gd name="connsiteY5" fmla="*/ 152961 h 494286"/>
              <a:gd name="connsiteX6" fmla="*/ 152961 w 2143191"/>
              <a:gd name="connsiteY6" fmla="*/ 0 h 4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91" h="494286">
                <a:moveTo>
                  <a:pt x="152961" y="0"/>
                </a:moveTo>
                <a:lnTo>
                  <a:pt x="1990230" y="0"/>
                </a:lnTo>
                <a:cubicBezTo>
                  <a:pt x="2074708" y="0"/>
                  <a:pt x="2143191" y="68483"/>
                  <a:pt x="2143191" y="152961"/>
                </a:cubicBezTo>
                <a:lnTo>
                  <a:pt x="2143191" y="494286"/>
                </a:lnTo>
                <a:lnTo>
                  <a:pt x="0" y="494286"/>
                </a:lnTo>
                <a:lnTo>
                  <a:pt x="0" y="152961"/>
                </a:lnTo>
                <a:cubicBezTo>
                  <a:pt x="0" y="68483"/>
                  <a:pt x="68483" y="0"/>
                  <a:pt x="152961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custGeom>
                    <a:avLst/>
                    <a:gdLst>
                      <a:gd name="connsiteX0" fmla="*/ 0 w 2143191"/>
                      <a:gd name="connsiteY0" fmla="*/ 152961 h 2142017"/>
                      <a:gd name="connsiteX1" fmla="*/ 152961 w 2143191"/>
                      <a:gd name="connsiteY1" fmla="*/ 0 h 2142017"/>
                      <a:gd name="connsiteX2" fmla="*/ 593906 w 2143191"/>
                      <a:gd name="connsiteY2" fmla="*/ 0 h 2142017"/>
                      <a:gd name="connsiteX3" fmla="*/ 1034850 w 2143191"/>
                      <a:gd name="connsiteY3" fmla="*/ 0 h 2142017"/>
                      <a:gd name="connsiteX4" fmla="*/ 1530913 w 2143191"/>
                      <a:gd name="connsiteY4" fmla="*/ 0 h 2142017"/>
                      <a:gd name="connsiteX5" fmla="*/ 1990230 w 2143191"/>
                      <a:gd name="connsiteY5" fmla="*/ 0 h 2142017"/>
                      <a:gd name="connsiteX6" fmla="*/ 2143191 w 2143191"/>
                      <a:gd name="connsiteY6" fmla="*/ 152961 h 2142017"/>
                      <a:gd name="connsiteX7" fmla="*/ 2143191 w 2143191"/>
                      <a:gd name="connsiteY7" fmla="*/ 556902 h 2142017"/>
                      <a:gd name="connsiteX8" fmla="*/ 2143191 w 2143191"/>
                      <a:gd name="connsiteY8" fmla="*/ 960843 h 2142017"/>
                      <a:gd name="connsiteX9" fmla="*/ 2143191 w 2143191"/>
                      <a:gd name="connsiteY9" fmla="*/ 1456588 h 2142017"/>
                      <a:gd name="connsiteX10" fmla="*/ 2143191 w 2143191"/>
                      <a:gd name="connsiteY10" fmla="*/ 1989056 h 2142017"/>
                      <a:gd name="connsiteX11" fmla="*/ 1990230 w 2143191"/>
                      <a:gd name="connsiteY11" fmla="*/ 2142017 h 2142017"/>
                      <a:gd name="connsiteX12" fmla="*/ 1512540 w 2143191"/>
                      <a:gd name="connsiteY12" fmla="*/ 2142017 h 2142017"/>
                      <a:gd name="connsiteX13" fmla="*/ 1108341 w 2143191"/>
                      <a:gd name="connsiteY13" fmla="*/ 2142017 h 2142017"/>
                      <a:gd name="connsiteX14" fmla="*/ 649024 w 2143191"/>
                      <a:gd name="connsiteY14" fmla="*/ 2142017 h 2142017"/>
                      <a:gd name="connsiteX15" fmla="*/ 152961 w 2143191"/>
                      <a:gd name="connsiteY15" fmla="*/ 2142017 h 2142017"/>
                      <a:gd name="connsiteX16" fmla="*/ 0 w 2143191"/>
                      <a:gd name="connsiteY16" fmla="*/ 1989056 h 2142017"/>
                      <a:gd name="connsiteX17" fmla="*/ 0 w 2143191"/>
                      <a:gd name="connsiteY17" fmla="*/ 1548393 h 2142017"/>
                      <a:gd name="connsiteX18" fmla="*/ 0 w 2143191"/>
                      <a:gd name="connsiteY18" fmla="*/ 1126091 h 2142017"/>
                      <a:gd name="connsiteX19" fmla="*/ 0 w 2143191"/>
                      <a:gd name="connsiteY19" fmla="*/ 667068 h 2142017"/>
                      <a:gd name="connsiteX20" fmla="*/ 0 w 2143191"/>
                      <a:gd name="connsiteY20" fmla="*/ 152961 h 2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143191" h="2142017" fill="none" extrusionOk="0">
                        <a:moveTo>
                          <a:pt x="0" y="152961"/>
                        </a:moveTo>
                        <a:cubicBezTo>
                          <a:pt x="13657" y="47323"/>
                          <a:pt x="68561" y="-6680"/>
                          <a:pt x="152961" y="0"/>
                        </a:cubicBezTo>
                        <a:cubicBezTo>
                          <a:pt x="326743" y="-40342"/>
                          <a:pt x="483915" y="20480"/>
                          <a:pt x="593906" y="0"/>
                        </a:cubicBezTo>
                        <a:cubicBezTo>
                          <a:pt x="703898" y="-20480"/>
                          <a:pt x="844156" y="11658"/>
                          <a:pt x="1034850" y="0"/>
                        </a:cubicBezTo>
                        <a:cubicBezTo>
                          <a:pt x="1225544" y="-11658"/>
                          <a:pt x="1318761" y="52421"/>
                          <a:pt x="1530913" y="0"/>
                        </a:cubicBezTo>
                        <a:cubicBezTo>
                          <a:pt x="1743065" y="-52421"/>
                          <a:pt x="1882891" y="45159"/>
                          <a:pt x="1990230" y="0"/>
                        </a:cubicBezTo>
                        <a:cubicBezTo>
                          <a:pt x="2080440" y="3587"/>
                          <a:pt x="2142857" y="70585"/>
                          <a:pt x="2143191" y="152961"/>
                        </a:cubicBezTo>
                        <a:cubicBezTo>
                          <a:pt x="2167763" y="318389"/>
                          <a:pt x="2098011" y="422830"/>
                          <a:pt x="2143191" y="556902"/>
                        </a:cubicBezTo>
                        <a:cubicBezTo>
                          <a:pt x="2188371" y="690974"/>
                          <a:pt x="2106093" y="836769"/>
                          <a:pt x="2143191" y="960843"/>
                        </a:cubicBezTo>
                        <a:cubicBezTo>
                          <a:pt x="2180289" y="1084917"/>
                          <a:pt x="2084336" y="1214360"/>
                          <a:pt x="2143191" y="1456588"/>
                        </a:cubicBezTo>
                        <a:cubicBezTo>
                          <a:pt x="2202046" y="1698817"/>
                          <a:pt x="2094431" y="1790622"/>
                          <a:pt x="2143191" y="1989056"/>
                        </a:cubicBezTo>
                        <a:cubicBezTo>
                          <a:pt x="2145599" y="2082859"/>
                          <a:pt x="2073959" y="2122173"/>
                          <a:pt x="1990230" y="2142017"/>
                        </a:cubicBezTo>
                        <a:cubicBezTo>
                          <a:pt x="1813249" y="2180010"/>
                          <a:pt x="1616331" y="2127215"/>
                          <a:pt x="1512540" y="2142017"/>
                        </a:cubicBezTo>
                        <a:cubicBezTo>
                          <a:pt x="1408749" y="2156819"/>
                          <a:pt x="1218382" y="2139568"/>
                          <a:pt x="1108341" y="2142017"/>
                        </a:cubicBezTo>
                        <a:cubicBezTo>
                          <a:pt x="998300" y="2144466"/>
                          <a:pt x="806446" y="2097743"/>
                          <a:pt x="649024" y="2142017"/>
                        </a:cubicBezTo>
                        <a:cubicBezTo>
                          <a:pt x="491602" y="2186291"/>
                          <a:pt x="349725" y="2098194"/>
                          <a:pt x="152961" y="2142017"/>
                        </a:cubicBezTo>
                        <a:cubicBezTo>
                          <a:pt x="71048" y="2137252"/>
                          <a:pt x="19459" y="2065632"/>
                          <a:pt x="0" y="1989056"/>
                        </a:cubicBezTo>
                        <a:cubicBezTo>
                          <a:pt x="-44186" y="1859753"/>
                          <a:pt x="23839" y="1743366"/>
                          <a:pt x="0" y="1548393"/>
                        </a:cubicBezTo>
                        <a:cubicBezTo>
                          <a:pt x="-23839" y="1353420"/>
                          <a:pt x="31314" y="1244015"/>
                          <a:pt x="0" y="1126091"/>
                        </a:cubicBezTo>
                        <a:cubicBezTo>
                          <a:pt x="-31314" y="1008167"/>
                          <a:pt x="46651" y="893831"/>
                          <a:pt x="0" y="667068"/>
                        </a:cubicBezTo>
                        <a:cubicBezTo>
                          <a:pt x="-46651" y="440305"/>
                          <a:pt x="47323" y="395329"/>
                          <a:pt x="0" y="152961"/>
                        </a:cubicBezTo>
                        <a:close/>
                      </a:path>
                      <a:path w="2143191" h="2142017" stroke="0" extrusionOk="0">
                        <a:moveTo>
                          <a:pt x="0" y="152961"/>
                        </a:moveTo>
                        <a:cubicBezTo>
                          <a:pt x="21357" y="68787"/>
                          <a:pt x="50121" y="16088"/>
                          <a:pt x="152961" y="0"/>
                        </a:cubicBezTo>
                        <a:cubicBezTo>
                          <a:pt x="292221" y="-2041"/>
                          <a:pt x="482777" y="31751"/>
                          <a:pt x="630651" y="0"/>
                        </a:cubicBezTo>
                        <a:cubicBezTo>
                          <a:pt x="778525" y="-31751"/>
                          <a:pt x="944155" y="14896"/>
                          <a:pt x="1053223" y="0"/>
                        </a:cubicBezTo>
                        <a:cubicBezTo>
                          <a:pt x="1162291" y="-14896"/>
                          <a:pt x="1355479" y="23657"/>
                          <a:pt x="1457422" y="0"/>
                        </a:cubicBezTo>
                        <a:cubicBezTo>
                          <a:pt x="1559365" y="-23657"/>
                          <a:pt x="1769327" y="50606"/>
                          <a:pt x="1990230" y="0"/>
                        </a:cubicBezTo>
                        <a:cubicBezTo>
                          <a:pt x="2089786" y="474"/>
                          <a:pt x="2146634" y="70801"/>
                          <a:pt x="2143191" y="152961"/>
                        </a:cubicBezTo>
                        <a:cubicBezTo>
                          <a:pt x="2169378" y="349668"/>
                          <a:pt x="2110017" y="482825"/>
                          <a:pt x="2143191" y="611985"/>
                        </a:cubicBezTo>
                        <a:cubicBezTo>
                          <a:pt x="2176365" y="741145"/>
                          <a:pt x="2138720" y="931497"/>
                          <a:pt x="2143191" y="1071009"/>
                        </a:cubicBezTo>
                        <a:cubicBezTo>
                          <a:pt x="2147662" y="1210521"/>
                          <a:pt x="2102334" y="1349547"/>
                          <a:pt x="2143191" y="1493310"/>
                        </a:cubicBezTo>
                        <a:cubicBezTo>
                          <a:pt x="2184048" y="1637073"/>
                          <a:pt x="2134231" y="1823096"/>
                          <a:pt x="2143191" y="1989056"/>
                        </a:cubicBezTo>
                        <a:cubicBezTo>
                          <a:pt x="2140187" y="2067524"/>
                          <a:pt x="2074772" y="2159658"/>
                          <a:pt x="1990230" y="2142017"/>
                        </a:cubicBezTo>
                        <a:cubicBezTo>
                          <a:pt x="1794986" y="2175142"/>
                          <a:pt x="1731676" y="2091714"/>
                          <a:pt x="1567658" y="2142017"/>
                        </a:cubicBezTo>
                        <a:cubicBezTo>
                          <a:pt x="1403640" y="2192320"/>
                          <a:pt x="1220762" y="2120971"/>
                          <a:pt x="1071596" y="2142017"/>
                        </a:cubicBezTo>
                        <a:cubicBezTo>
                          <a:pt x="922430" y="2163063"/>
                          <a:pt x="800217" y="2103398"/>
                          <a:pt x="630651" y="2142017"/>
                        </a:cubicBezTo>
                        <a:cubicBezTo>
                          <a:pt x="461086" y="2180636"/>
                          <a:pt x="364971" y="2113466"/>
                          <a:pt x="152961" y="2142017"/>
                        </a:cubicBezTo>
                        <a:cubicBezTo>
                          <a:pt x="46758" y="2136641"/>
                          <a:pt x="-8303" y="2067347"/>
                          <a:pt x="0" y="1989056"/>
                        </a:cubicBezTo>
                        <a:cubicBezTo>
                          <a:pt x="-54853" y="1864637"/>
                          <a:pt x="44197" y="1694606"/>
                          <a:pt x="0" y="1530032"/>
                        </a:cubicBezTo>
                        <a:cubicBezTo>
                          <a:pt x="-44197" y="1365458"/>
                          <a:pt x="57584" y="1268205"/>
                          <a:pt x="0" y="1034287"/>
                        </a:cubicBezTo>
                        <a:cubicBezTo>
                          <a:pt x="-57584" y="800370"/>
                          <a:pt x="14972" y="694716"/>
                          <a:pt x="0" y="556902"/>
                        </a:cubicBezTo>
                        <a:cubicBezTo>
                          <a:pt x="-14972" y="419088"/>
                          <a:pt x="9740" y="332428"/>
                          <a:pt x="0" y="15296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38100" dir="5400000" sx="98000" sy="980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AAE4E301-D2CE-41B1-976C-51B886F7E910}"/>
              </a:ext>
            </a:extLst>
          </p:cNvPr>
          <p:cNvSpPr/>
          <p:nvPr/>
        </p:nvSpPr>
        <p:spPr>
          <a:xfrm>
            <a:off x="1200962" y="2216320"/>
            <a:ext cx="216000" cy="216000"/>
          </a:xfrm>
          <a:prstGeom prst="ellipse">
            <a:avLst/>
          </a:prstGeom>
          <a:solidFill>
            <a:schemeClr val="bg1"/>
          </a:solidFill>
          <a:ln w="31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63500" dist="38100" dir="1200000" sx="120000" sy="120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6DC700B-8798-479B-899B-6403375F7920}"/>
              </a:ext>
            </a:extLst>
          </p:cNvPr>
          <p:cNvSpPr/>
          <p:nvPr/>
        </p:nvSpPr>
        <p:spPr>
          <a:xfrm>
            <a:off x="1236962" y="2252320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D7B5AB3F-BB14-49DC-AD44-F4387195CE69}"/>
              </a:ext>
            </a:extLst>
          </p:cNvPr>
          <p:cNvSpPr/>
          <p:nvPr/>
        </p:nvSpPr>
        <p:spPr>
          <a:xfrm>
            <a:off x="3853598" y="2216320"/>
            <a:ext cx="216000" cy="216000"/>
          </a:xfrm>
          <a:prstGeom prst="ellipse">
            <a:avLst/>
          </a:prstGeom>
          <a:solidFill>
            <a:schemeClr val="bg1"/>
          </a:solidFill>
          <a:ln w="31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63500" dist="38100" dir="1200000" sx="120000" sy="120000" algn="c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DC5D2622-831F-4719-B02D-97A0829F7DF1}"/>
              </a:ext>
            </a:extLst>
          </p:cNvPr>
          <p:cNvSpPr/>
          <p:nvPr/>
        </p:nvSpPr>
        <p:spPr>
          <a:xfrm>
            <a:off x="3889598" y="2252320"/>
            <a:ext cx="144000" cy="144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636B63BE-81D9-4548-8DA6-1CC4A116B45F}"/>
              </a:ext>
            </a:extLst>
          </p:cNvPr>
          <p:cNvSpPr/>
          <p:nvPr/>
        </p:nvSpPr>
        <p:spPr>
          <a:xfrm>
            <a:off x="6506234" y="2216320"/>
            <a:ext cx="216000" cy="216000"/>
          </a:xfrm>
          <a:prstGeom prst="ellipse">
            <a:avLst/>
          </a:prstGeom>
          <a:solidFill>
            <a:schemeClr val="bg1"/>
          </a:solidFill>
          <a:ln w="31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63500" dist="38100" dir="1200000" sx="120000" sy="120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8E55CD8-F0B6-44C4-B041-4AE74315F075}"/>
              </a:ext>
            </a:extLst>
          </p:cNvPr>
          <p:cNvSpPr/>
          <p:nvPr/>
        </p:nvSpPr>
        <p:spPr>
          <a:xfrm>
            <a:off x="6542234" y="2252320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1E9C6A56-E5EC-4B69-BFDF-141DA1CE76AA}"/>
              </a:ext>
            </a:extLst>
          </p:cNvPr>
          <p:cNvSpPr/>
          <p:nvPr/>
        </p:nvSpPr>
        <p:spPr>
          <a:xfrm>
            <a:off x="9158870" y="2216320"/>
            <a:ext cx="216000" cy="216000"/>
          </a:xfrm>
          <a:prstGeom prst="ellipse">
            <a:avLst/>
          </a:prstGeom>
          <a:solidFill>
            <a:schemeClr val="bg1"/>
          </a:solidFill>
          <a:ln w="31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63500" dist="38100" dir="1200000" sx="120000" sy="120000" algn="c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FFDF8878-3334-4601-B8AC-F765A8D538D2}"/>
              </a:ext>
            </a:extLst>
          </p:cNvPr>
          <p:cNvSpPr/>
          <p:nvPr/>
        </p:nvSpPr>
        <p:spPr>
          <a:xfrm>
            <a:off x="9194870" y="2252320"/>
            <a:ext cx="144000" cy="144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021987-510F-4262-9350-08C8F1A7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27" y="2746926"/>
            <a:ext cx="438950" cy="39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901B15-AECD-4131-A905-DB13F6D5C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05" y="2740236"/>
            <a:ext cx="390178" cy="4023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E9F5AC-AFC8-4A77-8FFC-ECE5582BC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468" y="2762079"/>
            <a:ext cx="414564" cy="3657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02AF98-821A-490A-B8B9-F6EB9C2B0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423" y="2753745"/>
            <a:ext cx="359695" cy="359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40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顺序访问存储器 1">
            <a:extLst>
              <a:ext uri="{FF2B5EF4-FFF2-40B4-BE49-F238E27FC236}">
                <a16:creationId xmlns:a16="http://schemas.microsoft.com/office/drawing/2014/main" id="{CFD3E2D3-8421-4137-85C3-6A6D4F4ED06A}"/>
              </a:ext>
            </a:extLst>
          </p:cNvPr>
          <p:cNvSpPr/>
          <p:nvPr/>
        </p:nvSpPr>
        <p:spPr>
          <a:xfrm>
            <a:off x="2799442" y="908692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82561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89439 h 4944231"/>
              <a:gd name="connsiteX8" fmla="*/ 6249308 w 6249308"/>
              <a:gd name="connsiteY8" fmla="*/ 4944231 h 4944231"/>
              <a:gd name="connsiteX9" fmla="*/ 5728532 w 6249308"/>
              <a:gd name="connsiteY9" fmla="*/ 4944231 h 4944231"/>
              <a:gd name="connsiteX10" fmla="*/ 5270250 w 6249308"/>
              <a:gd name="connsiteY10" fmla="*/ 4944231 h 4944231"/>
              <a:gd name="connsiteX11" fmla="*/ 4686981 w 6249308"/>
              <a:gd name="connsiteY11" fmla="*/ 4944231 h 4944231"/>
              <a:gd name="connsiteX12" fmla="*/ 4197452 w 6249308"/>
              <a:gd name="connsiteY12" fmla="*/ 4944231 h 4944231"/>
              <a:gd name="connsiteX13" fmla="*/ 3770416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443428" y="4923612"/>
                  <a:pt x="457526" y="4108923"/>
                  <a:pt x="123466" y="3160171"/>
                </a:cubicBezTo>
                <a:cubicBezTo>
                  <a:pt x="-325010" y="1876019"/>
                  <a:pt x="340668" y="710360"/>
                  <a:pt x="2007352" y="163446"/>
                </a:cubicBezTo>
                <a:cubicBezTo>
                  <a:pt x="3117285" y="-121817"/>
                  <a:pt x="4643041" y="177454"/>
                  <a:pt x="5318721" y="711968"/>
                </a:cubicBezTo>
                <a:cubicBezTo>
                  <a:pt x="6534419" y="2127926"/>
                  <a:pt x="6703689" y="3164986"/>
                  <a:pt x="5334118" y="4220165"/>
                </a:cubicBezTo>
                <a:cubicBezTo>
                  <a:pt x="5427830" y="4205023"/>
                  <a:pt x="5637661" y="4259576"/>
                  <a:pt x="5782561" y="4220165"/>
                </a:cubicBezTo>
                <a:cubicBezTo>
                  <a:pt x="5927461" y="4180754"/>
                  <a:pt x="6064719" y="4238664"/>
                  <a:pt x="6249308" y="4220165"/>
                </a:cubicBezTo>
                <a:cubicBezTo>
                  <a:pt x="6265391" y="4386800"/>
                  <a:pt x="6248412" y="4474259"/>
                  <a:pt x="6249308" y="4589439"/>
                </a:cubicBezTo>
                <a:cubicBezTo>
                  <a:pt x="6250204" y="4704619"/>
                  <a:pt x="6217759" y="4807188"/>
                  <a:pt x="6249308" y="4944231"/>
                </a:cubicBezTo>
                <a:cubicBezTo>
                  <a:pt x="6014830" y="4991116"/>
                  <a:pt x="5923962" y="4910659"/>
                  <a:pt x="5728532" y="4944231"/>
                </a:cubicBezTo>
                <a:cubicBezTo>
                  <a:pt x="5533102" y="4977803"/>
                  <a:pt x="5409862" y="4921590"/>
                  <a:pt x="5270250" y="4944231"/>
                </a:cubicBezTo>
                <a:cubicBezTo>
                  <a:pt x="5130638" y="4966872"/>
                  <a:pt x="4885061" y="4943581"/>
                  <a:pt x="4686981" y="4944231"/>
                </a:cubicBezTo>
                <a:cubicBezTo>
                  <a:pt x="4488901" y="4944881"/>
                  <a:pt x="4410726" y="4912445"/>
                  <a:pt x="4197452" y="4944231"/>
                </a:cubicBezTo>
                <a:cubicBezTo>
                  <a:pt x="3984178" y="4976017"/>
                  <a:pt x="3935397" y="4899744"/>
                  <a:pt x="3770416" y="4944231"/>
                </a:cubicBezTo>
                <a:cubicBezTo>
                  <a:pt x="3605435" y="4988718"/>
                  <a:pt x="3339560" y="4938128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637059" y="4884496"/>
                  <a:pt x="320751" y="4288241"/>
                  <a:pt x="123466" y="3160171"/>
                </a:cubicBezTo>
                <a:cubicBezTo>
                  <a:pt x="-206492" y="1951415"/>
                  <a:pt x="418430" y="625309"/>
                  <a:pt x="2007352" y="163446"/>
                </a:cubicBezTo>
                <a:cubicBezTo>
                  <a:pt x="3100723" y="-133494"/>
                  <a:pt x="4393341" y="324193"/>
                  <a:pt x="5318721" y="711968"/>
                </a:cubicBezTo>
                <a:cubicBezTo>
                  <a:pt x="6158814" y="1459455"/>
                  <a:pt x="6772310" y="3351268"/>
                  <a:pt x="5334118" y="4220165"/>
                </a:cubicBezTo>
                <a:cubicBezTo>
                  <a:pt x="5431999" y="4194273"/>
                  <a:pt x="5563658" y="4223940"/>
                  <a:pt x="5773409" y="4220165"/>
                </a:cubicBezTo>
                <a:cubicBezTo>
                  <a:pt x="5983160" y="4216390"/>
                  <a:pt x="6111484" y="4251967"/>
                  <a:pt x="6249308" y="4220165"/>
                </a:cubicBezTo>
                <a:cubicBezTo>
                  <a:pt x="6277545" y="4344730"/>
                  <a:pt x="6212273" y="4407794"/>
                  <a:pt x="6249308" y="4567717"/>
                </a:cubicBezTo>
                <a:cubicBezTo>
                  <a:pt x="6286343" y="4727640"/>
                  <a:pt x="6245854" y="4835431"/>
                  <a:pt x="6249308" y="4944231"/>
                </a:cubicBezTo>
                <a:cubicBezTo>
                  <a:pt x="5971262" y="5007350"/>
                  <a:pt x="5955364" y="4937139"/>
                  <a:pt x="5666039" y="4944231"/>
                </a:cubicBezTo>
                <a:cubicBezTo>
                  <a:pt x="5376714" y="4951323"/>
                  <a:pt x="5379823" y="4927248"/>
                  <a:pt x="5114017" y="4944231"/>
                </a:cubicBezTo>
                <a:cubicBezTo>
                  <a:pt x="4848211" y="4961214"/>
                  <a:pt x="4787368" y="4906814"/>
                  <a:pt x="4686981" y="4944231"/>
                </a:cubicBezTo>
                <a:cubicBezTo>
                  <a:pt x="4586594" y="4981648"/>
                  <a:pt x="4290001" y="4885477"/>
                  <a:pt x="4166205" y="4944231"/>
                </a:cubicBezTo>
                <a:cubicBezTo>
                  <a:pt x="4042409" y="5002985"/>
                  <a:pt x="3904215" y="4882634"/>
                  <a:pt x="3645430" y="4944231"/>
                </a:cubicBezTo>
                <a:cubicBezTo>
                  <a:pt x="3386645" y="5005828"/>
                  <a:pt x="3363765" y="4930477"/>
                  <a:pt x="3124654" y="494423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顺序访问存储器 2">
            <a:extLst>
              <a:ext uri="{FF2B5EF4-FFF2-40B4-BE49-F238E27FC236}">
                <a16:creationId xmlns:a16="http://schemas.microsoft.com/office/drawing/2014/main" id="{8579DB09-219C-4C18-B38F-1F056C9723FD}"/>
              </a:ext>
            </a:extLst>
          </p:cNvPr>
          <p:cNvSpPr/>
          <p:nvPr/>
        </p:nvSpPr>
        <p:spPr>
          <a:xfrm>
            <a:off x="2716214" y="908691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64257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60476 h 4944231"/>
              <a:gd name="connsiteX8" fmla="*/ 6249308 w 6249308"/>
              <a:gd name="connsiteY8" fmla="*/ 4944231 h 4944231"/>
              <a:gd name="connsiteX9" fmla="*/ 5666039 w 6249308"/>
              <a:gd name="connsiteY9" fmla="*/ 4944231 h 4944231"/>
              <a:gd name="connsiteX10" fmla="*/ 5239003 w 6249308"/>
              <a:gd name="connsiteY10" fmla="*/ 4944231 h 4944231"/>
              <a:gd name="connsiteX11" fmla="*/ 4749474 w 6249308"/>
              <a:gd name="connsiteY11" fmla="*/ 4944231 h 4944231"/>
              <a:gd name="connsiteX12" fmla="*/ 4259945 w 6249308"/>
              <a:gd name="connsiteY12" fmla="*/ 4944231 h 4944231"/>
              <a:gd name="connsiteX13" fmla="*/ 3739169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530823" y="5170251"/>
                  <a:pt x="463154" y="4160433"/>
                  <a:pt x="123466" y="3160171"/>
                </a:cubicBezTo>
                <a:cubicBezTo>
                  <a:pt x="-183463" y="1986103"/>
                  <a:pt x="505044" y="901518"/>
                  <a:pt x="2007352" y="163446"/>
                </a:cubicBezTo>
                <a:cubicBezTo>
                  <a:pt x="2952643" y="-301125"/>
                  <a:pt x="4220354" y="248491"/>
                  <a:pt x="5318721" y="711968"/>
                </a:cubicBezTo>
                <a:cubicBezTo>
                  <a:pt x="6586104" y="1599623"/>
                  <a:pt x="6860160" y="3055553"/>
                  <a:pt x="5334118" y="4220165"/>
                </a:cubicBezTo>
                <a:cubicBezTo>
                  <a:pt x="5548666" y="4216483"/>
                  <a:pt x="5609888" y="4222226"/>
                  <a:pt x="5764257" y="4220165"/>
                </a:cubicBezTo>
                <a:cubicBezTo>
                  <a:pt x="5918626" y="4218104"/>
                  <a:pt x="6113819" y="4224177"/>
                  <a:pt x="6249308" y="4220165"/>
                </a:cubicBezTo>
                <a:cubicBezTo>
                  <a:pt x="6265304" y="4326791"/>
                  <a:pt x="6226169" y="4407048"/>
                  <a:pt x="6249308" y="4560476"/>
                </a:cubicBezTo>
                <a:cubicBezTo>
                  <a:pt x="6272447" y="4713904"/>
                  <a:pt x="6234657" y="4758273"/>
                  <a:pt x="6249308" y="4944231"/>
                </a:cubicBezTo>
                <a:cubicBezTo>
                  <a:pt x="6129728" y="4986377"/>
                  <a:pt x="5827065" y="4897289"/>
                  <a:pt x="5666039" y="4944231"/>
                </a:cubicBezTo>
                <a:cubicBezTo>
                  <a:pt x="5505013" y="4991173"/>
                  <a:pt x="5394430" y="4939099"/>
                  <a:pt x="5239003" y="4944231"/>
                </a:cubicBezTo>
                <a:cubicBezTo>
                  <a:pt x="5083576" y="4949363"/>
                  <a:pt x="4972497" y="4893440"/>
                  <a:pt x="4749474" y="4944231"/>
                </a:cubicBezTo>
                <a:cubicBezTo>
                  <a:pt x="4526451" y="4995022"/>
                  <a:pt x="4470297" y="4935461"/>
                  <a:pt x="4259945" y="4944231"/>
                </a:cubicBezTo>
                <a:cubicBezTo>
                  <a:pt x="4049593" y="4953001"/>
                  <a:pt x="3850286" y="4919130"/>
                  <a:pt x="3739169" y="4944231"/>
                </a:cubicBezTo>
                <a:cubicBezTo>
                  <a:pt x="3628052" y="4969332"/>
                  <a:pt x="3338517" y="4875003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762651" y="4792517"/>
                  <a:pt x="343510" y="4370490"/>
                  <a:pt x="123466" y="3160171"/>
                </a:cubicBezTo>
                <a:cubicBezTo>
                  <a:pt x="-289603" y="2084008"/>
                  <a:pt x="291162" y="957809"/>
                  <a:pt x="2007352" y="163446"/>
                </a:cubicBezTo>
                <a:cubicBezTo>
                  <a:pt x="3180614" y="-308490"/>
                  <a:pt x="4292256" y="-214679"/>
                  <a:pt x="5318721" y="711968"/>
                </a:cubicBezTo>
                <a:cubicBezTo>
                  <a:pt x="6430223" y="1584162"/>
                  <a:pt x="6457627" y="3211395"/>
                  <a:pt x="5334118" y="4220165"/>
                </a:cubicBezTo>
                <a:cubicBezTo>
                  <a:pt x="5545156" y="4215798"/>
                  <a:pt x="5604940" y="4223935"/>
                  <a:pt x="5800865" y="4220165"/>
                </a:cubicBezTo>
                <a:cubicBezTo>
                  <a:pt x="5996790" y="4216395"/>
                  <a:pt x="6059681" y="4257911"/>
                  <a:pt x="6249308" y="4220165"/>
                </a:cubicBezTo>
                <a:cubicBezTo>
                  <a:pt x="6260096" y="4316737"/>
                  <a:pt x="6216939" y="4399927"/>
                  <a:pt x="6249308" y="4567717"/>
                </a:cubicBezTo>
                <a:cubicBezTo>
                  <a:pt x="6281677" y="4735507"/>
                  <a:pt x="6216389" y="4866615"/>
                  <a:pt x="6249308" y="4944231"/>
                </a:cubicBezTo>
                <a:cubicBezTo>
                  <a:pt x="6125955" y="4981808"/>
                  <a:pt x="5967854" y="4912799"/>
                  <a:pt x="5822272" y="4944231"/>
                </a:cubicBezTo>
                <a:cubicBezTo>
                  <a:pt x="5676690" y="4975663"/>
                  <a:pt x="5551079" y="4930235"/>
                  <a:pt x="5363989" y="4944231"/>
                </a:cubicBezTo>
                <a:cubicBezTo>
                  <a:pt x="5176899" y="4958227"/>
                  <a:pt x="5057420" y="4896811"/>
                  <a:pt x="4874460" y="4944231"/>
                </a:cubicBezTo>
                <a:cubicBezTo>
                  <a:pt x="4691500" y="4991651"/>
                  <a:pt x="4566706" y="4889875"/>
                  <a:pt x="4322438" y="4944231"/>
                </a:cubicBezTo>
                <a:cubicBezTo>
                  <a:pt x="4078170" y="4998587"/>
                  <a:pt x="4047418" y="4931770"/>
                  <a:pt x="3895402" y="4944231"/>
                </a:cubicBezTo>
                <a:cubicBezTo>
                  <a:pt x="3743386" y="4956692"/>
                  <a:pt x="3473497" y="4889913"/>
                  <a:pt x="3124654" y="4944231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2444365566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27000" dist="38100" dir="13500000">
              <a:srgbClr val="46B7D3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FAF49E-F4E0-42BB-998E-B425B063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4780833" y="1410918"/>
            <a:ext cx="2210516" cy="37944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974D8C-96C2-42A6-987E-2353591F7DDB}"/>
              </a:ext>
            </a:extLst>
          </p:cNvPr>
          <p:cNvSpPr txBox="1"/>
          <p:nvPr/>
        </p:nvSpPr>
        <p:spPr>
          <a:xfrm>
            <a:off x="3423303" y="2955992"/>
            <a:ext cx="5001585" cy="704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你认识哪些安全标识</a:t>
            </a:r>
          </a:p>
        </p:txBody>
      </p:sp>
    </p:spTree>
    <p:extLst>
      <p:ext uri="{BB962C8B-B14F-4D97-AF65-F5344CB8AC3E}">
        <p14:creationId xmlns:p14="http://schemas.microsoft.com/office/powerpoint/2010/main" val="201099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216CDE9-E204-40D3-851E-5E36E026A61B}"/>
              </a:ext>
            </a:extLst>
          </p:cNvPr>
          <p:cNvSpPr txBox="1"/>
          <p:nvPr/>
        </p:nvSpPr>
        <p:spPr>
          <a:xfrm>
            <a:off x="1055688" y="517572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了解安全标识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EC68E1-3CBC-477F-8AA7-46CF7F0BF668}"/>
              </a:ext>
            </a:extLst>
          </p:cNvPr>
          <p:cNvSpPr/>
          <p:nvPr/>
        </p:nvSpPr>
        <p:spPr>
          <a:xfrm>
            <a:off x="1404966" y="3130930"/>
            <a:ext cx="1231106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注意安全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B940F402-72BD-4DDB-AAFA-3A11F885FF94}"/>
              </a:ext>
            </a:extLst>
          </p:cNvPr>
          <p:cNvSpPr/>
          <p:nvPr/>
        </p:nvSpPr>
        <p:spPr>
          <a:xfrm>
            <a:off x="4174427" y="3130930"/>
            <a:ext cx="1231106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当心溺水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C58E4350-EE2B-4CF4-8E1B-B93459B1B4A3}"/>
              </a:ext>
            </a:extLst>
          </p:cNvPr>
          <p:cNvSpPr/>
          <p:nvPr/>
        </p:nvSpPr>
        <p:spPr>
          <a:xfrm>
            <a:off x="6943888" y="3130930"/>
            <a:ext cx="1231106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禁止跳水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031E79B7-02E4-4341-9F42-20797EA835B9}"/>
              </a:ext>
            </a:extLst>
          </p:cNvPr>
          <p:cNvSpPr/>
          <p:nvPr/>
        </p:nvSpPr>
        <p:spPr>
          <a:xfrm>
            <a:off x="9713348" y="3130930"/>
            <a:ext cx="1231106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禁止游泳</a:t>
            </a:r>
          </a:p>
        </p:txBody>
      </p:sp>
      <p:pic>
        <p:nvPicPr>
          <p:cNvPr id="153" name="图片 152">
            <a:extLst>
              <a:ext uri="{FF2B5EF4-FFF2-40B4-BE49-F238E27FC236}">
                <a16:creationId xmlns:a16="http://schemas.microsoft.com/office/drawing/2014/main" id="{A1BE93BC-085E-48CC-B414-AA7C1A08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26" y="1352038"/>
            <a:ext cx="1810845" cy="1687728"/>
          </a:xfrm>
          <a:prstGeom prst="rect">
            <a:avLst/>
          </a:prstGeom>
        </p:spPr>
      </p:pic>
      <p:pic>
        <p:nvPicPr>
          <p:cNvPr id="155" name="图片 154">
            <a:extLst>
              <a:ext uri="{FF2B5EF4-FFF2-40B4-BE49-F238E27FC236}">
                <a16:creationId xmlns:a16="http://schemas.microsoft.com/office/drawing/2014/main" id="{69F7743B-61FF-4653-89D1-2A9F6FD2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958" y="1348031"/>
            <a:ext cx="1691735" cy="1691735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9935D94C-FAEF-4CEB-994A-FD73E0C0E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079" y="1341977"/>
            <a:ext cx="1691736" cy="1691736"/>
          </a:xfrm>
          <a:prstGeom prst="rect">
            <a:avLst/>
          </a:prstGeom>
        </p:spPr>
      </p:pic>
      <p:pic>
        <p:nvPicPr>
          <p:cNvPr id="158" name="图片 157">
            <a:extLst>
              <a:ext uri="{FF2B5EF4-FFF2-40B4-BE49-F238E27FC236}">
                <a16:creationId xmlns:a16="http://schemas.microsoft.com/office/drawing/2014/main" id="{6615DFA9-2F28-4B6E-9043-E31839CB0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185" y="1301367"/>
            <a:ext cx="1810669" cy="1780186"/>
          </a:xfrm>
          <a:prstGeom prst="rect">
            <a:avLst/>
          </a:prstGeom>
        </p:spPr>
      </p:pic>
      <p:pic>
        <p:nvPicPr>
          <p:cNvPr id="209" name="图片 208">
            <a:extLst>
              <a:ext uri="{FF2B5EF4-FFF2-40B4-BE49-F238E27FC236}">
                <a16:creationId xmlns:a16="http://schemas.microsoft.com/office/drawing/2014/main" id="{B0EFA12C-8E34-4B15-BF3C-E519E4FF8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958" y="4479682"/>
            <a:ext cx="4212701" cy="1633870"/>
          </a:xfrm>
          <a:prstGeom prst="rect">
            <a:avLst/>
          </a:prstGeom>
        </p:spPr>
      </p:pic>
      <p:pic>
        <p:nvPicPr>
          <p:cNvPr id="210" name="图片 209">
            <a:extLst>
              <a:ext uri="{FF2B5EF4-FFF2-40B4-BE49-F238E27FC236}">
                <a16:creationId xmlns:a16="http://schemas.microsoft.com/office/drawing/2014/main" id="{3830881D-2759-4DB4-9B69-637287DFA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179" y="4477155"/>
            <a:ext cx="421270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C911874-ACF1-4E6C-BAFF-47030700D3F9}"/>
              </a:ext>
            </a:extLst>
          </p:cNvPr>
          <p:cNvSpPr txBox="1"/>
          <p:nvPr/>
        </p:nvSpPr>
        <p:spPr>
          <a:xfrm>
            <a:off x="4077018" y="829846"/>
            <a:ext cx="4037965" cy="677108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4400" kern="0" spc="300" dirty="0">
                <a:solidFill>
                  <a:schemeClr val="bg1">
                    <a:lumMod val="95000"/>
                    <a:alpha val="2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PART THREE</a:t>
            </a:r>
            <a:endParaRPr lang="zh-CN" altLang="en-US" sz="4400" kern="0" spc="300" dirty="0">
              <a:solidFill>
                <a:schemeClr val="bg1">
                  <a:lumMod val="95000"/>
                  <a:alpha val="2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733839-9C81-42A9-8DAD-405BF7BC3C9A}"/>
              </a:ext>
            </a:extLst>
          </p:cNvPr>
          <p:cNvSpPr txBox="1"/>
          <p:nvPr/>
        </p:nvSpPr>
        <p:spPr>
          <a:xfrm>
            <a:off x="5496017" y="547876"/>
            <a:ext cx="1199967" cy="1054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600" dirty="0">
                <a:effectLst>
                  <a:outerShdw blurRad="101600" dist="76200" dir="27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  <a:latin typeface="+mj-ea"/>
                <a:ea typeface="+mj-ea"/>
              </a:rPr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46F53F-F070-482C-8CB1-D70B3CA2E3B2}"/>
              </a:ext>
            </a:extLst>
          </p:cNvPr>
          <p:cNvSpPr txBox="1"/>
          <p:nvPr/>
        </p:nvSpPr>
        <p:spPr>
          <a:xfrm>
            <a:off x="3186326" y="3087655"/>
            <a:ext cx="5819349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如何自救</a:t>
            </a:r>
            <a:r>
              <a:rPr lang="en-US" altLang="zh-CN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&amp;</a:t>
            </a:r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施救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643754-F97B-46F4-ABCB-1E05AA397802}"/>
              </a:ext>
            </a:extLst>
          </p:cNvPr>
          <p:cNvSpPr txBox="1"/>
          <p:nvPr/>
        </p:nvSpPr>
        <p:spPr>
          <a:xfrm>
            <a:off x="4866497" y="4526161"/>
            <a:ext cx="242374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如溺水如何自我救助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C58530E-DEC2-4404-97A7-88A9A0DEC213}"/>
              </a:ext>
            </a:extLst>
          </p:cNvPr>
          <p:cNvSpPr txBox="1"/>
          <p:nvPr/>
        </p:nvSpPr>
        <p:spPr>
          <a:xfrm>
            <a:off x="7993435" y="4526161"/>
            <a:ext cx="242374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发现溺水者如何搭救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A9D856-92EF-4C73-81A5-097FE0F05DE9}"/>
              </a:ext>
            </a:extLst>
          </p:cNvPr>
          <p:cNvSpPr txBox="1"/>
          <p:nvPr/>
        </p:nvSpPr>
        <p:spPr>
          <a:xfrm>
            <a:off x="1774825" y="4526161"/>
            <a:ext cx="2388474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会分辨溺水“七迹象”</a:t>
            </a:r>
          </a:p>
        </p:txBody>
      </p:sp>
    </p:spTree>
    <p:extLst>
      <p:ext uri="{BB962C8B-B14F-4D97-AF65-F5344CB8AC3E}">
        <p14:creationId xmlns:p14="http://schemas.microsoft.com/office/powerpoint/2010/main" val="155523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D79F946-6440-4003-9519-6D950FBC5D64}"/>
              </a:ext>
            </a:extLst>
          </p:cNvPr>
          <p:cNvSpPr txBox="1"/>
          <p:nvPr/>
        </p:nvSpPr>
        <p:spPr>
          <a:xfrm>
            <a:off x="1068671" y="501337"/>
            <a:ext cx="3590727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溺水者的七大无声迹象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D00F665-F725-4DC2-944C-023BDA1A305B}"/>
              </a:ext>
            </a:extLst>
          </p:cNvPr>
          <p:cNvSpPr/>
          <p:nvPr/>
        </p:nvSpPr>
        <p:spPr>
          <a:xfrm>
            <a:off x="2003573" y="1365952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60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34CF828-559E-45AA-8526-A6509FBF750C}"/>
              </a:ext>
            </a:extLst>
          </p:cNvPr>
          <p:cNvSpPr/>
          <p:nvPr/>
        </p:nvSpPr>
        <p:spPr>
          <a:xfrm>
            <a:off x="2078237" y="1467529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E028616-EEF9-402D-8BBE-8A86F1659239}"/>
              </a:ext>
            </a:extLst>
          </p:cNvPr>
          <p:cNvSpPr txBox="1"/>
          <p:nvPr/>
        </p:nvSpPr>
        <p:spPr>
          <a:xfrm>
            <a:off x="2296902" y="1355007"/>
            <a:ext cx="1031018" cy="286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无法呼救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BE53EBB3-EED0-41F0-AB01-D994A6155489}"/>
              </a:ext>
            </a:extLst>
          </p:cNvPr>
          <p:cNvSpPr/>
          <p:nvPr/>
        </p:nvSpPr>
        <p:spPr>
          <a:xfrm>
            <a:off x="2003573" y="1716069"/>
            <a:ext cx="3629385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溺水者的嘴会没入水中再浮出水面，没有时间呼救。</a:t>
            </a:r>
          </a:p>
        </p:txBody>
      </p:sp>
      <p:sp>
        <p:nvSpPr>
          <p:cNvPr id="249" name="矩形: 圆角 248">
            <a:extLst>
              <a:ext uri="{FF2B5EF4-FFF2-40B4-BE49-F238E27FC236}">
                <a16:creationId xmlns:a16="http://schemas.microsoft.com/office/drawing/2014/main" id="{A75EB455-48C0-4A62-956B-ACFDC054301D}"/>
              </a:ext>
            </a:extLst>
          </p:cNvPr>
          <p:cNvSpPr/>
          <p:nvPr/>
        </p:nvSpPr>
        <p:spPr>
          <a:xfrm>
            <a:off x="2003573" y="2607698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60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0" name="椭圆 249">
            <a:extLst>
              <a:ext uri="{FF2B5EF4-FFF2-40B4-BE49-F238E27FC236}">
                <a16:creationId xmlns:a16="http://schemas.microsoft.com/office/drawing/2014/main" id="{19BFCF1A-2FD8-4329-8B7F-CA40C91C2C84}"/>
              </a:ext>
            </a:extLst>
          </p:cNvPr>
          <p:cNvSpPr/>
          <p:nvPr/>
        </p:nvSpPr>
        <p:spPr>
          <a:xfrm>
            <a:off x="2078237" y="2702993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6EB4D369-6184-4C9C-8A68-A27002B2ABD4}"/>
              </a:ext>
            </a:extLst>
          </p:cNvPr>
          <p:cNvSpPr txBox="1"/>
          <p:nvPr/>
        </p:nvSpPr>
        <p:spPr>
          <a:xfrm>
            <a:off x="2296902" y="2598514"/>
            <a:ext cx="1031018" cy="2830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无法挥手</a:t>
            </a:r>
          </a:p>
        </p:txBody>
      </p:sp>
      <p:sp>
        <p:nvSpPr>
          <p:cNvPr id="252" name="矩形 251">
            <a:extLst>
              <a:ext uri="{FF2B5EF4-FFF2-40B4-BE49-F238E27FC236}">
                <a16:creationId xmlns:a16="http://schemas.microsoft.com/office/drawing/2014/main" id="{A351CCDF-9586-47CF-AEBF-13E41DA9DE0A}"/>
              </a:ext>
            </a:extLst>
          </p:cNvPr>
          <p:cNvSpPr/>
          <p:nvPr/>
        </p:nvSpPr>
        <p:spPr>
          <a:xfrm>
            <a:off x="2003573" y="3005285"/>
            <a:ext cx="3629385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溺水者手臂可能前伸，但无法划水向救援者移动。</a:t>
            </a:r>
          </a:p>
        </p:txBody>
      </p:sp>
      <p:sp>
        <p:nvSpPr>
          <p:cNvPr id="268" name="矩形: 圆角 267">
            <a:extLst>
              <a:ext uri="{FF2B5EF4-FFF2-40B4-BE49-F238E27FC236}">
                <a16:creationId xmlns:a16="http://schemas.microsoft.com/office/drawing/2014/main" id="{68618B9C-8993-4971-81B7-868D4A62D35B}"/>
              </a:ext>
            </a:extLst>
          </p:cNvPr>
          <p:cNvSpPr/>
          <p:nvPr/>
        </p:nvSpPr>
        <p:spPr>
          <a:xfrm>
            <a:off x="2003573" y="3859359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60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9" name="椭圆 268">
            <a:extLst>
              <a:ext uri="{FF2B5EF4-FFF2-40B4-BE49-F238E27FC236}">
                <a16:creationId xmlns:a16="http://schemas.microsoft.com/office/drawing/2014/main" id="{933CF53B-2CD4-4D14-AAAD-81387A683C7A}"/>
              </a:ext>
            </a:extLst>
          </p:cNvPr>
          <p:cNvSpPr/>
          <p:nvPr/>
        </p:nvSpPr>
        <p:spPr>
          <a:xfrm>
            <a:off x="2078237" y="3943418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0" name="文本框 269">
            <a:extLst>
              <a:ext uri="{FF2B5EF4-FFF2-40B4-BE49-F238E27FC236}">
                <a16:creationId xmlns:a16="http://schemas.microsoft.com/office/drawing/2014/main" id="{8297ADFF-F634-49C5-9F82-1B67F7FC64A0}"/>
              </a:ext>
            </a:extLst>
          </p:cNvPr>
          <p:cNvSpPr txBox="1"/>
          <p:nvPr/>
        </p:nvSpPr>
        <p:spPr>
          <a:xfrm>
            <a:off x="2296902" y="3838390"/>
            <a:ext cx="1031018" cy="2948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直立状态</a:t>
            </a:r>
          </a:p>
        </p:txBody>
      </p:sp>
      <p:sp>
        <p:nvSpPr>
          <p:cNvPr id="271" name="矩形 270">
            <a:extLst>
              <a:ext uri="{FF2B5EF4-FFF2-40B4-BE49-F238E27FC236}">
                <a16:creationId xmlns:a16="http://schemas.microsoft.com/office/drawing/2014/main" id="{D7658D7A-084A-4817-9A0E-68A26FF87EE3}"/>
              </a:ext>
            </a:extLst>
          </p:cNvPr>
          <p:cNvSpPr/>
          <p:nvPr/>
        </p:nvSpPr>
        <p:spPr>
          <a:xfrm>
            <a:off x="2003573" y="4241015"/>
            <a:ext cx="3629385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溺溺水者在水中是直立的，挣扎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20-60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之后下沉。</a:t>
            </a:r>
          </a:p>
        </p:txBody>
      </p:sp>
      <p:sp>
        <p:nvSpPr>
          <p:cNvPr id="287" name="矩形: 圆角 286">
            <a:extLst>
              <a:ext uri="{FF2B5EF4-FFF2-40B4-BE49-F238E27FC236}">
                <a16:creationId xmlns:a16="http://schemas.microsoft.com/office/drawing/2014/main" id="{EB9536C0-DF23-4463-BFB9-DFB3189D649F}"/>
              </a:ext>
            </a:extLst>
          </p:cNvPr>
          <p:cNvSpPr/>
          <p:nvPr/>
        </p:nvSpPr>
        <p:spPr>
          <a:xfrm>
            <a:off x="2003573" y="5100535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60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8" name="椭圆 287">
            <a:extLst>
              <a:ext uri="{FF2B5EF4-FFF2-40B4-BE49-F238E27FC236}">
                <a16:creationId xmlns:a16="http://schemas.microsoft.com/office/drawing/2014/main" id="{3DEAED53-702A-463A-80B8-87DFA30A4631}"/>
              </a:ext>
            </a:extLst>
          </p:cNvPr>
          <p:cNvSpPr/>
          <p:nvPr/>
        </p:nvSpPr>
        <p:spPr>
          <a:xfrm>
            <a:off x="2078237" y="5195830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9" name="文本框 288">
            <a:extLst>
              <a:ext uri="{FF2B5EF4-FFF2-40B4-BE49-F238E27FC236}">
                <a16:creationId xmlns:a16="http://schemas.microsoft.com/office/drawing/2014/main" id="{782A3FB2-E514-4D1B-9532-F475E4415812}"/>
              </a:ext>
            </a:extLst>
          </p:cNvPr>
          <p:cNvSpPr txBox="1"/>
          <p:nvPr/>
        </p:nvSpPr>
        <p:spPr>
          <a:xfrm>
            <a:off x="2296902" y="5079566"/>
            <a:ext cx="1031018" cy="2948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表情异常</a:t>
            </a:r>
          </a:p>
        </p:txBody>
      </p:sp>
      <p:sp>
        <p:nvSpPr>
          <p:cNvPr id="290" name="矩形 289">
            <a:extLst>
              <a:ext uri="{FF2B5EF4-FFF2-40B4-BE49-F238E27FC236}">
                <a16:creationId xmlns:a16="http://schemas.microsoft.com/office/drawing/2014/main" id="{3E2EA91C-04C0-40DD-B0F1-000274EA692E}"/>
              </a:ext>
            </a:extLst>
          </p:cNvPr>
          <p:cNvSpPr/>
          <p:nvPr/>
        </p:nvSpPr>
        <p:spPr>
          <a:xfrm>
            <a:off x="2003573" y="5442129"/>
            <a:ext cx="3629385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溺水者眼神呆滞，无法专注或闭上眼睛。</a:t>
            </a:r>
          </a:p>
        </p:txBody>
      </p:sp>
      <p:sp>
        <p:nvSpPr>
          <p:cNvPr id="306" name="矩形: 圆角 305">
            <a:extLst>
              <a:ext uri="{FF2B5EF4-FFF2-40B4-BE49-F238E27FC236}">
                <a16:creationId xmlns:a16="http://schemas.microsoft.com/office/drawing/2014/main" id="{AF3B2CB5-5F05-4EDA-BD35-B1E8911AB4D1}"/>
              </a:ext>
            </a:extLst>
          </p:cNvPr>
          <p:cNvSpPr/>
          <p:nvPr/>
        </p:nvSpPr>
        <p:spPr>
          <a:xfrm>
            <a:off x="7851383" y="1356728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60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7" name="椭圆 306">
            <a:extLst>
              <a:ext uri="{FF2B5EF4-FFF2-40B4-BE49-F238E27FC236}">
                <a16:creationId xmlns:a16="http://schemas.microsoft.com/office/drawing/2014/main" id="{08ECD0B4-C1FA-4A6D-8BE7-22583F10B703}"/>
              </a:ext>
            </a:extLst>
          </p:cNvPr>
          <p:cNvSpPr/>
          <p:nvPr/>
        </p:nvSpPr>
        <p:spPr>
          <a:xfrm>
            <a:off x="7940946" y="1458195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8" name="文本框 307">
            <a:extLst>
              <a:ext uri="{FF2B5EF4-FFF2-40B4-BE49-F238E27FC236}">
                <a16:creationId xmlns:a16="http://schemas.microsoft.com/office/drawing/2014/main" id="{C13C2F04-D248-4ADC-A31D-BFAF1ABDD823}"/>
              </a:ext>
            </a:extLst>
          </p:cNvPr>
          <p:cNvSpPr txBox="1"/>
          <p:nvPr/>
        </p:nvSpPr>
        <p:spPr>
          <a:xfrm>
            <a:off x="8170738" y="1342243"/>
            <a:ext cx="1033083" cy="286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姿势不对</a:t>
            </a:r>
          </a:p>
        </p:txBody>
      </p:sp>
      <p:sp>
        <p:nvSpPr>
          <p:cNvPr id="309" name="矩形 308">
            <a:extLst>
              <a:ext uri="{FF2B5EF4-FFF2-40B4-BE49-F238E27FC236}">
                <a16:creationId xmlns:a16="http://schemas.microsoft.com/office/drawing/2014/main" id="{31988DD7-7225-46FD-85F6-5A7B07EB74C2}"/>
              </a:ext>
            </a:extLst>
          </p:cNvPr>
          <p:cNvSpPr/>
          <p:nvPr/>
        </p:nvSpPr>
        <p:spPr>
          <a:xfrm>
            <a:off x="7857164" y="1705317"/>
            <a:ext cx="3628800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溺水儿童的头可能前倾，头在水中，嘴巴在水面。</a:t>
            </a:r>
          </a:p>
        </p:txBody>
      </p:sp>
      <p:sp>
        <p:nvSpPr>
          <p:cNvPr id="325" name="矩形: 圆角 324">
            <a:extLst>
              <a:ext uri="{FF2B5EF4-FFF2-40B4-BE49-F238E27FC236}">
                <a16:creationId xmlns:a16="http://schemas.microsoft.com/office/drawing/2014/main" id="{FA36101B-5C8D-486C-97CD-7A741A166C0F}"/>
              </a:ext>
            </a:extLst>
          </p:cNvPr>
          <p:cNvSpPr/>
          <p:nvPr/>
        </p:nvSpPr>
        <p:spPr>
          <a:xfrm>
            <a:off x="7851383" y="3872580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60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6" name="椭圆 325">
            <a:extLst>
              <a:ext uri="{FF2B5EF4-FFF2-40B4-BE49-F238E27FC236}">
                <a16:creationId xmlns:a16="http://schemas.microsoft.com/office/drawing/2014/main" id="{DF14389D-839F-432C-A3CF-36A4B5E6FDB7}"/>
              </a:ext>
            </a:extLst>
          </p:cNvPr>
          <p:cNvSpPr/>
          <p:nvPr/>
        </p:nvSpPr>
        <p:spPr>
          <a:xfrm>
            <a:off x="7940946" y="3977608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7" name="文本框 326">
            <a:extLst>
              <a:ext uri="{FF2B5EF4-FFF2-40B4-BE49-F238E27FC236}">
                <a16:creationId xmlns:a16="http://schemas.microsoft.com/office/drawing/2014/main" id="{C5A7E97C-29A6-4CBD-81DF-C19A9FC11F50}"/>
              </a:ext>
            </a:extLst>
          </p:cNvPr>
          <p:cNvSpPr txBox="1"/>
          <p:nvPr/>
        </p:nvSpPr>
        <p:spPr>
          <a:xfrm>
            <a:off x="8170738" y="3853053"/>
            <a:ext cx="1033083" cy="3011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看似正常</a:t>
            </a:r>
          </a:p>
        </p:txBody>
      </p:sp>
      <p:sp>
        <p:nvSpPr>
          <p:cNvPr id="328" name="矩形 327">
            <a:extLst>
              <a:ext uri="{FF2B5EF4-FFF2-40B4-BE49-F238E27FC236}">
                <a16:creationId xmlns:a16="http://schemas.microsoft.com/office/drawing/2014/main" id="{F3B6A9DB-223F-4225-8A28-55950B409F2E}"/>
              </a:ext>
            </a:extLst>
          </p:cNvPr>
          <p:cNvSpPr/>
          <p:nvPr/>
        </p:nvSpPr>
        <p:spPr>
          <a:xfrm>
            <a:off x="7857164" y="4205199"/>
            <a:ext cx="3628800" cy="1057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看起来不像溺水，只是在发呆，但如果对询问没有反应，就需要立即施出援手。</a:t>
            </a:r>
          </a:p>
        </p:txBody>
      </p:sp>
      <p:sp>
        <p:nvSpPr>
          <p:cNvPr id="344" name="矩形: 圆角 343">
            <a:extLst>
              <a:ext uri="{FF2B5EF4-FFF2-40B4-BE49-F238E27FC236}">
                <a16:creationId xmlns:a16="http://schemas.microsoft.com/office/drawing/2014/main" id="{8393D7D1-3E3A-45F7-BF1B-71442420ABE2}"/>
              </a:ext>
            </a:extLst>
          </p:cNvPr>
          <p:cNvSpPr/>
          <p:nvPr/>
        </p:nvSpPr>
        <p:spPr>
          <a:xfrm>
            <a:off x="7851383" y="2604032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860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5" name="椭圆 344">
            <a:extLst>
              <a:ext uri="{FF2B5EF4-FFF2-40B4-BE49-F238E27FC236}">
                <a16:creationId xmlns:a16="http://schemas.microsoft.com/office/drawing/2014/main" id="{D3E8B726-1875-414B-8D79-DBE33A64A23E}"/>
              </a:ext>
            </a:extLst>
          </p:cNvPr>
          <p:cNvSpPr/>
          <p:nvPr/>
        </p:nvSpPr>
        <p:spPr>
          <a:xfrm>
            <a:off x="7940946" y="2697443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6" name="文本框 345">
            <a:extLst>
              <a:ext uri="{FF2B5EF4-FFF2-40B4-BE49-F238E27FC236}">
                <a16:creationId xmlns:a16="http://schemas.microsoft.com/office/drawing/2014/main" id="{9CC46C05-63FB-4580-B585-804482EB8117}"/>
              </a:ext>
            </a:extLst>
          </p:cNvPr>
          <p:cNvSpPr txBox="1"/>
          <p:nvPr/>
        </p:nvSpPr>
        <p:spPr>
          <a:xfrm>
            <a:off x="8170738" y="2559828"/>
            <a:ext cx="1033083" cy="33253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突然安静</a:t>
            </a:r>
          </a:p>
        </p:txBody>
      </p:sp>
      <p:sp>
        <p:nvSpPr>
          <p:cNvPr id="347" name="矩形 346">
            <a:extLst>
              <a:ext uri="{FF2B5EF4-FFF2-40B4-BE49-F238E27FC236}">
                <a16:creationId xmlns:a16="http://schemas.microsoft.com/office/drawing/2014/main" id="{94565F59-B5EF-4069-B9B6-0E2D8F5324C9}"/>
              </a:ext>
            </a:extLst>
          </p:cNvPr>
          <p:cNvSpPr/>
          <p:nvPr/>
        </p:nvSpPr>
        <p:spPr>
          <a:xfrm>
            <a:off x="7857164" y="2955258"/>
            <a:ext cx="3628800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小孩子戏水时会发出很多声音，一旦安静无声就要警醒。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563C4C1-20FF-4928-8D6C-AAD8CE6AB653}"/>
              </a:ext>
            </a:extLst>
          </p:cNvPr>
          <p:cNvSpPr/>
          <p:nvPr/>
        </p:nvSpPr>
        <p:spPr>
          <a:xfrm>
            <a:off x="660401" y="1356728"/>
            <a:ext cx="1234912" cy="1054878"/>
          </a:xfrm>
          <a:prstGeom prst="roundRect">
            <a:avLst>
              <a:gd name="adj" fmla="val 7296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717AF7D0-B54D-4510-AF74-35F1D85472A4}"/>
              </a:ext>
            </a:extLst>
          </p:cNvPr>
          <p:cNvSpPr/>
          <p:nvPr/>
        </p:nvSpPr>
        <p:spPr>
          <a:xfrm>
            <a:off x="648732" y="2597559"/>
            <a:ext cx="1234912" cy="1054878"/>
          </a:xfrm>
          <a:prstGeom prst="roundRect">
            <a:avLst>
              <a:gd name="adj" fmla="val 3782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432AD6A5-5834-4CCB-A180-2D0F21CCB775}"/>
              </a:ext>
            </a:extLst>
          </p:cNvPr>
          <p:cNvSpPr/>
          <p:nvPr/>
        </p:nvSpPr>
        <p:spPr>
          <a:xfrm>
            <a:off x="653643" y="3838390"/>
            <a:ext cx="1234912" cy="1054878"/>
          </a:xfrm>
          <a:prstGeom prst="roundRect">
            <a:avLst>
              <a:gd name="adj" fmla="val 3782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EDD23320-A8B3-4469-9678-83EB08BC81AA}"/>
              </a:ext>
            </a:extLst>
          </p:cNvPr>
          <p:cNvSpPr/>
          <p:nvPr/>
        </p:nvSpPr>
        <p:spPr>
          <a:xfrm>
            <a:off x="660400" y="5079222"/>
            <a:ext cx="1234912" cy="1054878"/>
          </a:xfrm>
          <a:prstGeom prst="roundRect">
            <a:avLst>
              <a:gd name="adj" fmla="val 3782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1365A41B-9A6D-41D2-AE36-7CDA67F3A346}"/>
              </a:ext>
            </a:extLst>
          </p:cNvPr>
          <p:cNvSpPr/>
          <p:nvPr/>
        </p:nvSpPr>
        <p:spPr>
          <a:xfrm>
            <a:off x="6495387" y="1376041"/>
            <a:ext cx="1234912" cy="1054878"/>
          </a:xfrm>
          <a:prstGeom prst="roundRect">
            <a:avLst>
              <a:gd name="adj" fmla="val 7296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61A29F5A-DD6C-471B-893F-3055DC89E5FC}"/>
              </a:ext>
            </a:extLst>
          </p:cNvPr>
          <p:cNvSpPr/>
          <p:nvPr/>
        </p:nvSpPr>
        <p:spPr>
          <a:xfrm>
            <a:off x="6483718" y="2616872"/>
            <a:ext cx="1234912" cy="1054878"/>
          </a:xfrm>
          <a:prstGeom prst="roundRect">
            <a:avLst>
              <a:gd name="adj" fmla="val 3782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FF456D3C-DABE-403F-875C-EE665483BACD}"/>
              </a:ext>
            </a:extLst>
          </p:cNvPr>
          <p:cNvSpPr/>
          <p:nvPr/>
        </p:nvSpPr>
        <p:spPr>
          <a:xfrm>
            <a:off x="6488629" y="3857703"/>
            <a:ext cx="1234912" cy="1054878"/>
          </a:xfrm>
          <a:prstGeom prst="roundRect">
            <a:avLst>
              <a:gd name="adj" fmla="val 3782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FB25124-B38D-4C3A-A516-09772E6B0676}"/>
              </a:ext>
            </a:extLst>
          </p:cNvPr>
          <p:cNvSpPr txBox="1"/>
          <p:nvPr/>
        </p:nvSpPr>
        <p:spPr>
          <a:xfrm>
            <a:off x="1111946" y="1468669"/>
            <a:ext cx="331822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1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679C12D-0121-4220-B869-305415867962}"/>
              </a:ext>
            </a:extLst>
          </p:cNvPr>
          <p:cNvSpPr txBox="1"/>
          <p:nvPr/>
        </p:nvSpPr>
        <p:spPr>
          <a:xfrm>
            <a:off x="1038562" y="2709500"/>
            <a:ext cx="455253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2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E5227FE-AAFA-4DBB-A3E4-2624B6B90E93}"/>
              </a:ext>
            </a:extLst>
          </p:cNvPr>
          <p:cNvSpPr txBox="1"/>
          <p:nvPr/>
        </p:nvSpPr>
        <p:spPr>
          <a:xfrm>
            <a:off x="1043473" y="3950331"/>
            <a:ext cx="455253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3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EE257BD-3596-4E03-AE69-5884F28D0A44}"/>
              </a:ext>
            </a:extLst>
          </p:cNvPr>
          <p:cNvSpPr txBox="1"/>
          <p:nvPr/>
        </p:nvSpPr>
        <p:spPr>
          <a:xfrm>
            <a:off x="1050230" y="5191163"/>
            <a:ext cx="455253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4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770C6F2-6F8C-4FFD-BA9A-D3BEA53B0F79}"/>
              </a:ext>
            </a:extLst>
          </p:cNvPr>
          <p:cNvSpPr txBox="1"/>
          <p:nvPr/>
        </p:nvSpPr>
        <p:spPr>
          <a:xfrm>
            <a:off x="6885217" y="1487982"/>
            <a:ext cx="455253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5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0FE175F-F6B0-4FF5-BB1C-33C46EE5AE23}"/>
              </a:ext>
            </a:extLst>
          </p:cNvPr>
          <p:cNvSpPr txBox="1"/>
          <p:nvPr/>
        </p:nvSpPr>
        <p:spPr>
          <a:xfrm>
            <a:off x="6873548" y="2728813"/>
            <a:ext cx="455253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6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CE58A89-3601-4EF9-885D-AFC6DFBBAEF0}"/>
              </a:ext>
            </a:extLst>
          </p:cNvPr>
          <p:cNvSpPr txBox="1"/>
          <p:nvPr/>
        </p:nvSpPr>
        <p:spPr>
          <a:xfrm>
            <a:off x="6878459" y="3969644"/>
            <a:ext cx="455253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5400" b="1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7</a:t>
            </a:r>
            <a:endParaRPr lang="zh-CN" altLang="en-US" sz="5400" b="1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657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1974D8C-96C2-42A6-987E-2353591F7DDB}"/>
              </a:ext>
            </a:extLst>
          </p:cNvPr>
          <p:cNvSpPr txBox="1"/>
          <p:nvPr/>
        </p:nvSpPr>
        <p:spPr>
          <a:xfrm>
            <a:off x="3305198" y="3934877"/>
            <a:ext cx="5568903" cy="848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溺水者的营救黄金时间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3EA71A-115E-43D1-A2FE-2C7A7EADEF9A}"/>
              </a:ext>
            </a:extLst>
          </p:cNvPr>
          <p:cNvSpPr txBox="1"/>
          <p:nvPr/>
        </p:nvSpPr>
        <p:spPr>
          <a:xfrm>
            <a:off x="3665395" y="2903228"/>
            <a:ext cx="1042583" cy="7538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事发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CFFF5A-2DD8-4B25-84F4-75400B49C907}"/>
              </a:ext>
            </a:extLst>
          </p:cNvPr>
          <p:cNvSpPr txBox="1"/>
          <p:nvPr/>
        </p:nvSpPr>
        <p:spPr>
          <a:xfrm>
            <a:off x="7719617" y="2903228"/>
            <a:ext cx="495628" cy="7538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秒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49DD8F-C165-438D-8228-0DF94CDDF122}"/>
              </a:ext>
            </a:extLst>
          </p:cNvPr>
          <p:cNvSpPr txBox="1"/>
          <p:nvPr/>
        </p:nvSpPr>
        <p:spPr>
          <a:xfrm>
            <a:off x="4845746" y="994359"/>
            <a:ext cx="2710644" cy="3108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600" kern="0" spc="-80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30</a:t>
            </a:r>
            <a:endParaRPr lang="zh-CN" altLang="en-US" sz="16600" kern="0" spc="-8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12" name="任意多边形: 形状 11" hidden="1">
            <a:extLst>
              <a:ext uri="{FF2B5EF4-FFF2-40B4-BE49-F238E27FC236}">
                <a16:creationId xmlns:a16="http://schemas.microsoft.com/office/drawing/2014/main" id="{FD29FC5E-754B-4A21-867B-2491399F86C6}"/>
              </a:ext>
            </a:extLst>
          </p:cNvPr>
          <p:cNvSpPr/>
          <p:nvPr/>
        </p:nvSpPr>
        <p:spPr>
          <a:xfrm>
            <a:off x="660400" y="908050"/>
            <a:ext cx="10858500" cy="5003800"/>
          </a:xfrm>
          <a:custGeom>
            <a:avLst/>
            <a:gdLst>
              <a:gd name="connsiteX0" fmla="*/ 9419453 w 10858500"/>
              <a:gd name="connsiteY0" fmla="*/ 0 h 5003800"/>
              <a:gd name="connsiteX1" fmla="*/ 10858500 w 10858500"/>
              <a:gd name="connsiteY1" fmla="*/ 0 h 5003800"/>
              <a:gd name="connsiteX2" fmla="*/ 10858500 w 10858500"/>
              <a:gd name="connsiteY2" fmla="*/ 5003800 h 5003800"/>
              <a:gd name="connsiteX3" fmla="*/ 9419453 w 10858500"/>
              <a:gd name="connsiteY3" fmla="*/ 5003800 h 5003800"/>
              <a:gd name="connsiteX4" fmla="*/ 9419453 w 10858500"/>
              <a:gd name="connsiteY4" fmla="*/ 4792990 h 5003800"/>
              <a:gd name="connsiteX5" fmla="*/ 10647690 w 10858500"/>
              <a:gd name="connsiteY5" fmla="*/ 4792990 h 5003800"/>
              <a:gd name="connsiteX6" fmla="*/ 10647690 w 10858500"/>
              <a:gd name="connsiteY6" fmla="*/ 210810 h 5003800"/>
              <a:gd name="connsiteX7" fmla="*/ 9419453 w 10858500"/>
              <a:gd name="connsiteY7" fmla="*/ 210810 h 5003800"/>
              <a:gd name="connsiteX8" fmla="*/ 0 w 10858500"/>
              <a:gd name="connsiteY8" fmla="*/ 0 h 5003800"/>
              <a:gd name="connsiteX9" fmla="*/ 1439048 w 10858500"/>
              <a:gd name="connsiteY9" fmla="*/ 0 h 5003800"/>
              <a:gd name="connsiteX10" fmla="*/ 1439048 w 10858500"/>
              <a:gd name="connsiteY10" fmla="*/ 210810 h 5003800"/>
              <a:gd name="connsiteX11" fmla="*/ 210810 w 10858500"/>
              <a:gd name="connsiteY11" fmla="*/ 210810 h 5003800"/>
              <a:gd name="connsiteX12" fmla="*/ 210810 w 10858500"/>
              <a:gd name="connsiteY12" fmla="*/ 4792990 h 5003800"/>
              <a:gd name="connsiteX13" fmla="*/ 1439048 w 10858500"/>
              <a:gd name="connsiteY13" fmla="*/ 4792990 h 5003800"/>
              <a:gd name="connsiteX14" fmla="*/ 1439048 w 10858500"/>
              <a:gd name="connsiteY14" fmla="*/ 5003800 h 5003800"/>
              <a:gd name="connsiteX15" fmla="*/ 0 w 10858500"/>
              <a:gd name="connsiteY15" fmla="*/ 5003800 h 50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58500" h="5003800">
                <a:moveTo>
                  <a:pt x="9419453" y="0"/>
                </a:moveTo>
                <a:lnTo>
                  <a:pt x="10858500" y="0"/>
                </a:lnTo>
                <a:lnTo>
                  <a:pt x="10858500" y="5003800"/>
                </a:lnTo>
                <a:lnTo>
                  <a:pt x="9419453" y="5003800"/>
                </a:lnTo>
                <a:lnTo>
                  <a:pt x="9419453" y="4792990"/>
                </a:lnTo>
                <a:lnTo>
                  <a:pt x="10647690" y="4792990"/>
                </a:lnTo>
                <a:lnTo>
                  <a:pt x="10647690" y="210810"/>
                </a:lnTo>
                <a:lnTo>
                  <a:pt x="9419453" y="210810"/>
                </a:lnTo>
                <a:close/>
                <a:moveTo>
                  <a:pt x="0" y="0"/>
                </a:moveTo>
                <a:lnTo>
                  <a:pt x="1439048" y="0"/>
                </a:lnTo>
                <a:lnTo>
                  <a:pt x="1439048" y="210810"/>
                </a:lnTo>
                <a:lnTo>
                  <a:pt x="210810" y="210810"/>
                </a:lnTo>
                <a:lnTo>
                  <a:pt x="210810" y="4792990"/>
                </a:lnTo>
                <a:lnTo>
                  <a:pt x="1439048" y="4792990"/>
                </a:lnTo>
                <a:lnTo>
                  <a:pt x="1439048" y="5003800"/>
                </a:lnTo>
                <a:lnTo>
                  <a:pt x="0" y="50038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79000">
                <a:srgbClr val="3AB7D5">
                  <a:alpha val="0"/>
                </a:srgbClr>
              </a:gs>
              <a:gs pos="38000">
                <a:srgbClr val="2FABC9">
                  <a:alpha val="16000"/>
                </a:srgbClr>
              </a:gs>
              <a:gs pos="100000">
                <a:schemeClr val="accent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3796F10-BC4E-49B1-83ED-795683B4DEC9}"/>
              </a:ext>
            </a:extLst>
          </p:cNvPr>
          <p:cNvSpPr/>
          <p:nvPr/>
        </p:nvSpPr>
        <p:spPr>
          <a:xfrm>
            <a:off x="660400" y="908050"/>
            <a:ext cx="10858500" cy="5041900"/>
          </a:xfrm>
          <a:custGeom>
            <a:avLst/>
            <a:gdLst>
              <a:gd name="connsiteX0" fmla="*/ 9552670 w 10858500"/>
              <a:gd name="connsiteY0" fmla="*/ 0 h 4955591"/>
              <a:gd name="connsiteX1" fmla="*/ 10858500 w 10858500"/>
              <a:gd name="connsiteY1" fmla="*/ 0 h 4955591"/>
              <a:gd name="connsiteX2" fmla="*/ 10858500 w 10858500"/>
              <a:gd name="connsiteY2" fmla="*/ 4955591 h 4955591"/>
              <a:gd name="connsiteX3" fmla="*/ 9552670 w 10858500"/>
              <a:gd name="connsiteY3" fmla="*/ 4955591 h 4955591"/>
              <a:gd name="connsiteX4" fmla="*/ 9552670 w 10858500"/>
              <a:gd name="connsiteY4" fmla="*/ 4814604 h 4955591"/>
              <a:gd name="connsiteX5" fmla="*/ 10717513 w 10858500"/>
              <a:gd name="connsiteY5" fmla="*/ 4814604 h 4955591"/>
              <a:gd name="connsiteX6" fmla="*/ 10717513 w 10858500"/>
              <a:gd name="connsiteY6" fmla="*/ 140987 h 4955591"/>
              <a:gd name="connsiteX7" fmla="*/ 9552670 w 10858500"/>
              <a:gd name="connsiteY7" fmla="*/ 140987 h 4955591"/>
              <a:gd name="connsiteX8" fmla="*/ 0 w 10858500"/>
              <a:gd name="connsiteY8" fmla="*/ 0 h 4955591"/>
              <a:gd name="connsiteX9" fmla="*/ 1305830 w 10858500"/>
              <a:gd name="connsiteY9" fmla="*/ 0 h 4955591"/>
              <a:gd name="connsiteX10" fmla="*/ 1305830 w 10858500"/>
              <a:gd name="connsiteY10" fmla="*/ 140987 h 4955591"/>
              <a:gd name="connsiteX11" fmla="*/ 140987 w 10858500"/>
              <a:gd name="connsiteY11" fmla="*/ 140987 h 4955591"/>
              <a:gd name="connsiteX12" fmla="*/ 140987 w 10858500"/>
              <a:gd name="connsiteY12" fmla="*/ 4814604 h 4955591"/>
              <a:gd name="connsiteX13" fmla="*/ 1305830 w 10858500"/>
              <a:gd name="connsiteY13" fmla="*/ 4814604 h 4955591"/>
              <a:gd name="connsiteX14" fmla="*/ 1305830 w 10858500"/>
              <a:gd name="connsiteY14" fmla="*/ 4955591 h 4955591"/>
              <a:gd name="connsiteX15" fmla="*/ 0 w 10858500"/>
              <a:gd name="connsiteY15" fmla="*/ 4955591 h 495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58500" h="4955591">
                <a:moveTo>
                  <a:pt x="9552670" y="0"/>
                </a:moveTo>
                <a:lnTo>
                  <a:pt x="10858500" y="0"/>
                </a:lnTo>
                <a:lnTo>
                  <a:pt x="10858500" y="4955591"/>
                </a:lnTo>
                <a:lnTo>
                  <a:pt x="9552670" y="4955591"/>
                </a:lnTo>
                <a:lnTo>
                  <a:pt x="9552670" y="4814604"/>
                </a:lnTo>
                <a:lnTo>
                  <a:pt x="10717513" y="4814604"/>
                </a:lnTo>
                <a:lnTo>
                  <a:pt x="10717513" y="140987"/>
                </a:lnTo>
                <a:lnTo>
                  <a:pt x="9552670" y="140987"/>
                </a:lnTo>
                <a:close/>
                <a:moveTo>
                  <a:pt x="0" y="0"/>
                </a:moveTo>
                <a:lnTo>
                  <a:pt x="1305830" y="0"/>
                </a:lnTo>
                <a:lnTo>
                  <a:pt x="1305830" y="140987"/>
                </a:lnTo>
                <a:lnTo>
                  <a:pt x="140987" y="140987"/>
                </a:lnTo>
                <a:lnTo>
                  <a:pt x="140987" y="4814604"/>
                </a:lnTo>
                <a:lnTo>
                  <a:pt x="1305830" y="4814604"/>
                </a:lnTo>
                <a:lnTo>
                  <a:pt x="1305830" y="4955591"/>
                </a:lnTo>
                <a:lnTo>
                  <a:pt x="0" y="495559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0"/>
                </a:schemeClr>
              </a:gs>
              <a:gs pos="80000">
                <a:srgbClr val="3AB7D5">
                  <a:alpha val="0"/>
                </a:srgbClr>
              </a:gs>
              <a:gs pos="38000">
                <a:srgbClr val="2FABC9">
                  <a:alpha val="0"/>
                  <a:lumMod val="90000"/>
                  <a:lumOff val="10000"/>
                </a:srgbClr>
              </a:gs>
              <a:gs pos="100000">
                <a:schemeClr val="accent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4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830CFE3-DB10-4F0A-8376-4D7554790633}"/>
              </a:ext>
            </a:extLst>
          </p:cNvPr>
          <p:cNvSpPr txBox="1"/>
          <p:nvPr/>
        </p:nvSpPr>
        <p:spPr>
          <a:xfrm>
            <a:off x="1055688" y="507883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前言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C20F80-2982-40AE-96DB-36203E4E146E}"/>
              </a:ext>
            </a:extLst>
          </p:cNvPr>
          <p:cNvSpPr txBox="1"/>
          <p:nvPr/>
        </p:nvSpPr>
        <p:spPr>
          <a:xfrm>
            <a:off x="1281029" y="3487999"/>
            <a:ext cx="6201751" cy="14173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我国卫生部门曾有过统计，全国每年约有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5.7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万人死于溺水，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每年儿童溺水死亡人数占总溺水死亡人数的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56.04%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其中每年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岁以下的少年儿童因溺水而死亡者达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1.6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万人之多，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占青少年非正常死亡人数的第一位，超过了交通事故。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F5C6DF-1D01-4CE1-9991-9B843A6E6918}"/>
              </a:ext>
            </a:extLst>
          </p:cNvPr>
          <p:cNvSpPr txBox="1"/>
          <p:nvPr/>
        </p:nvSpPr>
        <p:spPr>
          <a:xfrm>
            <a:off x="1281029" y="1873365"/>
            <a:ext cx="4690204" cy="1057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相关数据显示，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溺水是世界各地非故意伤害死亡的第三大原因，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也是儿童和青年十大主要死因之一。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908C4D1-7BF2-43DB-9C7A-DEC3FC1C5963}"/>
              </a:ext>
            </a:extLst>
          </p:cNvPr>
          <p:cNvSpPr/>
          <p:nvPr/>
        </p:nvSpPr>
        <p:spPr>
          <a:xfrm>
            <a:off x="1055688" y="1873365"/>
            <a:ext cx="45719" cy="1057277"/>
          </a:xfrm>
          <a:custGeom>
            <a:avLst/>
            <a:gdLst>
              <a:gd name="connsiteX0" fmla="*/ 0 w 45719"/>
              <a:gd name="connsiteY0" fmla="*/ 3265 h 1057277"/>
              <a:gd name="connsiteX1" fmla="*/ 3265 w 45719"/>
              <a:gd name="connsiteY1" fmla="*/ 0 h 1057277"/>
              <a:gd name="connsiteX2" fmla="*/ 42454 w 45719"/>
              <a:gd name="connsiteY2" fmla="*/ 0 h 1057277"/>
              <a:gd name="connsiteX3" fmla="*/ 45719 w 45719"/>
              <a:gd name="connsiteY3" fmla="*/ 3265 h 1057277"/>
              <a:gd name="connsiteX4" fmla="*/ 45719 w 45719"/>
              <a:gd name="connsiteY4" fmla="*/ 518131 h 1057277"/>
              <a:gd name="connsiteX5" fmla="*/ 45719 w 45719"/>
              <a:gd name="connsiteY5" fmla="*/ 1054012 h 1057277"/>
              <a:gd name="connsiteX6" fmla="*/ 42454 w 45719"/>
              <a:gd name="connsiteY6" fmla="*/ 1057277 h 1057277"/>
              <a:gd name="connsiteX7" fmla="*/ 3265 w 45719"/>
              <a:gd name="connsiteY7" fmla="*/ 1057277 h 1057277"/>
              <a:gd name="connsiteX8" fmla="*/ 0 w 45719"/>
              <a:gd name="connsiteY8" fmla="*/ 1054012 h 1057277"/>
              <a:gd name="connsiteX9" fmla="*/ 0 w 45719"/>
              <a:gd name="connsiteY9" fmla="*/ 539146 h 1057277"/>
              <a:gd name="connsiteX10" fmla="*/ 0 w 45719"/>
              <a:gd name="connsiteY10" fmla="*/ 3265 h 105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19" h="1057277" fill="none" extrusionOk="0">
                <a:moveTo>
                  <a:pt x="0" y="3265"/>
                </a:moveTo>
                <a:cubicBezTo>
                  <a:pt x="-386" y="1188"/>
                  <a:pt x="1405" y="-109"/>
                  <a:pt x="3265" y="0"/>
                </a:cubicBezTo>
                <a:cubicBezTo>
                  <a:pt x="18669" y="-602"/>
                  <a:pt x="27340" y="4048"/>
                  <a:pt x="42454" y="0"/>
                </a:cubicBezTo>
                <a:cubicBezTo>
                  <a:pt x="44321" y="496"/>
                  <a:pt x="45412" y="1105"/>
                  <a:pt x="45719" y="3265"/>
                </a:cubicBezTo>
                <a:cubicBezTo>
                  <a:pt x="66723" y="128343"/>
                  <a:pt x="17330" y="268295"/>
                  <a:pt x="45719" y="518131"/>
                </a:cubicBezTo>
                <a:cubicBezTo>
                  <a:pt x="74108" y="767967"/>
                  <a:pt x="8777" y="866494"/>
                  <a:pt x="45719" y="1054012"/>
                </a:cubicBezTo>
                <a:cubicBezTo>
                  <a:pt x="45478" y="1055916"/>
                  <a:pt x="44115" y="1057233"/>
                  <a:pt x="42454" y="1057277"/>
                </a:cubicBezTo>
                <a:cubicBezTo>
                  <a:pt x="23201" y="1058134"/>
                  <a:pt x="11131" y="1053399"/>
                  <a:pt x="3265" y="1057277"/>
                </a:cubicBezTo>
                <a:cubicBezTo>
                  <a:pt x="1576" y="1057101"/>
                  <a:pt x="2" y="1055603"/>
                  <a:pt x="0" y="1054012"/>
                </a:cubicBezTo>
                <a:cubicBezTo>
                  <a:pt x="-40513" y="936110"/>
                  <a:pt x="9371" y="672224"/>
                  <a:pt x="0" y="539146"/>
                </a:cubicBezTo>
                <a:cubicBezTo>
                  <a:pt x="-9371" y="406068"/>
                  <a:pt x="58204" y="130929"/>
                  <a:pt x="0" y="3265"/>
                </a:cubicBezTo>
                <a:close/>
              </a:path>
              <a:path w="45719" h="1057277" stroke="0" extrusionOk="0">
                <a:moveTo>
                  <a:pt x="0" y="3265"/>
                </a:moveTo>
                <a:cubicBezTo>
                  <a:pt x="268" y="1466"/>
                  <a:pt x="1081" y="333"/>
                  <a:pt x="3265" y="0"/>
                </a:cubicBezTo>
                <a:cubicBezTo>
                  <a:pt x="14142" y="-3761"/>
                  <a:pt x="24108" y="4693"/>
                  <a:pt x="42454" y="0"/>
                </a:cubicBezTo>
                <a:cubicBezTo>
                  <a:pt x="44484" y="-78"/>
                  <a:pt x="46188" y="1615"/>
                  <a:pt x="45719" y="3265"/>
                </a:cubicBezTo>
                <a:cubicBezTo>
                  <a:pt x="48324" y="197292"/>
                  <a:pt x="4937" y="311586"/>
                  <a:pt x="45719" y="518131"/>
                </a:cubicBezTo>
                <a:cubicBezTo>
                  <a:pt x="86501" y="724676"/>
                  <a:pt x="4358" y="884711"/>
                  <a:pt x="45719" y="1054012"/>
                </a:cubicBezTo>
                <a:cubicBezTo>
                  <a:pt x="45750" y="1055847"/>
                  <a:pt x="44265" y="1057119"/>
                  <a:pt x="42454" y="1057277"/>
                </a:cubicBezTo>
                <a:cubicBezTo>
                  <a:pt x="24693" y="1061520"/>
                  <a:pt x="12717" y="1052720"/>
                  <a:pt x="3265" y="1057277"/>
                </a:cubicBezTo>
                <a:cubicBezTo>
                  <a:pt x="1859" y="1057192"/>
                  <a:pt x="142" y="1055908"/>
                  <a:pt x="0" y="1054012"/>
                </a:cubicBezTo>
                <a:cubicBezTo>
                  <a:pt x="-34208" y="888843"/>
                  <a:pt x="2669" y="688446"/>
                  <a:pt x="0" y="560161"/>
                </a:cubicBezTo>
                <a:cubicBezTo>
                  <a:pt x="-2669" y="431876"/>
                  <a:pt x="2083" y="138461"/>
                  <a:pt x="0" y="3265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C3284A6-9968-4C33-AD00-3FDDC59603D8}"/>
              </a:ext>
            </a:extLst>
          </p:cNvPr>
          <p:cNvSpPr/>
          <p:nvPr/>
        </p:nvSpPr>
        <p:spPr>
          <a:xfrm>
            <a:off x="1055688" y="3564971"/>
            <a:ext cx="45719" cy="1330879"/>
          </a:xfrm>
          <a:custGeom>
            <a:avLst/>
            <a:gdLst>
              <a:gd name="connsiteX0" fmla="*/ 0 w 45719"/>
              <a:gd name="connsiteY0" fmla="*/ 3265 h 1330879"/>
              <a:gd name="connsiteX1" fmla="*/ 3265 w 45719"/>
              <a:gd name="connsiteY1" fmla="*/ 0 h 1330879"/>
              <a:gd name="connsiteX2" fmla="*/ 42454 w 45719"/>
              <a:gd name="connsiteY2" fmla="*/ 0 h 1330879"/>
              <a:gd name="connsiteX3" fmla="*/ 45719 w 45719"/>
              <a:gd name="connsiteY3" fmla="*/ 3265 h 1330879"/>
              <a:gd name="connsiteX4" fmla="*/ 45719 w 45719"/>
              <a:gd name="connsiteY4" fmla="*/ 404984 h 1330879"/>
              <a:gd name="connsiteX5" fmla="*/ 45719 w 45719"/>
              <a:gd name="connsiteY5" fmla="*/ 859677 h 1330879"/>
              <a:gd name="connsiteX6" fmla="*/ 45719 w 45719"/>
              <a:gd name="connsiteY6" fmla="*/ 1327614 h 1330879"/>
              <a:gd name="connsiteX7" fmla="*/ 42454 w 45719"/>
              <a:gd name="connsiteY7" fmla="*/ 1330879 h 1330879"/>
              <a:gd name="connsiteX8" fmla="*/ 3265 w 45719"/>
              <a:gd name="connsiteY8" fmla="*/ 1330879 h 1330879"/>
              <a:gd name="connsiteX9" fmla="*/ 0 w 45719"/>
              <a:gd name="connsiteY9" fmla="*/ 1327614 h 1330879"/>
              <a:gd name="connsiteX10" fmla="*/ 0 w 45719"/>
              <a:gd name="connsiteY10" fmla="*/ 886164 h 1330879"/>
              <a:gd name="connsiteX11" fmla="*/ 0 w 45719"/>
              <a:gd name="connsiteY11" fmla="*/ 418228 h 1330879"/>
              <a:gd name="connsiteX12" fmla="*/ 0 w 45719"/>
              <a:gd name="connsiteY12" fmla="*/ 3265 h 13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19" h="1330879" fill="none" extrusionOk="0">
                <a:moveTo>
                  <a:pt x="0" y="3265"/>
                </a:moveTo>
                <a:cubicBezTo>
                  <a:pt x="140" y="1528"/>
                  <a:pt x="1484" y="201"/>
                  <a:pt x="3265" y="0"/>
                </a:cubicBezTo>
                <a:cubicBezTo>
                  <a:pt x="16958" y="-3546"/>
                  <a:pt x="33396" y="4317"/>
                  <a:pt x="42454" y="0"/>
                </a:cubicBezTo>
                <a:cubicBezTo>
                  <a:pt x="44197" y="-55"/>
                  <a:pt x="45912" y="1557"/>
                  <a:pt x="45719" y="3265"/>
                </a:cubicBezTo>
                <a:cubicBezTo>
                  <a:pt x="78669" y="164389"/>
                  <a:pt x="2041" y="215771"/>
                  <a:pt x="45719" y="404984"/>
                </a:cubicBezTo>
                <a:cubicBezTo>
                  <a:pt x="89397" y="594197"/>
                  <a:pt x="21718" y="749772"/>
                  <a:pt x="45719" y="859677"/>
                </a:cubicBezTo>
                <a:cubicBezTo>
                  <a:pt x="69720" y="969582"/>
                  <a:pt x="3207" y="1180155"/>
                  <a:pt x="45719" y="1327614"/>
                </a:cubicBezTo>
                <a:cubicBezTo>
                  <a:pt x="45833" y="1329241"/>
                  <a:pt x="44259" y="1330667"/>
                  <a:pt x="42454" y="1330879"/>
                </a:cubicBezTo>
                <a:cubicBezTo>
                  <a:pt x="33814" y="1334079"/>
                  <a:pt x="15574" y="1327200"/>
                  <a:pt x="3265" y="1330879"/>
                </a:cubicBezTo>
                <a:cubicBezTo>
                  <a:pt x="1753" y="1331188"/>
                  <a:pt x="481" y="1329463"/>
                  <a:pt x="0" y="1327614"/>
                </a:cubicBezTo>
                <a:cubicBezTo>
                  <a:pt x="-16475" y="1237735"/>
                  <a:pt x="25724" y="1081325"/>
                  <a:pt x="0" y="886164"/>
                </a:cubicBezTo>
                <a:cubicBezTo>
                  <a:pt x="-25724" y="691003"/>
                  <a:pt x="24995" y="537368"/>
                  <a:pt x="0" y="418228"/>
                </a:cubicBezTo>
                <a:cubicBezTo>
                  <a:pt x="-24995" y="299088"/>
                  <a:pt x="5916" y="95854"/>
                  <a:pt x="0" y="3265"/>
                </a:cubicBezTo>
                <a:close/>
              </a:path>
              <a:path w="45719" h="1330879" stroke="0" extrusionOk="0">
                <a:moveTo>
                  <a:pt x="0" y="3265"/>
                </a:moveTo>
                <a:cubicBezTo>
                  <a:pt x="268" y="1466"/>
                  <a:pt x="1081" y="333"/>
                  <a:pt x="3265" y="0"/>
                </a:cubicBezTo>
                <a:cubicBezTo>
                  <a:pt x="14142" y="-3761"/>
                  <a:pt x="24108" y="4693"/>
                  <a:pt x="42454" y="0"/>
                </a:cubicBezTo>
                <a:cubicBezTo>
                  <a:pt x="44484" y="-78"/>
                  <a:pt x="46188" y="1615"/>
                  <a:pt x="45719" y="3265"/>
                </a:cubicBezTo>
                <a:cubicBezTo>
                  <a:pt x="65527" y="163214"/>
                  <a:pt x="22091" y="221816"/>
                  <a:pt x="45719" y="431471"/>
                </a:cubicBezTo>
                <a:cubicBezTo>
                  <a:pt x="69347" y="641126"/>
                  <a:pt x="21190" y="745813"/>
                  <a:pt x="45719" y="859677"/>
                </a:cubicBezTo>
                <a:cubicBezTo>
                  <a:pt x="70248" y="973541"/>
                  <a:pt x="606" y="1227639"/>
                  <a:pt x="45719" y="1327614"/>
                </a:cubicBezTo>
                <a:cubicBezTo>
                  <a:pt x="45617" y="1329732"/>
                  <a:pt x="44250" y="1330816"/>
                  <a:pt x="42454" y="1330879"/>
                </a:cubicBezTo>
                <a:cubicBezTo>
                  <a:pt x="33820" y="1335322"/>
                  <a:pt x="16761" y="1329001"/>
                  <a:pt x="3265" y="1330879"/>
                </a:cubicBezTo>
                <a:cubicBezTo>
                  <a:pt x="1660" y="1330731"/>
                  <a:pt x="-116" y="1329848"/>
                  <a:pt x="0" y="1327614"/>
                </a:cubicBezTo>
                <a:cubicBezTo>
                  <a:pt x="-21422" y="1130054"/>
                  <a:pt x="7664" y="1069718"/>
                  <a:pt x="0" y="925895"/>
                </a:cubicBezTo>
                <a:cubicBezTo>
                  <a:pt x="-7664" y="782072"/>
                  <a:pt x="4201" y="702962"/>
                  <a:pt x="0" y="484445"/>
                </a:cubicBezTo>
                <a:cubicBezTo>
                  <a:pt x="-4201" y="265928"/>
                  <a:pt x="56334" y="134425"/>
                  <a:pt x="0" y="3265"/>
                </a:cubicBezTo>
                <a:close/>
              </a:path>
            </a:pathLst>
          </a:custGeom>
          <a:solidFill>
            <a:schemeClr val="accent3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7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38100" dist="12700" dir="2700000" algn="tl" rotWithShape="0">
              <a:schemeClr val="accent3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CF2FEFB-E369-4E8A-972E-05984FACE5DE}"/>
              </a:ext>
            </a:extLst>
          </p:cNvPr>
          <p:cNvSpPr/>
          <p:nvPr/>
        </p:nvSpPr>
        <p:spPr>
          <a:xfrm>
            <a:off x="8080744" y="2026157"/>
            <a:ext cx="2830227" cy="2830227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outerShdw blurRad="762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688C008F-9BA4-471A-A175-E5B844011F61}"/>
              </a:ext>
            </a:extLst>
          </p:cNvPr>
          <p:cNvSpPr/>
          <p:nvPr/>
        </p:nvSpPr>
        <p:spPr>
          <a:xfrm>
            <a:off x="9526486" y="2114732"/>
            <a:ext cx="846508" cy="1288192"/>
          </a:xfrm>
          <a:custGeom>
            <a:avLst/>
            <a:gdLst>
              <a:gd name="connsiteX0" fmla="*/ 53380 w 958302"/>
              <a:gd name="connsiteY0" fmla="*/ 0 h 1458317"/>
              <a:gd name="connsiteX1" fmla="*/ 935128 w 958302"/>
              <a:gd name="connsiteY1" fmla="*/ 316539 h 1458317"/>
              <a:gd name="connsiteX2" fmla="*/ 958302 w 958302"/>
              <a:gd name="connsiteY2" fmla="*/ 337601 h 1458317"/>
              <a:gd name="connsiteX3" fmla="*/ 0 w 958302"/>
              <a:gd name="connsiteY3" fmla="*/ 1458317 h 1458317"/>
              <a:gd name="connsiteX4" fmla="*/ 0 w 958302"/>
              <a:gd name="connsiteY4" fmla="*/ 2696 h 145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302" h="1458317">
                <a:moveTo>
                  <a:pt x="53380" y="0"/>
                </a:moveTo>
                <a:cubicBezTo>
                  <a:pt x="388319" y="0"/>
                  <a:pt x="695512" y="118791"/>
                  <a:pt x="935128" y="316539"/>
                </a:cubicBezTo>
                <a:lnTo>
                  <a:pt x="958302" y="337601"/>
                </a:lnTo>
                <a:lnTo>
                  <a:pt x="0" y="1458317"/>
                </a:lnTo>
                <a:lnTo>
                  <a:pt x="0" y="2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762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E0DAC014-2064-44DB-879D-6802215CC2B2}"/>
              </a:ext>
            </a:extLst>
          </p:cNvPr>
          <p:cNvSpPr/>
          <p:nvPr/>
        </p:nvSpPr>
        <p:spPr>
          <a:xfrm>
            <a:off x="8239746" y="2218462"/>
            <a:ext cx="2512224" cy="2512224"/>
          </a:xfrm>
          <a:prstGeom prst="arc">
            <a:avLst>
              <a:gd name="adj1" fmla="val 18632530"/>
              <a:gd name="adj2" fmla="val 16185853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762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BE88A5-6E42-41A1-917A-1F3E7295EDE0}"/>
              </a:ext>
            </a:extLst>
          </p:cNvPr>
          <p:cNvSpPr txBox="1"/>
          <p:nvPr/>
        </p:nvSpPr>
        <p:spPr>
          <a:xfrm>
            <a:off x="8914131" y="3729725"/>
            <a:ext cx="1224710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非故意伤害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A1D6D10-3199-4CBF-983F-44197C235826}"/>
              </a:ext>
            </a:extLst>
          </p:cNvPr>
          <p:cNvSpPr txBox="1"/>
          <p:nvPr/>
        </p:nvSpPr>
        <p:spPr>
          <a:xfrm>
            <a:off x="9558385" y="2189296"/>
            <a:ext cx="527216" cy="7121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溺水</a:t>
            </a:r>
            <a:endParaRPr lang="en-US" altLang="zh-CN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伤害</a:t>
            </a:r>
          </a:p>
        </p:txBody>
      </p:sp>
    </p:spTree>
    <p:extLst>
      <p:ext uri="{BB962C8B-B14F-4D97-AF65-F5344CB8AC3E}">
        <p14:creationId xmlns:p14="http://schemas.microsoft.com/office/powerpoint/2010/main" val="371525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顺序访问存储器 1">
            <a:extLst>
              <a:ext uri="{FF2B5EF4-FFF2-40B4-BE49-F238E27FC236}">
                <a16:creationId xmlns:a16="http://schemas.microsoft.com/office/drawing/2014/main" id="{CFD3E2D3-8421-4137-85C3-6A6D4F4ED06A}"/>
              </a:ext>
            </a:extLst>
          </p:cNvPr>
          <p:cNvSpPr/>
          <p:nvPr/>
        </p:nvSpPr>
        <p:spPr>
          <a:xfrm>
            <a:off x="2799442" y="908692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82561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89439 h 4944231"/>
              <a:gd name="connsiteX8" fmla="*/ 6249308 w 6249308"/>
              <a:gd name="connsiteY8" fmla="*/ 4944231 h 4944231"/>
              <a:gd name="connsiteX9" fmla="*/ 5728532 w 6249308"/>
              <a:gd name="connsiteY9" fmla="*/ 4944231 h 4944231"/>
              <a:gd name="connsiteX10" fmla="*/ 5270250 w 6249308"/>
              <a:gd name="connsiteY10" fmla="*/ 4944231 h 4944231"/>
              <a:gd name="connsiteX11" fmla="*/ 4686981 w 6249308"/>
              <a:gd name="connsiteY11" fmla="*/ 4944231 h 4944231"/>
              <a:gd name="connsiteX12" fmla="*/ 4197452 w 6249308"/>
              <a:gd name="connsiteY12" fmla="*/ 4944231 h 4944231"/>
              <a:gd name="connsiteX13" fmla="*/ 3770416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443428" y="4923612"/>
                  <a:pt x="457526" y="4108923"/>
                  <a:pt x="123466" y="3160171"/>
                </a:cubicBezTo>
                <a:cubicBezTo>
                  <a:pt x="-325010" y="1876019"/>
                  <a:pt x="340668" y="710360"/>
                  <a:pt x="2007352" y="163446"/>
                </a:cubicBezTo>
                <a:cubicBezTo>
                  <a:pt x="3117285" y="-121817"/>
                  <a:pt x="4643041" y="177454"/>
                  <a:pt x="5318721" y="711968"/>
                </a:cubicBezTo>
                <a:cubicBezTo>
                  <a:pt x="6534419" y="2127926"/>
                  <a:pt x="6703689" y="3164986"/>
                  <a:pt x="5334118" y="4220165"/>
                </a:cubicBezTo>
                <a:cubicBezTo>
                  <a:pt x="5427830" y="4205023"/>
                  <a:pt x="5637661" y="4259576"/>
                  <a:pt x="5782561" y="4220165"/>
                </a:cubicBezTo>
                <a:cubicBezTo>
                  <a:pt x="5927461" y="4180754"/>
                  <a:pt x="6064719" y="4238664"/>
                  <a:pt x="6249308" y="4220165"/>
                </a:cubicBezTo>
                <a:cubicBezTo>
                  <a:pt x="6265391" y="4386800"/>
                  <a:pt x="6248412" y="4474259"/>
                  <a:pt x="6249308" y="4589439"/>
                </a:cubicBezTo>
                <a:cubicBezTo>
                  <a:pt x="6250204" y="4704619"/>
                  <a:pt x="6217759" y="4807188"/>
                  <a:pt x="6249308" y="4944231"/>
                </a:cubicBezTo>
                <a:cubicBezTo>
                  <a:pt x="6014830" y="4991116"/>
                  <a:pt x="5923962" y="4910659"/>
                  <a:pt x="5728532" y="4944231"/>
                </a:cubicBezTo>
                <a:cubicBezTo>
                  <a:pt x="5533102" y="4977803"/>
                  <a:pt x="5409862" y="4921590"/>
                  <a:pt x="5270250" y="4944231"/>
                </a:cubicBezTo>
                <a:cubicBezTo>
                  <a:pt x="5130638" y="4966872"/>
                  <a:pt x="4885061" y="4943581"/>
                  <a:pt x="4686981" y="4944231"/>
                </a:cubicBezTo>
                <a:cubicBezTo>
                  <a:pt x="4488901" y="4944881"/>
                  <a:pt x="4410726" y="4912445"/>
                  <a:pt x="4197452" y="4944231"/>
                </a:cubicBezTo>
                <a:cubicBezTo>
                  <a:pt x="3984178" y="4976017"/>
                  <a:pt x="3935397" y="4899744"/>
                  <a:pt x="3770416" y="4944231"/>
                </a:cubicBezTo>
                <a:cubicBezTo>
                  <a:pt x="3605435" y="4988718"/>
                  <a:pt x="3339560" y="4938128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637059" y="4884496"/>
                  <a:pt x="320751" y="4288241"/>
                  <a:pt x="123466" y="3160171"/>
                </a:cubicBezTo>
                <a:cubicBezTo>
                  <a:pt x="-206492" y="1951415"/>
                  <a:pt x="418430" y="625309"/>
                  <a:pt x="2007352" y="163446"/>
                </a:cubicBezTo>
                <a:cubicBezTo>
                  <a:pt x="3100723" y="-133494"/>
                  <a:pt x="4393341" y="324193"/>
                  <a:pt x="5318721" y="711968"/>
                </a:cubicBezTo>
                <a:cubicBezTo>
                  <a:pt x="6158814" y="1459455"/>
                  <a:pt x="6772310" y="3351268"/>
                  <a:pt x="5334118" y="4220165"/>
                </a:cubicBezTo>
                <a:cubicBezTo>
                  <a:pt x="5431999" y="4194273"/>
                  <a:pt x="5563658" y="4223940"/>
                  <a:pt x="5773409" y="4220165"/>
                </a:cubicBezTo>
                <a:cubicBezTo>
                  <a:pt x="5983160" y="4216390"/>
                  <a:pt x="6111484" y="4251967"/>
                  <a:pt x="6249308" y="4220165"/>
                </a:cubicBezTo>
                <a:cubicBezTo>
                  <a:pt x="6277545" y="4344730"/>
                  <a:pt x="6212273" y="4407794"/>
                  <a:pt x="6249308" y="4567717"/>
                </a:cubicBezTo>
                <a:cubicBezTo>
                  <a:pt x="6286343" y="4727640"/>
                  <a:pt x="6245854" y="4835431"/>
                  <a:pt x="6249308" y="4944231"/>
                </a:cubicBezTo>
                <a:cubicBezTo>
                  <a:pt x="5971262" y="5007350"/>
                  <a:pt x="5955364" y="4937139"/>
                  <a:pt x="5666039" y="4944231"/>
                </a:cubicBezTo>
                <a:cubicBezTo>
                  <a:pt x="5376714" y="4951323"/>
                  <a:pt x="5379823" y="4927248"/>
                  <a:pt x="5114017" y="4944231"/>
                </a:cubicBezTo>
                <a:cubicBezTo>
                  <a:pt x="4848211" y="4961214"/>
                  <a:pt x="4787368" y="4906814"/>
                  <a:pt x="4686981" y="4944231"/>
                </a:cubicBezTo>
                <a:cubicBezTo>
                  <a:pt x="4586594" y="4981648"/>
                  <a:pt x="4290001" y="4885477"/>
                  <a:pt x="4166205" y="4944231"/>
                </a:cubicBezTo>
                <a:cubicBezTo>
                  <a:pt x="4042409" y="5002985"/>
                  <a:pt x="3904215" y="4882634"/>
                  <a:pt x="3645430" y="4944231"/>
                </a:cubicBezTo>
                <a:cubicBezTo>
                  <a:pt x="3386645" y="5005828"/>
                  <a:pt x="3363765" y="4930477"/>
                  <a:pt x="3124654" y="494423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顺序访问存储器 2">
            <a:extLst>
              <a:ext uri="{FF2B5EF4-FFF2-40B4-BE49-F238E27FC236}">
                <a16:creationId xmlns:a16="http://schemas.microsoft.com/office/drawing/2014/main" id="{8579DB09-219C-4C18-B38F-1F056C9723FD}"/>
              </a:ext>
            </a:extLst>
          </p:cNvPr>
          <p:cNvSpPr/>
          <p:nvPr/>
        </p:nvSpPr>
        <p:spPr>
          <a:xfrm>
            <a:off x="2716214" y="908691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64257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60476 h 4944231"/>
              <a:gd name="connsiteX8" fmla="*/ 6249308 w 6249308"/>
              <a:gd name="connsiteY8" fmla="*/ 4944231 h 4944231"/>
              <a:gd name="connsiteX9" fmla="*/ 5666039 w 6249308"/>
              <a:gd name="connsiteY9" fmla="*/ 4944231 h 4944231"/>
              <a:gd name="connsiteX10" fmla="*/ 5239003 w 6249308"/>
              <a:gd name="connsiteY10" fmla="*/ 4944231 h 4944231"/>
              <a:gd name="connsiteX11" fmla="*/ 4749474 w 6249308"/>
              <a:gd name="connsiteY11" fmla="*/ 4944231 h 4944231"/>
              <a:gd name="connsiteX12" fmla="*/ 4259945 w 6249308"/>
              <a:gd name="connsiteY12" fmla="*/ 4944231 h 4944231"/>
              <a:gd name="connsiteX13" fmla="*/ 3739169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530823" y="5170251"/>
                  <a:pt x="463154" y="4160433"/>
                  <a:pt x="123466" y="3160171"/>
                </a:cubicBezTo>
                <a:cubicBezTo>
                  <a:pt x="-183463" y="1986103"/>
                  <a:pt x="505044" y="901518"/>
                  <a:pt x="2007352" y="163446"/>
                </a:cubicBezTo>
                <a:cubicBezTo>
                  <a:pt x="2952643" y="-301125"/>
                  <a:pt x="4220354" y="248491"/>
                  <a:pt x="5318721" y="711968"/>
                </a:cubicBezTo>
                <a:cubicBezTo>
                  <a:pt x="6586104" y="1599623"/>
                  <a:pt x="6860160" y="3055553"/>
                  <a:pt x="5334118" y="4220165"/>
                </a:cubicBezTo>
                <a:cubicBezTo>
                  <a:pt x="5548666" y="4216483"/>
                  <a:pt x="5609888" y="4222226"/>
                  <a:pt x="5764257" y="4220165"/>
                </a:cubicBezTo>
                <a:cubicBezTo>
                  <a:pt x="5918626" y="4218104"/>
                  <a:pt x="6113819" y="4224177"/>
                  <a:pt x="6249308" y="4220165"/>
                </a:cubicBezTo>
                <a:cubicBezTo>
                  <a:pt x="6265304" y="4326791"/>
                  <a:pt x="6226169" y="4407048"/>
                  <a:pt x="6249308" y="4560476"/>
                </a:cubicBezTo>
                <a:cubicBezTo>
                  <a:pt x="6272447" y="4713904"/>
                  <a:pt x="6234657" y="4758273"/>
                  <a:pt x="6249308" y="4944231"/>
                </a:cubicBezTo>
                <a:cubicBezTo>
                  <a:pt x="6129728" y="4986377"/>
                  <a:pt x="5827065" y="4897289"/>
                  <a:pt x="5666039" y="4944231"/>
                </a:cubicBezTo>
                <a:cubicBezTo>
                  <a:pt x="5505013" y="4991173"/>
                  <a:pt x="5394430" y="4939099"/>
                  <a:pt x="5239003" y="4944231"/>
                </a:cubicBezTo>
                <a:cubicBezTo>
                  <a:pt x="5083576" y="4949363"/>
                  <a:pt x="4972497" y="4893440"/>
                  <a:pt x="4749474" y="4944231"/>
                </a:cubicBezTo>
                <a:cubicBezTo>
                  <a:pt x="4526451" y="4995022"/>
                  <a:pt x="4470297" y="4935461"/>
                  <a:pt x="4259945" y="4944231"/>
                </a:cubicBezTo>
                <a:cubicBezTo>
                  <a:pt x="4049593" y="4953001"/>
                  <a:pt x="3850286" y="4919130"/>
                  <a:pt x="3739169" y="4944231"/>
                </a:cubicBezTo>
                <a:cubicBezTo>
                  <a:pt x="3628052" y="4969332"/>
                  <a:pt x="3338517" y="4875003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762651" y="4792517"/>
                  <a:pt x="343510" y="4370490"/>
                  <a:pt x="123466" y="3160171"/>
                </a:cubicBezTo>
                <a:cubicBezTo>
                  <a:pt x="-289603" y="2084008"/>
                  <a:pt x="291162" y="957809"/>
                  <a:pt x="2007352" y="163446"/>
                </a:cubicBezTo>
                <a:cubicBezTo>
                  <a:pt x="3180614" y="-308490"/>
                  <a:pt x="4292256" y="-214679"/>
                  <a:pt x="5318721" y="711968"/>
                </a:cubicBezTo>
                <a:cubicBezTo>
                  <a:pt x="6430223" y="1584162"/>
                  <a:pt x="6457627" y="3211395"/>
                  <a:pt x="5334118" y="4220165"/>
                </a:cubicBezTo>
                <a:cubicBezTo>
                  <a:pt x="5545156" y="4215798"/>
                  <a:pt x="5604940" y="4223935"/>
                  <a:pt x="5800865" y="4220165"/>
                </a:cubicBezTo>
                <a:cubicBezTo>
                  <a:pt x="5996790" y="4216395"/>
                  <a:pt x="6059681" y="4257911"/>
                  <a:pt x="6249308" y="4220165"/>
                </a:cubicBezTo>
                <a:cubicBezTo>
                  <a:pt x="6260096" y="4316737"/>
                  <a:pt x="6216939" y="4399927"/>
                  <a:pt x="6249308" y="4567717"/>
                </a:cubicBezTo>
                <a:cubicBezTo>
                  <a:pt x="6281677" y="4735507"/>
                  <a:pt x="6216389" y="4866615"/>
                  <a:pt x="6249308" y="4944231"/>
                </a:cubicBezTo>
                <a:cubicBezTo>
                  <a:pt x="6125955" y="4981808"/>
                  <a:pt x="5967854" y="4912799"/>
                  <a:pt x="5822272" y="4944231"/>
                </a:cubicBezTo>
                <a:cubicBezTo>
                  <a:pt x="5676690" y="4975663"/>
                  <a:pt x="5551079" y="4930235"/>
                  <a:pt x="5363989" y="4944231"/>
                </a:cubicBezTo>
                <a:cubicBezTo>
                  <a:pt x="5176899" y="4958227"/>
                  <a:pt x="5057420" y="4896811"/>
                  <a:pt x="4874460" y="4944231"/>
                </a:cubicBezTo>
                <a:cubicBezTo>
                  <a:pt x="4691500" y="4991651"/>
                  <a:pt x="4566706" y="4889875"/>
                  <a:pt x="4322438" y="4944231"/>
                </a:cubicBezTo>
                <a:cubicBezTo>
                  <a:pt x="4078170" y="4998587"/>
                  <a:pt x="4047418" y="4931770"/>
                  <a:pt x="3895402" y="4944231"/>
                </a:cubicBezTo>
                <a:cubicBezTo>
                  <a:pt x="3743386" y="4956692"/>
                  <a:pt x="3473497" y="4889913"/>
                  <a:pt x="3124654" y="4944231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2444365566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27000" dist="38100" dir="13500000">
              <a:srgbClr val="46B7D3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FAF49E-F4E0-42BB-998E-B425B063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4780833" y="1410918"/>
            <a:ext cx="2210516" cy="37944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974D8C-96C2-42A6-987E-2353591F7DDB}"/>
              </a:ext>
            </a:extLst>
          </p:cNvPr>
          <p:cNvSpPr txBox="1"/>
          <p:nvPr/>
        </p:nvSpPr>
        <p:spPr>
          <a:xfrm>
            <a:off x="3385298" y="2955992"/>
            <a:ext cx="5001585" cy="7043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如溺水如何自我救助</a:t>
            </a:r>
          </a:p>
        </p:txBody>
      </p:sp>
    </p:spTree>
    <p:extLst>
      <p:ext uri="{BB962C8B-B14F-4D97-AF65-F5344CB8AC3E}">
        <p14:creationId xmlns:p14="http://schemas.microsoft.com/office/powerpoint/2010/main" val="280648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B880F626-90B2-4E07-8532-766A44CE3C88}"/>
              </a:ext>
            </a:extLst>
          </p:cNvPr>
          <p:cNvSpPr/>
          <p:nvPr/>
        </p:nvSpPr>
        <p:spPr>
          <a:xfrm>
            <a:off x="660400" y="1374857"/>
            <a:ext cx="5093938" cy="449418"/>
          </a:xfrm>
          <a:custGeom>
            <a:avLst/>
            <a:gdLst>
              <a:gd name="connsiteX0" fmla="*/ 0 w 5093938"/>
              <a:gd name="connsiteY0" fmla="*/ 50160 h 449418"/>
              <a:gd name="connsiteX1" fmla="*/ 50160 w 5093938"/>
              <a:gd name="connsiteY1" fmla="*/ 0 h 449418"/>
              <a:gd name="connsiteX2" fmla="*/ 674362 w 5093938"/>
              <a:gd name="connsiteY2" fmla="*/ 0 h 449418"/>
              <a:gd name="connsiteX3" fmla="*/ 1198692 w 5093938"/>
              <a:gd name="connsiteY3" fmla="*/ 0 h 449418"/>
              <a:gd name="connsiteX4" fmla="*/ 1872831 w 5093938"/>
              <a:gd name="connsiteY4" fmla="*/ 0 h 449418"/>
              <a:gd name="connsiteX5" fmla="*/ 2397160 w 5093938"/>
              <a:gd name="connsiteY5" fmla="*/ 0 h 449418"/>
              <a:gd name="connsiteX6" fmla="*/ 3071299 w 5093938"/>
              <a:gd name="connsiteY6" fmla="*/ 0 h 449418"/>
              <a:gd name="connsiteX7" fmla="*/ 3545693 w 5093938"/>
              <a:gd name="connsiteY7" fmla="*/ 0 h 449418"/>
              <a:gd name="connsiteX8" fmla="*/ 4219831 w 5093938"/>
              <a:gd name="connsiteY8" fmla="*/ 0 h 449418"/>
              <a:gd name="connsiteX9" fmla="*/ 5043778 w 5093938"/>
              <a:gd name="connsiteY9" fmla="*/ 0 h 449418"/>
              <a:gd name="connsiteX10" fmla="*/ 5093938 w 5093938"/>
              <a:gd name="connsiteY10" fmla="*/ 50160 h 449418"/>
              <a:gd name="connsiteX11" fmla="*/ 5093938 w 5093938"/>
              <a:gd name="connsiteY11" fmla="*/ 399258 h 449418"/>
              <a:gd name="connsiteX12" fmla="*/ 5043778 w 5093938"/>
              <a:gd name="connsiteY12" fmla="*/ 449418 h 449418"/>
              <a:gd name="connsiteX13" fmla="*/ 4519448 w 5093938"/>
              <a:gd name="connsiteY13" fmla="*/ 449418 h 449418"/>
              <a:gd name="connsiteX14" fmla="*/ 3945182 w 5093938"/>
              <a:gd name="connsiteY14" fmla="*/ 449418 h 449418"/>
              <a:gd name="connsiteX15" fmla="*/ 3320980 w 5093938"/>
              <a:gd name="connsiteY15" fmla="*/ 449418 h 449418"/>
              <a:gd name="connsiteX16" fmla="*/ 2796650 w 5093938"/>
              <a:gd name="connsiteY16" fmla="*/ 449418 h 449418"/>
              <a:gd name="connsiteX17" fmla="*/ 2072575 w 5093938"/>
              <a:gd name="connsiteY17" fmla="*/ 449418 h 449418"/>
              <a:gd name="connsiteX18" fmla="*/ 1448373 w 5093938"/>
              <a:gd name="connsiteY18" fmla="*/ 449418 h 449418"/>
              <a:gd name="connsiteX19" fmla="*/ 724298 w 5093938"/>
              <a:gd name="connsiteY19" fmla="*/ 449418 h 449418"/>
              <a:gd name="connsiteX20" fmla="*/ 50160 w 5093938"/>
              <a:gd name="connsiteY20" fmla="*/ 449418 h 449418"/>
              <a:gd name="connsiteX21" fmla="*/ 0 w 5093938"/>
              <a:gd name="connsiteY21" fmla="*/ 399258 h 449418"/>
              <a:gd name="connsiteX22" fmla="*/ 0 w 5093938"/>
              <a:gd name="connsiteY22" fmla="*/ 50160 h 44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3938" h="449418" fill="none" extrusionOk="0">
                <a:moveTo>
                  <a:pt x="0" y="50160"/>
                </a:moveTo>
                <a:cubicBezTo>
                  <a:pt x="-6584" y="22084"/>
                  <a:pt x="24322" y="1605"/>
                  <a:pt x="50160" y="0"/>
                </a:cubicBezTo>
                <a:cubicBezTo>
                  <a:pt x="340905" y="-310"/>
                  <a:pt x="374711" y="-13581"/>
                  <a:pt x="674362" y="0"/>
                </a:cubicBezTo>
                <a:cubicBezTo>
                  <a:pt x="974013" y="13581"/>
                  <a:pt x="946591" y="20627"/>
                  <a:pt x="1198692" y="0"/>
                </a:cubicBezTo>
                <a:cubicBezTo>
                  <a:pt x="1450793" y="-20627"/>
                  <a:pt x="1714514" y="30950"/>
                  <a:pt x="1872831" y="0"/>
                </a:cubicBezTo>
                <a:cubicBezTo>
                  <a:pt x="2031148" y="-30950"/>
                  <a:pt x="2212545" y="-11692"/>
                  <a:pt x="2397160" y="0"/>
                </a:cubicBezTo>
                <a:cubicBezTo>
                  <a:pt x="2581775" y="11692"/>
                  <a:pt x="2904758" y="-28741"/>
                  <a:pt x="3071299" y="0"/>
                </a:cubicBezTo>
                <a:cubicBezTo>
                  <a:pt x="3237840" y="28741"/>
                  <a:pt x="3368844" y="2604"/>
                  <a:pt x="3545693" y="0"/>
                </a:cubicBezTo>
                <a:cubicBezTo>
                  <a:pt x="3722542" y="-2604"/>
                  <a:pt x="3887916" y="-835"/>
                  <a:pt x="4219831" y="0"/>
                </a:cubicBezTo>
                <a:cubicBezTo>
                  <a:pt x="4551746" y="835"/>
                  <a:pt x="4774341" y="-23940"/>
                  <a:pt x="5043778" y="0"/>
                </a:cubicBezTo>
                <a:cubicBezTo>
                  <a:pt x="5068894" y="1450"/>
                  <a:pt x="5095996" y="28033"/>
                  <a:pt x="5093938" y="50160"/>
                </a:cubicBezTo>
                <a:cubicBezTo>
                  <a:pt x="5104235" y="127728"/>
                  <a:pt x="5098445" y="251143"/>
                  <a:pt x="5093938" y="399258"/>
                </a:cubicBezTo>
                <a:cubicBezTo>
                  <a:pt x="5096958" y="426162"/>
                  <a:pt x="5071125" y="451884"/>
                  <a:pt x="5043778" y="449418"/>
                </a:cubicBezTo>
                <a:cubicBezTo>
                  <a:pt x="4879206" y="443981"/>
                  <a:pt x="4724128" y="449058"/>
                  <a:pt x="4519448" y="449418"/>
                </a:cubicBezTo>
                <a:cubicBezTo>
                  <a:pt x="4314768" y="449779"/>
                  <a:pt x="4195837" y="437425"/>
                  <a:pt x="3945182" y="449418"/>
                </a:cubicBezTo>
                <a:cubicBezTo>
                  <a:pt x="3694527" y="461411"/>
                  <a:pt x="3511057" y="443522"/>
                  <a:pt x="3320980" y="449418"/>
                </a:cubicBezTo>
                <a:cubicBezTo>
                  <a:pt x="3130903" y="455314"/>
                  <a:pt x="2945847" y="425616"/>
                  <a:pt x="2796650" y="449418"/>
                </a:cubicBezTo>
                <a:cubicBezTo>
                  <a:pt x="2647453" y="473221"/>
                  <a:pt x="2261262" y="450881"/>
                  <a:pt x="2072575" y="449418"/>
                </a:cubicBezTo>
                <a:cubicBezTo>
                  <a:pt x="1883888" y="447955"/>
                  <a:pt x="1671739" y="471801"/>
                  <a:pt x="1448373" y="449418"/>
                </a:cubicBezTo>
                <a:cubicBezTo>
                  <a:pt x="1225007" y="427035"/>
                  <a:pt x="959047" y="464694"/>
                  <a:pt x="724298" y="449418"/>
                </a:cubicBezTo>
                <a:cubicBezTo>
                  <a:pt x="489549" y="434142"/>
                  <a:pt x="369150" y="468150"/>
                  <a:pt x="50160" y="449418"/>
                </a:cubicBezTo>
                <a:cubicBezTo>
                  <a:pt x="20636" y="456089"/>
                  <a:pt x="3066" y="421798"/>
                  <a:pt x="0" y="399258"/>
                </a:cubicBezTo>
                <a:cubicBezTo>
                  <a:pt x="9845" y="236231"/>
                  <a:pt x="6226" y="163923"/>
                  <a:pt x="0" y="50160"/>
                </a:cubicBezTo>
                <a:close/>
              </a:path>
              <a:path w="5093938" h="449418" stroke="0" extrusionOk="0">
                <a:moveTo>
                  <a:pt x="0" y="50160"/>
                </a:moveTo>
                <a:cubicBezTo>
                  <a:pt x="-1219" y="21705"/>
                  <a:pt x="17957" y="1689"/>
                  <a:pt x="50160" y="0"/>
                </a:cubicBezTo>
                <a:cubicBezTo>
                  <a:pt x="322113" y="-18606"/>
                  <a:pt x="461264" y="-19495"/>
                  <a:pt x="774235" y="0"/>
                </a:cubicBezTo>
                <a:cubicBezTo>
                  <a:pt x="1087207" y="19495"/>
                  <a:pt x="1228625" y="-9780"/>
                  <a:pt x="1348501" y="0"/>
                </a:cubicBezTo>
                <a:cubicBezTo>
                  <a:pt x="1468377" y="9780"/>
                  <a:pt x="1761379" y="13551"/>
                  <a:pt x="1872831" y="0"/>
                </a:cubicBezTo>
                <a:cubicBezTo>
                  <a:pt x="1984283" y="-13551"/>
                  <a:pt x="2242483" y="-33525"/>
                  <a:pt x="2546969" y="0"/>
                </a:cubicBezTo>
                <a:cubicBezTo>
                  <a:pt x="2851455" y="33525"/>
                  <a:pt x="2993939" y="-2812"/>
                  <a:pt x="3121235" y="0"/>
                </a:cubicBezTo>
                <a:cubicBezTo>
                  <a:pt x="3248531" y="2812"/>
                  <a:pt x="3490214" y="-5080"/>
                  <a:pt x="3845310" y="0"/>
                </a:cubicBezTo>
                <a:cubicBezTo>
                  <a:pt x="4200407" y="5080"/>
                  <a:pt x="4262906" y="25142"/>
                  <a:pt x="4369640" y="0"/>
                </a:cubicBezTo>
                <a:cubicBezTo>
                  <a:pt x="4476374" y="-25142"/>
                  <a:pt x="4898354" y="-10853"/>
                  <a:pt x="5043778" y="0"/>
                </a:cubicBezTo>
                <a:cubicBezTo>
                  <a:pt x="5077417" y="1427"/>
                  <a:pt x="5092135" y="22165"/>
                  <a:pt x="5093938" y="50160"/>
                </a:cubicBezTo>
                <a:cubicBezTo>
                  <a:pt x="5104845" y="185096"/>
                  <a:pt x="5087522" y="246650"/>
                  <a:pt x="5093938" y="399258"/>
                </a:cubicBezTo>
                <a:cubicBezTo>
                  <a:pt x="5095284" y="425631"/>
                  <a:pt x="5076999" y="445860"/>
                  <a:pt x="5043778" y="449418"/>
                </a:cubicBezTo>
                <a:cubicBezTo>
                  <a:pt x="4795143" y="458804"/>
                  <a:pt x="4575056" y="455325"/>
                  <a:pt x="4419576" y="449418"/>
                </a:cubicBezTo>
                <a:cubicBezTo>
                  <a:pt x="4264096" y="443511"/>
                  <a:pt x="4061726" y="453689"/>
                  <a:pt x="3895246" y="449418"/>
                </a:cubicBezTo>
                <a:cubicBezTo>
                  <a:pt x="3728766" y="445148"/>
                  <a:pt x="3553741" y="446305"/>
                  <a:pt x="3271044" y="449418"/>
                </a:cubicBezTo>
                <a:cubicBezTo>
                  <a:pt x="2988347" y="452531"/>
                  <a:pt x="2710620" y="465372"/>
                  <a:pt x="2546969" y="449418"/>
                </a:cubicBezTo>
                <a:cubicBezTo>
                  <a:pt x="2383318" y="433464"/>
                  <a:pt x="2180209" y="431936"/>
                  <a:pt x="1922767" y="449418"/>
                </a:cubicBezTo>
                <a:cubicBezTo>
                  <a:pt x="1665325" y="466900"/>
                  <a:pt x="1676409" y="438313"/>
                  <a:pt x="1448373" y="449418"/>
                </a:cubicBezTo>
                <a:cubicBezTo>
                  <a:pt x="1220337" y="460523"/>
                  <a:pt x="1054819" y="475316"/>
                  <a:pt x="924043" y="449418"/>
                </a:cubicBezTo>
                <a:cubicBezTo>
                  <a:pt x="793267" y="423521"/>
                  <a:pt x="365036" y="457753"/>
                  <a:pt x="50160" y="449418"/>
                </a:cubicBezTo>
                <a:cubicBezTo>
                  <a:pt x="27372" y="448378"/>
                  <a:pt x="183" y="428702"/>
                  <a:pt x="0" y="399258"/>
                </a:cubicBezTo>
                <a:cubicBezTo>
                  <a:pt x="-9965" y="319589"/>
                  <a:pt x="-3233" y="161183"/>
                  <a:pt x="0" y="5016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1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01600" dist="101600" dir="2700000" algn="tl" rotWithShape="0">
              <a:srgbClr val="42C0D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D3FC206-6A03-4C52-B448-EEEC3118098A}"/>
              </a:ext>
            </a:extLst>
          </p:cNvPr>
          <p:cNvSpPr/>
          <p:nvPr/>
        </p:nvSpPr>
        <p:spPr>
          <a:xfrm>
            <a:off x="750045" y="1599566"/>
            <a:ext cx="189656" cy="86202"/>
          </a:xfrm>
          <a:custGeom>
            <a:avLst/>
            <a:gdLst>
              <a:gd name="connsiteX0" fmla="*/ 0 w 189656"/>
              <a:gd name="connsiteY0" fmla="*/ 43101 h 86202"/>
              <a:gd name="connsiteX1" fmla="*/ 94828 w 189656"/>
              <a:gd name="connsiteY1" fmla="*/ 0 h 86202"/>
              <a:gd name="connsiteX2" fmla="*/ 189656 w 189656"/>
              <a:gd name="connsiteY2" fmla="*/ 43101 h 86202"/>
              <a:gd name="connsiteX3" fmla="*/ 94828 w 189656"/>
              <a:gd name="connsiteY3" fmla="*/ 86202 h 86202"/>
              <a:gd name="connsiteX4" fmla="*/ 0 w 189656"/>
              <a:gd name="connsiteY4" fmla="*/ 43101 h 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56" h="86202" fill="none" extrusionOk="0">
                <a:moveTo>
                  <a:pt x="0" y="43101"/>
                </a:moveTo>
                <a:cubicBezTo>
                  <a:pt x="6207" y="20033"/>
                  <a:pt x="46275" y="-7860"/>
                  <a:pt x="94828" y="0"/>
                </a:cubicBezTo>
                <a:cubicBezTo>
                  <a:pt x="144770" y="-372"/>
                  <a:pt x="187221" y="21589"/>
                  <a:pt x="189656" y="43101"/>
                </a:cubicBezTo>
                <a:cubicBezTo>
                  <a:pt x="189449" y="64934"/>
                  <a:pt x="139184" y="97342"/>
                  <a:pt x="94828" y="86202"/>
                </a:cubicBezTo>
                <a:cubicBezTo>
                  <a:pt x="47411" y="88976"/>
                  <a:pt x="4589" y="68008"/>
                  <a:pt x="0" y="43101"/>
                </a:cubicBezTo>
                <a:close/>
              </a:path>
              <a:path w="189656" h="86202" stroke="0" extrusionOk="0">
                <a:moveTo>
                  <a:pt x="0" y="43101"/>
                </a:moveTo>
                <a:cubicBezTo>
                  <a:pt x="-2609" y="17687"/>
                  <a:pt x="32001" y="3924"/>
                  <a:pt x="94828" y="0"/>
                </a:cubicBezTo>
                <a:cubicBezTo>
                  <a:pt x="152676" y="1153"/>
                  <a:pt x="184110" y="19473"/>
                  <a:pt x="189656" y="43101"/>
                </a:cubicBezTo>
                <a:cubicBezTo>
                  <a:pt x="187015" y="69484"/>
                  <a:pt x="146370" y="90789"/>
                  <a:pt x="94828" y="86202"/>
                </a:cubicBezTo>
                <a:cubicBezTo>
                  <a:pt x="40805" y="85299"/>
                  <a:pt x="5271" y="69423"/>
                  <a:pt x="0" y="43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6127BF-5849-484F-81D6-CCD5C7CD6160}"/>
              </a:ext>
            </a:extLst>
          </p:cNvPr>
          <p:cNvSpPr txBox="1"/>
          <p:nvPr/>
        </p:nvSpPr>
        <p:spPr>
          <a:xfrm>
            <a:off x="1068671" y="501337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如溺水如何自我救助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597CE0D-3B79-4FBA-9408-22F1BF6BCF70}"/>
              </a:ext>
            </a:extLst>
          </p:cNvPr>
          <p:cNvSpPr/>
          <p:nvPr/>
        </p:nvSpPr>
        <p:spPr>
          <a:xfrm>
            <a:off x="750045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8100000" algn="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63E98DB-A843-4E7A-B139-3691F9F2BF26}"/>
              </a:ext>
            </a:extLst>
          </p:cNvPr>
          <p:cNvSpPr/>
          <p:nvPr/>
        </p:nvSpPr>
        <p:spPr>
          <a:xfrm rot="2132856">
            <a:off x="825992" y="1453494"/>
            <a:ext cx="153747" cy="153747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40000">
                <a:schemeClr val="bg1">
                  <a:alpha val="35000"/>
                </a:schemeClr>
              </a:gs>
              <a:gs pos="78000">
                <a:schemeClr val="accent1">
                  <a:lumMod val="45000"/>
                  <a:lumOff val="55000"/>
                  <a:alpha val="25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D4C497B-4507-4539-9CB4-D1F1B64F2BD3}"/>
              </a:ext>
            </a:extLst>
          </p:cNvPr>
          <p:cNvSpPr/>
          <p:nvPr/>
        </p:nvSpPr>
        <p:spPr>
          <a:xfrm rot="2132856">
            <a:off x="750546" y="1417450"/>
            <a:ext cx="188654" cy="388154"/>
          </a:xfrm>
          <a:custGeom>
            <a:avLst/>
            <a:gdLst>
              <a:gd name="connsiteX0" fmla="*/ 836155 w 1672310"/>
              <a:gd name="connsiteY0" fmla="*/ 0 h 3440769"/>
              <a:gd name="connsiteX1" fmla="*/ 1672310 w 1672310"/>
              <a:gd name="connsiteY1" fmla="*/ 836155 h 3440769"/>
              <a:gd name="connsiteX2" fmla="*/ 1004670 w 1672310"/>
              <a:gd name="connsiteY2" fmla="*/ 1655323 h 3440769"/>
              <a:gd name="connsiteX3" fmla="*/ 881737 w 1672310"/>
              <a:gd name="connsiteY3" fmla="*/ 1667715 h 3440769"/>
              <a:gd name="connsiteX4" fmla="*/ 892268 w 1672310"/>
              <a:gd name="connsiteY4" fmla="*/ 1667715 h 3440769"/>
              <a:gd name="connsiteX5" fmla="*/ 892268 w 1672310"/>
              <a:gd name="connsiteY5" fmla="*/ 1768460 h 3440769"/>
              <a:gd name="connsiteX6" fmla="*/ 917541 w 1672310"/>
              <a:gd name="connsiteY6" fmla="*/ 1768460 h 3440769"/>
              <a:gd name="connsiteX7" fmla="*/ 958235 w 1672310"/>
              <a:gd name="connsiteY7" fmla="*/ 1809154 h 3440769"/>
              <a:gd name="connsiteX8" fmla="*/ 958235 w 1672310"/>
              <a:gd name="connsiteY8" fmla="*/ 3400075 h 3440769"/>
              <a:gd name="connsiteX9" fmla="*/ 917541 w 1672310"/>
              <a:gd name="connsiteY9" fmla="*/ 3440769 h 3440769"/>
              <a:gd name="connsiteX10" fmla="*/ 754768 w 1672310"/>
              <a:gd name="connsiteY10" fmla="*/ 3440769 h 3440769"/>
              <a:gd name="connsiteX11" fmla="*/ 714074 w 1672310"/>
              <a:gd name="connsiteY11" fmla="*/ 3400075 h 3440769"/>
              <a:gd name="connsiteX12" fmla="*/ 714074 w 1672310"/>
              <a:gd name="connsiteY12" fmla="*/ 1809154 h 3440769"/>
              <a:gd name="connsiteX13" fmla="*/ 754768 w 1672310"/>
              <a:gd name="connsiteY13" fmla="*/ 1768460 h 3440769"/>
              <a:gd name="connsiteX14" fmla="*/ 780041 w 1672310"/>
              <a:gd name="connsiteY14" fmla="*/ 1768460 h 3440769"/>
              <a:gd name="connsiteX15" fmla="*/ 780041 w 1672310"/>
              <a:gd name="connsiteY15" fmla="*/ 1667715 h 3440769"/>
              <a:gd name="connsiteX16" fmla="*/ 790574 w 1672310"/>
              <a:gd name="connsiteY16" fmla="*/ 1667715 h 3440769"/>
              <a:gd name="connsiteX17" fmla="*/ 667641 w 1672310"/>
              <a:gd name="connsiteY17" fmla="*/ 1655323 h 3440769"/>
              <a:gd name="connsiteX18" fmla="*/ 0 w 1672310"/>
              <a:gd name="connsiteY18" fmla="*/ 836155 h 3440769"/>
              <a:gd name="connsiteX19" fmla="*/ 836155 w 1672310"/>
              <a:gd name="connsiteY19" fmla="*/ 0 h 34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310" h="3440769">
                <a:moveTo>
                  <a:pt x="836155" y="0"/>
                </a:moveTo>
                <a:cubicBezTo>
                  <a:pt x="1297951" y="0"/>
                  <a:pt x="1672310" y="374359"/>
                  <a:pt x="1672310" y="836155"/>
                </a:cubicBezTo>
                <a:cubicBezTo>
                  <a:pt x="1672310" y="1240227"/>
                  <a:pt x="1385692" y="1577354"/>
                  <a:pt x="1004670" y="1655323"/>
                </a:cubicBezTo>
                <a:lnTo>
                  <a:pt x="881737" y="1667715"/>
                </a:lnTo>
                <a:lnTo>
                  <a:pt x="892268" y="1667715"/>
                </a:lnTo>
                <a:lnTo>
                  <a:pt x="892268" y="1768460"/>
                </a:lnTo>
                <a:lnTo>
                  <a:pt x="917541" y="1768460"/>
                </a:lnTo>
                <a:cubicBezTo>
                  <a:pt x="940016" y="1768460"/>
                  <a:pt x="958235" y="1786679"/>
                  <a:pt x="958235" y="1809154"/>
                </a:cubicBezTo>
                <a:lnTo>
                  <a:pt x="958235" y="3400075"/>
                </a:lnTo>
                <a:cubicBezTo>
                  <a:pt x="958235" y="3422550"/>
                  <a:pt x="940016" y="3440769"/>
                  <a:pt x="917541" y="3440769"/>
                </a:cubicBezTo>
                <a:lnTo>
                  <a:pt x="754768" y="3440769"/>
                </a:lnTo>
                <a:cubicBezTo>
                  <a:pt x="732293" y="3440769"/>
                  <a:pt x="714074" y="3422550"/>
                  <a:pt x="714074" y="3400075"/>
                </a:cubicBezTo>
                <a:lnTo>
                  <a:pt x="714074" y="1809154"/>
                </a:lnTo>
                <a:cubicBezTo>
                  <a:pt x="714074" y="1786679"/>
                  <a:pt x="732293" y="1768460"/>
                  <a:pt x="754768" y="1768460"/>
                </a:cubicBezTo>
                <a:lnTo>
                  <a:pt x="780041" y="1768460"/>
                </a:lnTo>
                <a:lnTo>
                  <a:pt x="780041" y="1667715"/>
                </a:lnTo>
                <a:lnTo>
                  <a:pt x="790574" y="1667715"/>
                </a:lnTo>
                <a:lnTo>
                  <a:pt x="667641" y="1655323"/>
                </a:lnTo>
                <a:cubicBezTo>
                  <a:pt x="286619" y="1577354"/>
                  <a:pt x="0" y="1240227"/>
                  <a:pt x="0" y="836155"/>
                </a:cubicBezTo>
                <a:cubicBezTo>
                  <a:pt x="0" y="374359"/>
                  <a:pt x="374359" y="0"/>
                  <a:pt x="836155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85875E5-2B66-4D41-B81E-38C313BC4078}"/>
              </a:ext>
            </a:extLst>
          </p:cNvPr>
          <p:cNvSpPr txBox="1"/>
          <p:nvPr/>
        </p:nvSpPr>
        <p:spPr>
          <a:xfrm>
            <a:off x="1068671" y="1362139"/>
            <a:ext cx="4308872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不会游泳者，溺水后如何自救？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9D0A74F-1B64-4D82-B957-93BDA44BE33C}"/>
              </a:ext>
            </a:extLst>
          </p:cNvPr>
          <p:cNvSpPr txBox="1"/>
          <p:nvPr/>
        </p:nvSpPr>
        <p:spPr>
          <a:xfrm>
            <a:off x="1055688" y="3080887"/>
            <a:ext cx="4623665" cy="2137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不会游泳者，对水有极大的恐惧，溺水后需冷静，不要慌乱，拼命挣扎或将手上举会使身体下沉；可先要把鞋蹬掉，等待救援。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若身边有漂浮物则一定要抓紧，同时如果周围有人应立即求救。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555F49F-ACEE-4F0E-A998-1CD56653CAB3}"/>
              </a:ext>
            </a:extLst>
          </p:cNvPr>
          <p:cNvSpPr/>
          <p:nvPr/>
        </p:nvSpPr>
        <p:spPr>
          <a:xfrm>
            <a:off x="939701" y="2743807"/>
            <a:ext cx="126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C770515-A251-458C-8C96-7890FE655CA8}"/>
              </a:ext>
            </a:extLst>
          </p:cNvPr>
          <p:cNvSpPr txBox="1"/>
          <p:nvPr/>
        </p:nvSpPr>
        <p:spPr>
          <a:xfrm>
            <a:off x="1068671" y="2539423"/>
            <a:ext cx="923330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不能惊慌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9F2553D7-1306-43EF-9797-1A0DC3542E3C}"/>
              </a:ext>
            </a:extLst>
          </p:cNvPr>
          <p:cNvSpPr/>
          <p:nvPr/>
        </p:nvSpPr>
        <p:spPr>
          <a:xfrm>
            <a:off x="6416606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C7FF869-B2F5-4409-A7CE-ADB7760D0381}"/>
              </a:ext>
            </a:extLst>
          </p:cNvPr>
          <p:cNvSpPr txBox="1"/>
          <p:nvPr/>
        </p:nvSpPr>
        <p:spPr>
          <a:xfrm>
            <a:off x="6705775" y="3080887"/>
            <a:ext cx="4546521" cy="1777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如果周围无人，要尽量放松全身，尝试让自己采取仰卧位，使头部向后、口鼻部露出水面呼吸，双手和双腿有规律地拂水，不要惊慌，保存体力，等待救援。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身体放松抬起下巴后，在水中易浮起来。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D62ADFB-6A82-415B-B73A-6033B2BB3B44}"/>
              </a:ext>
            </a:extLst>
          </p:cNvPr>
          <p:cNvSpPr/>
          <p:nvPr/>
        </p:nvSpPr>
        <p:spPr>
          <a:xfrm>
            <a:off x="6558230" y="2743807"/>
            <a:ext cx="126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A53FF61-5867-484D-89B2-75C7AEB30FA7}"/>
              </a:ext>
            </a:extLst>
          </p:cNvPr>
          <p:cNvSpPr txBox="1"/>
          <p:nvPr/>
        </p:nvSpPr>
        <p:spPr>
          <a:xfrm>
            <a:off x="6712176" y="2539423"/>
            <a:ext cx="923330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放松身体</a:t>
            </a:r>
          </a:p>
        </p:txBody>
      </p:sp>
    </p:spTree>
    <p:extLst>
      <p:ext uri="{BB962C8B-B14F-4D97-AF65-F5344CB8AC3E}">
        <p14:creationId xmlns:p14="http://schemas.microsoft.com/office/powerpoint/2010/main" val="41442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B880F626-90B2-4E07-8532-766A44CE3C88}"/>
              </a:ext>
            </a:extLst>
          </p:cNvPr>
          <p:cNvSpPr/>
          <p:nvPr/>
        </p:nvSpPr>
        <p:spPr>
          <a:xfrm>
            <a:off x="660400" y="1374857"/>
            <a:ext cx="5093938" cy="449418"/>
          </a:xfrm>
          <a:custGeom>
            <a:avLst/>
            <a:gdLst>
              <a:gd name="connsiteX0" fmla="*/ 0 w 5093938"/>
              <a:gd name="connsiteY0" fmla="*/ 50160 h 449418"/>
              <a:gd name="connsiteX1" fmla="*/ 50160 w 5093938"/>
              <a:gd name="connsiteY1" fmla="*/ 0 h 449418"/>
              <a:gd name="connsiteX2" fmla="*/ 674362 w 5093938"/>
              <a:gd name="connsiteY2" fmla="*/ 0 h 449418"/>
              <a:gd name="connsiteX3" fmla="*/ 1198692 w 5093938"/>
              <a:gd name="connsiteY3" fmla="*/ 0 h 449418"/>
              <a:gd name="connsiteX4" fmla="*/ 1872831 w 5093938"/>
              <a:gd name="connsiteY4" fmla="*/ 0 h 449418"/>
              <a:gd name="connsiteX5" fmla="*/ 2397160 w 5093938"/>
              <a:gd name="connsiteY5" fmla="*/ 0 h 449418"/>
              <a:gd name="connsiteX6" fmla="*/ 3071299 w 5093938"/>
              <a:gd name="connsiteY6" fmla="*/ 0 h 449418"/>
              <a:gd name="connsiteX7" fmla="*/ 3545693 w 5093938"/>
              <a:gd name="connsiteY7" fmla="*/ 0 h 449418"/>
              <a:gd name="connsiteX8" fmla="*/ 4219831 w 5093938"/>
              <a:gd name="connsiteY8" fmla="*/ 0 h 449418"/>
              <a:gd name="connsiteX9" fmla="*/ 5043778 w 5093938"/>
              <a:gd name="connsiteY9" fmla="*/ 0 h 449418"/>
              <a:gd name="connsiteX10" fmla="*/ 5093938 w 5093938"/>
              <a:gd name="connsiteY10" fmla="*/ 50160 h 449418"/>
              <a:gd name="connsiteX11" fmla="*/ 5093938 w 5093938"/>
              <a:gd name="connsiteY11" fmla="*/ 399258 h 449418"/>
              <a:gd name="connsiteX12" fmla="*/ 5043778 w 5093938"/>
              <a:gd name="connsiteY12" fmla="*/ 449418 h 449418"/>
              <a:gd name="connsiteX13" fmla="*/ 4519448 w 5093938"/>
              <a:gd name="connsiteY13" fmla="*/ 449418 h 449418"/>
              <a:gd name="connsiteX14" fmla="*/ 3945182 w 5093938"/>
              <a:gd name="connsiteY14" fmla="*/ 449418 h 449418"/>
              <a:gd name="connsiteX15" fmla="*/ 3320980 w 5093938"/>
              <a:gd name="connsiteY15" fmla="*/ 449418 h 449418"/>
              <a:gd name="connsiteX16" fmla="*/ 2796650 w 5093938"/>
              <a:gd name="connsiteY16" fmla="*/ 449418 h 449418"/>
              <a:gd name="connsiteX17" fmla="*/ 2072575 w 5093938"/>
              <a:gd name="connsiteY17" fmla="*/ 449418 h 449418"/>
              <a:gd name="connsiteX18" fmla="*/ 1448373 w 5093938"/>
              <a:gd name="connsiteY18" fmla="*/ 449418 h 449418"/>
              <a:gd name="connsiteX19" fmla="*/ 724298 w 5093938"/>
              <a:gd name="connsiteY19" fmla="*/ 449418 h 449418"/>
              <a:gd name="connsiteX20" fmla="*/ 50160 w 5093938"/>
              <a:gd name="connsiteY20" fmla="*/ 449418 h 449418"/>
              <a:gd name="connsiteX21" fmla="*/ 0 w 5093938"/>
              <a:gd name="connsiteY21" fmla="*/ 399258 h 449418"/>
              <a:gd name="connsiteX22" fmla="*/ 0 w 5093938"/>
              <a:gd name="connsiteY22" fmla="*/ 50160 h 44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3938" h="449418" fill="none" extrusionOk="0">
                <a:moveTo>
                  <a:pt x="0" y="50160"/>
                </a:moveTo>
                <a:cubicBezTo>
                  <a:pt x="-6584" y="22084"/>
                  <a:pt x="24322" y="1605"/>
                  <a:pt x="50160" y="0"/>
                </a:cubicBezTo>
                <a:cubicBezTo>
                  <a:pt x="340905" y="-310"/>
                  <a:pt x="374711" y="-13581"/>
                  <a:pt x="674362" y="0"/>
                </a:cubicBezTo>
                <a:cubicBezTo>
                  <a:pt x="974013" y="13581"/>
                  <a:pt x="946591" y="20627"/>
                  <a:pt x="1198692" y="0"/>
                </a:cubicBezTo>
                <a:cubicBezTo>
                  <a:pt x="1450793" y="-20627"/>
                  <a:pt x="1714514" y="30950"/>
                  <a:pt x="1872831" y="0"/>
                </a:cubicBezTo>
                <a:cubicBezTo>
                  <a:pt x="2031148" y="-30950"/>
                  <a:pt x="2212545" y="-11692"/>
                  <a:pt x="2397160" y="0"/>
                </a:cubicBezTo>
                <a:cubicBezTo>
                  <a:pt x="2581775" y="11692"/>
                  <a:pt x="2904758" y="-28741"/>
                  <a:pt x="3071299" y="0"/>
                </a:cubicBezTo>
                <a:cubicBezTo>
                  <a:pt x="3237840" y="28741"/>
                  <a:pt x="3368844" y="2604"/>
                  <a:pt x="3545693" y="0"/>
                </a:cubicBezTo>
                <a:cubicBezTo>
                  <a:pt x="3722542" y="-2604"/>
                  <a:pt x="3887916" y="-835"/>
                  <a:pt x="4219831" y="0"/>
                </a:cubicBezTo>
                <a:cubicBezTo>
                  <a:pt x="4551746" y="835"/>
                  <a:pt x="4774341" y="-23940"/>
                  <a:pt x="5043778" y="0"/>
                </a:cubicBezTo>
                <a:cubicBezTo>
                  <a:pt x="5068894" y="1450"/>
                  <a:pt x="5095996" y="28033"/>
                  <a:pt x="5093938" y="50160"/>
                </a:cubicBezTo>
                <a:cubicBezTo>
                  <a:pt x="5104235" y="127728"/>
                  <a:pt x="5098445" y="251143"/>
                  <a:pt x="5093938" y="399258"/>
                </a:cubicBezTo>
                <a:cubicBezTo>
                  <a:pt x="5096958" y="426162"/>
                  <a:pt x="5071125" y="451884"/>
                  <a:pt x="5043778" y="449418"/>
                </a:cubicBezTo>
                <a:cubicBezTo>
                  <a:pt x="4879206" y="443981"/>
                  <a:pt x="4724128" y="449058"/>
                  <a:pt x="4519448" y="449418"/>
                </a:cubicBezTo>
                <a:cubicBezTo>
                  <a:pt x="4314768" y="449779"/>
                  <a:pt x="4195837" y="437425"/>
                  <a:pt x="3945182" y="449418"/>
                </a:cubicBezTo>
                <a:cubicBezTo>
                  <a:pt x="3694527" y="461411"/>
                  <a:pt x="3511057" y="443522"/>
                  <a:pt x="3320980" y="449418"/>
                </a:cubicBezTo>
                <a:cubicBezTo>
                  <a:pt x="3130903" y="455314"/>
                  <a:pt x="2945847" y="425616"/>
                  <a:pt x="2796650" y="449418"/>
                </a:cubicBezTo>
                <a:cubicBezTo>
                  <a:pt x="2647453" y="473221"/>
                  <a:pt x="2261262" y="450881"/>
                  <a:pt x="2072575" y="449418"/>
                </a:cubicBezTo>
                <a:cubicBezTo>
                  <a:pt x="1883888" y="447955"/>
                  <a:pt x="1671739" y="471801"/>
                  <a:pt x="1448373" y="449418"/>
                </a:cubicBezTo>
                <a:cubicBezTo>
                  <a:pt x="1225007" y="427035"/>
                  <a:pt x="959047" y="464694"/>
                  <a:pt x="724298" y="449418"/>
                </a:cubicBezTo>
                <a:cubicBezTo>
                  <a:pt x="489549" y="434142"/>
                  <a:pt x="369150" y="468150"/>
                  <a:pt x="50160" y="449418"/>
                </a:cubicBezTo>
                <a:cubicBezTo>
                  <a:pt x="20636" y="456089"/>
                  <a:pt x="3066" y="421798"/>
                  <a:pt x="0" y="399258"/>
                </a:cubicBezTo>
                <a:cubicBezTo>
                  <a:pt x="9845" y="236231"/>
                  <a:pt x="6226" y="163923"/>
                  <a:pt x="0" y="50160"/>
                </a:cubicBezTo>
                <a:close/>
              </a:path>
              <a:path w="5093938" h="449418" stroke="0" extrusionOk="0">
                <a:moveTo>
                  <a:pt x="0" y="50160"/>
                </a:moveTo>
                <a:cubicBezTo>
                  <a:pt x="-1219" y="21705"/>
                  <a:pt x="17957" y="1689"/>
                  <a:pt x="50160" y="0"/>
                </a:cubicBezTo>
                <a:cubicBezTo>
                  <a:pt x="322113" y="-18606"/>
                  <a:pt x="461264" y="-19495"/>
                  <a:pt x="774235" y="0"/>
                </a:cubicBezTo>
                <a:cubicBezTo>
                  <a:pt x="1087207" y="19495"/>
                  <a:pt x="1228625" y="-9780"/>
                  <a:pt x="1348501" y="0"/>
                </a:cubicBezTo>
                <a:cubicBezTo>
                  <a:pt x="1468377" y="9780"/>
                  <a:pt x="1761379" y="13551"/>
                  <a:pt x="1872831" y="0"/>
                </a:cubicBezTo>
                <a:cubicBezTo>
                  <a:pt x="1984283" y="-13551"/>
                  <a:pt x="2242483" y="-33525"/>
                  <a:pt x="2546969" y="0"/>
                </a:cubicBezTo>
                <a:cubicBezTo>
                  <a:pt x="2851455" y="33525"/>
                  <a:pt x="2993939" y="-2812"/>
                  <a:pt x="3121235" y="0"/>
                </a:cubicBezTo>
                <a:cubicBezTo>
                  <a:pt x="3248531" y="2812"/>
                  <a:pt x="3490214" y="-5080"/>
                  <a:pt x="3845310" y="0"/>
                </a:cubicBezTo>
                <a:cubicBezTo>
                  <a:pt x="4200407" y="5080"/>
                  <a:pt x="4262906" y="25142"/>
                  <a:pt x="4369640" y="0"/>
                </a:cubicBezTo>
                <a:cubicBezTo>
                  <a:pt x="4476374" y="-25142"/>
                  <a:pt x="4898354" y="-10853"/>
                  <a:pt x="5043778" y="0"/>
                </a:cubicBezTo>
                <a:cubicBezTo>
                  <a:pt x="5077417" y="1427"/>
                  <a:pt x="5092135" y="22165"/>
                  <a:pt x="5093938" y="50160"/>
                </a:cubicBezTo>
                <a:cubicBezTo>
                  <a:pt x="5104845" y="185096"/>
                  <a:pt x="5087522" y="246650"/>
                  <a:pt x="5093938" y="399258"/>
                </a:cubicBezTo>
                <a:cubicBezTo>
                  <a:pt x="5095284" y="425631"/>
                  <a:pt x="5076999" y="445860"/>
                  <a:pt x="5043778" y="449418"/>
                </a:cubicBezTo>
                <a:cubicBezTo>
                  <a:pt x="4795143" y="458804"/>
                  <a:pt x="4575056" y="455325"/>
                  <a:pt x="4419576" y="449418"/>
                </a:cubicBezTo>
                <a:cubicBezTo>
                  <a:pt x="4264096" y="443511"/>
                  <a:pt x="4061726" y="453689"/>
                  <a:pt x="3895246" y="449418"/>
                </a:cubicBezTo>
                <a:cubicBezTo>
                  <a:pt x="3728766" y="445148"/>
                  <a:pt x="3553741" y="446305"/>
                  <a:pt x="3271044" y="449418"/>
                </a:cubicBezTo>
                <a:cubicBezTo>
                  <a:pt x="2988347" y="452531"/>
                  <a:pt x="2710620" y="465372"/>
                  <a:pt x="2546969" y="449418"/>
                </a:cubicBezTo>
                <a:cubicBezTo>
                  <a:pt x="2383318" y="433464"/>
                  <a:pt x="2180209" y="431936"/>
                  <a:pt x="1922767" y="449418"/>
                </a:cubicBezTo>
                <a:cubicBezTo>
                  <a:pt x="1665325" y="466900"/>
                  <a:pt x="1676409" y="438313"/>
                  <a:pt x="1448373" y="449418"/>
                </a:cubicBezTo>
                <a:cubicBezTo>
                  <a:pt x="1220337" y="460523"/>
                  <a:pt x="1054819" y="475316"/>
                  <a:pt x="924043" y="449418"/>
                </a:cubicBezTo>
                <a:cubicBezTo>
                  <a:pt x="793267" y="423521"/>
                  <a:pt x="365036" y="457753"/>
                  <a:pt x="50160" y="449418"/>
                </a:cubicBezTo>
                <a:cubicBezTo>
                  <a:pt x="27372" y="448378"/>
                  <a:pt x="183" y="428702"/>
                  <a:pt x="0" y="399258"/>
                </a:cubicBezTo>
                <a:cubicBezTo>
                  <a:pt x="-9965" y="319589"/>
                  <a:pt x="-3233" y="161183"/>
                  <a:pt x="0" y="5016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1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01600" dist="101600" dir="2700000" algn="tl" rotWithShape="0">
              <a:srgbClr val="42C0D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D3FC206-6A03-4C52-B448-EEEC3118098A}"/>
              </a:ext>
            </a:extLst>
          </p:cNvPr>
          <p:cNvSpPr/>
          <p:nvPr/>
        </p:nvSpPr>
        <p:spPr>
          <a:xfrm>
            <a:off x="750045" y="1599566"/>
            <a:ext cx="189656" cy="86202"/>
          </a:xfrm>
          <a:custGeom>
            <a:avLst/>
            <a:gdLst>
              <a:gd name="connsiteX0" fmla="*/ 0 w 189656"/>
              <a:gd name="connsiteY0" fmla="*/ 43101 h 86202"/>
              <a:gd name="connsiteX1" fmla="*/ 94828 w 189656"/>
              <a:gd name="connsiteY1" fmla="*/ 0 h 86202"/>
              <a:gd name="connsiteX2" fmla="*/ 189656 w 189656"/>
              <a:gd name="connsiteY2" fmla="*/ 43101 h 86202"/>
              <a:gd name="connsiteX3" fmla="*/ 94828 w 189656"/>
              <a:gd name="connsiteY3" fmla="*/ 86202 h 86202"/>
              <a:gd name="connsiteX4" fmla="*/ 0 w 189656"/>
              <a:gd name="connsiteY4" fmla="*/ 43101 h 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56" h="86202" fill="none" extrusionOk="0">
                <a:moveTo>
                  <a:pt x="0" y="43101"/>
                </a:moveTo>
                <a:cubicBezTo>
                  <a:pt x="6207" y="20033"/>
                  <a:pt x="46275" y="-7860"/>
                  <a:pt x="94828" y="0"/>
                </a:cubicBezTo>
                <a:cubicBezTo>
                  <a:pt x="144770" y="-372"/>
                  <a:pt x="187221" y="21589"/>
                  <a:pt x="189656" y="43101"/>
                </a:cubicBezTo>
                <a:cubicBezTo>
                  <a:pt x="189449" y="64934"/>
                  <a:pt x="139184" y="97342"/>
                  <a:pt x="94828" y="86202"/>
                </a:cubicBezTo>
                <a:cubicBezTo>
                  <a:pt x="47411" y="88976"/>
                  <a:pt x="4589" y="68008"/>
                  <a:pt x="0" y="43101"/>
                </a:cubicBezTo>
                <a:close/>
              </a:path>
              <a:path w="189656" h="86202" stroke="0" extrusionOk="0">
                <a:moveTo>
                  <a:pt x="0" y="43101"/>
                </a:moveTo>
                <a:cubicBezTo>
                  <a:pt x="-2609" y="17687"/>
                  <a:pt x="32001" y="3924"/>
                  <a:pt x="94828" y="0"/>
                </a:cubicBezTo>
                <a:cubicBezTo>
                  <a:pt x="152676" y="1153"/>
                  <a:pt x="184110" y="19473"/>
                  <a:pt x="189656" y="43101"/>
                </a:cubicBezTo>
                <a:cubicBezTo>
                  <a:pt x="187015" y="69484"/>
                  <a:pt x="146370" y="90789"/>
                  <a:pt x="94828" y="86202"/>
                </a:cubicBezTo>
                <a:cubicBezTo>
                  <a:pt x="40805" y="85299"/>
                  <a:pt x="5271" y="69423"/>
                  <a:pt x="0" y="43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6127BF-5849-484F-81D6-CCD5C7CD6160}"/>
              </a:ext>
            </a:extLst>
          </p:cNvPr>
          <p:cNvSpPr txBox="1"/>
          <p:nvPr/>
        </p:nvSpPr>
        <p:spPr>
          <a:xfrm>
            <a:off x="1068671" y="501337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如溺水如何自我救助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597CE0D-3B79-4FBA-9408-22F1BF6BCF70}"/>
              </a:ext>
            </a:extLst>
          </p:cNvPr>
          <p:cNvSpPr/>
          <p:nvPr/>
        </p:nvSpPr>
        <p:spPr>
          <a:xfrm>
            <a:off x="750045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8100000" algn="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63E98DB-A843-4E7A-B139-3691F9F2BF26}"/>
              </a:ext>
            </a:extLst>
          </p:cNvPr>
          <p:cNvSpPr/>
          <p:nvPr/>
        </p:nvSpPr>
        <p:spPr>
          <a:xfrm rot="2132856">
            <a:off x="825992" y="1453494"/>
            <a:ext cx="153747" cy="153747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40000">
                <a:schemeClr val="bg1">
                  <a:alpha val="35000"/>
                </a:schemeClr>
              </a:gs>
              <a:gs pos="78000">
                <a:schemeClr val="accent1">
                  <a:lumMod val="45000"/>
                  <a:lumOff val="55000"/>
                  <a:alpha val="25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D4C497B-4507-4539-9CB4-D1F1B64F2BD3}"/>
              </a:ext>
            </a:extLst>
          </p:cNvPr>
          <p:cNvSpPr/>
          <p:nvPr/>
        </p:nvSpPr>
        <p:spPr>
          <a:xfrm rot="2132856">
            <a:off x="750546" y="1417450"/>
            <a:ext cx="188654" cy="388154"/>
          </a:xfrm>
          <a:custGeom>
            <a:avLst/>
            <a:gdLst>
              <a:gd name="connsiteX0" fmla="*/ 836155 w 1672310"/>
              <a:gd name="connsiteY0" fmla="*/ 0 h 3440769"/>
              <a:gd name="connsiteX1" fmla="*/ 1672310 w 1672310"/>
              <a:gd name="connsiteY1" fmla="*/ 836155 h 3440769"/>
              <a:gd name="connsiteX2" fmla="*/ 1004670 w 1672310"/>
              <a:gd name="connsiteY2" fmla="*/ 1655323 h 3440769"/>
              <a:gd name="connsiteX3" fmla="*/ 881737 w 1672310"/>
              <a:gd name="connsiteY3" fmla="*/ 1667715 h 3440769"/>
              <a:gd name="connsiteX4" fmla="*/ 892268 w 1672310"/>
              <a:gd name="connsiteY4" fmla="*/ 1667715 h 3440769"/>
              <a:gd name="connsiteX5" fmla="*/ 892268 w 1672310"/>
              <a:gd name="connsiteY5" fmla="*/ 1768460 h 3440769"/>
              <a:gd name="connsiteX6" fmla="*/ 917541 w 1672310"/>
              <a:gd name="connsiteY6" fmla="*/ 1768460 h 3440769"/>
              <a:gd name="connsiteX7" fmla="*/ 958235 w 1672310"/>
              <a:gd name="connsiteY7" fmla="*/ 1809154 h 3440769"/>
              <a:gd name="connsiteX8" fmla="*/ 958235 w 1672310"/>
              <a:gd name="connsiteY8" fmla="*/ 3400075 h 3440769"/>
              <a:gd name="connsiteX9" fmla="*/ 917541 w 1672310"/>
              <a:gd name="connsiteY9" fmla="*/ 3440769 h 3440769"/>
              <a:gd name="connsiteX10" fmla="*/ 754768 w 1672310"/>
              <a:gd name="connsiteY10" fmla="*/ 3440769 h 3440769"/>
              <a:gd name="connsiteX11" fmla="*/ 714074 w 1672310"/>
              <a:gd name="connsiteY11" fmla="*/ 3400075 h 3440769"/>
              <a:gd name="connsiteX12" fmla="*/ 714074 w 1672310"/>
              <a:gd name="connsiteY12" fmla="*/ 1809154 h 3440769"/>
              <a:gd name="connsiteX13" fmla="*/ 754768 w 1672310"/>
              <a:gd name="connsiteY13" fmla="*/ 1768460 h 3440769"/>
              <a:gd name="connsiteX14" fmla="*/ 780041 w 1672310"/>
              <a:gd name="connsiteY14" fmla="*/ 1768460 h 3440769"/>
              <a:gd name="connsiteX15" fmla="*/ 780041 w 1672310"/>
              <a:gd name="connsiteY15" fmla="*/ 1667715 h 3440769"/>
              <a:gd name="connsiteX16" fmla="*/ 790574 w 1672310"/>
              <a:gd name="connsiteY16" fmla="*/ 1667715 h 3440769"/>
              <a:gd name="connsiteX17" fmla="*/ 667641 w 1672310"/>
              <a:gd name="connsiteY17" fmla="*/ 1655323 h 3440769"/>
              <a:gd name="connsiteX18" fmla="*/ 0 w 1672310"/>
              <a:gd name="connsiteY18" fmla="*/ 836155 h 3440769"/>
              <a:gd name="connsiteX19" fmla="*/ 836155 w 1672310"/>
              <a:gd name="connsiteY19" fmla="*/ 0 h 34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310" h="3440769">
                <a:moveTo>
                  <a:pt x="836155" y="0"/>
                </a:moveTo>
                <a:cubicBezTo>
                  <a:pt x="1297951" y="0"/>
                  <a:pt x="1672310" y="374359"/>
                  <a:pt x="1672310" y="836155"/>
                </a:cubicBezTo>
                <a:cubicBezTo>
                  <a:pt x="1672310" y="1240227"/>
                  <a:pt x="1385692" y="1577354"/>
                  <a:pt x="1004670" y="1655323"/>
                </a:cubicBezTo>
                <a:lnTo>
                  <a:pt x="881737" y="1667715"/>
                </a:lnTo>
                <a:lnTo>
                  <a:pt x="892268" y="1667715"/>
                </a:lnTo>
                <a:lnTo>
                  <a:pt x="892268" y="1768460"/>
                </a:lnTo>
                <a:lnTo>
                  <a:pt x="917541" y="1768460"/>
                </a:lnTo>
                <a:cubicBezTo>
                  <a:pt x="940016" y="1768460"/>
                  <a:pt x="958235" y="1786679"/>
                  <a:pt x="958235" y="1809154"/>
                </a:cubicBezTo>
                <a:lnTo>
                  <a:pt x="958235" y="3400075"/>
                </a:lnTo>
                <a:cubicBezTo>
                  <a:pt x="958235" y="3422550"/>
                  <a:pt x="940016" y="3440769"/>
                  <a:pt x="917541" y="3440769"/>
                </a:cubicBezTo>
                <a:lnTo>
                  <a:pt x="754768" y="3440769"/>
                </a:lnTo>
                <a:cubicBezTo>
                  <a:pt x="732293" y="3440769"/>
                  <a:pt x="714074" y="3422550"/>
                  <a:pt x="714074" y="3400075"/>
                </a:cubicBezTo>
                <a:lnTo>
                  <a:pt x="714074" y="1809154"/>
                </a:lnTo>
                <a:cubicBezTo>
                  <a:pt x="714074" y="1786679"/>
                  <a:pt x="732293" y="1768460"/>
                  <a:pt x="754768" y="1768460"/>
                </a:cubicBezTo>
                <a:lnTo>
                  <a:pt x="780041" y="1768460"/>
                </a:lnTo>
                <a:lnTo>
                  <a:pt x="780041" y="1667715"/>
                </a:lnTo>
                <a:lnTo>
                  <a:pt x="790574" y="1667715"/>
                </a:lnTo>
                <a:lnTo>
                  <a:pt x="667641" y="1655323"/>
                </a:lnTo>
                <a:cubicBezTo>
                  <a:pt x="286619" y="1577354"/>
                  <a:pt x="0" y="1240227"/>
                  <a:pt x="0" y="836155"/>
                </a:cubicBezTo>
                <a:cubicBezTo>
                  <a:pt x="0" y="374359"/>
                  <a:pt x="374359" y="0"/>
                  <a:pt x="836155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85875E5-2B66-4D41-B81E-38C313BC4078}"/>
              </a:ext>
            </a:extLst>
          </p:cNvPr>
          <p:cNvSpPr txBox="1"/>
          <p:nvPr/>
        </p:nvSpPr>
        <p:spPr>
          <a:xfrm>
            <a:off x="1068671" y="1362139"/>
            <a:ext cx="3693319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会游泳者，溺水后如何自救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9D0A74F-1B64-4D82-B957-93BDA44BE33C}"/>
              </a:ext>
            </a:extLst>
          </p:cNvPr>
          <p:cNvSpPr txBox="1"/>
          <p:nvPr/>
        </p:nvSpPr>
        <p:spPr>
          <a:xfrm>
            <a:off x="1068671" y="3080887"/>
            <a:ext cx="3808129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同样要保持冷静，不要惊慌失措。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要心平气静，及时呼人援救。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555F49F-ACEE-4F0E-A998-1CD56653CAB3}"/>
              </a:ext>
            </a:extLst>
          </p:cNvPr>
          <p:cNvSpPr/>
          <p:nvPr/>
        </p:nvSpPr>
        <p:spPr>
          <a:xfrm>
            <a:off x="939701" y="2743807"/>
            <a:ext cx="126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C770515-A251-458C-8C96-7890FE655CA8}"/>
              </a:ext>
            </a:extLst>
          </p:cNvPr>
          <p:cNvSpPr txBox="1"/>
          <p:nvPr/>
        </p:nvSpPr>
        <p:spPr>
          <a:xfrm>
            <a:off x="1068671" y="2539423"/>
            <a:ext cx="923330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保持泠静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9F2553D7-1306-43EF-9797-1A0DC3542E3C}"/>
              </a:ext>
            </a:extLst>
          </p:cNvPr>
          <p:cNvSpPr/>
          <p:nvPr/>
        </p:nvSpPr>
        <p:spPr>
          <a:xfrm>
            <a:off x="6416606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73CEF50-7497-4640-8CDD-058785986128}"/>
              </a:ext>
            </a:extLst>
          </p:cNvPr>
          <p:cNvSpPr txBox="1"/>
          <p:nvPr/>
        </p:nvSpPr>
        <p:spPr>
          <a:xfrm>
            <a:off x="6705775" y="3080887"/>
            <a:ext cx="4546521" cy="2137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水下肌肉抽筋，可能是下水前没有做好热身活动、水中活动时间过久引起。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大小腿抽筋时，手握住抽筋的腿的脚趾，用力地向上拉，反复几次直至恢复；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手指抽筋时，迅速握紧拳头，用力伸直，反复几次直至恢复。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4EEDA083-D832-4953-A0C7-1E22B86CCC9D}"/>
              </a:ext>
            </a:extLst>
          </p:cNvPr>
          <p:cNvSpPr/>
          <p:nvPr/>
        </p:nvSpPr>
        <p:spPr>
          <a:xfrm>
            <a:off x="6558230" y="2743807"/>
            <a:ext cx="2376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C25F730-9004-49F7-976A-0C78278C8297}"/>
              </a:ext>
            </a:extLst>
          </p:cNvPr>
          <p:cNvSpPr txBox="1"/>
          <p:nvPr/>
        </p:nvSpPr>
        <p:spPr>
          <a:xfrm>
            <a:off x="6712175" y="2539423"/>
            <a:ext cx="2061955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肌肉抽筋导致的溺水</a:t>
            </a:r>
          </a:p>
        </p:txBody>
      </p:sp>
    </p:spTree>
    <p:extLst>
      <p:ext uri="{BB962C8B-B14F-4D97-AF65-F5344CB8AC3E}">
        <p14:creationId xmlns:p14="http://schemas.microsoft.com/office/powerpoint/2010/main" val="418444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B880F626-90B2-4E07-8532-766A44CE3C88}"/>
              </a:ext>
            </a:extLst>
          </p:cNvPr>
          <p:cNvSpPr/>
          <p:nvPr/>
        </p:nvSpPr>
        <p:spPr>
          <a:xfrm>
            <a:off x="660400" y="1374857"/>
            <a:ext cx="5093938" cy="449418"/>
          </a:xfrm>
          <a:custGeom>
            <a:avLst/>
            <a:gdLst>
              <a:gd name="connsiteX0" fmla="*/ 0 w 5093938"/>
              <a:gd name="connsiteY0" fmla="*/ 50160 h 449418"/>
              <a:gd name="connsiteX1" fmla="*/ 50160 w 5093938"/>
              <a:gd name="connsiteY1" fmla="*/ 0 h 449418"/>
              <a:gd name="connsiteX2" fmla="*/ 674362 w 5093938"/>
              <a:gd name="connsiteY2" fmla="*/ 0 h 449418"/>
              <a:gd name="connsiteX3" fmla="*/ 1198692 w 5093938"/>
              <a:gd name="connsiteY3" fmla="*/ 0 h 449418"/>
              <a:gd name="connsiteX4" fmla="*/ 1872831 w 5093938"/>
              <a:gd name="connsiteY4" fmla="*/ 0 h 449418"/>
              <a:gd name="connsiteX5" fmla="*/ 2397160 w 5093938"/>
              <a:gd name="connsiteY5" fmla="*/ 0 h 449418"/>
              <a:gd name="connsiteX6" fmla="*/ 3071299 w 5093938"/>
              <a:gd name="connsiteY6" fmla="*/ 0 h 449418"/>
              <a:gd name="connsiteX7" fmla="*/ 3545693 w 5093938"/>
              <a:gd name="connsiteY7" fmla="*/ 0 h 449418"/>
              <a:gd name="connsiteX8" fmla="*/ 4219831 w 5093938"/>
              <a:gd name="connsiteY8" fmla="*/ 0 h 449418"/>
              <a:gd name="connsiteX9" fmla="*/ 5043778 w 5093938"/>
              <a:gd name="connsiteY9" fmla="*/ 0 h 449418"/>
              <a:gd name="connsiteX10" fmla="*/ 5093938 w 5093938"/>
              <a:gd name="connsiteY10" fmla="*/ 50160 h 449418"/>
              <a:gd name="connsiteX11" fmla="*/ 5093938 w 5093938"/>
              <a:gd name="connsiteY11" fmla="*/ 399258 h 449418"/>
              <a:gd name="connsiteX12" fmla="*/ 5043778 w 5093938"/>
              <a:gd name="connsiteY12" fmla="*/ 449418 h 449418"/>
              <a:gd name="connsiteX13" fmla="*/ 4519448 w 5093938"/>
              <a:gd name="connsiteY13" fmla="*/ 449418 h 449418"/>
              <a:gd name="connsiteX14" fmla="*/ 3945182 w 5093938"/>
              <a:gd name="connsiteY14" fmla="*/ 449418 h 449418"/>
              <a:gd name="connsiteX15" fmla="*/ 3320980 w 5093938"/>
              <a:gd name="connsiteY15" fmla="*/ 449418 h 449418"/>
              <a:gd name="connsiteX16" fmla="*/ 2796650 w 5093938"/>
              <a:gd name="connsiteY16" fmla="*/ 449418 h 449418"/>
              <a:gd name="connsiteX17" fmla="*/ 2072575 w 5093938"/>
              <a:gd name="connsiteY17" fmla="*/ 449418 h 449418"/>
              <a:gd name="connsiteX18" fmla="*/ 1448373 w 5093938"/>
              <a:gd name="connsiteY18" fmla="*/ 449418 h 449418"/>
              <a:gd name="connsiteX19" fmla="*/ 724298 w 5093938"/>
              <a:gd name="connsiteY19" fmla="*/ 449418 h 449418"/>
              <a:gd name="connsiteX20" fmla="*/ 50160 w 5093938"/>
              <a:gd name="connsiteY20" fmla="*/ 449418 h 449418"/>
              <a:gd name="connsiteX21" fmla="*/ 0 w 5093938"/>
              <a:gd name="connsiteY21" fmla="*/ 399258 h 449418"/>
              <a:gd name="connsiteX22" fmla="*/ 0 w 5093938"/>
              <a:gd name="connsiteY22" fmla="*/ 50160 h 44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3938" h="449418" fill="none" extrusionOk="0">
                <a:moveTo>
                  <a:pt x="0" y="50160"/>
                </a:moveTo>
                <a:cubicBezTo>
                  <a:pt x="-6584" y="22084"/>
                  <a:pt x="24322" y="1605"/>
                  <a:pt x="50160" y="0"/>
                </a:cubicBezTo>
                <a:cubicBezTo>
                  <a:pt x="340905" y="-310"/>
                  <a:pt x="374711" y="-13581"/>
                  <a:pt x="674362" y="0"/>
                </a:cubicBezTo>
                <a:cubicBezTo>
                  <a:pt x="974013" y="13581"/>
                  <a:pt x="946591" y="20627"/>
                  <a:pt x="1198692" y="0"/>
                </a:cubicBezTo>
                <a:cubicBezTo>
                  <a:pt x="1450793" y="-20627"/>
                  <a:pt x="1714514" y="30950"/>
                  <a:pt x="1872831" y="0"/>
                </a:cubicBezTo>
                <a:cubicBezTo>
                  <a:pt x="2031148" y="-30950"/>
                  <a:pt x="2212545" y="-11692"/>
                  <a:pt x="2397160" y="0"/>
                </a:cubicBezTo>
                <a:cubicBezTo>
                  <a:pt x="2581775" y="11692"/>
                  <a:pt x="2904758" y="-28741"/>
                  <a:pt x="3071299" y="0"/>
                </a:cubicBezTo>
                <a:cubicBezTo>
                  <a:pt x="3237840" y="28741"/>
                  <a:pt x="3368844" y="2604"/>
                  <a:pt x="3545693" y="0"/>
                </a:cubicBezTo>
                <a:cubicBezTo>
                  <a:pt x="3722542" y="-2604"/>
                  <a:pt x="3887916" y="-835"/>
                  <a:pt x="4219831" y="0"/>
                </a:cubicBezTo>
                <a:cubicBezTo>
                  <a:pt x="4551746" y="835"/>
                  <a:pt x="4774341" y="-23940"/>
                  <a:pt x="5043778" y="0"/>
                </a:cubicBezTo>
                <a:cubicBezTo>
                  <a:pt x="5068894" y="1450"/>
                  <a:pt x="5095996" y="28033"/>
                  <a:pt x="5093938" y="50160"/>
                </a:cubicBezTo>
                <a:cubicBezTo>
                  <a:pt x="5104235" y="127728"/>
                  <a:pt x="5098445" y="251143"/>
                  <a:pt x="5093938" y="399258"/>
                </a:cubicBezTo>
                <a:cubicBezTo>
                  <a:pt x="5096958" y="426162"/>
                  <a:pt x="5071125" y="451884"/>
                  <a:pt x="5043778" y="449418"/>
                </a:cubicBezTo>
                <a:cubicBezTo>
                  <a:pt x="4879206" y="443981"/>
                  <a:pt x="4724128" y="449058"/>
                  <a:pt x="4519448" y="449418"/>
                </a:cubicBezTo>
                <a:cubicBezTo>
                  <a:pt x="4314768" y="449779"/>
                  <a:pt x="4195837" y="437425"/>
                  <a:pt x="3945182" y="449418"/>
                </a:cubicBezTo>
                <a:cubicBezTo>
                  <a:pt x="3694527" y="461411"/>
                  <a:pt x="3511057" y="443522"/>
                  <a:pt x="3320980" y="449418"/>
                </a:cubicBezTo>
                <a:cubicBezTo>
                  <a:pt x="3130903" y="455314"/>
                  <a:pt x="2945847" y="425616"/>
                  <a:pt x="2796650" y="449418"/>
                </a:cubicBezTo>
                <a:cubicBezTo>
                  <a:pt x="2647453" y="473221"/>
                  <a:pt x="2261262" y="450881"/>
                  <a:pt x="2072575" y="449418"/>
                </a:cubicBezTo>
                <a:cubicBezTo>
                  <a:pt x="1883888" y="447955"/>
                  <a:pt x="1671739" y="471801"/>
                  <a:pt x="1448373" y="449418"/>
                </a:cubicBezTo>
                <a:cubicBezTo>
                  <a:pt x="1225007" y="427035"/>
                  <a:pt x="959047" y="464694"/>
                  <a:pt x="724298" y="449418"/>
                </a:cubicBezTo>
                <a:cubicBezTo>
                  <a:pt x="489549" y="434142"/>
                  <a:pt x="369150" y="468150"/>
                  <a:pt x="50160" y="449418"/>
                </a:cubicBezTo>
                <a:cubicBezTo>
                  <a:pt x="20636" y="456089"/>
                  <a:pt x="3066" y="421798"/>
                  <a:pt x="0" y="399258"/>
                </a:cubicBezTo>
                <a:cubicBezTo>
                  <a:pt x="9845" y="236231"/>
                  <a:pt x="6226" y="163923"/>
                  <a:pt x="0" y="50160"/>
                </a:cubicBezTo>
                <a:close/>
              </a:path>
              <a:path w="5093938" h="449418" stroke="0" extrusionOk="0">
                <a:moveTo>
                  <a:pt x="0" y="50160"/>
                </a:moveTo>
                <a:cubicBezTo>
                  <a:pt x="-1219" y="21705"/>
                  <a:pt x="17957" y="1689"/>
                  <a:pt x="50160" y="0"/>
                </a:cubicBezTo>
                <a:cubicBezTo>
                  <a:pt x="322113" y="-18606"/>
                  <a:pt x="461264" y="-19495"/>
                  <a:pt x="774235" y="0"/>
                </a:cubicBezTo>
                <a:cubicBezTo>
                  <a:pt x="1087207" y="19495"/>
                  <a:pt x="1228625" y="-9780"/>
                  <a:pt x="1348501" y="0"/>
                </a:cubicBezTo>
                <a:cubicBezTo>
                  <a:pt x="1468377" y="9780"/>
                  <a:pt x="1761379" y="13551"/>
                  <a:pt x="1872831" y="0"/>
                </a:cubicBezTo>
                <a:cubicBezTo>
                  <a:pt x="1984283" y="-13551"/>
                  <a:pt x="2242483" y="-33525"/>
                  <a:pt x="2546969" y="0"/>
                </a:cubicBezTo>
                <a:cubicBezTo>
                  <a:pt x="2851455" y="33525"/>
                  <a:pt x="2993939" y="-2812"/>
                  <a:pt x="3121235" y="0"/>
                </a:cubicBezTo>
                <a:cubicBezTo>
                  <a:pt x="3248531" y="2812"/>
                  <a:pt x="3490214" y="-5080"/>
                  <a:pt x="3845310" y="0"/>
                </a:cubicBezTo>
                <a:cubicBezTo>
                  <a:pt x="4200407" y="5080"/>
                  <a:pt x="4262906" y="25142"/>
                  <a:pt x="4369640" y="0"/>
                </a:cubicBezTo>
                <a:cubicBezTo>
                  <a:pt x="4476374" y="-25142"/>
                  <a:pt x="4898354" y="-10853"/>
                  <a:pt x="5043778" y="0"/>
                </a:cubicBezTo>
                <a:cubicBezTo>
                  <a:pt x="5077417" y="1427"/>
                  <a:pt x="5092135" y="22165"/>
                  <a:pt x="5093938" y="50160"/>
                </a:cubicBezTo>
                <a:cubicBezTo>
                  <a:pt x="5104845" y="185096"/>
                  <a:pt x="5087522" y="246650"/>
                  <a:pt x="5093938" y="399258"/>
                </a:cubicBezTo>
                <a:cubicBezTo>
                  <a:pt x="5095284" y="425631"/>
                  <a:pt x="5076999" y="445860"/>
                  <a:pt x="5043778" y="449418"/>
                </a:cubicBezTo>
                <a:cubicBezTo>
                  <a:pt x="4795143" y="458804"/>
                  <a:pt x="4575056" y="455325"/>
                  <a:pt x="4419576" y="449418"/>
                </a:cubicBezTo>
                <a:cubicBezTo>
                  <a:pt x="4264096" y="443511"/>
                  <a:pt x="4061726" y="453689"/>
                  <a:pt x="3895246" y="449418"/>
                </a:cubicBezTo>
                <a:cubicBezTo>
                  <a:pt x="3728766" y="445148"/>
                  <a:pt x="3553741" y="446305"/>
                  <a:pt x="3271044" y="449418"/>
                </a:cubicBezTo>
                <a:cubicBezTo>
                  <a:pt x="2988347" y="452531"/>
                  <a:pt x="2710620" y="465372"/>
                  <a:pt x="2546969" y="449418"/>
                </a:cubicBezTo>
                <a:cubicBezTo>
                  <a:pt x="2383318" y="433464"/>
                  <a:pt x="2180209" y="431936"/>
                  <a:pt x="1922767" y="449418"/>
                </a:cubicBezTo>
                <a:cubicBezTo>
                  <a:pt x="1665325" y="466900"/>
                  <a:pt x="1676409" y="438313"/>
                  <a:pt x="1448373" y="449418"/>
                </a:cubicBezTo>
                <a:cubicBezTo>
                  <a:pt x="1220337" y="460523"/>
                  <a:pt x="1054819" y="475316"/>
                  <a:pt x="924043" y="449418"/>
                </a:cubicBezTo>
                <a:cubicBezTo>
                  <a:pt x="793267" y="423521"/>
                  <a:pt x="365036" y="457753"/>
                  <a:pt x="50160" y="449418"/>
                </a:cubicBezTo>
                <a:cubicBezTo>
                  <a:pt x="27372" y="448378"/>
                  <a:pt x="183" y="428702"/>
                  <a:pt x="0" y="399258"/>
                </a:cubicBezTo>
                <a:cubicBezTo>
                  <a:pt x="-9965" y="319589"/>
                  <a:pt x="-3233" y="161183"/>
                  <a:pt x="0" y="5016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1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01600" dist="101600" dir="2700000" algn="tl" rotWithShape="0">
              <a:srgbClr val="42C0D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D3FC206-6A03-4C52-B448-EEEC3118098A}"/>
              </a:ext>
            </a:extLst>
          </p:cNvPr>
          <p:cNvSpPr/>
          <p:nvPr/>
        </p:nvSpPr>
        <p:spPr>
          <a:xfrm>
            <a:off x="750045" y="1599566"/>
            <a:ext cx="189656" cy="86202"/>
          </a:xfrm>
          <a:custGeom>
            <a:avLst/>
            <a:gdLst>
              <a:gd name="connsiteX0" fmla="*/ 0 w 189656"/>
              <a:gd name="connsiteY0" fmla="*/ 43101 h 86202"/>
              <a:gd name="connsiteX1" fmla="*/ 94828 w 189656"/>
              <a:gd name="connsiteY1" fmla="*/ 0 h 86202"/>
              <a:gd name="connsiteX2" fmla="*/ 189656 w 189656"/>
              <a:gd name="connsiteY2" fmla="*/ 43101 h 86202"/>
              <a:gd name="connsiteX3" fmla="*/ 94828 w 189656"/>
              <a:gd name="connsiteY3" fmla="*/ 86202 h 86202"/>
              <a:gd name="connsiteX4" fmla="*/ 0 w 189656"/>
              <a:gd name="connsiteY4" fmla="*/ 43101 h 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56" h="86202" fill="none" extrusionOk="0">
                <a:moveTo>
                  <a:pt x="0" y="43101"/>
                </a:moveTo>
                <a:cubicBezTo>
                  <a:pt x="6207" y="20033"/>
                  <a:pt x="46275" y="-7860"/>
                  <a:pt x="94828" y="0"/>
                </a:cubicBezTo>
                <a:cubicBezTo>
                  <a:pt x="144770" y="-372"/>
                  <a:pt x="187221" y="21589"/>
                  <a:pt x="189656" y="43101"/>
                </a:cubicBezTo>
                <a:cubicBezTo>
                  <a:pt x="189449" y="64934"/>
                  <a:pt x="139184" y="97342"/>
                  <a:pt x="94828" y="86202"/>
                </a:cubicBezTo>
                <a:cubicBezTo>
                  <a:pt x="47411" y="88976"/>
                  <a:pt x="4589" y="68008"/>
                  <a:pt x="0" y="43101"/>
                </a:cubicBezTo>
                <a:close/>
              </a:path>
              <a:path w="189656" h="86202" stroke="0" extrusionOk="0">
                <a:moveTo>
                  <a:pt x="0" y="43101"/>
                </a:moveTo>
                <a:cubicBezTo>
                  <a:pt x="-2609" y="17687"/>
                  <a:pt x="32001" y="3924"/>
                  <a:pt x="94828" y="0"/>
                </a:cubicBezTo>
                <a:cubicBezTo>
                  <a:pt x="152676" y="1153"/>
                  <a:pt x="184110" y="19473"/>
                  <a:pt x="189656" y="43101"/>
                </a:cubicBezTo>
                <a:cubicBezTo>
                  <a:pt x="187015" y="69484"/>
                  <a:pt x="146370" y="90789"/>
                  <a:pt x="94828" y="86202"/>
                </a:cubicBezTo>
                <a:cubicBezTo>
                  <a:pt x="40805" y="85299"/>
                  <a:pt x="5271" y="69423"/>
                  <a:pt x="0" y="43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6127BF-5849-484F-81D6-CCD5C7CD6160}"/>
              </a:ext>
            </a:extLst>
          </p:cNvPr>
          <p:cNvSpPr txBox="1"/>
          <p:nvPr/>
        </p:nvSpPr>
        <p:spPr>
          <a:xfrm>
            <a:off x="1068671" y="501337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如溺水如何自我救助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597CE0D-3B79-4FBA-9408-22F1BF6BCF70}"/>
              </a:ext>
            </a:extLst>
          </p:cNvPr>
          <p:cNvSpPr/>
          <p:nvPr/>
        </p:nvSpPr>
        <p:spPr>
          <a:xfrm>
            <a:off x="750045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8100000" algn="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63E98DB-A843-4E7A-B139-3691F9F2BF26}"/>
              </a:ext>
            </a:extLst>
          </p:cNvPr>
          <p:cNvSpPr/>
          <p:nvPr/>
        </p:nvSpPr>
        <p:spPr>
          <a:xfrm rot="2132856">
            <a:off x="825992" y="1453494"/>
            <a:ext cx="153747" cy="153747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40000">
                <a:schemeClr val="bg1">
                  <a:alpha val="35000"/>
                </a:schemeClr>
              </a:gs>
              <a:gs pos="78000">
                <a:schemeClr val="accent1">
                  <a:lumMod val="45000"/>
                  <a:lumOff val="55000"/>
                  <a:alpha val="25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D4C497B-4507-4539-9CB4-D1F1B64F2BD3}"/>
              </a:ext>
            </a:extLst>
          </p:cNvPr>
          <p:cNvSpPr/>
          <p:nvPr/>
        </p:nvSpPr>
        <p:spPr>
          <a:xfrm rot="2132856">
            <a:off x="750546" y="1417450"/>
            <a:ext cx="188654" cy="388154"/>
          </a:xfrm>
          <a:custGeom>
            <a:avLst/>
            <a:gdLst>
              <a:gd name="connsiteX0" fmla="*/ 836155 w 1672310"/>
              <a:gd name="connsiteY0" fmla="*/ 0 h 3440769"/>
              <a:gd name="connsiteX1" fmla="*/ 1672310 w 1672310"/>
              <a:gd name="connsiteY1" fmla="*/ 836155 h 3440769"/>
              <a:gd name="connsiteX2" fmla="*/ 1004670 w 1672310"/>
              <a:gd name="connsiteY2" fmla="*/ 1655323 h 3440769"/>
              <a:gd name="connsiteX3" fmla="*/ 881737 w 1672310"/>
              <a:gd name="connsiteY3" fmla="*/ 1667715 h 3440769"/>
              <a:gd name="connsiteX4" fmla="*/ 892268 w 1672310"/>
              <a:gd name="connsiteY4" fmla="*/ 1667715 h 3440769"/>
              <a:gd name="connsiteX5" fmla="*/ 892268 w 1672310"/>
              <a:gd name="connsiteY5" fmla="*/ 1768460 h 3440769"/>
              <a:gd name="connsiteX6" fmla="*/ 917541 w 1672310"/>
              <a:gd name="connsiteY6" fmla="*/ 1768460 h 3440769"/>
              <a:gd name="connsiteX7" fmla="*/ 958235 w 1672310"/>
              <a:gd name="connsiteY7" fmla="*/ 1809154 h 3440769"/>
              <a:gd name="connsiteX8" fmla="*/ 958235 w 1672310"/>
              <a:gd name="connsiteY8" fmla="*/ 3400075 h 3440769"/>
              <a:gd name="connsiteX9" fmla="*/ 917541 w 1672310"/>
              <a:gd name="connsiteY9" fmla="*/ 3440769 h 3440769"/>
              <a:gd name="connsiteX10" fmla="*/ 754768 w 1672310"/>
              <a:gd name="connsiteY10" fmla="*/ 3440769 h 3440769"/>
              <a:gd name="connsiteX11" fmla="*/ 714074 w 1672310"/>
              <a:gd name="connsiteY11" fmla="*/ 3400075 h 3440769"/>
              <a:gd name="connsiteX12" fmla="*/ 714074 w 1672310"/>
              <a:gd name="connsiteY12" fmla="*/ 1809154 h 3440769"/>
              <a:gd name="connsiteX13" fmla="*/ 754768 w 1672310"/>
              <a:gd name="connsiteY13" fmla="*/ 1768460 h 3440769"/>
              <a:gd name="connsiteX14" fmla="*/ 780041 w 1672310"/>
              <a:gd name="connsiteY14" fmla="*/ 1768460 h 3440769"/>
              <a:gd name="connsiteX15" fmla="*/ 780041 w 1672310"/>
              <a:gd name="connsiteY15" fmla="*/ 1667715 h 3440769"/>
              <a:gd name="connsiteX16" fmla="*/ 790574 w 1672310"/>
              <a:gd name="connsiteY16" fmla="*/ 1667715 h 3440769"/>
              <a:gd name="connsiteX17" fmla="*/ 667641 w 1672310"/>
              <a:gd name="connsiteY17" fmla="*/ 1655323 h 3440769"/>
              <a:gd name="connsiteX18" fmla="*/ 0 w 1672310"/>
              <a:gd name="connsiteY18" fmla="*/ 836155 h 3440769"/>
              <a:gd name="connsiteX19" fmla="*/ 836155 w 1672310"/>
              <a:gd name="connsiteY19" fmla="*/ 0 h 34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310" h="3440769">
                <a:moveTo>
                  <a:pt x="836155" y="0"/>
                </a:moveTo>
                <a:cubicBezTo>
                  <a:pt x="1297951" y="0"/>
                  <a:pt x="1672310" y="374359"/>
                  <a:pt x="1672310" y="836155"/>
                </a:cubicBezTo>
                <a:cubicBezTo>
                  <a:pt x="1672310" y="1240227"/>
                  <a:pt x="1385692" y="1577354"/>
                  <a:pt x="1004670" y="1655323"/>
                </a:cubicBezTo>
                <a:lnTo>
                  <a:pt x="881737" y="1667715"/>
                </a:lnTo>
                <a:lnTo>
                  <a:pt x="892268" y="1667715"/>
                </a:lnTo>
                <a:lnTo>
                  <a:pt x="892268" y="1768460"/>
                </a:lnTo>
                <a:lnTo>
                  <a:pt x="917541" y="1768460"/>
                </a:lnTo>
                <a:cubicBezTo>
                  <a:pt x="940016" y="1768460"/>
                  <a:pt x="958235" y="1786679"/>
                  <a:pt x="958235" y="1809154"/>
                </a:cubicBezTo>
                <a:lnTo>
                  <a:pt x="958235" y="3400075"/>
                </a:lnTo>
                <a:cubicBezTo>
                  <a:pt x="958235" y="3422550"/>
                  <a:pt x="940016" y="3440769"/>
                  <a:pt x="917541" y="3440769"/>
                </a:cubicBezTo>
                <a:lnTo>
                  <a:pt x="754768" y="3440769"/>
                </a:lnTo>
                <a:cubicBezTo>
                  <a:pt x="732293" y="3440769"/>
                  <a:pt x="714074" y="3422550"/>
                  <a:pt x="714074" y="3400075"/>
                </a:cubicBezTo>
                <a:lnTo>
                  <a:pt x="714074" y="1809154"/>
                </a:lnTo>
                <a:cubicBezTo>
                  <a:pt x="714074" y="1786679"/>
                  <a:pt x="732293" y="1768460"/>
                  <a:pt x="754768" y="1768460"/>
                </a:cubicBezTo>
                <a:lnTo>
                  <a:pt x="780041" y="1768460"/>
                </a:lnTo>
                <a:lnTo>
                  <a:pt x="780041" y="1667715"/>
                </a:lnTo>
                <a:lnTo>
                  <a:pt x="790574" y="1667715"/>
                </a:lnTo>
                <a:lnTo>
                  <a:pt x="667641" y="1655323"/>
                </a:lnTo>
                <a:cubicBezTo>
                  <a:pt x="286619" y="1577354"/>
                  <a:pt x="0" y="1240227"/>
                  <a:pt x="0" y="836155"/>
                </a:cubicBezTo>
                <a:cubicBezTo>
                  <a:pt x="0" y="374359"/>
                  <a:pt x="374359" y="0"/>
                  <a:pt x="836155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85875E5-2B66-4D41-B81E-38C313BC4078}"/>
              </a:ext>
            </a:extLst>
          </p:cNvPr>
          <p:cNvSpPr txBox="1"/>
          <p:nvPr/>
        </p:nvSpPr>
        <p:spPr>
          <a:xfrm>
            <a:off x="1068671" y="1362139"/>
            <a:ext cx="3693319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会游泳者，溺水后如何自救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9D0A74F-1B64-4D82-B957-93BDA44BE33C}"/>
              </a:ext>
            </a:extLst>
          </p:cNvPr>
          <p:cNvSpPr txBox="1"/>
          <p:nvPr/>
        </p:nvSpPr>
        <p:spPr>
          <a:xfrm>
            <a:off x="1055688" y="3080887"/>
            <a:ext cx="4623665" cy="1777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吸气后屏气钻入水中，睁眼观察被缠绕之处，同时用双手帮助慢慢解脱被缠绕之处，切勿挣扎；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摆脱水草后，轻轻踢腿而游，尽快离开水草丛生的地方。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555F49F-ACEE-4F0E-A998-1CD56653CAB3}"/>
              </a:ext>
            </a:extLst>
          </p:cNvPr>
          <p:cNvSpPr/>
          <p:nvPr/>
        </p:nvSpPr>
        <p:spPr>
          <a:xfrm>
            <a:off x="939701" y="2743807"/>
            <a:ext cx="2556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C770515-A251-458C-8C96-7890FE655CA8}"/>
              </a:ext>
            </a:extLst>
          </p:cNvPr>
          <p:cNvSpPr txBox="1"/>
          <p:nvPr/>
        </p:nvSpPr>
        <p:spPr>
          <a:xfrm>
            <a:off x="1068671" y="2539423"/>
            <a:ext cx="2308324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被水草缠住导致的溺水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9F2553D7-1306-43EF-9797-1A0DC3542E3C}"/>
              </a:ext>
            </a:extLst>
          </p:cNvPr>
          <p:cNvSpPr/>
          <p:nvPr/>
        </p:nvSpPr>
        <p:spPr>
          <a:xfrm>
            <a:off x="6416606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C7FF869-B2F5-4409-A7CE-ADB7760D0381}"/>
              </a:ext>
            </a:extLst>
          </p:cNvPr>
          <p:cNvSpPr txBox="1"/>
          <p:nvPr/>
        </p:nvSpPr>
        <p:spPr>
          <a:xfrm>
            <a:off x="6705775" y="3080887"/>
            <a:ext cx="4546521" cy="1057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前方若有旋涡，无法躲避时，要将身体伸展到最大，增加在水中的漂浮面积，经过漩涡边缘时爬泳，快速地离开漩涡。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D62ADFB-6A82-415B-B73A-6033B2BB3B44}"/>
              </a:ext>
            </a:extLst>
          </p:cNvPr>
          <p:cNvSpPr/>
          <p:nvPr/>
        </p:nvSpPr>
        <p:spPr>
          <a:xfrm>
            <a:off x="6558230" y="2743807"/>
            <a:ext cx="19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A53FF61-5867-484D-89B2-75C7AEB30FA7}"/>
              </a:ext>
            </a:extLst>
          </p:cNvPr>
          <p:cNvSpPr txBox="1"/>
          <p:nvPr/>
        </p:nvSpPr>
        <p:spPr>
          <a:xfrm>
            <a:off x="6712175" y="2539423"/>
            <a:ext cx="1606325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身陷漩涡自救法</a:t>
            </a:r>
          </a:p>
        </p:txBody>
      </p:sp>
    </p:spTree>
    <p:extLst>
      <p:ext uri="{BB962C8B-B14F-4D97-AF65-F5344CB8AC3E}">
        <p14:creationId xmlns:p14="http://schemas.microsoft.com/office/powerpoint/2010/main" val="2650496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顺序访问存储器 1">
            <a:extLst>
              <a:ext uri="{FF2B5EF4-FFF2-40B4-BE49-F238E27FC236}">
                <a16:creationId xmlns:a16="http://schemas.microsoft.com/office/drawing/2014/main" id="{CFD3E2D3-8421-4137-85C3-6A6D4F4ED06A}"/>
              </a:ext>
            </a:extLst>
          </p:cNvPr>
          <p:cNvSpPr/>
          <p:nvPr/>
        </p:nvSpPr>
        <p:spPr>
          <a:xfrm>
            <a:off x="2799442" y="908692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82561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89439 h 4944231"/>
              <a:gd name="connsiteX8" fmla="*/ 6249308 w 6249308"/>
              <a:gd name="connsiteY8" fmla="*/ 4944231 h 4944231"/>
              <a:gd name="connsiteX9" fmla="*/ 5728532 w 6249308"/>
              <a:gd name="connsiteY9" fmla="*/ 4944231 h 4944231"/>
              <a:gd name="connsiteX10" fmla="*/ 5270250 w 6249308"/>
              <a:gd name="connsiteY10" fmla="*/ 4944231 h 4944231"/>
              <a:gd name="connsiteX11" fmla="*/ 4686981 w 6249308"/>
              <a:gd name="connsiteY11" fmla="*/ 4944231 h 4944231"/>
              <a:gd name="connsiteX12" fmla="*/ 4197452 w 6249308"/>
              <a:gd name="connsiteY12" fmla="*/ 4944231 h 4944231"/>
              <a:gd name="connsiteX13" fmla="*/ 3770416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443428" y="4923612"/>
                  <a:pt x="457526" y="4108923"/>
                  <a:pt x="123466" y="3160171"/>
                </a:cubicBezTo>
                <a:cubicBezTo>
                  <a:pt x="-325010" y="1876019"/>
                  <a:pt x="340668" y="710360"/>
                  <a:pt x="2007352" y="163446"/>
                </a:cubicBezTo>
                <a:cubicBezTo>
                  <a:pt x="3117285" y="-121817"/>
                  <a:pt x="4643041" y="177454"/>
                  <a:pt x="5318721" y="711968"/>
                </a:cubicBezTo>
                <a:cubicBezTo>
                  <a:pt x="6534419" y="2127926"/>
                  <a:pt x="6703689" y="3164986"/>
                  <a:pt x="5334118" y="4220165"/>
                </a:cubicBezTo>
                <a:cubicBezTo>
                  <a:pt x="5427830" y="4205023"/>
                  <a:pt x="5637661" y="4259576"/>
                  <a:pt x="5782561" y="4220165"/>
                </a:cubicBezTo>
                <a:cubicBezTo>
                  <a:pt x="5927461" y="4180754"/>
                  <a:pt x="6064719" y="4238664"/>
                  <a:pt x="6249308" y="4220165"/>
                </a:cubicBezTo>
                <a:cubicBezTo>
                  <a:pt x="6265391" y="4386800"/>
                  <a:pt x="6248412" y="4474259"/>
                  <a:pt x="6249308" y="4589439"/>
                </a:cubicBezTo>
                <a:cubicBezTo>
                  <a:pt x="6250204" y="4704619"/>
                  <a:pt x="6217759" y="4807188"/>
                  <a:pt x="6249308" y="4944231"/>
                </a:cubicBezTo>
                <a:cubicBezTo>
                  <a:pt x="6014830" y="4991116"/>
                  <a:pt x="5923962" y="4910659"/>
                  <a:pt x="5728532" y="4944231"/>
                </a:cubicBezTo>
                <a:cubicBezTo>
                  <a:pt x="5533102" y="4977803"/>
                  <a:pt x="5409862" y="4921590"/>
                  <a:pt x="5270250" y="4944231"/>
                </a:cubicBezTo>
                <a:cubicBezTo>
                  <a:pt x="5130638" y="4966872"/>
                  <a:pt x="4885061" y="4943581"/>
                  <a:pt x="4686981" y="4944231"/>
                </a:cubicBezTo>
                <a:cubicBezTo>
                  <a:pt x="4488901" y="4944881"/>
                  <a:pt x="4410726" y="4912445"/>
                  <a:pt x="4197452" y="4944231"/>
                </a:cubicBezTo>
                <a:cubicBezTo>
                  <a:pt x="3984178" y="4976017"/>
                  <a:pt x="3935397" y="4899744"/>
                  <a:pt x="3770416" y="4944231"/>
                </a:cubicBezTo>
                <a:cubicBezTo>
                  <a:pt x="3605435" y="4988718"/>
                  <a:pt x="3339560" y="4938128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637059" y="4884496"/>
                  <a:pt x="320751" y="4288241"/>
                  <a:pt x="123466" y="3160171"/>
                </a:cubicBezTo>
                <a:cubicBezTo>
                  <a:pt x="-206492" y="1951415"/>
                  <a:pt x="418430" y="625309"/>
                  <a:pt x="2007352" y="163446"/>
                </a:cubicBezTo>
                <a:cubicBezTo>
                  <a:pt x="3100723" y="-133494"/>
                  <a:pt x="4393341" y="324193"/>
                  <a:pt x="5318721" y="711968"/>
                </a:cubicBezTo>
                <a:cubicBezTo>
                  <a:pt x="6158814" y="1459455"/>
                  <a:pt x="6772310" y="3351268"/>
                  <a:pt x="5334118" y="4220165"/>
                </a:cubicBezTo>
                <a:cubicBezTo>
                  <a:pt x="5431999" y="4194273"/>
                  <a:pt x="5563658" y="4223940"/>
                  <a:pt x="5773409" y="4220165"/>
                </a:cubicBezTo>
                <a:cubicBezTo>
                  <a:pt x="5983160" y="4216390"/>
                  <a:pt x="6111484" y="4251967"/>
                  <a:pt x="6249308" y="4220165"/>
                </a:cubicBezTo>
                <a:cubicBezTo>
                  <a:pt x="6277545" y="4344730"/>
                  <a:pt x="6212273" y="4407794"/>
                  <a:pt x="6249308" y="4567717"/>
                </a:cubicBezTo>
                <a:cubicBezTo>
                  <a:pt x="6286343" y="4727640"/>
                  <a:pt x="6245854" y="4835431"/>
                  <a:pt x="6249308" y="4944231"/>
                </a:cubicBezTo>
                <a:cubicBezTo>
                  <a:pt x="5971262" y="5007350"/>
                  <a:pt x="5955364" y="4937139"/>
                  <a:pt x="5666039" y="4944231"/>
                </a:cubicBezTo>
                <a:cubicBezTo>
                  <a:pt x="5376714" y="4951323"/>
                  <a:pt x="5379823" y="4927248"/>
                  <a:pt x="5114017" y="4944231"/>
                </a:cubicBezTo>
                <a:cubicBezTo>
                  <a:pt x="4848211" y="4961214"/>
                  <a:pt x="4787368" y="4906814"/>
                  <a:pt x="4686981" y="4944231"/>
                </a:cubicBezTo>
                <a:cubicBezTo>
                  <a:pt x="4586594" y="4981648"/>
                  <a:pt x="4290001" y="4885477"/>
                  <a:pt x="4166205" y="4944231"/>
                </a:cubicBezTo>
                <a:cubicBezTo>
                  <a:pt x="4042409" y="5002985"/>
                  <a:pt x="3904215" y="4882634"/>
                  <a:pt x="3645430" y="4944231"/>
                </a:cubicBezTo>
                <a:cubicBezTo>
                  <a:pt x="3386645" y="5005828"/>
                  <a:pt x="3363765" y="4930477"/>
                  <a:pt x="3124654" y="494423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顺序访问存储器 2">
            <a:extLst>
              <a:ext uri="{FF2B5EF4-FFF2-40B4-BE49-F238E27FC236}">
                <a16:creationId xmlns:a16="http://schemas.microsoft.com/office/drawing/2014/main" id="{8579DB09-219C-4C18-B38F-1F056C9723FD}"/>
              </a:ext>
            </a:extLst>
          </p:cNvPr>
          <p:cNvSpPr/>
          <p:nvPr/>
        </p:nvSpPr>
        <p:spPr>
          <a:xfrm>
            <a:off x="2724149" y="861634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64257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60476 h 4944231"/>
              <a:gd name="connsiteX8" fmla="*/ 6249308 w 6249308"/>
              <a:gd name="connsiteY8" fmla="*/ 4944231 h 4944231"/>
              <a:gd name="connsiteX9" fmla="*/ 5666039 w 6249308"/>
              <a:gd name="connsiteY9" fmla="*/ 4944231 h 4944231"/>
              <a:gd name="connsiteX10" fmla="*/ 5239003 w 6249308"/>
              <a:gd name="connsiteY10" fmla="*/ 4944231 h 4944231"/>
              <a:gd name="connsiteX11" fmla="*/ 4749474 w 6249308"/>
              <a:gd name="connsiteY11" fmla="*/ 4944231 h 4944231"/>
              <a:gd name="connsiteX12" fmla="*/ 4259945 w 6249308"/>
              <a:gd name="connsiteY12" fmla="*/ 4944231 h 4944231"/>
              <a:gd name="connsiteX13" fmla="*/ 3739169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530823" y="5170251"/>
                  <a:pt x="463154" y="4160433"/>
                  <a:pt x="123466" y="3160171"/>
                </a:cubicBezTo>
                <a:cubicBezTo>
                  <a:pt x="-183463" y="1986103"/>
                  <a:pt x="505044" y="901518"/>
                  <a:pt x="2007352" y="163446"/>
                </a:cubicBezTo>
                <a:cubicBezTo>
                  <a:pt x="2952643" y="-301125"/>
                  <a:pt x="4220354" y="248491"/>
                  <a:pt x="5318721" y="711968"/>
                </a:cubicBezTo>
                <a:cubicBezTo>
                  <a:pt x="6586104" y="1599623"/>
                  <a:pt x="6860160" y="3055553"/>
                  <a:pt x="5334118" y="4220165"/>
                </a:cubicBezTo>
                <a:cubicBezTo>
                  <a:pt x="5548666" y="4216483"/>
                  <a:pt x="5609888" y="4222226"/>
                  <a:pt x="5764257" y="4220165"/>
                </a:cubicBezTo>
                <a:cubicBezTo>
                  <a:pt x="5918626" y="4218104"/>
                  <a:pt x="6113819" y="4224177"/>
                  <a:pt x="6249308" y="4220165"/>
                </a:cubicBezTo>
                <a:cubicBezTo>
                  <a:pt x="6265304" y="4326791"/>
                  <a:pt x="6226169" y="4407048"/>
                  <a:pt x="6249308" y="4560476"/>
                </a:cubicBezTo>
                <a:cubicBezTo>
                  <a:pt x="6272447" y="4713904"/>
                  <a:pt x="6234657" y="4758273"/>
                  <a:pt x="6249308" y="4944231"/>
                </a:cubicBezTo>
                <a:cubicBezTo>
                  <a:pt x="6129728" y="4986377"/>
                  <a:pt x="5827065" y="4897289"/>
                  <a:pt x="5666039" y="4944231"/>
                </a:cubicBezTo>
                <a:cubicBezTo>
                  <a:pt x="5505013" y="4991173"/>
                  <a:pt x="5394430" y="4939099"/>
                  <a:pt x="5239003" y="4944231"/>
                </a:cubicBezTo>
                <a:cubicBezTo>
                  <a:pt x="5083576" y="4949363"/>
                  <a:pt x="4972497" y="4893440"/>
                  <a:pt x="4749474" y="4944231"/>
                </a:cubicBezTo>
                <a:cubicBezTo>
                  <a:pt x="4526451" y="4995022"/>
                  <a:pt x="4470297" y="4935461"/>
                  <a:pt x="4259945" y="4944231"/>
                </a:cubicBezTo>
                <a:cubicBezTo>
                  <a:pt x="4049593" y="4953001"/>
                  <a:pt x="3850286" y="4919130"/>
                  <a:pt x="3739169" y="4944231"/>
                </a:cubicBezTo>
                <a:cubicBezTo>
                  <a:pt x="3628052" y="4969332"/>
                  <a:pt x="3338517" y="4875003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762651" y="4792517"/>
                  <a:pt x="343510" y="4370490"/>
                  <a:pt x="123466" y="3160171"/>
                </a:cubicBezTo>
                <a:cubicBezTo>
                  <a:pt x="-289603" y="2084008"/>
                  <a:pt x="291162" y="957809"/>
                  <a:pt x="2007352" y="163446"/>
                </a:cubicBezTo>
                <a:cubicBezTo>
                  <a:pt x="3180614" y="-308490"/>
                  <a:pt x="4292256" y="-214679"/>
                  <a:pt x="5318721" y="711968"/>
                </a:cubicBezTo>
                <a:cubicBezTo>
                  <a:pt x="6430223" y="1584162"/>
                  <a:pt x="6457627" y="3211395"/>
                  <a:pt x="5334118" y="4220165"/>
                </a:cubicBezTo>
                <a:cubicBezTo>
                  <a:pt x="5545156" y="4215798"/>
                  <a:pt x="5604940" y="4223935"/>
                  <a:pt x="5800865" y="4220165"/>
                </a:cubicBezTo>
                <a:cubicBezTo>
                  <a:pt x="5996790" y="4216395"/>
                  <a:pt x="6059681" y="4257911"/>
                  <a:pt x="6249308" y="4220165"/>
                </a:cubicBezTo>
                <a:cubicBezTo>
                  <a:pt x="6260096" y="4316737"/>
                  <a:pt x="6216939" y="4399927"/>
                  <a:pt x="6249308" y="4567717"/>
                </a:cubicBezTo>
                <a:cubicBezTo>
                  <a:pt x="6281677" y="4735507"/>
                  <a:pt x="6216389" y="4866615"/>
                  <a:pt x="6249308" y="4944231"/>
                </a:cubicBezTo>
                <a:cubicBezTo>
                  <a:pt x="6125955" y="4981808"/>
                  <a:pt x="5967854" y="4912799"/>
                  <a:pt x="5822272" y="4944231"/>
                </a:cubicBezTo>
                <a:cubicBezTo>
                  <a:pt x="5676690" y="4975663"/>
                  <a:pt x="5551079" y="4930235"/>
                  <a:pt x="5363989" y="4944231"/>
                </a:cubicBezTo>
                <a:cubicBezTo>
                  <a:pt x="5176899" y="4958227"/>
                  <a:pt x="5057420" y="4896811"/>
                  <a:pt x="4874460" y="4944231"/>
                </a:cubicBezTo>
                <a:cubicBezTo>
                  <a:pt x="4691500" y="4991651"/>
                  <a:pt x="4566706" y="4889875"/>
                  <a:pt x="4322438" y="4944231"/>
                </a:cubicBezTo>
                <a:cubicBezTo>
                  <a:pt x="4078170" y="4998587"/>
                  <a:pt x="4047418" y="4931770"/>
                  <a:pt x="3895402" y="4944231"/>
                </a:cubicBezTo>
                <a:cubicBezTo>
                  <a:pt x="3743386" y="4956692"/>
                  <a:pt x="3473497" y="4889913"/>
                  <a:pt x="3124654" y="4944231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2444365566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27000" dist="38100" dir="13500000">
              <a:srgbClr val="46B7D3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AE9E51-62EA-4B5C-9029-A96DE1803E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4780833" y="1410918"/>
            <a:ext cx="2210516" cy="37944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974D8C-96C2-42A6-987E-2353591F7DDB}"/>
              </a:ext>
            </a:extLst>
          </p:cNvPr>
          <p:cNvSpPr txBox="1"/>
          <p:nvPr/>
        </p:nvSpPr>
        <p:spPr>
          <a:xfrm>
            <a:off x="3384939" y="3090446"/>
            <a:ext cx="507831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发现溺水者如何搭救</a:t>
            </a:r>
          </a:p>
        </p:txBody>
      </p:sp>
    </p:spTree>
    <p:extLst>
      <p:ext uri="{BB962C8B-B14F-4D97-AF65-F5344CB8AC3E}">
        <p14:creationId xmlns:p14="http://schemas.microsoft.com/office/powerpoint/2010/main" val="75339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B5C70F2A-482C-4AD8-98FE-AAED635AA241}"/>
              </a:ext>
            </a:extLst>
          </p:cNvPr>
          <p:cNvSpPr/>
          <p:nvPr/>
        </p:nvSpPr>
        <p:spPr>
          <a:xfrm>
            <a:off x="4665756" y="2720174"/>
            <a:ext cx="2880000" cy="3060000"/>
          </a:xfrm>
          <a:custGeom>
            <a:avLst/>
            <a:gdLst>
              <a:gd name="connsiteX0" fmla="*/ 175795 w 2880000"/>
              <a:gd name="connsiteY0" fmla="*/ 0 h 3060000"/>
              <a:gd name="connsiteX1" fmla="*/ 925876 w 2880000"/>
              <a:gd name="connsiteY1" fmla="*/ 0 h 3060000"/>
              <a:gd name="connsiteX2" fmla="*/ 928605 w 2880000"/>
              <a:gd name="connsiteY2" fmla="*/ 27073 h 3060000"/>
              <a:gd name="connsiteX3" fmla="*/ 1440000 w 2880000"/>
              <a:gd name="connsiteY3" fmla="*/ 443872 h 3060000"/>
              <a:gd name="connsiteX4" fmla="*/ 1951395 w 2880000"/>
              <a:gd name="connsiteY4" fmla="*/ 27073 h 3060000"/>
              <a:gd name="connsiteX5" fmla="*/ 1954124 w 2880000"/>
              <a:gd name="connsiteY5" fmla="*/ 0 h 3060000"/>
              <a:gd name="connsiteX6" fmla="*/ 2704205 w 2880000"/>
              <a:gd name="connsiteY6" fmla="*/ 0 h 3060000"/>
              <a:gd name="connsiteX7" fmla="*/ 2880000 w 2880000"/>
              <a:gd name="connsiteY7" fmla="*/ 175795 h 3060000"/>
              <a:gd name="connsiteX8" fmla="*/ 2880000 w 2880000"/>
              <a:gd name="connsiteY8" fmla="*/ 2884205 h 3060000"/>
              <a:gd name="connsiteX9" fmla="*/ 2704205 w 2880000"/>
              <a:gd name="connsiteY9" fmla="*/ 3060000 h 3060000"/>
              <a:gd name="connsiteX10" fmla="*/ 175795 w 2880000"/>
              <a:gd name="connsiteY10" fmla="*/ 3060000 h 3060000"/>
              <a:gd name="connsiteX11" fmla="*/ 0 w 2880000"/>
              <a:gd name="connsiteY11" fmla="*/ 2884205 h 3060000"/>
              <a:gd name="connsiteX12" fmla="*/ 0 w 2880000"/>
              <a:gd name="connsiteY12" fmla="*/ 175795 h 3060000"/>
              <a:gd name="connsiteX13" fmla="*/ 175795 w 2880000"/>
              <a:gd name="connsiteY13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000" h="3060000">
                <a:moveTo>
                  <a:pt x="175795" y="0"/>
                </a:moveTo>
                <a:lnTo>
                  <a:pt x="925876" y="0"/>
                </a:lnTo>
                <a:lnTo>
                  <a:pt x="928605" y="27073"/>
                </a:lnTo>
                <a:cubicBezTo>
                  <a:pt x="977280" y="264940"/>
                  <a:pt x="1187744" y="443872"/>
                  <a:pt x="1440000" y="443872"/>
                </a:cubicBezTo>
                <a:cubicBezTo>
                  <a:pt x="1692256" y="443872"/>
                  <a:pt x="1902720" y="264940"/>
                  <a:pt x="1951395" y="27073"/>
                </a:cubicBezTo>
                <a:lnTo>
                  <a:pt x="1954124" y="0"/>
                </a:lnTo>
                <a:lnTo>
                  <a:pt x="2704205" y="0"/>
                </a:lnTo>
                <a:cubicBezTo>
                  <a:pt x="2801294" y="0"/>
                  <a:pt x="2880000" y="78706"/>
                  <a:pt x="2880000" y="175795"/>
                </a:cubicBezTo>
                <a:lnTo>
                  <a:pt x="2880000" y="2884205"/>
                </a:lnTo>
                <a:cubicBezTo>
                  <a:pt x="2880000" y="2981294"/>
                  <a:pt x="2801294" y="3060000"/>
                  <a:pt x="2704205" y="3060000"/>
                </a:cubicBezTo>
                <a:lnTo>
                  <a:pt x="175795" y="3060000"/>
                </a:lnTo>
                <a:cubicBezTo>
                  <a:pt x="78706" y="3060000"/>
                  <a:pt x="0" y="2981294"/>
                  <a:pt x="0" y="2884205"/>
                </a:cubicBezTo>
                <a:lnTo>
                  <a:pt x="0" y="175795"/>
                </a:lnTo>
                <a:cubicBezTo>
                  <a:pt x="0" y="78706"/>
                  <a:pt x="78706" y="0"/>
                  <a:pt x="175795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7046516">
                  <a:custGeom>
                    <a:avLst/>
                    <a:gdLst>
                      <a:gd name="connsiteX0" fmla="*/ 0 w 2880000"/>
                      <a:gd name="connsiteY0" fmla="*/ 175795 h 3042000"/>
                      <a:gd name="connsiteX1" fmla="*/ 175795 w 2880000"/>
                      <a:gd name="connsiteY1" fmla="*/ 0 h 3042000"/>
                      <a:gd name="connsiteX2" fmla="*/ 706761 w 2880000"/>
                      <a:gd name="connsiteY2" fmla="*/ 0 h 3042000"/>
                      <a:gd name="connsiteX3" fmla="*/ 1237727 w 2880000"/>
                      <a:gd name="connsiteY3" fmla="*/ 0 h 3042000"/>
                      <a:gd name="connsiteX4" fmla="*/ 1793977 w 2880000"/>
                      <a:gd name="connsiteY4" fmla="*/ 0 h 3042000"/>
                      <a:gd name="connsiteX5" fmla="*/ 2249091 w 2880000"/>
                      <a:gd name="connsiteY5" fmla="*/ 0 h 3042000"/>
                      <a:gd name="connsiteX6" fmla="*/ 2704205 w 2880000"/>
                      <a:gd name="connsiteY6" fmla="*/ 0 h 3042000"/>
                      <a:gd name="connsiteX7" fmla="*/ 2880000 w 2880000"/>
                      <a:gd name="connsiteY7" fmla="*/ 175795 h 3042000"/>
                      <a:gd name="connsiteX8" fmla="*/ 2880000 w 2880000"/>
                      <a:gd name="connsiteY8" fmla="*/ 767685 h 3042000"/>
                      <a:gd name="connsiteX9" fmla="*/ 2880000 w 2880000"/>
                      <a:gd name="connsiteY9" fmla="*/ 1251959 h 3042000"/>
                      <a:gd name="connsiteX10" fmla="*/ 2880000 w 2880000"/>
                      <a:gd name="connsiteY10" fmla="*/ 1763137 h 3042000"/>
                      <a:gd name="connsiteX11" fmla="*/ 2880000 w 2880000"/>
                      <a:gd name="connsiteY11" fmla="*/ 2355027 h 3042000"/>
                      <a:gd name="connsiteX12" fmla="*/ 2880000 w 2880000"/>
                      <a:gd name="connsiteY12" fmla="*/ 2866205 h 3042000"/>
                      <a:gd name="connsiteX13" fmla="*/ 2704205 w 2880000"/>
                      <a:gd name="connsiteY13" fmla="*/ 3042000 h 3042000"/>
                      <a:gd name="connsiteX14" fmla="*/ 2223807 w 2880000"/>
                      <a:gd name="connsiteY14" fmla="*/ 3042000 h 3042000"/>
                      <a:gd name="connsiteX15" fmla="*/ 1793977 w 2880000"/>
                      <a:gd name="connsiteY15" fmla="*/ 3042000 h 3042000"/>
                      <a:gd name="connsiteX16" fmla="*/ 1313579 w 2880000"/>
                      <a:gd name="connsiteY16" fmla="*/ 3042000 h 3042000"/>
                      <a:gd name="connsiteX17" fmla="*/ 782613 w 2880000"/>
                      <a:gd name="connsiteY17" fmla="*/ 3042000 h 3042000"/>
                      <a:gd name="connsiteX18" fmla="*/ 175795 w 2880000"/>
                      <a:gd name="connsiteY18" fmla="*/ 3042000 h 3042000"/>
                      <a:gd name="connsiteX19" fmla="*/ 0 w 2880000"/>
                      <a:gd name="connsiteY19" fmla="*/ 2866205 h 3042000"/>
                      <a:gd name="connsiteX20" fmla="*/ 0 w 2880000"/>
                      <a:gd name="connsiteY20" fmla="*/ 2328123 h 3042000"/>
                      <a:gd name="connsiteX21" fmla="*/ 0 w 2880000"/>
                      <a:gd name="connsiteY21" fmla="*/ 1736233 h 3042000"/>
                      <a:gd name="connsiteX22" fmla="*/ 0 w 2880000"/>
                      <a:gd name="connsiteY22" fmla="*/ 1171247 h 3042000"/>
                      <a:gd name="connsiteX23" fmla="*/ 0 w 2880000"/>
                      <a:gd name="connsiteY23" fmla="*/ 175795 h 30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880000" h="3042000" fill="none" extrusionOk="0">
                        <a:moveTo>
                          <a:pt x="0" y="175795"/>
                        </a:moveTo>
                        <a:cubicBezTo>
                          <a:pt x="3925" y="83766"/>
                          <a:pt x="78841" y="-2303"/>
                          <a:pt x="175795" y="0"/>
                        </a:cubicBezTo>
                        <a:cubicBezTo>
                          <a:pt x="292764" y="-11068"/>
                          <a:pt x="458257" y="51087"/>
                          <a:pt x="706761" y="0"/>
                        </a:cubicBezTo>
                        <a:cubicBezTo>
                          <a:pt x="955265" y="-51087"/>
                          <a:pt x="1051592" y="52085"/>
                          <a:pt x="1237727" y="0"/>
                        </a:cubicBezTo>
                        <a:cubicBezTo>
                          <a:pt x="1423862" y="-52085"/>
                          <a:pt x="1681161" y="25708"/>
                          <a:pt x="1793977" y="0"/>
                        </a:cubicBezTo>
                        <a:cubicBezTo>
                          <a:pt x="1906793" y="-25708"/>
                          <a:pt x="2047160" y="26654"/>
                          <a:pt x="2249091" y="0"/>
                        </a:cubicBezTo>
                        <a:cubicBezTo>
                          <a:pt x="2451022" y="-26654"/>
                          <a:pt x="2558759" y="35158"/>
                          <a:pt x="2704205" y="0"/>
                        </a:cubicBezTo>
                        <a:cubicBezTo>
                          <a:pt x="2814899" y="11959"/>
                          <a:pt x="2893345" y="75545"/>
                          <a:pt x="2880000" y="175795"/>
                        </a:cubicBezTo>
                        <a:cubicBezTo>
                          <a:pt x="2935139" y="334182"/>
                          <a:pt x="2838451" y="610794"/>
                          <a:pt x="2880000" y="767685"/>
                        </a:cubicBezTo>
                        <a:cubicBezTo>
                          <a:pt x="2921549" y="924576"/>
                          <a:pt x="2835288" y="1086736"/>
                          <a:pt x="2880000" y="1251959"/>
                        </a:cubicBezTo>
                        <a:cubicBezTo>
                          <a:pt x="2924712" y="1417182"/>
                          <a:pt x="2861742" y="1591704"/>
                          <a:pt x="2880000" y="1763137"/>
                        </a:cubicBezTo>
                        <a:cubicBezTo>
                          <a:pt x="2898258" y="1934570"/>
                          <a:pt x="2870046" y="2085473"/>
                          <a:pt x="2880000" y="2355027"/>
                        </a:cubicBezTo>
                        <a:cubicBezTo>
                          <a:pt x="2889954" y="2624581"/>
                          <a:pt x="2818862" y="2689807"/>
                          <a:pt x="2880000" y="2866205"/>
                        </a:cubicBezTo>
                        <a:cubicBezTo>
                          <a:pt x="2857184" y="2960149"/>
                          <a:pt x="2789444" y="3028239"/>
                          <a:pt x="2704205" y="3042000"/>
                        </a:cubicBezTo>
                        <a:cubicBezTo>
                          <a:pt x="2541248" y="3044050"/>
                          <a:pt x="2412459" y="3035735"/>
                          <a:pt x="2223807" y="3042000"/>
                        </a:cubicBezTo>
                        <a:cubicBezTo>
                          <a:pt x="2035155" y="3048265"/>
                          <a:pt x="1902112" y="3000801"/>
                          <a:pt x="1793977" y="3042000"/>
                        </a:cubicBezTo>
                        <a:cubicBezTo>
                          <a:pt x="1685842" y="3083199"/>
                          <a:pt x="1552319" y="3002655"/>
                          <a:pt x="1313579" y="3042000"/>
                        </a:cubicBezTo>
                        <a:cubicBezTo>
                          <a:pt x="1074839" y="3081345"/>
                          <a:pt x="1009555" y="2986875"/>
                          <a:pt x="782613" y="3042000"/>
                        </a:cubicBezTo>
                        <a:cubicBezTo>
                          <a:pt x="555671" y="3097125"/>
                          <a:pt x="463810" y="3039620"/>
                          <a:pt x="175795" y="3042000"/>
                        </a:cubicBezTo>
                        <a:cubicBezTo>
                          <a:pt x="81745" y="3030812"/>
                          <a:pt x="8836" y="2943199"/>
                          <a:pt x="0" y="2866205"/>
                        </a:cubicBezTo>
                        <a:cubicBezTo>
                          <a:pt x="-4484" y="2636056"/>
                          <a:pt x="40929" y="2498547"/>
                          <a:pt x="0" y="2328123"/>
                        </a:cubicBezTo>
                        <a:cubicBezTo>
                          <a:pt x="-40929" y="2157699"/>
                          <a:pt x="10766" y="1932659"/>
                          <a:pt x="0" y="1736233"/>
                        </a:cubicBezTo>
                        <a:cubicBezTo>
                          <a:pt x="-10766" y="1539807"/>
                          <a:pt x="29025" y="1422490"/>
                          <a:pt x="0" y="1171247"/>
                        </a:cubicBezTo>
                        <a:cubicBezTo>
                          <a:pt x="-29025" y="920004"/>
                          <a:pt x="83093" y="485210"/>
                          <a:pt x="0" y="175795"/>
                        </a:cubicBezTo>
                        <a:close/>
                      </a:path>
                      <a:path w="2880000" h="3042000" stroke="0" extrusionOk="0">
                        <a:moveTo>
                          <a:pt x="0" y="175795"/>
                        </a:moveTo>
                        <a:cubicBezTo>
                          <a:pt x="-10099" y="55766"/>
                          <a:pt x="65024" y="-190"/>
                          <a:pt x="175795" y="0"/>
                        </a:cubicBezTo>
                        <a:cubicBezTo>
                          <a:pt x="401433" y="-41226"/>
                          <a:pt x="468094" y="61107"/>
                          <a:pt x="732045" y="0"/>
                        </a:cubicBezTo>
                        <a:cubicBezTo>
                          <a:pt x="995996" y="-61107"/>
                          <a:pt x="1033553" y="30070"/>
                          <a:pt x="1288295" y="0"/>
                        </a:cubicBezTo>
                        <a:cubicBezTo>
                          <a:pt x="1543037" y="-30070"/>
                          <a:pt x="1534380" y="1982"/>
                          <a:pt x="1718125" y="0"/>
                        </a:cubicBezTo>
                        <a:cubicBezTo>
                          <a:pt x="1901870" y="-1982"/>
                          <a:pt x="2020137" y="15472"/>
                          <a:pt x="2249091" y="0"/>
                        </a:cubicBezTo>
                        <a:cubicBezTo>
                          <a:pt x="2478045" y="-15472"/>
                          <a:pt x="2498253" y="27211"/>
                          <a:pt x="2704205" y="0"/>
                        </a:cubicBezTo>
                        <a:cubicBezTo>
                          <a:pt x="2799000" y="-18331"/>
                          <a:pt x="2905066" y="75610"/>
                          <a:pt x="2880000" y="175795"/>
                        </a:cubicBezTo>
                        <a:cubicBezTo>
                          <a:pt x="2906528" y="427491"/>
                          <a:pt x="2841597" y="472751"/>
                          <a:pt x="2880000" y="686973"/>
                        </a:cubicBezTo>
                        <a:cubicBezTo>
                          <a:pt x="2918403" y="901195"/>
                          <a:pt x="2867502" y="1047762"/>
                          <a:pt x="2880000" y="1144343"/>
                        </a:cubicBezTo>
                        <a:cubicBezTo>
                          <a:pt x="2892498" y="1240924"/>
                          <a:pt x="2870386" y="1429174"/>
                          <a:pt x="2880000" y="1682425"/>
                        </a:cubicBezTo>
                        <a:cubicBezTo>
                          <a:pt x="2889614" y="1935676"/>
                          <a:pt x="2829379" y="2017150"/>
                          <a:pt x="2880000" y="2247411"/>
                        </a:cubicBezTo>
                        <a:cubicBezTo>
                          <a:pt x="2930621" y="2477672"/>
                          <a:pt x="2848964" y="2670016"/>
                          <a:pt x="2880000" y="2866205"/>
                        </a:cubicBezTo>
                        <a:cubicBezTo>
                          <a:pt x="2900119" y="2983428"/>
                          <a:pt x="2793647" y="3066039"/>
                          <a:pt x="2704205" y="3042000"/>
                        </a:cubicBezTo>
                        <a:cubicBezTo>
                          <a:pt x="2580715" y="3063081"/>
                          <a:pt x="2361103" y="2984944"/>
                          <a:pt x="2223807" y="3042000"/>
                        </a:cubicBezTo>
                        <a:cubicBezTo>
                          <a:pt x="2086511" y="3099056"/>
                          <a:pt x="1910718" y="2982989"/>
                          <a:pt x="1692841" y="3042000"/>
                        </a:cubicBezTo>
                        <a:cubicBezTo>
                          <a:pt x="1474964" y="3101011"/>
                          <a:pt x="1467297" y="3023060"/>
                          <a:pt x="1263011" y="3042000"/>
                        </a:cubicBezTo>
                        <a:cubicBezTo>
                          <a:pt x="1058725" y="3060940"/>
                          <a:pt x="908526" y="2992684"/>
                          <a:pt x="757329" y="3042000"/>
                        </a:cubicBezTo>
                        <a:cubicBezTo>
                          <a:pt x="606132" y="3091316"/>
                          <a:pt x="408349" y="2984705"/>
                          <a:pt x="175795" y="3042000"/>
                        </a:cubicBezTo>
                        <a:cubicBezTo>
                          <a:pt x="50059" y="3037508"/>
                          <a:pt x="13992" y="2979457"/>
                          <a:pt x="0" y="2866205"/>
                        </a:cubicBezTo>
                        <a:cubicBezTo>
                          <a:pt x="-6841" y="2647278"/>
                          <a:pt x="11362" y="2608463"/>
                          <a:pt x="0" y="2381931"/>
                        </a:cubicBezTo>
                        <a:cubicBezTo>
                          <a:pt x="-11362" y="2155399"/>
                          <a:pt x="35017" y="2123313"/>
                          <a:pt x="0" y="1897657"/>
                        </a:cubicBezTo>
                        <a:cubicBezTo>
                          <a:pt x="-35017" y="1672001"/>
                          <a:pt x="23542" y="1545358"/>
                          <a:pt x="0" y="1440288"/>
                        </a:cubicBezTo>
                        <a:cubicBezTo>
                          <a:pt x="-23542" y="1335218"/>
                          <a:pt x="26637" y="1029751"/>
                          <a:pt x="0" y="875302"/>
                        </a:cubicBezTo>
                        <a:cubicBezTo>
                          <a:pt x="-26637" y="720853"/>
                          <a:pt x="35005" y="424888"/>
                          <a:pt x="0" y="1757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F23E410-F765-4BDD-A9B5-4398CCA09A78}"/>
              </a:ext>
            </a:extLst>
          </p:cNvPr>
          <p:cNvSpPr/>
          <p:nvPr/>
        </p:nvSpPr>
        <p:spPr>
          <a:xfrm>
            <a:off x="1063696" y="2720174"/>
            <a:ext cx="2880000" cy="3060000"/>
          </a:xfrm>
          <a:custGeom>
            <a:avLst/>
            <a:gdLst>
              <a:gd name="connsiteX0" fmla="*/ 175795 w 2880000"/>
              <a:gd name="connsiteY0" fmla="*/ 0 h 3060000"/>
              <a:gd name="connsiteX1" fmla="*/ 925876 w 2880000"/>
              <a:gd name="connsiteY1" fmla="*/ 0 h 3060000"/>
              <a:gd name="connsiteX2" fmla="*/ 928605 w 2880000"/>
              <a:gd name="connsiteY2" fmla="*/ 27073 h 3060000"/>
              <a:gd name="connsiteX3" fmla="*/ 1440000 w 2880000"/>
              <a:gd name="connsiteY3" fmla="*/ 443872 h 3060000"/>
              <a:gd name="connsiteX4" fmla="*/ 1951395 w 2880000"/>
              <a:gd name="connsiteY4" fmla="*/ 27073 h 3060000"/>
              <a:gd name="connsiteX5" fmla="*/ 1954124 w 2880000"/>
              <a:gd name="connsiteY5" fmla="*/ 0 h 3060000"/>
              <a:gd name="connsiteX6" fmla="*/ 2704205 w 2880000"/>
              <a:gd name="connsiteY6" fmla="*/ 0 h 3060000"/>
              <a:gd name="connsiteX7" fmla="*/ 2880000 w 2880000"/>
              <a:gd name="connsiteY7" fmla="*/ 175795 h 3060000"/>
              <a:gd name="connsiteX8" fmla="*/ 2880000 w 2880000"/>
              <a:gd name="connsiteY8" fmla="*/ 2884205 h 3060000"/>
              <a:gd name="connsiteX9" fmla="*/ 2704205 w 2880000"/>
              <a:gd name="connsiteY9" fmla="*/ 3060000 h 3060000"/>
              <a:gd name="connsiteX10" fmla="*/ 175795 w 2880000"/>
              <a:gd name="connsiteY10" fmla="*/ 3060000 h 3060000"/>
              <a:gd name="connsiteX11" fmla="*/ 0 w 2880000"/>
              <a:gd name="connsiteY11" fmla="*/ 2884205 h 3060000"/>
              <a:gd name="connsiteX12" fmla="*/ 0 w 2880000"/>
              <a:gd name="connsiteY12" fmla="*/ 175795 h 3060000"/>
              <a:gd name="connsiteX13" fmla="*/ 175795 w 2880000"/>
              <a:gd name="connsiteY13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000" h="3060000">
                <a:moveTo>
                  <a:pt x="175795" y="0"/>
                </a:moveTo>
                <a:lnTo>
                  <a:pt x="925876" y="0"/>
                </a:lnTo>
                <a:lnTo>
                  <a:pt x="928605" y="27073"/>
                </a:lnTo>
                <a:cubicBezTo>
                  <a:pt x="977280" y="264940"/>
                  <a:pt x="1187744" y="443872"/>
                  <a:pt x="1440000" y="443872"/>
                </a:cubicBezTo>
                <a:cubicBezTo>
                  <a:pt x="1692256" y="443872"/>
                  <a:pt x="1902720" y="264940"/>
                  <a:pt x="1951395" y="27073"/>
                </a:cubicBezTo>
                <a:lnTo>
                  <a:pt x="1954124" y="0"/>
                </a:lnTo>
                <a:lnTo>
                  <a:pt x="2704205" y="0"/>
                </a:lnTo>
                <a:cubicBezTo>
                  <a:pt x="2801294" y="0"/>
                  <a:pt x="2880000" y="78706"/>
                  <a:pt x="2880000" y="175795"/>
                </a:cubicBezTo>
                <a:lnTo>
                  <a:pt x="2880000" y="2884205"/>
                </a:lnTo>
                <a:cubicBezTo>
                  <a:pt x="2880000" y="2981294"/>
                  <a:pt x="2801294" y="3060000"/>
                  <a:pt x="2704205" y="3060000"/>
                </a:cubicBezTo>
                <a:lnTo>
                  <a:pt x="175795" y="3060000"/>
                </a:lnTo>
                <a:cubicBezTo>
                  <a:pt x="78706" y="3060000"/>
                  <a:pt x="0" y="2981294"/>
                  <a:pt x="0" y="2884205"/>
                </a:cubicBezTo>
                <a:lnTo>
                  <a:pt x="0" y="175795"/>
                </a:lnTo>
                <a:cubicBezTo>
                  <a:pt x="0" y="78706"/>
                  <a:pt x="78706" y="0"/>
                  <a:pt x="175795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7046516">
                  <a:custGeom>
                    <a:avLst/>
                    <a:gdLst>
                      <a:gd name="connsiteX0" fmla="*/ 0 w 2880000"/>
                      <a:gd name="connsiteY0" fmla="*/ 175795 h 3042000"/>
                      <a:gd name="connsiteX1" fmla="*/ 175795 w 2880000"/>
                      <a:gd name="connsiteY1" fmla="*/ 0 h 3042000"/>
                      <a:gd name="connsiteX2" fmla="*/ 706761 w 2880000"/>
                      <a:gd name="connsiteY2" fmla="*/ 0 h 3042000"/>
                      <a:gd name="connsiteX3" fmla="*/ 1237727 w 2880000"/>
                      <a:gd name="connsiteY3" fmla="*/ 0 h 3042000"/>
                      <a:gd name="connsiteX4" fmla="*/ 1793977 w 2880000"/>
                      <a:gd name="connsiteY4" fmla="*/ 0 h 3042000"/>
                      <a:gd name="connsiteX5" fmla="*/ 2249091 w 2880000"/>
                      <a:gd name="connsiteY5" fmla="*/ 0 h 3042000"/>
                      <a:gd name="connsiteX6" fmla="*/ 2704205 w 2880000"/>
                      <a:gd name="connsiteY6" fmla="*/ 0 h 3042000"/>
                      <a:gd name="connsiteX7" fmla="*/ 2880000 w 2880000"/>
                      <a:gd name="connsiteY7" fmla="*/ 175795 h 3042000"/>
                      <a:gd name="connsiteX8" fmla="*/ 2880000 w 2880000"/>
                      <a:gd name="connsiteY8" fmla="*/ 767685 h 3042000"/>
                      <a:gd name="connsiteX9" fmla="*/ 2880000 w 2880000"/>
                      <a:gd name="connsiteY9" fmla="*/ 1251959 h 3042000"/>
                      <a:gd name="connsiteX10" fmla="*/ 2880000 w 2880000"/>
                      <a:gd name="connsiteY10" fmla="*/ 1763137 h 3042000"/>
                      <a:gd name="connsiteX11" fmla="*/ 2880000 w 2880000"/>
                      <a:gd name="connsiteY11" fmla="*/ 2355027 h 3042000"/>
                      <a:gd name="connsiteX12" fmla="*/ 2880000 w 2880000"/>
                      <a:gd name="connsiteY12" fmla="*/ 2866205 h 3042000"/>
                      <a:gd name="connsiteX13" fmla="*/ 2704205 w 2880000"/>
                      <a:gd name="connsiteY13" fmla="*/ 3042000 h 3042000"/>
                      <a:gd name="connsiteX14" fmla="*/ 2223807 w 2880000"/>
                      <a:gd name="connsiteY14" fmla="*/ 3042000 h 3042000"/>
                      <a:gd name="connsiteX15" fmla="*/ 1793977 w 2880000"/>
                      <a:gd name="connsiteY15" fmla="*/ 3042000 h 3042000"/>
                      <a:gd name="connsiteX16" fmla="*/ 1313579 w 2880000"/>
                      <a:gd name="connsiteY16" fmla="*/ 3042000 h 3042000"/>
                      <a:gd name="connsiteX17" fmla="*/ 782613 w 2880000"/>
                      <a:gd name="connsiteY17" fmla="*/ 3042000 h 3042000"/>
                      <a:gd name="connsiteX18" fmla="*/ 175795 w 2880000"/>
                      <a:gd name="connsiteY18" fmla="*/ 3042000 h 3042000"/>
                      <a:gd name="connsiteX19" fmla="*/ 0 w 2880000"/>
                      <a:gd name="connsiteY19" fmla="*/ 2866205 h 3042000"/>
                      <a:gd name="connsiteX20" fmla="*/ 0 w 2880000"/>
                      <a:gd name="connsiteY20" fmla="*/ 2328123 h 3042000"/>
                      <a:gd name="connsiteX21" fmla="*/ 0 w 2880000"/>
                      <a:gd name="connsiteY21" fmla="*/ 1736233 h 3042000"/>
                      <a:gd name="connsiteX22" fmla="*/ 0 w 2880000"/>
                      <a:gd name="connsiteY22" fmla="*/ 1171247 h 3042000"/>
                      <a:gd name="connsiteX23" fmla="*/ 0 w 2880000"/>
                      <a:gd name="connsiteY23" fmla="*/ 175795 h 30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880000" h="3042000" fill="none" extrusionOk="0">
                        <a:moveTo>
                          <a:pt x="0" y="175795"/>
                        </a:moveTo>
                        <a:cubicBezTo>
                          <a:pt x="3925" y="83766"/>
                          <a:pt x="78841" y="-2303"/>
                          <a:pt x="175795" y="0"/>
                        </a:cubicBezTo>
                        <a:cubicBezTo>
                          <a:pt x="292764" y="-11068"/>
                          <a:pt x="458257" y="51087"/>
                          <a:pt x="706761" y="0"/>
                        </a:cubicBezTo>
                        <a:cubicBezTo>
                          <a:pt x="955265" y="-51087"/>
                          <a:pt x="1051592" y="52085"/>
                          <a:pt x="1237727" y="0"/>
                        </a:cubicBezTo>
                        <a:cubicBezTo>
                          <a:pt x="1423862" y="-52085"/>
                          <a:pt x="1681161" y="25708"/>
                          <a:pt x="1793977" y="0"/>
                        </a:cubicBezTo>
                        <a:cubicBezTo>
                          <a:pt x="1906793" y="-25708"/>
                          <a:pt x="2047160" y="26654"/>
                          <a:pt x="2249091" y="0"/>
                        </a:cubicBezTo>
                        <a:cubicBezTo>
                          <a:pt x="2451022" y="-26654"/>
                          <a:pt x="2558759" y="35158"/>
                          <a:pt x="2704205" y="0"/>
                        </a:cubicBezTo>
                        <a:cubicBezTo>
                          <a:pt x="2814899" y="11959"/>
                          <a:pt x="2893345" y="75545"/>
                          <a:pt x="2880000" y="175795"/>
                        </a:cubicBezTo>
                        <a:cubicBezTo>
                          <a:pt x="2935139" y="334182"/>
                          <a:pt x="2838451" y="610794"/>
                          <a:pt x="2880000" y="767685"/>
                        </a:cubicBezTo>
                        <a:cubicBezTo>
                          <a:pt x="2921549" y="924576"/>
                          <a:pt x="2835288" y="1086736"/>
                          <a:pt x="2880000" y="1251959"/>
                        </a:cubicBezTo>
                        <a:cubicBezTo>
                          <a:pt x="2924712" y="1417182"/>
                          <a:pt x="2861742" y="1591704"/>
                          <a:pt x="2880000" y="1763137"/>
                        </a:cubicBezTo>
                        <a:cubicBezTo>
                          <a:pt x="2898258" y="1934570"/>
                          <a:pt x="2870046" y="2085473"/>
                          <a:pt x="2880000" y="2355027"/>
                        </a:cubicBezTo>
                        <a:cubicBezTo>
                          <a:pt x="2889954" y="2624581"/>
                          <a:pt x="2818862" y="2689807"/>
                          <a:pt x="2880000" y="2866205"/>
                        </a:cubicBezTo>
                        <a:cubicBezTo>
                          <a:pt x="2857184" y="2960149"/>
                          <a:pt x="2789444" y="3028239"/>
                          <a:pt x="2704205" y="3042000"/>
                        </a:cubicBezTo>
                        <a:cubicBezTo>
                          <a:pt x="2541248" y="3044050"/>
                          <a:pt x="2412459" y="3035735"/>
                          <a:pt x="2223807" y="3042000"/>
                        </a:cubicBezTo>
                        <a:cubicBezTo>
                          <a:pt x="2035155" y="3048265"/>
                          <a:pt x="1902112" y="3000801"/>
                          <a:pt x="1793977" y="3042000"/>
                        </a:cubicBezTo>
                        <a:cubicBezTo>
                          <a:pt x="1685842" y="3083199"/>
                          <a:pt x="1552319" y="3002655"/>
                          <a:pt x="1313579" y="3042000"/>
                        </a:cubicBezTo>
                        <a:cubicBezTo>
                          <a:pt x="1074839" y="3081345"/>
                          <a:pt x="1009555" y="2986875"/>
                          <a:pt x="782613" y="3042000"/>
                        </a:cubicBezTo>
                        <a:cubicBezTo>
                          <a:pt x="555671" y="3097125"/>
                          <a:pt x="463810" y="3039620"/>
                          <a:pt x="175795" y="3042000"/>
                        </a:cubicBezTo>
                        <a:cubicBezTo>
                          <a:pt x="81745" y="3030812"/>
                          <a:pt x="8836" y="2943199"/>
                          <a:pt x="0" y="2866205"/>
                        </a:cubicBezTo>
                        <a:cubicBezTo>
                          <a:pt x="-4484" y="2636056"/>
                          <a:pt x="40929" y="2498547"/>
                          <a:pt x="0" y="2328123"/>
                        </a:cubicBezTo>
                        <a:cubicBezTo>
                          <a:pt x="-40929" y="2157699"/>
                          <a:pt x="10766" y="1932659"/>
                          <a:pt x="0" y="1736233"/>
                        </a:cubicBezTo>
                        <a:cubicBezTo>
                          <a:pt x="-10766" y="1539807"/>
                          <a:pt x="29025" y="1422490"/>
                          <a:pt x="0" y="1171247"/>
                        </a:cubicBezTo>
                        <a:cubicBezTo>
                          <a:pt x="-29025" y="920004"/>
                          <a:pt x="83093" y="485210"/>
                          <a:pt x="0" y="175795"/>
                        </a:cubicBezTo>
                        <a:close/>
                      </a:path>
                      <a:path w="2880000" h="3042000" stroke="0" extrusionOk="0">
                        <a:moveTo>
                          <a:pt x="0" y="175795"/>
                        </a:moveTo>
                        <a:cubicBezTo>
                          <a:pt x="-10099" y="55766"/>
                          <a:pt x="65024" y="-190"/>
                          <a:pt x="175795" y="0"/>
                        </a:cubicBezTo>
                        <a:cubicBezTo>
                          <a:pt x="401433" y="-41226"/>
                          <a:pt x="468094" y="61107"/>
                          <a:pt x="732045" y="0"/>
                        </a:cubicBezTo>
                        <a:cubicBezTo>
                          <a:pt x="995996" y="-61107"/>
                          <a:pt x="1033553" y="30070"/>
                          <a:pt x="1288295" y="0"/>
                        </a:cubicBezTo>
                        <a:cubicBezTo>
                          <a:pt x="1543037" y="-30070"/>
                          <a:pt x="1534380" y="1982"/>
                          <a:pt x="1718125" y="0"/>
                        </a:cubicBezTo>
                        <a:cubicBezTo>
                          <a:pt x="1901870" y="-1982"/>
                          <a:pt x="2020137" y="15472"/>
                          <a:pt x="2249091" y="0"/>
                        </a:cubicBezTo>
                        <a:cubicBezTo>
                          <a:pt x="2478045" y="-15472"/>
                          <a:pt x="2498253" y="27211"/>
                          <a:pt x="2704205" y="0"/>
                        </a:cubicBezTo>
                        <a:cubicBezTo>
                          <a:pt x="2799000" y="-18331"/>
                          <a:pt x="2905066" y="75610"/>
                          <a:pt x="2880000" y="175795"/>
                        </a:cubicBezTo>
                        <a:cubicBezTo>
                          <a:pt x="2906528" y="427491"/>
                          <a:pt x="2841597" y="472751"/>
                          <a:pt x="2880000" y="686973"/>
                        </a:cubicBezTo>
                        <a:cubicBezTo>
                          <a:pt x="2918403" y="901195"/>
                          <a:pt x="2867502" y="1047762"/>
                          <a:pt x="2880000" y="1144343"/>
                        </a:cubicBezTo>
                        <a:cubicBezTo>
                          <a:pt x="2892498" y="1240924"/>
                          <a:pt x="2870386" y="1429174"/>
                          <a:pt x="2880000" y="1682425"/>
                        </a:cubicBezTo>
                        <a:cubicBezTo>
                          <a:pt x="2889614" y="1935676"/>
                          <a:pt x="2829379" y="2017150"/>
                          <a:pt x="2880000" y="2247411"/>
                        </a:cubicBezTo>
                        <a:cubicBezTo>
                          <a:pt x="2930621" y="2477672"/>
                          <a:pt x="2848964" y="2670016"/>
                          <a:pt x="2880000" y="2866205"/>
                        </a:cubicBezTo>
                        <a:cubicBezTo>
                          <a:pt x="2900119" y="2983428"/>
                          <a:pt x="2793647" y="3066039"/>
                          <a:pt x="2704205" y="3042000"/>
                        </a:cubicBezTo>
                        <a:cubicBezTo>
                          <a:pt x="2580715" y="3063081"/>
                          <a:pt x="2361103" y="2984944"/>
                          <a:pt x="2223807" y="3042000"/>
                        </a:cubicBezTo>
                        <a:cubicBezTo>
                          <a:pt x="2086511" y="3099056"/>
                          <a:pt x="1910718" y="2982989"/>
                          <a:pt x="1692841" y="3042000"/>
                        </a:cubicBezTo>
                        <a:cubicBezTo>
                          <a:pt x="1474964" y="3101011"/>
                          <a:pt x="1467297" y="3023060"/>
                          <a:pt x="1263011" y="3042000"/>
                        </a:cubicBezTo>
                        <a:cubicBezTo>
                          <a:pt x="1058725" y="3060940"/>
                          <a:pt x="908526" y="2992684"/>
                          <a:pt x="757329" y="3042000"/>
                        </a:cubicBezTo>
                        <a:cubicBezTo>
                          <a:pt x="606132" y="3091316"/>
                          <a:pt x="408349" y="2984705"/>
                          <a:pt x="175795" y="3042000"/>
                        </a:cubicBezTo>
                        <a:cubicBezTo>
                          <a:pt x="50059" y="3037508"/>
                          <a:pt x="13992" y="2979457"/>
                          <a:pt x="0" y="2866205"/>
                        </a:cubicBezTo>
                        <a:cubicBezTo>
                          <a:pt x="-6841" y="2647278"/>
                          <a:pt x="11362" y="2608463"/>
                          <a:pt x="0" y="2381931"/>
                        </a:cubicBezTo>
                        <a:cubicBezTo>
                          <a:pt x="-11362" y="2155399"/>
                          <a:pt x="35017" y="2123313"/>
                          <a:pt x="0" y="1897657"/>
                        </a:cubicBezTo>
                        <a:cubicBezTo>
                          <a:pt x="-35017" y="1672001"/>
                          <a:pt x="23542" y="1545358"/>
                          <a:pt x="0" y="1440288"/>
                        </a:cubicBezTo>
                        <a:cubicBezTo>
                          <a:pt x="-23542" y="1335218"/>
                          <a:pt x="26637" y="1029751"/>
                          <a:pt x="0" y="875302"/>
                        </a:cubicBezTo>
                        <a:cubicBezTo>
                          <a:pt x="-26637" y="720853"/>
                          <a:pt x="35005" y="424888"/>
                          <a:pt x="0" y="1757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7AD3E6D8-E520-4F61-978A-14E335F42EDD}"/>
              </a:ext>
            </a:extLst>
          </p:cNvPr>
          <p:cNvSpPr/>
          <p:nvPr/>
        </p:nvSpPr>
        <p:spPr>
          <a:xfrm>
            <a:off x="8243327" y="2720174"/>
            <a:ext cx="2880000" cy="3060000"/>
          </a:xfrm>
          <a:custGeom>
            <a:avLst/>
            <a:gdLst>
              <a:gd name="connsiteX0" fmla="*/ 175795 w 2880000"/>
              <a:gd name="connsiteY0" fmla="*/ 0 h 3060000"/>
              <a:gd name="connsiteX1" fmla="*/ 925876 w 2880000"/>
              <a:gd name="connsiteY1" fmla="*/ 0 h 3060000"/>
              <a:gd name="connsiteX2" fmla="*/ 928605 w 2880000"/>
              <a:gd name="connsiteY2" fmla="*/ 27073 h 3060000"/>
              <a:gd name="connsiteX3" fmla="*/ 1440000 w 2880000"/>
              <a:gd name="connsiteY3" fmla="*/ 443872 h 3060000"/>
              <a:gd name="connsiteX4" fmla="*/ 1951395 w 2880000"/>
              <a:gd name="connsiteY4" fmla="*/ 27073 h 3060000"/>
              <a:gd name="connsiteX5" fmla="*/ 1954124 w 2880000"/>
              <a:gd name="connsiteY5" fmla="*/ 0 h 3060000"/>
              <a:gd name="connsiteX6" fmla="*/ 2704205 w 2880000"/>
              <a:gd name="connsiteY6" fmla="*/ 0 h 3060000"/>
              <a:gd name="connsiteX7" fmla="*/ 2880000 w 2880000"/>
              <a:gd name="connsiteY7" fmla="*/ 175795 h 3060000"/>
              <a:gd name="connsiteX8" fmla="*/ 2880000 w 2880000"/>
              <a:gd name="connsiteY8" fmla="*/ 2884205 h 3060000"/>
              <a:gd name="connsiteX9" fmla="*/ 2704205 w 2880000"/>
              <a:gd name="connsiteY9" fmla="*/ 3060000 h 3060000"/>
              <a:gd name="connsiteX10" fmla="*/ 175795 w 2880000"/>
              <a:gd name="connsiteY10" fmla="*/ 3060000 h 3060000"/>
              <a:gd name="connsiteX11" fmla="*/ 0 w 2880000"/>
              <a:gd name="connsiteY11" fmla="*/ 2884205 h 3060000"/>
              <a:gd name="connsiteX12" fmla="*/ 0 w 2880000"/>
              <a:gd name="connsiteY12" fmla="*/ 175795 h 3060000"/>
              <a:gd name="connsiteX13" fmla="*/ 175795 w 2880000"/>
              <a:gd name="connsiteY13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000" h="3060000">
                <a:moveTo>
                  <a:pt x="175795" y="0"/>
                </a:moveTo>
                <a:lnTo>
                  <a:pt x="925876" y="0"/>
                </a:lnTo>
                <a:lnTo>
                  <a:pt x="928605" y="27073"/>
                </a:lnTo>
                <a:cubicBezTo>
                  <a:pt x="977280" y="264940"/>
                  <a:pt x="1187744" y="443872"/>
                  <a:pt x="1440000" y="443872"/>
                </a:cubicBezTo>
                <a:cubicBezTo>
                  <a:pt x="1692256" y="443872"/>
                  <a:pt x="1902720" y="264940"/>
                  <a:pt x="1951395" y="27073"/>
                </a:cubicBezTo>
                <a:lnTo>
                  <a:pt x="1954124" y="0"/>
                </a:lnTo>
                <a:lnTo>
                  <a:pt x="2704205" y="0"/>
                </a:lnTo>
                <a:cubicBezTo>
                  <a:pt x="2801294" y="0"/>
                  <a:pt x="2880000" y="78706"/>
                  <a:pt x="2880000" y="175795"/>
                </a:cubicBezTo>
                <a:lnTo>
                  <a:pt x="2880000" y="2884205"/>
                </a:lnTo>
                <a:cubicBezTo>
                  <a:pt x="2880000" y="2981294"/>
                  <a:pt x="2801294" y="3060000"/>
                  <a:pt x="2704205" y="3060000"/>
                </a:cubicBezTo>
                <a:lnTo>
                  <a:pt x="175795" y="3060000"/>
                </a:lnTo>
                <a:cubicBezTo>
                  <a:pt x="78706" y="3060000"/>
                  <a:pt x="0" y="2981294"/>
                  <a:pt x="0" y="2884205"/>
                </a:cubicBezTo>
                <a:lnTo>
                  <a:pt x="0" y="175795"/>
                </a:lnTo>
                <a:cubicBezTo>
                  <a:pt x="0" y="78706"/>
                  <a:pt x="78706" y="0"/>
                  <a:pt x="175795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7046516">
                  <a:custGeom>
                    <a:avLst/>
                    <a:gdLst>
                      <a:gd name="connsiteX0" fmla="*/ 0 w 2880000"/>
                      <a:gd name="connsiteY0" fmla="*/ 175795 h 3042000"/>
                      <a:gd name="connsiteX1" fmla="*/ 175795 w 2880000"/>
                      <a:gd name="connsiteY1" fmla="*/ 0 h 3042000"/>
                      <a:gd name="connsiteX2" fmla="*/ 706761 w 2880000"/>
                      <a:gd name="connsiteY2" fmla="*/ 0 h 3042000"/>
                      <a:gd name="connsiteX3" fmla="*/ 1237727 w 2880000"/>
                      <a:gd name="connsiteY3" fmla="*/ 0 h 3042000"/>
                      <a:gd name="connsiteX4" fmla="*/ 1793977 w 2880000"/>
                      <a:gd name="connsiteY4" fmla="*/ 0 h 3042000"/>
                      <a:gd name="connsiteX5" fmla="*/ 2249091 w 2880000"/>
                      <a:gd name="connsiteY5" fmla="*/ 0 h 3042000"/>
                      <a:gd name="connsiteX6" fmla="*/ 2704205 w 2880000"/>
                      <a:gd name="connsiteY6" fmla="*/ 0 h 3042000"/>
                      <a:gd name="connsiteX7" fmla="*/ 2880000 w 2880000"/>
                      <a:gd name="connsiteY7" fmla="*/ 175795 h 3042000"/>
                      <a:gd name="connsiteX8" fmla="*/ 2880000 w 2880000"/>
                      <a:gd name="connsiteY8" fmla="*/ 767685 h 3042000"/>
                      <a:gd name="connsiteX9" fmla="*/ 2880000 w 2880000"/>
                      <a:gd name="connsiteY9" fmla="*/ 1251959 h 3042000"/>
                      <a:gd name="connsiteX10" fmla="*/ 2880000 w 2880000"/>
                      <a:gd name="connsiteY10" fmla="*/ 1763137 h 3042000"/>
                      <a:gd name="connsiteX11" fmla="*/ 2880000 w 2880000"/>
                      <a:gd name="connsiteY11" fmla="*/ 2355027 h 3042000"/>
                      <a:gd name="connsiteX12" fmla="*/ 2880000 w 2880000"/>
                      <a:gd name="connsiteY12" fmla="*/ 2866205 h 3042000"/>
                      <a:gd name="connsiteX13" fmla="*/ 2704205 w 2880000"/>
                      <a:gd name="connsiteY13" fmla="*/ 3042000 h 3042000"/>
                      <a:gd name="connsiteX14" fmla="*/ 2223807 w 2880000"/>
                      <a:gd name="connsiteY14" fmla="*/ 3042000 h 3042000"/>
                      <a:gd name="connsiteX15" fmla="*/ 1793977 w 2880000"/>
                      <a:gd name="connsiteY15" fmla="*/ 3042000 h 3042000"/>
                      <a:gd name="connsiteX16" fmla="*/ 1313579 w 2880000"/>
                      <a:gd name="connsiteY16" fmla="*/ 3042000 h 3042000"/>
                      <a:gd name="connsiteX17" fmla="*/ 782613 w 2880000"/>
                      <a:gd name="connsiteY17" fmla="*/ 3042000 h 3042000"/>
                      <a:gd name="connsiteX18" fmla="*/ 175795 w 2880000"/>
                      <a:gd name="connsiteY18" fmla="*/ 3042000 h 3042000"/>
                      <a:gd name="connsiteX19" fmla="*/ 0 w 2880000"/>
                      <a:gd name="connsiteY19" fmla="*/ 2866205 h 3042000"/>
                      <a:gd name="connsiteX20" fmla="*/ 0 w 2880000"/>
                      <a:gd name="connsiteY20" fmla="*/ 2328123 h 3042000"/>
                      <a:gd name="connsiteX21" fmla="*/ 0 w 2880000"/>
                      <a:gd name="connsiteY21" fmla="*/ 1736233 h 3042000"/>
                      <a:gd name="connsiteX22" fmla="*/ 0 w 2880000"/>
                      <a:gd name="connsiteY22" fmla="*/ 1171247 h 3042000"/>
                      <a:gd name="connsiteX23" fmla="*/ 0 w 2880000"/>
                      <a:gd name="connsiteY23" fmla="*/ 175795 h 30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880000" h="3042000" fill="none" extrusionOk="0">
                        <a:moveTo>
                          <a:pt x="0" y="175795"/>
                        </a:moveTo>
                        <a:cubicBezTo>
                          <a:pt x="3925" y="83766"/>
                          <a:pt x="78841" y="-2303"/>
                          <a:pt x="175795" y="0"/>
                        </a:cubicBezTo>
                        <a:cubicBezTo>
                          <a:pt x="292764" y="-11068"/>
                          <a:pt x="458257" y="51087"/>
                          <a:pt x="706761" y="0"/>
                        </a:cubicBezTo>
                        <a:cubicBezTo>
                          <a:pt x="955265" y="-51087"/>
                          <a:pt x="1051592" y="52085"/>
                          <a:pt x="1237727" y="0"/>
                        </a:cubicBezTo>
                        <a:cubicBezTo>
                          <a:pt x="1423862" y="-52085"/>
                          <a:pt x="1681161" y="25708"/>
                          <a:pt x="1793977" y="0"/>
                        </a:cubicBezTo>
                        <a:cubicBezTo>
                          <a:pt x="1906793" y="-25708"/>
                          <a:pt x="2047160" y="26654"/>
                          <a:pt x="2249091" y="0"/>
                        </a:cubicBezTo>
                        <a:cubicBezTo>
                          <a:pt x="2451022" y="-26654"/>
                          <a:pt x="2558759" y="35158"/>
                          <a:pt x="2704205" y="0"/>
                        </a:cubicBezTo>
                        <a:cubicBezTo>
                          <a:pt x="2814899" y="11959"/>
                          <a:pt x="2893345" y="75545"/>
                          <a:pt x="2880000" y="175795"/>
                        </a:cubicBezTo>
                        <a:cubicBezTo>
                          <a:pt x="2935139" y="334182"/>
                          <a:pt x="2838451" y="610794"/>
                          <a:pt x="2880000" y="767685"/>
                        </a:cubicBezTo>
                        <a:cubicBezTo>
                          <a:pt x="2921549" y="924576"/>
                          <a:pt x="2835288" y="1086736"/>
                          <a:pt x="2880000" y="1251959"/>
                        </a:cubicBezTo>
                        <a:cubicBezTo>
                          <a:pt x="2924712" y="1417182"/>
                          <a:pt x="2861742" y="1591704"/>
                          <a:pt x="2880000" y="1763137"/>
                        </a:cubicBezTo>
                        <a:cubicBezTo>
                          <a:pt x="2898258" y="1934570"/>
                          <a:pt x="2870046" y="2085473"/>
                          <a:pt x="2880000" y="2355027"/>
                        </a:cubicBezTo>
                        <a:cubicBezTo>
                          <a:pt x="2889954" y="2624581"/>
                          <a:pt x="2818862" y="2689807"/>
                          <a:pt x="2880000" y="2866205"/>
                        </a:cubicBezTo>
                        <a:cubicBezTo>
                          <a:pt x="2857184" y="2960149"/>
                          <a:pt x="2789444" y="3028239"/>
                          <a:pt x="2704205" y="3042000"/>
                        </a:cubicBezTo>
                        <a:cubicBezTo>
                          <a:pt x="2541248" y="3044050"/>
                          <a:pt x="2412459" y="3035735"/>
                          <a:pt x="2223807" y="3042000"/>
                        </a:cubicBezTo>
                        <a:cubicBezTo>
                          <a:pt x="2035155" y="3048265"/>
                          <a:pt x="1902112" y="3000801"/>
                          <a:pt x="1793977" y="3042000"/>
                        </a:cubicBezTo>
                        <a:cubicBezTo>
                          <a:pt x="1685842" y="3083199"/>
                          <a:pt x="1552319" y="3002655"/>
                          <a:pt x="1313579" y="3042000"/>
                        </a:cubicBezTo>
                        <a:cubicBezTo>
                          <a:pt x="1074839" y="3081345"/>
                          <a:pt x="1009555" y="2986875"/>
                          <a:pt x="782613" y="3042000"/>
                        </a:cubicBezTo>
                        <a:cubicBezTo>
                          <a:pt x="555671" y="3097125"/>
                          <a:pt x="463810" y="3039620"/>
                          <a:pt x="175795" y="3042000"/>
                        </a:cubicBezTo>
                        <a:cubicBezTo>
                          <a:pt x="81745" y="3030812"/>
                          <a:pt x="8836" y="2943199"/>
                          <a:pt x="0" y="2866205"/>
                        </a:cubicBezTo>
                        <a:cubicBezTo>
                          <a:pt x="-4484" y="2636056"/>
                          <a:pt x="40929" y="2498547"/>
                          <a:pt x="0" y="2328123"/>
                        </a:cubicBezTo>
                        <a:cubicBezTo>
                          <a:pt x="-40929" y="2157699"/>
                          <a:pt x="10766" y="1932659"/>
                          <a:pt x="0" y="1736233"/>
                        </a:cubicBezTo>
                        <a:cubicBezTo>
                          <a:pt x="-10766" y="1539807"/>
                          <a:pt x="29025" y="1422490"/>
                          <a:pt x="0" y="1171247"/>
                        </a:cubicBezTo>
                        <a:cubicBezTo>
                          <a:pt x="-29025" y="920004"/>
                          <a:pt x="83093" y="485210"/>
                          <a:pt x="0" y="175795"/>
                        </a:cubicBezTo>
                        <a:close/>
                      </a:path>
                      <a:path w="2880000" h="3042000" stroke="0" extrusionOk="0">
                        <a:moveTo>
                          <a:pt x="0" y="175795"/>
                        </a:moveTo>
                        <a:cubicBezTo>
                          <a:pt x="-10099" y="55766"/>
                          <a:pt x="65024" y="-190"/>
                          <a:pt x="175795" y="0"/>
                        </a:cubicBezTo>
                        <a:cubicBezTo>
                          <a:pt x="401433" y="-41226"/>
                          <a:pt x="468094" y="61107"/>
                          <a:pt x="732045" y="0"/>
                        </a:cubicBezTo>
                        <a:cubicBezTo>
                          <a:pt x="995996" y="-61107"/>
                          <a:pt x="1033553" y="30070"/>
                          <a:pt x="1288295" y="0"/>
                        </a:cubicBezTo>
                        <a:cubicBezTo>
                          <a:pt x="1543037" y="-30070"/>
                          <a:pt x="1534380" y="1982"/>
                          <a:pt x="1718125" y="0"/>
                        </a:cubicBezTo>
                        <a:cubicBezTo>
                          <a:pt x="1901870" y="-1982"/>
                          <a:pt x="2020137" y="15472"/>
                          <a:pt x="2249091" y="0"/>
                        </a:cubicBezTo>
                        <a:cubicBezTo>
                          <a:pt x="2478045" y="-15472"/>
                          <a:pt x="2498253" y="27211"/>
                          <a:pt x="2704205" y="0"/>
                        </a:cubicBezTo>
                        <a:cubicBezTo>
                          <a:pt x="2799000" y="-18331"/>
                          <a:pt x="2905066" y="75610"/>
                          <a:pt x="2880000" y="175795"/>
                        </a:cubicBezTo>
                        <a:cubicBezTo>
                          <a:pt x="2906528" y="427491"/>
                          <a:pt x="2841597" y="472751"/>
                          <a:pt x="2880000" y="686973"/>
                        </a:cubicBezTo>
                        <a:cubicBezTo>
                          <a:pt x="2918403" y="901195"/>
                          <a:pt x="2867502" y="1047762"/>
                          <a:pt x="2880000" y="1144343"/>
                        </a:cubicBezTo>
                        <a:cubicBezTo>
                          <a:pt x="2892498" y="1240924"/>
                          <a:pt x="2870386" y="1429174"/>
                          <a:pt x="2880000" y="1682425"/>
                        </a:cubicBezTo>
                        <a:cubicBezTo>
                          <a:pt x="2889614" y="1935676"/>
                          <a:pt x="2829379" y="2017150"/>
                          <a:pt x="2880000" y="2247411"/>
                        </a:cubicBezTo>
                        <a:cubicBezTo>
                          <a:pt x="2930621" y="2477672"/>
                          <a:pt x="2848964" y="2670016"/>
                          <a:pt x="2880000" y="2866205"/>
                        </a:cubicBezTo>
                        <a:cubicBezTo>
                          <a:pt x="2900119" y="2983428"/>
                          <a:pt x="2793647" y="3066039"/>
                          <a:pt x="2704205" y="3042000"/>
                        </a:cubicBezTo>
                        <a:cubicBezTo>
                          <a:pt x="2580715" y="3063081"/>
                          <a:pt x="2361103" y="2984944"/>
                          <a:pt x="2223807" y="3042000"/>
                        </a:cubicBezTo>
                        <a:cubicBezTo>
                          <a:pt x="2086511" y="3099056"/>
                          <a:pt x="1910718" y="2982989"/>
                          <a:pt x="1692841" y="3042000"/>
                        </a:cubicBezTo>
                        <a:cubicBezTo>
                          <a:pt x="1474964" y="3101011"/>
                          <a:pt x="1467297" y="3023060"/>
                          <a:pt x="1263011" y="3042000"/>
                        </a:cubicBezTo>
                        <a:cubicBezTo>
                          <a:pt x="1058725" y="3060940"/>
                          <a:pt x="908526" y="2992684"/>
                          <a:pt x="757329" y="3042000"/>
                        </a:cubicBezTo>
                        <a:cubicBezTo>
                          <a:pt x="606132" y="3091316"/>
                          <a:pt x="408349" y="2984705"/>
                          <a:pt x="175795" y="3042000"/>
                        </a:cubicBezTo>
                        <a:cubicBezTo>
                          <a:pt x="50059" y="3037508"/>
                          <a:pt x="13992" y="2979457"/>
                          <a:pt x="0" y="2866205"/>
                        </a:cubicBezTo>
                        <a:cubicBezTo>
                          <a:pt x="-6841" y="2647278"/>
                          <a:pt x="11362" y="2608463"/>
                          <a:pt x="0" y="2381931"/>
                        </a:cubicBezTo>
                        <a:cubicBezTo>
                          <a:pt x="-11362" y="2155399"/>
                          <a:pt x="35017" y="2123313"/>
                          <a:pt x="0" y="1897657"/>
                        </a:cubicBezTo>
                        <a:cubicBezTo>
                          <a:pt x="-35017" y="1672001"/>
                          <a:pt x="23542" y="1545358"/>
                          <a:pt x="0" y="1440288"/>
                        </a:cubicBezTo>
                        <a:cubicBezTo>
                          <a:pt x="-23542" y="1335218"/>
                          <a:pt x="26637" y="1029751"/>
                          <a:pt x="0" y="875302"/>
                        </a:cubicBezTo>
                        <a:cubicBezTo>
                          <a:pt x="-26637" y="720853"/>
                          <a:pt x="35005" y="424888"/>
                          <a:pt x="0" y="1757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BE53D4D6-6468-41A2-ADAB-740356EEACB6}"/>
              </a:ext>
            </a:extLst>
          </p:cNvPr>
          <p:cNvSpPr/>
          <p:nvPr/>
        </p:nvSpPr>
        <p:spPr>
          <a:xfrm>
            <a:off x="9215326" y="2169034"/>
            <a:ext cx="936000" cy="936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86C8D69-7531-475C-A2D4-E618E3F8D499}"/>
              </a:ext>
            </a:extLst>
          </p:cNvPr>
          <p:cNvSpPr/>
          <p:nvPr/>
        </p:nvSpPr>
        <p:spPr>
          <a:xfrm>
            <a:off x="5627999" y="2183210"/>
            <a:ext cx="936000" cy="936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outerShdw blurRad="25400" dist="127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880F626-90B2-4E07-8532-766A44CE3C88}"/>
              </a:ext>
            </a:extLst>
          </p:cNvPr>
          <p:cNvSpPr/>
          <p:nvPr/>
        </p:nvSpPr>
        <p:spPr>
          <a:xfrm>
            <a:off x="660399" y="1374857"/>
            <a:ext cx="6875601" cy="449418"/>
          </a:xfrm>
          <a:custGeom>
            <a:avLst/>
            <a:gdLst>
              <a:gd name="connsiteX0" fmla="*/ 0 w 6875601"/>
              <a:gd name="connsiteY0" fmla="*/ 50160 h 449418"/>
              <a:gd name="connsiteX1" fmla="*/ 50160 w 6875601"/>
              <a:gd name="connsiteY1" fmla="*/ 0 h 449418"/>
              <a:gd name="connsiteX2" fmla="*/ 659935 w 6875601"/>
              <a:gd name="connsiteY2" fmla="*/ 0 h 449418"/>
              <a:gd name="connsiteX3" fmla="*/ 1134205 w 6875601"/>
              <a:gd name="connsiteY3" fmla="*/ 0 h 449418"/>
              <a:gd name="connsiteX4" fmla="*/ 1879486 w 6875601"/>
              <a:gd name="connsiteY4" fmla="*/ 0 h 449418"/>
              <a:gd name="connsiteX5" fmla="*/ 2421508 w 6875601"/>
              <a:gd name="connsiteY5" fmla="*/ 0 h 449418"/>
              <a:gd name="connsiteX6" fmla="*/ 2895778 w 6875601"/>
              <a:gd name="connsiteY6" fmla="*/ 0 h 449418"/>
              <a:gd name="connsiteX7" fmla="*/ 3437801 w 6875601"/>
              <a:gd name="connsiteY7" fmla="*/ 0 h 449418"/>
              <a:gd name="connsiteX8" fmla="*/ 4183081 w 6875601"/>
              <a:gd name="connsiteY8" fmla="*/ 0 h 449418"/>
              <a:gd name="connsiteX9" fmla="*/ 4725104 w 6875601"/>
              <a:gd name="connsiteY9" fmla="*/ 0 h 449418"/>
              <a:gd name="connsiteX10" fmla="*/ 5199374 w 6875601"/>
              <a:gd name="connsiteY10" fmla="*/ 0 h 449418"/>
              <a:gd name="connsiteX11" fmla="*/ 5741396 w 6875601"/>
              <a:gd name="connsiteY11" fmla="*/ 0 h 449418"/>
              <a:gd name="connsiteX12" fmla="*/ 6825441 w 6875601"/>
              <a:gd name="connsiteY12" fmla="*/ 0 h 449418"/>
              <a:gd name="connsiteX13" fmla="*/ 6875601 w 6875601"/>
              <a:gd name="connsiteY13" fmla="*/ 50160 h 449418"/>
              <a:gd name="connsiteX14" fmla="*/ 6875601 w 6875601"/>
              <a:gd name="connsiteY14" fmla="*/ 399258 h 449418"/>
              <a:gd name="connsiteX15" fmla="*/ 6825441 w 6875601"/>
              <a:gd name="connsiteY15" fmla="*/ 449418 h 449418"/>
              <a:gd name="connsiteX16" fmla="*/ 6351171 w 6875601"/>
              <a:gd name="connsiteY16" fmla="*/ 449418 h 449418"/>
              <a:gd name="connsiteX17" fmla="*/ 5741396 w 6875601"/>
              <a:gd name="connsiteY17" fmla="*/ 449418 h 449418"/>
              <a:gd name="connsiteX18" fmla="*/ 4996115 w 6875601"/>
              <a:gd name="connsiteY18" fmla="*/ 449418 h 449418"/>
              <a:gd name="connsiteX19" fmla="*/ 4454093 w 6875601"/>
              <a:gd name="connsiteY19" fmla="*/ 449418 h 449418"/>
              <a:gd name="connsiteX20" fmla="*/ 3776565 w 6875601"/>
              <a:gd name="connsiteY20" fmla="*/ 449418 h 449418"/>
              <a:gd name="connsiteX21" fmla="*/ 3302295 w 6875601"/>
              <a:gd name="connsiteY21" fmla="*/ 449418 h 449418"/>
              <a:gd name="connsiteX22" fmla="*/ 2489261 w 6875601"/>
              <a:gd name="connsiteY22" fmla="*/ 449418 h 449418"/>
              <a:gd name="connsiteX23" fmla="*/ 1811733 w 6875601"/>
              <a:gd name="connsiteY23" fmla="*/ 449418 h 449418"/>
              <a:gd name="connsiteX24" fmla="*/ 998699 w 6875601"/>
              <a:gd name="connsiteY24" fmla="*/ 449418 h 449418"/>
              <a:gd name="connsiteX25" fmla="*/ 50160 w 6875601"/>
              <a:gd name="connsiteY25" fmla="*/ 449418 h 449418"/>
              <a:gd name="connsiteX26" fmla="*/ 0 w 6875601"/>
              <a:gd name="connsiteY26" fmla="*/ 399258 h 449418"/>
              <a:gd name="connsiteX27" fmla="*/ 0 w 6875601"/>
              <a:gd name="connsiteY27" fmla="*/ 50160 h 44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75601" h="449418" fill="none" extrusionOk="0">
                <a:moveTo>
                  <a:pt x="0" y="50160"/>
                </a:moveTo>
                <a:cubicBezTo>
                  <a:pt x="-84" y="20705"/>
                  <a:pt x="25811" y="2113"/>
                  <a:pt x="50160" y="0"/>
                </a:cubicBezTo>
                <a:cubicBezTo>
                  <a:pt x="238829" y="-30082"/>
                  <a:pt x="372393" y="-8988"/>
                  <a:pt x="659935" y="0"/>
                </a:cubicBezTo>
                <a:cubicBezTo>
                  <a:pt x="947477" y="8988"/>
                  <a:pt x="1034061" y="-6001"/>
                  <a:pt x="1134205" y="0"/>
                </a:cubicBezTo>
                <a:cubicBezTo>
                  <a:pt x="1234349" y="6001"/>
                  <a:pt x="1622402" y="24614"/>
                  <a:pt x="1879486" y="0"/>
                </a:cubicBezTo>
                <a:cubicBezTo>
                  <a:pt x="2136570" y="-24614"/>
                  <a:pt x="2188767" y="-7843"/>
                  <a:pt x="2421508" y="0"/>
                </a:cubicBezTo>
                <a:cubicBezTo>
                  <a:pt x="2654249" y="7843"/>
                  <a:pt x="2729128" y="13840"/>
                  <a:pt x="2895778" y="0"/>
                </a:cubicBezTo>
                <a:cubicBezTo>
                  <a:pt x="3062428" y="-13840"/>
                  <a:pt x="3319500" y="10698"/>
                  <a:pt x="3437801" y="0"/>
                </a:cubicBezTo>
                <a:cubicBezTo>
                  <a:pt x="3556102" y="-10698"/>
                  <a:pt x="3936792" y="-8791"/>
                  <a:pt x="4183081" y="0"/>
                </a:cubicBezTo>
                <a:cubicBezTo>
                  <a:pt x="4429370" y="8791"/>
                  <a:pt x="4556004" y="-4707"/>
                  <a:pt x="4725104" y="0"/>
                </a:cubicBezTo>
                <a:cubicBezTo>
                  <a:pt x="4894204" y="4707"/>
                  <a:pt x="5017658" y="7376"/>
                  <a:pt x="5199374" y="0"/>
                </a:cubicBezTo>
                <a:cubicBezTo>
                  <a:pt x="5381090" y="-7376"/>
                  <a:pt x="5576298" y="-4699"/>
                  <a:pt x="5741396" y="0"/>
                </a:cubicBezTo>
                <a:cubicBezTo>
                  <a:pt x="5906494" y="4699"/>
                  <a:pt x="6332285" y="-48549"/>
                  <a:pt x="6825441" y="0"/>
                </a:cubicBezTo>
                <a:cubicBezTo>
                  <a:pt x="6848049" y="611"/>
                  <a:pt x="6879016" y="26044"/>
                  <a:pt x="6875601" y="50160"/>
                </a:cubicBezTo>
                <a:cubicBezTo>
                  <a:pt x="6871216" y="176366"/>
                  <a:pt x="6859862" y="322260"/>
                  <a:pt x="6875601" y="399258"/>
                </a:cubicBezTo>
                <a:cubicBezTo>
                  <a:pt x="6872449" y="421331"/>
                  <a:pt x="6847763" y="451919"/>
                  <a:pt x="6825441" y="449418"/>
                </a:cubicBezTo>
                <a:cubicBezTo>
                  <a:pt x="6652464" y="464437"/>
                  <a:pt x="6462707" y="442730"/>
                  <a:pt x="6351171" y="449418"/>
                </a:cubicBezTo>
                <a:cubicBezTo>
                  <a:pt x="6239635" y="456107"/>
                  <a:pt x="6042118" y="458491"/>
                  <a:pt x="5741396" y="449418"/>
                </a:cubicBezTo>
                <a:cubicBezTo>
                  <a:pt x="5440675" y="440345"/>
                  <a:pt x="5363955" y="458634"/>
                  <a:pt x="4996115" y="449418"/>
                </a:cubicBezTo>
                <a:cubicBezTo>
                  <a:pt x="4628275" y="440202"/>
                  <a:pt x="4686300" y="450567"/>
                  <a:pt x="4454093" y="449418"/>
                </a:cubicBezTo>
                <a:cubicBezTo>
                  <a:pt x="4221886" y="448269"/>
                  <a:pt x="3939989" y="470023"/>
                  <a:pt x="3776565" y="449418"/>
                </a:cubicBezTo>
                <a:cubicBezTo>
                  <a:pt x="3613141" y="428813"/>
                  <a:pt x="3427104" y="453978"/>
                  <a:pt x="3302295" y="449418"/>
                </a:cubicBezTo>
                <a:cubicBezTo>
                  <a:pt x="3177486" y="444859"/>
                  <a:pt x="2836882" y="470970"/>
                  <a:pt x="2489261" y="449418"/>
                </a:cubicBezTo>
                <a:cubicBezTo>
                  <a:pt x="2141640" y="427866"/>
                  <a:pt x="1989931" y="429944"/>
                  <a:pt x="1811733" y="449418"/>
                </a:cubicBezTo>
                <a:cubicBezTo>
                  <a:pt x="1633535" y="468892"/>
                  <a:pt x="1301241" y="468892"/>
                  <a:pt x="998699" y="449418"/>
                </a:cubicBezTo>
                <a:cubicBezTo>
                  <a:pt x="696157" y="429944"/>
                  <a:pt x="400640" y="454454"/>
                  <a:pt x="50160" y="449418"/>
                </a:cubicBezTo>
                <a:cubicBezTo>
                  <a:pt x="19818" y="446590"/>
                  <a:pt x="5280" y="431212"/>
                  <a:pt x="0" y="399258"/>
                </a:cubicBezTo>
                <a:cubicBezTo>
                  <a:pt x="11857" y="248376"/>
                  <a:pt x="-11198" y="150446"/>
                  <a:pt x="0" y="50160"/>
                </a:cubicBezTo>
                <a:close/>
              </a:path>
              <a:path w="6875601" h="449418" stroke="0" extrusionOk="0">
                <a:moveTo>
                  <a:pt x="0" y="50160"/>
                </a:moveTo>
                <a:cubicBezTo>
                  <a:pt x="-1219" y="21705"/>
                  <a:pt x="17957" y="1689"/>
                  <a:pt x="50160" y="0"/>
                </a:cubicBezTo>
                <a:cubicBezTo>
                  <a:pt x="431686" y="-10663"/>
                  <a:pt x="563689" y="20685"/>
                  <a:pt x="863194" y="0"/>
                </a:cubicBezTo>
                <a:cubicBezTo>
                  <a:pt x="1162699" y="-20685"/>
                  <a:pt x="1248610" y="-10600"/>
                  <a:pt x="1472969" y="0"/>
                </a:cubicBezTo>
                <a:cubicBezTo>
                  <a:pt x="1697329" y="10600"/>
                  <a:pt x="1864299" y="23414"/>
                  <a:pt x="2014991" y="0"/>
                </a:cubicBezTo>
                <a:cubicBezTo>
                  <a:pt x="2165683" y="-23414"/>
                  <a:pt x="2448064" y="-23260"/>
                  <a:pt x="2760272" y="0"/>
                </a:cubicBezTo>
                <a:cubicBezTo>
                  <a:pt x="3072480" y="23260"/>
                  <a:pt x="3130750" y="18155"/>
                  <a:pt x="3370048" y="0"/>
                </a:cubicBezTo>
                <a:cubicBezTo>
                  <a:pt x="3609346" y="-18155"/>
                  <a:pt x="3989843" y="33138"/>
                  <a:pt x="4183081" y="0"/>
                </a:cubicBezTo>
                <a:cubicBezTo>
                  <a:pt x="4376319" y="-33138"/>
                  <a:pt x="4495114" y="-10524"/>
                  <a:pt x="4725104" y="0"/>
                </a:cubicBezTo>
                <a:cubicBezTo>
                  <a:pt x="4955094" y="10524"/>
                  <a:pt x="5249534" y="22718"/>
                  <a:pt x="5538138" y="0"/>
                </a:cubicBezTo>
                <a:cubicBezTo>
                  <a:pt x="5826742" y="-22718"/>
                  <a:pt x="5893561" y="5164"/>
                  <a:pt x="6012407" y="0"/>
                </a:cubicBezTo>
                <a:cubicBezTo>
                  <a:pt x="6131253" y="-5164"/>
                  <a:pt x="6498309" y="39943"/>
                  <a:pt x="6825441" y="0"/>
                </a:cubicBezTo>
                <a:cubicBezTo>
                  <a:pt x="6853511" y="546"/>
                  <a:pt x="6876162" y="28272"/>
                  <a:pt x="6875601" y="50160"/>
                </a:cubicBezTo>
                <a:cubicBezTo>
                  <a:pt x="6878889" y="169382"/>
                  <a:pt x="6867132" y="237900"/>
                  <a:pt x="6875601" y="399258"/>
                </a:cubicBezTo>
                <a:cubicBezTo>
                  <a:pt x="6876462" y="425893"/>
                  <a:pt x="6850065" y="448228"/>
                  <a:pt x="6825441" y="449418"/>
                </a:cubicBezTo>
                <a:cubicBezTo>
                  <a:pt x="6677604" y="470863"/>
                  <a:pt x="6295601" y="469211"/>
                  <a:pt x="6147913" y="449418"/>
                </a:cubicBezTo>
                <a:cubicBezTo>
                  <a:pt x="6000225" y="429625"/>
                  <a:pt x="5577690" y="466685"/>
                  <a:pt x="5334879" y="449418"/>
                </a:cubicBezTo>
                <a:cubicBezTo>
                  <a:pt x="5092068" y="432151"/>
                  <a:pt x="4830372" y="468591"/>
                  <a:pt x="4657351" y="449418"/>
                </a:cubicBezTo>
                <a:cubicBezTo>
                  <a:pt x="4484330" y="430245"/>
                  <a:pt x="4396866" y="428314"/>
                  <a:pt x="4183081" y="449418"/>
                </a:cubicBezTo>
                <a:cubicBezTo>
                  <a:pt x="3969296" y="470523"/>
                  <a:pt x="3771635" y="424632"/>
                  <a:pt x="3641059" y="449418"/>
                </a:cubicBezTo>
                <a:cubicBezTo>
                  <a:pt x="3510483" y="474204"/>
                  <a:pt x="3097022" y="455767"/>
                  <a:pt x="2828025" y="449418"/>
                </a:cubicBezTo>
                <a:cubicBezTo>
                  <a:pt x="2559028" y="443069"/>
                  <a:pt x="2488034" y="416658"/>
                  <a:pt x="2150497" y="449418"/>
                </a:cubicBezTo>
                <a:cubicBezTo>
                  <a:pt x="1812960" y="482178"/>
                  <a:pt x="1824513" y="469311"/>
                  <a:pt x="1608475" y="449418"/>
                </a:cubicBezTo>
                <a:cubicBezTo>
                  <a:pt x="1392437" y="429525"/>
                  <a:pt x="1116998" y="481841"/>
                  <a:pt x="930947" y="449418"/>
                </a:cubicBezTo>
                <a:cubicBezTo>
                  <a:pt x="744896" y="416995"/>
                  <a:pt x="387195" y="467350"/>
                  <a:pt x="50160" y="449418"/>
                </a:cubicBezTo>
                <a:cubicBezTo>
                  <a:pt x="23974" y="444752"/>
                  <a:pt x="2076" y="429206"/>
                  <a:pt x="0" y="399258"/>
                </a:cubicBezTo>
                <a:cubicBezTo>
                  <a:pt x="-2727" y="328161"/>
                  <a:pt x="4314" y="154768"/>
                  <a:pt x="0" y="5016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1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01600" dist="101600" dir="2700000" algn="tl" rotWithShape="0">
              <a:srgbClr val="42C0D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D3FC206-6A03-4C52-B448-EEEC3118098A}"/>
              </a:ext>
            </a:extLst>
          </p:cNvPr>
          <p:cNvSpPr/>
          <p:nvPr/>
        </p:nvSpPr>
        <p:spPr>
          <a:xfrm>
            <a:off x="750045" y="1599566"/>
            <a:ext cx="189656" cy="86202"/>
          </a:xfrm>
          <a:custGeom>
            <a:avLst/>
            <a:gdLst>
              <a:gd name="connsiteX0" fmla="*/ 0 w 189656"/>
              <a:gd name="connsiteY0" fmla="*/ 43101 h 86202"/>
              <a:gd name="connsiteX1" fmla="*/ 94828 w 189656"/>
              <a:gd name="connsiteY1" fmla="*/ 0 h 86202"/>
              <a:gd name="connsiteX2" fmla="*/ 189656 w 189656"/>
              <a:gd name="connsiteY2" fmla="*/ 43101 h 86202"/>
              <a:gd name="connsiteX3" fmla="*/ 94828 w 189656"/>
              <a:gd name="connsiteY3" fmla="*/ 86202 h 86202"/>
              <a:gd name="connsiteX4" fmla="*/ 0 w 189656"/>
              <a:gd name="connsiteY4" fmla="*/ 43101 h 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56" h="86202" fill="none" extrusionOk="0">
                <a:moveTo>
                  <a:pt x="0" y="43101"/>
                </a:moveTo>
                <a:cubicBezTo>
                  <a:pt x="6207" y="20033"/>
                  <a:pt x="46275" y="-7860"/>
                  <a:pt x="94828" y="0"/>
                </a:cubicBezTo>
                <a:cubicBezTo>
                  <a:pt x="144770" y="-372"/>
                  <a:pt x="187221" y="21589"/>
                  <a:pt x="189656" y="43101"/>
                </a:cubicBezTo>
                <a:cubicBezTo>
                  <a:pt x="189449" y="64934"/>
                  <a:pt x="139184" y="97342"/>
                  <a:pt x="94828" y="86202"/>
                </a:cubicBezTo>
                <a:cubicBezTo>
                  <a:pt x="47411" y="88976"/>
                  <a:pt x="4589" y="68008"/>
                  <a:pt x="0" y="43101"/>
                </a:cubicBezTo>
                <a:close/>
              </a:path>
              <a:path w="189656" h="86202" stroke="0" extrusionOk="0">
                <a:moveTo>
                  <a:pt x="0" y="43101"/>
                </a:moveTo>
                <a:cubicBezTo>
                  <a:pt x="-2609" y="17687"/>
                  <a:pt x="32001" y="3924"/>
                  <a:pt x="94828" y="0"/>
                </a:cubicBezTo>
                <a:cubicBezTo>
                  <a:pt x="152676" y="1153"/>
                  <a:pt x="184110" y="19473"/>
                  <a:pt x="189656" y="43101"/>
                </a:cubicBezTo>
                <a:cubicBezTo>
                  <a:pt x="187015" y="69484"/>
                  <a:pt x="146370" y="90789"/>
                  <a:pt x="94828" y="86202"/>
                </a:cubicBezTo>
                <a:cubicBezTo>
                  <a:pt x="40805" y="85299"/>
                  <a:pt x="5271" y="69423"/>
                  <a:pt x="0" y="43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63E98DB-A843-4E7A-B139-3691F9F2BF26}"/>
              </a:ext>
            </a:extLst>
          </p:cNvPr>
          <p:cNvSpPr/>
          <p:nvPr/>
        </p:nvSpPr>
        <p:spPr>
          <a:xfrm rot="2132856">
            <a:off x="825992" y="1453494"/>
            <a:ext cx="153747" cy="153747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40000">
                <a:schemeClr val="bg1">
                  <a:alpha val="35000"/>
                </a:schemeClr>
              </a:gs>
              <a:gs pos="78000">
                <a:schemeClr val="accent1">
                  <a:lumMod val="45000"/>
                  <a:lumOff val="55000"/>
                  <a:alpha val="25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D4C497B-4507-4539-9CB4-D1F1B64F2BD3}"/>
              </a:ext>
            </a:extLst>
          </p:cNvPr>
          <p:cNvSpPr/>
          <p:nvPr/>
        </p:nvSpPr>
        <p:spPr>
          <a:xfrm rot="2132856">
            <a:off x="750546" y="1417450"/>
            <a:ext cx="188654" cy="388154"/>
          </a:xfrm>
          <a:custGeom>
            <a:avLst/>
            <a:gdLst>
              <a:gd name="connsiteX0" fmla="*/ 836155 w 1672310"/>
              <a:gd name="connsiteY0" fmla="*/ 0 h 3440769"/>
              <a:gd name="connsiteX1" fmla="*/ 1672310 w 1672310"/>
              <a:gd name="connsiteY1" fmla="*/ 836155 h 3440769"/>
              <a:gd name="connsiteX2" fmla="*/ 1004670 w 1672310"/>
              <a:gd name="connsiteY2" fmla="*/ 1655323 h 3440769"/>
              <a:gd name="connsiteX3" fmla="*/ 881737 w 1672310"/>
              <a:gd name="connsiteY3" fmla="*/ 1667715 h 3440769"/>
              <a:gd name="connsiteX4" fmla="*/ 892268 w 1672310"/>
              <a:gd name="connsiteY4" fmla="*/ 1667715 h 3440769"/>
              <a:gd name="connsiteX5" fmla="*/ 892268 w 1672310"/>
              <a:gd name="connsiteY5" fmla="*/ 1768460 h 3440769"/>
              <a:gd name="connsiteX6" fmla="*/ 917541 w 1672310"/>
              <a:gd name="connsiteY6" fmla="*/ 1768460 h 3440769"/>
              <a:gd name="connsiteX7" fmla="*/ 958235 w 1672310"/>
              <a:gd name="connsiteY7" fmla="*/ 1809154 h 3440769"/>
              <a:gd name="connsiteX8" fmla="*/ 958235 w 1672310"/>
              <a:gd name="connsiteY8" fmla="*/ 3400075 h 3440769"/>
              <a:gd name="connsiteX9" fmla="*/ 917541 w 1672310"/>
              <a:gd name="connsiteY9" fmla="*/ 3440769 h 3440769"/>
              <a:gd name="connsiteX10" fmla="*/ 754768 w 1672310"/>
              <a:gd name="connsiteY10" fmla="*/ 3440769 h 3440769"/>
              <a:gd name="connsiteX11" fmla="*/ 714074 w 1672310"/>
              <a:gd name="connsiteY11" fmla="*/ 3400075 h 3440769"/>
              <a:gd name="connsiteX12" fmla="*/ 714074 w 1672310"/>
              <a:gd name="connsiteY12" fmla="*/ 1809154 h 3440769"/>
              <a:gd name="connsiteX13" fmla="*/ 754768 w 1672310"/>
              <a:gd name="connsiteY13" fmla="*/ 1768460 h 3440769"/>
              <a:gd name="connsiteX14" fmla="*/ 780041 w 1672310"/>
              <a:gd name="connsiteY14" fmla="*/ 1768460 h 3440769"/>
              <a:gd name="connsiteX15" fmla="*/ 780041 w 1672310"/>
              <a:gd name="connsiteY15" fmla="*/ 1667715 h 3440769"/>
              <a:gd name="connsiteX16" fmla="*/ 790574 w 1672310"/>
              <a:gd name="connsiteY16" fmla="*/ 1667715 h 3440769"/>
              <a:gd name="connsiteX17" fmla="*/ 667641 w 1672310"/>
              <a:gd name="connsiteY17" fmla="*/ 1655323 h 3440769"/>
              <a:gd name="connsiteX18" fmla="*/ 0 w 1672310"/>
              <a:gd name="connsiteY18" fmla="*/ 836155 h 3440769"/>
              <a:gd name="connsiteX19" fmla="*/ 836155 w 1672310"/>
              <a:gd name="connsiteY19" fmla="*/ 0 h 34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310" h="3440769">
                <a:moveTo>
                  <a:pt x="836155" y="0"/>
                </a:moveTo>
                <a:cubicBezTo>
                  <a:pt x="1297951" y="0"/>
                  <a:pt x="1672310" y="374359"/>
                  <a:pt x="1672310" y="836155"/>
                </a:cubicBezTo>
                <a:cubicBezTo>
                  <a:pt x="1672310" y="1240227"/>
                  <a:pt x="1385692" y="1577354"/>
                  <a:pt x="1004670" y="1655323"/>
                </a:cubicBezTo>
                <a:lnTo>
                  <a:pt x="881737" y="1667715"/>
                </a:lnTo>
                <a:lnTo>
                  <a:pt x="892268" y="1667715"/>
                </a:lnTo>
                <a:lnTo>
                  <a:pt x="892268" y="1768460"/>
                </a:lnTo>
                <a:lnTo>
                  <a:pt x="917541" y="1768460"/>
                </a:lnTo>
                <a:cubicBezTo>
                  <a:pt x="940016" y="1768460"/>
                  <a:pt x="958235" y="1786679"/>
                  <a:pt x="958235" y="1809154"/>
                </a:cubicBezTo>
                <a:lnTo>
                  <a:pt x="958235" y="3400075"/>
                </a:lnTo>
                <a:cubicBezTo>
                  <a:pt x="958235" y="3422550"/>
                  <a:pt x="940016" y="3440769"/>
                  <a:pt x="917541" y="3440769"/>
                </a:cubicBezTo>
                <a:lnTo>
                  <a:pt x="754768" y="3440769"/>
                </a:lnTo>
                <a:cubicBezTo>
                  <a:pt x="732293" y="3440769"/>
                  <a:pt x="714074" y="3422550"/>
                  <a:pt x="714074" y="3400075"/>
                </a:cubicBezTo>
                <a:lnTo>
                  <a:pt x="714074" y="1809154"/>
                </a:lnTo>
                <a:cubicBezTo>
                  <a:pt x="714074" y="1786679"/>
                  <a:pt x="732293" y="1768460"/>
                  <a:pt x="754768" y="1768460"/>
                </a:cubicBezTo>
                <a:lnTo>
                  <a:pt x="780041" y="1768460"/>
                </a:lnTo>
                <a:lnTo>
                  <a:pt x="780041" y="1667715"/>
                </a:lnTo>
                <a:lnTo>
                  <a:pt x="790574" y="1667715"/>
                </a:lnTo>
                <a:lnTo>
                  <a:pt x="667641" y="1655323"/>
                </a:lnTo>
                <a:cubicBezTo>
                  <a:pt x="286619" y="1577354"/>
                  <a:pt x="0" y="1240227"/>
                  <a:pt x="0" y="836155"/>
                </a:cubicBezTo>
                <a:cubicBezTo>
                  <a:pt x="0" y="374359"/>
                  <a:pt x="374359" y="0"/>
                  <a:pt x="836155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85875E5-2B66-4D41-B81E-38C313BC4078}"/>
              </a:ext>
            </a:extLst>
          </p:cNvPr>
          <p:cNvSpPr txBox="1"/>
          <p:nvPr/>
        </p:nvSpPr>
        <p:spPr>
          <a:xfrm>
            <a:off x="1068671" y="1362139"/>
            <a:ext cx="5987037" cy="449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未成年人及缺乏专业知识的人该如何救援？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1E03C0-13C7-4696-B97B-97EBC638065F}"/>
              </a:ext>
            </a:extLst>
          </p:cNvPr>
          <p:cNvSpPr txBox="1"/>
          <p:nvPr/>
        </p:nvSpPr>
        <p:spPr>
          <a:xfrm>
            <a:off x="1068671" y="501337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发现溺水者如何搭救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D62ADFB-6A82-415B-B73A-6033B2BB3B44}"/>
              </a:ext>
            </a:extLst>
          </p:cNvPr>
          <p:cNvSpPr/>
          <p:nvPr/>
        </p:nvSpPr>
        <p:spPr>
          <a:xfrm>
            <a:off x="1068671" y="6062100"/>
            <a:ext cx="10044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D187149-7B7B-4040-9D4B-608E745B2CB4}"/>
              </a:ext>
            </a:extLst>
          </p:cNvPr>
          <p:cNvSpPr/>
          <p:nvPr/>
        </p:nvSpPr>
        <p:spPr>
          <a:xfrm>
            <a:off x="2040670" y="2183210"/>
            <a:ext cx="936000" cy="936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094368A0-9661-4A89-AC05-DBE6A8CE08B6}"/>
              </a:ext>
            </a:extLst>
          </p:cNvPr>
          <p:cNvSpPr/>
          <p:nvPr/>
        </p:nvSpPr>
        <p:spPr>
          <a:xfrm>
            <a:off x="3130258" y="6062100"/>
            <a:ext cx="1800000" cy="7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D85BB2-D86E-4BFA-B250-70BD464716A0}"/>
              </a:ext>
            </a:extLst>
          </p:cNvPr>
          <p:cNvSpPr txBox="1"/>
          <p:nvPr/>
        </p:nvSpPr>
        <p:spPr>
          <a:xfrm>
            <a:off x="8539043" y="3329519"/>
            <a:ext cx="2288565" cy="2137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将身边的竹竿伸递给溺水者，在保证自己位置安全的基础上拉回溺水者，在身边没有竹竿的情况下也可就地取材，伸递衣物、木板等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2B0FEB5-D359-4F73-BD1A-6261AC9AA2DB}"/>
              </a:ext>
            </a:extLst>
          </p:cNvPr>
          <p:cNvSpPr txBox="1"/>
          <p:nvPr/>
        </p:nvSpPr>
        <p:spPr>
          <a:xfrm>
            <a:off x="4949241" y="3329519"/>
            <a:ext cx="2293517" cy="6971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向周围大声呼救，寻求有专业能力的人救援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DEAB463-3CCF-4844-9AC7-69D8F5C60323}"/>
              </a:ext>
            </a:extLst>
          </p:cNvPr>
          <p:cNvSpPr txBox="1"/>
          <p:nvPr/>
        </p:nvSpPr>
        <p:spPr>
          <a:xfrm>
            <a:off x="1364392" y="3329519"/>
            <a:ext cx="2300795" cy="1057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立即拨打</a:t>
            </a:r>
            <a:r>
              <a:rPr lang="en-US" altLang="zh-CN" dirty="0"/>
              <a:t>119</a:t>
            </a:r>
            <a:r>
              <a:rPr lang="zh-CN" altLang="en-US" dirty="0"/>
              <a:t>、</a:t>
            </a:r>
            <a:r>
              <a:rPr lang="en-US" altLang="zh-CN" dirty="0"/>
              <a:t>110</a:t>
            </a:r>
            <a:r>
              <a:rPr lang="zh-CN" altLang="en-US" dirty="0"/>
              <a:t>，呼叫专业人员救援，同时拨打</a:t>
            </a:r>
            <a:r>
              <a:rPr lang="en-US" altLang="zh-CN" dirty="0"/>
              <a:t>120</a:t>
            </a:r>
            <a:r>
              <a:rPr lang="zh-CN" altLang="en-US" dirty="0"/>
              <a:t>请求医疗救援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699E780-C59A-48FC-B0F8-0EE7A5200B92}"/>
              </a:ext>
            </a:extLst>
          </p:cNvPr>
          <p:cNvSpPr/>
          <p:nvPr/>
        </p:nvSpPr>
        <p:spPr>
          <a:xfrm rot="19550487">
            <a:off x="9629324" y="2332101"/>
            <a:ext cx="108000" cy="6046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9CE3B6-C1AA-40AE-A2D4-44BAC213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75" y="2375629"/>
            <a:ext cx="481626" cy="5364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169720-C1B1-4535-8446-7D4E1C5E2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74" y="2339049"/>
            <a:ext cx="591363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4B2C99B9-C753-4828-B351-B50275B20DB0}"/>
              </a:ext>
            </a:extLst>
          </p:cNvPr>
          <p:cNvSpPr/>
          <p:nvPr/>
        </p:nvSpPr>
        <p:spPr>
          <a:xfrm>
            <a:off x="4665756" y="2720174"/>
            <a:ext cx="2880000" cy="3060000"/>
          </a:xfrm>
          <a:custGeom>
            <a:avLst/>
            <a:gdLst>
              <a:gd name="connsiteX0" fmla="*/ 175795 w 2880000"/>
              <a:gd name="connsiteY0" fmla="*/ 0 h 3060000"/>
              <a:gd name="connsiteX1" fmla="*/ 925876 w 2880000"/>
              <a:gd name="connsiteY1" fmla="*/ 0 h 3060000"/>
              <a:gd name="connsiteX2" fmla="*/ 928605 w 2880000"/>
              <a:gd name="connsiteY2" fmla="*/ 27073 h 3060000"/>
              <a:gd name="connsiteX3" fmla="*/ 1440000 w 2880000"/>
              <a:gd name="connsiteY3" fmla="*/ 443872 h 3060000"/>
              <a:gd name="connsiteX4" fmla="*/ 1951395 w 2880000"/>
              <a:gd name="connsiteY4" fmla="*/ 27073 h 3060000"/>
              <a:gd name="connsiteX5" fmla="*/ 1954124 w 2880000"/>
              <a:gd name="connsiteY5" fmla="*/ 0 h 3060000"/>
              <a:gd name="connsiteX6" fmla="*/ 2704205 w 2880000"/>
              <a:gd name="connsiteY6" fmla="*/ 0 h 3060000"/>
              <a:gd name="connsiteX7" fmla="*/ 2880000 w 2880000"/>
              <a:gd name="connsiteY7" fmla="*/ 175795 h 3060000"/>
              <a:gd name="connsiteX8" fmla="*/ 2880000 w 2880000"/>
              <a:gd name="connsiteY8" fmla="*/ 2884205 h 3060000"/>
              <a:gd name="connsiteX9" fmla="*/ 2704205 w 2880000"/>
              <a:gd name="connsiteY9" fmla="*/ 3060000 h 3060000"/>
              <a:gd name="connsiteX10" fmla="*/ 175795 w 2880000"/>
              <a:gd name="connsiteY10" fmla="*/ 3060000 h 3060000"/>
              <a:gd name="connsiteX11" fmla="*/ 0 w 2880000"/>
              <a:gd name="connsiteY11" fmla="*/ 2884205 h 3060000"/>
              <a:gd name="connsiteX12" fmla="*/ 0 w 2880000"/>
              <a:gd name="connsiteY12" fmla="*/ 175795 h 3060000"/>
              <a:gd name="connsiteX13" fmla="*/ 175795 w 2880000"/>
              <a:gd name="connsiteY13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000" h="3060000">
                <a:moveTo>
                  <a:pt x="175795" y="0"/>
                </a:moveTo>
                <a:lnTo>
                  <a:pt x="925876" y="0"/>
                </a:lnTo>
                <a:lnTo>
                  <a:pt x="928605" y="27073"/>
                </a:lnTo>
                <a:cubicBezTo>
                  <a:pt x="977280" y="264940"/>
                  <a:pt x="1187744" y="443872"/>
                  <a:pt x="1440000" y="443872"/>
                </a:cubicBezTo>
                <a:cubicBezTo>
                  <a:pt x="1692256" y="443872"/>
                  <a:pt x="1902720" y="264940"/>
                  <a:pt x="1951395" y="27073"/>
                </a:cubicBezTo>
                <a:lnTo>
                  <a:pt x="1954124" y="0"/>
                </a:lnTo>
                <a:lnTo>
                  <a:pt x="2704205" y="0"/>
                </a:lnTo>
                <a:cubicBezTo>
                  <a:pt x="2801294" y="0"/>
                  <a:pt x="2880000" y="78706"/>
                  <a:pt x="2880000" y="175795"/>
                </a:cubicBezTo>
                <a:lnTo>
                  <a:pt x="2880000" y="2884205"/>
                </a:lnTo>
                <a:cubicBezTo>
                  <a:pt x="2880000" y="2981294"/>
                  <a:pt x="2801294" y="3060000"/>
                  <a:pt x="2704205" y="3060000"/>
                </a:cubicBezTo>
                <a:lnTo>
                  <a:pt x="175795" y="3060000"/>
                </a:lnTo>
                <a:cubicBezTo>
                  <a:pt x="78706" y="3060000"/>
                  <a:pt x="0" y="2981294"/>
                  <a:pt x="0" y="2884205"/>
                </a:cubicBezTo>
                <a:lnTo>
                  <a:pt x="0" y="175795"/>
                </a:lnTo>
                <a:cubicBezTo>
                  <a:pt x="0" y="78706"/>
                  <a:pt x="78706" y="0"/>
                  <a:pt x="175795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7046516">
                  <a:custGeom>
                    <a:avLst/>
                    <a:gdLst>
                      <a:gd name="connsiteX0" fmla="*/ 0 w 2880000"/>
                      <a:gd name="connsiteY0" fmla="*/ 175795 h 3042000"/>
                      <a:gd name="connsiteX1" fmla="*/ 175795 w 2880000"/>
                      <a:gd name="connsiteY1" fmla="*/ 0 h 3042000"/>
                      <a:gd name="connsiteX2" fmla="*/ 706761 w 2880000"/>
                      <a:gd name="connsiteY2" fmla="*/ 0 h 3042000"/>
                      <a:gd name="connsiteX3" fmla="*/ 1237727 w 2880000"/>
                      <a:gd name="connsiteY3" fmla="*/ 0 h 3042000"/>
                      <a:gd name="connsiteX4" fmla="*/ 1793977 w 2880000"/>
                      <a:gd name="connsiteY4" fmla="*/ 0 h 3042000"/>
                      <a:gd name="connsiteX5" fmla="*/ 2249091 w 2880000"/>
                      <a:gd name="connsiteY5" fmla="*/ 0 h 3042000"/>
                      <a:gd name="connsiteX6" fmla="*/ 2704205 w 2880000"/>
                      <a:gd name="connsiteY6" fmla="*/ 0 h 3042000"/>
                      <a:gd name="connsiteX7" fmla="*/ 2880000 w 2880000"/>
                      <a:gd name="connsiteY7" fmla="*/ 175795 h 3042000"/>
                      <a:gd name="connsiteX8" fmla="*/ 2880000 w 2880000"/>
                      <a:gd name="connsiteY8" fmla="*/ 767685 h 3042000"/>
                      <a:gd name="connsiteX9" fmla="*/ 2880000 w 2880000"/>
                      <a:gd name="connsiteY9" fmla="*/ 1251959 h 3042000"/>
                      <a:gd name="connsiteX10" fmla="*/ 2880000 w 2880000"/>
                      <a:gd name="connsiteY10" fmla="*/ 1763137 h 3042000"/>
                      <a:gd name="connsiteX11" fmla="*/ 2880000 w 2880000"/>
                      <a:gd name="connsiteY11" fmla="*/ 2355027 h 3042000"/>
                      <a:gd name="connsiteX12" fmla="*/ 2880000 w 2880000"/>
                      <a:gd name="connsiteY12" fmla="*/ 2866205 h 3042000"/>
                      <a:gd name="connsiteX13" fmla="*/ 2704205 w 2880000"/>
                      <a:gd name="connsiteY13" fmla="*/ 3042000 h 3042000"/>
                      <a:gd name="connsiteX14" fmla="*/ 2223807 w 2880000"/>
                      <a:gd name="connsiteY14" fmla="*/ 3042000 h 3042000"/>
                      <a:gd name="connsiteX15" fmla="*/ 1793977 w 2880000"/>
                      <a:gd name="connsiteY15" fmla="*/ 3042000 h 3042000"/>
                      <a:gd name="connsiteX16" fmla="*/ 1313579 w 2880000"/>
                      <a:gd name="connsiteY16" fmla="*/ 3042000 h 3042000"/>
                      <a:gd name="connsiteX17" fmla="*/ 782613 w 2880000"/>
                      <a:gd name="connsiteY17" fmla="*/ 3042000 h 3042000"/>
                      <a:gd name="connsiteX18" fmla="*/ 175795 w 2880000"/>
                      <a:gd name="connsiteY18" fmla="*/ 3042000 h 3042000"/>
                      <a:gd name="connsiteX19" fmla="*/ 0 w 2880000"/>
                      <a:gd name="connsiteY19" fmla="*/ 2866205 h 3042000"/>
                      <a:gd name="connsiteX20" fmla="*/ 0 w 2880000"/>
                      <a:gd name="connsiteY20" fmla="*/ 2328123 h 3042000"/>
                      <a:gd name="connsiteX21" fmla="*/ 0 w 2880000"/>
                      <a:gd name="connsiteY21" fmla="*/ 1736233 h 3042000"/>
                      <a:gd name="connsiteX22" fmla="*/ 0 w 2880000"/>
                      <a:gd name="connsiteY22" fmla="*/ 1171247 h 3042000"/>
                      <a:gd name="connsiteX23" fmla="*/ 0 w 2880000"/>
                      <a:gd name="connsiteY23" fmla="*/ 175795 h 30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880000" h="3042000" fill="none" extrusionOk="0">
                        <a:moveTo>
                          <a:pt x="0" y="175795"/>
                        </a:moveTo>
                        <a:cubicBezTo>
                          <a:pt x="3925" y="83766"/>
                          <a:pt x="78841" y="-2303"/>
                          <a:pt x="175795" y="0"/>
                        </a:cubicBezTo>
                        <a:cubicBezTo>
                          <a:pt x="292764" y="-11068"/>
                          <a:pt x="458257" y="51087"/>
                          <a:pt x="706761" y="0"/>
                        </a:cubicBezTo>
                        <a:cubicBezTo>
                          <a:pt x="955265" y="-51087"/>
                          <a:pt x="1051592" y="52085"/>
                          <a:pt x="1237727" y="0"/>
                        </a:cubicBezTo>
                        <a:cubicBezTo>
                          <a:pt x="1423862" y="-52085"/>
                          <a:pt x="1681161" y="25708"/>
                          <a:pt x="1793977" y="0"/>
                        </a:cubicBezTo>
                        <a:cubicBezTo>
                          <a:pt x="1906793" y="-25708"/>
                          <a:pt x="2047160" y="26654"/>
                          <a:pt x="2249091" y="0"/>
                        </a:cubicBezTo>
                        <a:cubicBezTo>
                          <a:pt x="2451022" y="-26654"/>
                          <a:pt x="2558759" y="35158"/>
                          <a:pt x="2704205" y="0"/>
                        </a:cubicBezTo>
                        <a:cubicBezTo>
                          <a:pt x="2814899" y="11959"/>
                          <a:pt x="2893345" y="75545"/>
                          <a:pt x="2880000" y="175795"/>
                        </a:cubicBezTo>
                        <a:cubicBezTo>
                          <a:pt x="2935139" y="334182"/>
                          <a:pt x="2838451" y="610794"/>
                          <a:pt x="2880000" y="767685"/>
                        </a:cubicBezTo>
                        <a:cubicBezTo>
                          <a:pt x="2921549" y="924576"/>
                          <a:pt x="2835288" y="1086736"/>
                          <a:pt x="2880000" y="1251959"/>
                        </a:cubicBezTo>
                        <a:cubicBezTo>
                          <a:pt x="2924712" y="1417182"/>
                          <a:pt x="2861742" y="1591704"/>
                          <a:pt x="2880000" y="1763137"/>
                        </a:cubicBezTo>
                        <a:cubicBezTo>
                          <a:pt x="2898258" y="1934570"/>
                          <a:pt x="2870046" y="2085473"/>
                          <a:pt x="2880000" y="2355027"/>
                        </a:cubicBezTo>
                        <a:cubicBezTo>
                          <a:pt x="2889954" y="2624581"/>
                          <a:pt x="2818862" y="2689807"/>
                          <a:pt x="2880000" y="2866205"/>
                        </a:cubicBezTo>
                        <a:cubicBezTo>
                          <a:pt x="2857184" y="2960149"/>
                          <a:pt x="2789444" y="3028239"/>
                          <a:pt x="2704205" y="3042000"/>
                        </a:cubicBezTo>
                        <a:cubicBezTo>
                          <a:pt x="2541248" y="3044050"/>
                          <a:pt x="2412459" y="3035735"/>
                          <a:pt x="2223807" y="3042000"/>
                        </a:cubicBezTo>
                        <a:cubicBezTo>
                          <a:pt x="2035155" y="3048265"/>
                          <a:pt x="1902112" y="3000801"/>
                          <a:pt x="1793977" y="3042000"/>
                        </a:cubicBezTo>
                        <a:cubicBezTo>
                          <a:pt x="1685842" y="3083199"/>
                          <a:pt x="1552319" y="3002655"/>
                          <a:pt x="1313579" y="3042000"/>
                        </a:cubicBezTo>
                        <a:cubicBezTo>
                          <a:pt x="1074839" y="3081345"/>
                          <a:pt x="1009555" y="2986875"/>
                          <a:pt x="782613" y="3042000"/>
                        </a:cubicBezTo>
                        <a:cubicBezTo>
                          <a:pt x="555671" y="3097125"/>
                          <a:pt x="463810" y="3039620"/>
                          <a:pt x="175795" y="3042000"/>
                        </a:cubicBezTo>
                        <a:cubicBezTo>
                          <a:pt x="81745" y="3030812"/>
                          <a:pt x="8836" y="2943199"/>
                          <a:pt x="0" y="2866205"/>
                        </a:cubicBezTo>
                        <a:cubicBezTo>
                          <a:pt x="-4484" y="2636056"/>
                          <a:pt x="40929" y="2498547"/>
                          <a:pt x="0" y="2328123"/>
                        </a:cubicBezTo>
                        <a:cubicBezTo>
                          <a:pt x="-40929" y="2157699"/>
                          <a:pt x="10766" y="1932659"/>
                          <a:pt x="0" y="1736233"/>
                        </a:cubicBezTo>
                        <a:cubicBezTo>
                          <a:pt x="-10766" y="1539807"/>
                          <a:pt x="29025" y="1422490"/>
                          <a:pt x="0" y="1171247"/>
                        </a:cubicBezTo>
                        <a:cubicBezTo>
                          <a:pt x="-29025" y="920004"/>
                          <a:pt x="83093" y="485210"/>
                          <a:pt x="0" y="175795"/>
                        </a:cubicBezTo>
                        <a:close/>
                      </a:path>
                      <a:path w="2880000" h="3042000" stroke="0" extrusionOk="0">
                        <a:moveTo>
                          <a:pt x="0" y="175795"/>
                        </a:moveTo>
                        <a:cubicBezTo>
                          <a:pt x="-10099" y="55766"/>
                          <a:pt x="65024" y="-190"/>
                          <a:pt x="175795" y="0"/>
                        </a:cubicBezTo>
                        <a:cubicBezTo>
                          <a:pt x="401433" y="-41226"/>
                          <a:pt x="468094" y="61107"/>
                          <a:pt x="732045" y="0"/>
                        </a:cubicBezTo>
                        <a:cubicBezTo>
                          <a:pt x="995996" y="-61107"/>
                          <a:pt x="1033553" y="30070"/>
                          <a:pt x="1288295" y="0"/>
                        </a:cubicBezTo>
                        <a:cubicBezTo>
                          <a:pt x="1543037" y="-30070"/>
                          <a:pt x="1534380" y="1982"/>
                          <a:pt x="1718125" y="0"/>
                        </a:cubicBezTo>
                        <a:cubicBezTo>
                          <a:pt x="1901870" y="-1982"/>
                          <a:pt x="2020137" y="15472"/>
                          <a:pt x="2249091" y="0"/>
                        </a:cubicBezTo>
                        <a:cubicBezTo>
                          <a:pt x="2478045" y="-15472"/>
                          <a:pt x="2498253" y="27211"/>
                          <a:pt x="2704205" y="0"/>
                        </a:cubicBezTo>
                        <a:cubicBezTo>
                          <a:pt x="2799000" y="-18331"/>
                          <a:pt x="2905066" y="75610"/>
                          <a:pt x="2880000" y="175795"/>
                        </a:cubicBezTo>
                        <a:cubicBezTo>
                          <a:pt x="2906528" y="427491"/>
                          <a:pt x="2841597" y="472751"/>
                          <a:pt x="2880000" y="686973"/>
                        </a:cubicBezTo>
                        <a:cubicBezTo>
                          <a:pt x="2918403" y="901195"/>
                          <a:pt x="2867502" y="1047762"/>
                          <a:pt x="2880000" y="1144343"/>
                        </a:cubicBezTo>
                        <a:cubicBezTo>
                          <a:pt x="2892498" y="1240924"/>
                          <a:pt x="2870386" y="1429174"/>
                          <a:pt x="2880000" y="1682425"/>
                        </a:cubicBezTo>
                        <a:cubicBezTo>
                          <a:pt x="2889614" y="1935676"/>
                          <a:pt x="2829379" y="2017150"/>
                          <a:pt x="2880000" y="2247411"/>
                        </a:cubicBezTo>
                        <a:cubicBezTo>
                          <a:pt x="2930621" y="2477672"/>
                          <a:pt x="2848964" y="2670016"/>
                          <a:pt x="2880000" y="2866205"/>
                        </a:cubicBezTo>
                        <a:cubicBezTo>
                          <a:pt x="2900119" y="2983428"/>
                          <a:pt x="2793647" y="3066039"/>
                          <a:pt x="2704205" y="3042000"/>
                        </a:cubicBezTo>
                        <a:cubicBezTo>
                          <a:pt x="2580715" y="3063081"/>
                          <a:pt x="2361103" y="2984944"/>
                          <a:pt x="2223807" y="3042000"/>
                        </a:cubicBezTo>
                        <a:cubicBezTo>
                          <a:pt x="2086511" y="3099056"/>
                          <a:pt x="1910718" y="2982989"/>
                          <a:pt x="1692841" y="3042000"/>
                        </a:cubicBezTo>
                        <a:cubicBezTo>
                          <a:pt x="1474964" y="3101011"/>
                          <a:pt x="1467297" y="3023060"/>
                          <a:pt x="1263011" y="3042000"/>
                        </a:cubicBezTo>
                        <a:cubicBezTo>
                          <a:pt x="1058725" y="3060940"/>
                          <a:pt x="908526" y="2992684"/>
                          <a:pt x="757329" y="3042000"/>
                        </a:cubicBezTo>
                        <a:cubicBezTo>
                          <a:pt x="606132" y="3091316"/>
                          <a:pt x="408349" y="2984705"/>
                          <a:pt x="175795" y="3042000"/>
                        </a:cubicBezTo>
                        <a:cubicBezTo>
                          <a:pt x="50059" y="3037508"/>
                          <a:pt x="13992" y="2979457"/>
                          <a:pt x="0" y="2866205"/>
                        </a:cubicBezTo>
                        <a:cubicBezTo>
                          <a:pt x="-6841" y="2647278"/>
                          <a:pt x="11362" y="2608463"/>
                          <a:pt x="0" y="2381931"/>
                        </a:cubicBezTo>
                        <a:cubicBezTo>
                          <a:pt x="-11362" y="2155399"/>
                          <a:pt x="35017" y="2123313"/>
                          <a:pt x="0" y="1897657"/>
                        </a:cubicBezTo>
                        <a:cubicBezTo>
                          <a:pt x="-35017" y="1672001"/>
                          <a:pt x="23542" y="1545358"/>
                          <a:pt x="0" y="1440288"/>
                        </a:cubicBezTo>
                        <a:cubicBezTo>
                          <a:pt x="-23542" y="1335218"/>
                          <a:pt x="26637" y="1029751"/>
                          <a:pt x="0" y="875302"/>
                        </a:cubicBezTo>
                        <a:cubicBezTo>
                          <a:pt x="-26637" y="720853"/>
                          <a:pt x="35005" y="424888"/>
                          <a:pt x="0" y="1757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3525422-F762-4518-9481-491A7D48A8B1}"/>
              </a:ext>
            </a:extLst>
          </p:cNvPr>
          <p:cNvSpPr/>
          <p:nvPr/>
        </p:nvSpPr>
        <p:spPr>
          <a:xfrm>
            <a:off x="1063696" y="2720174"/>
            <a:ext cx="2880000" cy="3060000"/>
          </a:xfrm>
          <a:custGeom>
            <a:avLst/>
            <a:gdLst>
              <a:gd name="connsiteX0" fmla="*/ 175795 w 2880000"/>
              <a:gd name="connsiteY0" fmla="*/ 0 h 3060000"/>
              <a:gd name="connsiteX1" fmla="*/ 925876 w 2880000"/>
              <a:gd name="connsiteY1" fmla="*/ 0 h 3060000"/>
              <a:gd name="connsiteX2" fmla="*/ 928605 w 2880000"/>
              <a:gd name="connsiteY2" fmla="*/ 27073 h 3060000"/>
              <a:gd name="connsiteX3" fmla="*/ 1440000 w 2880000"/>
              <a:gd name="connsiteY3" fmla="*/ 443872 h 3060000"/>
              <a:gd name="connsiteX4" fmla="*/ 1951395 w 2880000"/>
              <a:gd name="connsiteY4" fmla="*/ 27073 h 3060000"/>
              <a:gd name="connsiteX5" fmla="*/ 1954124 w 2880000"/>
              <a:gd name="connsiteY5" fmla="*/ 0 h 3060000"/>
              <a:gd name="connsiteX6" fmla="*/ 2704205 w 2880000"/>
              <a:gd name="connsiteY6" fmla="*/ 0 h 3060000"/>
              <a:gd name="connsiteX7" fmla="*/ 2880000 w 2880000"/>
              <a:gd name="connsiteY7" fmla="*/ 175795 h 3060000"/>
              <a:gd name="connsiteX8" fmla="*/ 2880000 w 2880000"/>
              <a:gd name="connsiteY8" fmla="*/ 2884205 h 3060000"/>
              <a:gd name="connsiteX9" fmla="*/ 2704205 w 2880000"/>
              <a:gd name="connsiteY9" fmla="*/ 3060000 h 3060000"/>
              <a:gd name="connsiteX10" fmla="*/ 175795 w 2880000"/>
              <a:gd name="connsiteY10" fmla="*/ 3060000 h 3060000"/>
              <a:gd name="connsiteX11" fmla="*/ 0 w 2880000"/>
              <a:gd name="connsiteY11" fmla="*/ 2884205 h 3060000"/>
              <a:gd name="connsiteX12" fmla="*/ 0 w 2880000"/>
              <a:gd name="connsiteY12" fmla="*/ 175795 h 3060000"/>
              <a:gd name="connsiteX13" fmla="*/ 175795 w 2880000"/>
              <a:gd name="connsiteY13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000" h="3060000">
                <a:moveTo>
                  <a:pt x="175795" y="0"/>
                </a:moveTo>
                <a:lnTo>
                  <a:pt x="925876" y="0"/>
                </a:lnTo>
                <a:lnTo>
                  <a:pt x="928605" y="27073"/>
                </a:lnTo>
                <a:cubicBezTo>
                  <a:pt x="977280" y="264940"/>
                  <a:pt x="1187744" y="443872"/>
                  <a:pt x="1440000" y="443872"/>
                </a:cubicBezTo>
                <a:cubicBezTo>
                  <a:pt x="1692256" y="443872"/>
                  <a:pt x="1902720" y="264940"/>
                  <a:pt x="1951395" y="27073"/>
                </a:cubicBezTo>
                <a:lnTo>
                  <a:pt x="1954124" y="0"/>
                </a:lnTo>
                <a:lnTo>
                  <a:pt x="2704205" y="0"/>
                </a:lnTo>
                <a:cubicBezTo>
                  <a:pt x="2801294" y="0"/>
                  <a:pt x="2880000" y="78706"/>
                  <a:pt x="2880000" y="175795"/>
                </a:cubicBezTo>
                <a:lnTo>
                  <a:pt x="2880000" y="2884205"/>
                </a:lnTo>
                <a:cubicBezTo>
                  <a:pt x="2880000" y="2981294"/>
                  <a:pt x="2801294" y="3060000"/>
                  <a:pt x="2704205" y="3060000"/>
                </a:cubicBezTo>
                <a:lnTo>
                  <a:pt x="175795" y="3060000"/>
                </a:lnTo>
                <a:cubicBezTo>
                  <a:pt x="78706" y="3060000"/>
                  <a:pt x="0" y="2981294"/>
                  <a:pt x="0" y="2884205"/>
                </a:cubicBezTo>
                <a:lnTo>
                  <a:pt x="0" y="175795"/>
                </a:lnTo>
                <a:cubicBezTo>
                  <a:pt x="0" y="78706"/>
                  <a:pt x="78706" y="0"/>
                  <a:pt x="175795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7046516">
                  <a:custGeom>
                    <a:avLst/>
                    <a:gdLst>
                      <a:gd name="connsiteX0" fmla="*/ 0 w 2880000"/>
                      <a:gd name="connsiteY0" fmla="*/ 175795 h 3042000"/>
                      <a:gd name="connsiteX1" fmla="*/ 175795 w 2880000"/>
                      <a:gd name="connsiteY1" fmla="*/ 0 h 3042000"/>
                      <a:gd name="connsiteX2" fmla="*/ 706761 w 2880000"/>
                      <a:gd name="connsiteY2" fmla="*/ 0 h 3042000"/>
                      <a:gd name="connsiteX3" fmla="*/ 1237727 w 2880000"/>
                      <a:gd name="connsiteY3" fmla="*/ 0 h 3042000"/>
                      <a:gd name="connsiteX4" fmla="*/ 1793977 w 2880000"/>
                      <a:gd name="connsiteY4" fmla="*/ 0 h 3042000"/>
                      <a:gd name="connsiteX5" fmla="*/ 2249091 w 2880000"/>
                      <a:gd name="connsiteY5" fmla="*/ 0 h 3042000"/>
                      <a:gd name="connsiteX6" fmla="*/ 2704205 w 2880000"/>
                      <a:gd name="connsiteY6" fmla="*/ 0 h 3042000"/>
                      <a:gd name="connsiteX7" fmla="*/ 2880000 w 2880000"/>
                      <a:gd name="connsiteY7" fmla="*/ 175795 h 3042000"/>
                      <a:gd name="connsiteX8" fmla="*/ 2880000 w 2880000"/>
                      <a:gd name="connsiteY8" fmla="*/ 767685 h 3042000"/>
                      <a:gd name="connsiteX9" fmla="*/ 2880000 w 2880000"/>
                      <a:gd name="connsiteY9" fmla="*/ 1251959 h 3042000"/>
                      <a:gd name="connsiteX10" fmla="*/ 2880000 w 2880000"/>
                      <a:gd name="connsiteY10" fmla="*/ 1763137 h 3042000"/>
                      <a:gd name="connsiteX11" fmla="*/ 2880000 w 2880000"/>
                      <a:gd name="connsiteY11" fmla="*/ 2355027 h 3042000"/>
                      <a:gd name="connsiteX12" fmla="*/ 2880000 w 2880000"/>
                      <a:gd name="connsiteY12" fmla="*/ 2866205 h 3042000"/>
                      <a:gd name="connsiteX13" fmla="*/ 2704205 w 2880000"/>
                      <a:gd name="connsiteY13" fmla="*/ 3042000 h 3042000"/>
                      <a:gd name="connsiteX14" fmla="*/ 2223807 w 2880000"/>
                      <a:gd name="connsiteY14" fmla="*/ 3042000 h 3042000"/>
                      <a:gd name="connsiteX15" fmla="*/ 1793977 w 2880000"/>
                      <a:gd name="connsiteY15" fmla="*/ 3042000 h 3042000"/>
                      <a:gd name="connsiteX16" fmla="*/ 1313579 w 2880000"/>
                      <a:gd name="connsiteY16" fmla="*/ 3042000 h 3042000"/>
                      <a:gd name="connsiteX17" fmla="*/ 782613 w 2880000"/>
                      <a:gd name="connsiteY17" fmla="*/ 3042000 h 3042000"/>
                      <a:gd name="connsiteX18" fmla="*/ 175795 w 2880000"/>
                      <a:gd name="connsiteY18" fmla="*/ 3042000 h 3042000"/>
                      <a:gd name="connsiteX19" fmla="*/ 0 w 2880000"/>
                      <a:gd name="connsiteY19" fmla="*/ 2866205 h 3042000"/>
                      <a:gd name="connsiteX20" fmla="*/ 0 w 2880000"/>
                      <a:gd name="connsiteY20" fmla="*/ 2328123 h 3042000"/>
                      <a:gd name="connsiteX21" fmla="*/ 0 w 2880000"/>
                      <a:gd name="connsiteY21" fmla="*/ 1736233 h 3042000"/>
                      <a:gd name="connsiteX22" fmla="*/ 0 w 2880000"/>
                      <a:gd name="connsiteY22" fmla="*/ 1171247 h 3042000"/>
                      <a:gd name="connsiteX23" fmla="*/ 0 w 2880000"/>
                      <a:gd name="connsiteY23" fmla="*/ 175795 h 30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880000" h="3042000" fill="none" extrusionOk="0">
                        <a:moveTo>
                          <a:pt x="0" y="175795"/>
                        </a:moveTo>
                        <a:cubicBezTo>
                          <a:pt x="3925" y="83766"/>
                          <a:pt x="78841" y="-2303"/>
                          <a:pt x="175795" y="0"/>
                        </a:cubicBezTo>
                        <a:cubicBezTo>
                          <a:pt x="292764" y="-11068"/>
                          <a:pt x="458257" y="51087"/>
                          <a:pt x="706761" y="0"/>
                        </a:cubicBezTo>
                        <a:cubicBezTo>
                          <a:pt x="955265" y="-51087"/>
                          <a:pt x="1051592" y="52085"/>
                          <a:pt x="1237727" y="0"/>
                        </a:cubicBezTo>
                        <a:cubicBezTo>
                          <a:pt x="1423862" y="-52085"/>
                          <a:pt x="1681161" y="25708"/>
                          <a:pt x="1793977" y="0"/>
                        </a:cubicBezTo>
                        <a:cubicBezTo>
                          <a:pt x="1906793" y="-25708"/>
                          <a:pt x="2047160" y="26654"/>
                          <a:pt x="2249091" y="0"/>
                        </a:cubicBezTo>
                        <a:cubicBezTo>
                          <a:pt x="2451022" y="-26654"/>
                          <a:pt x="2558759" y="35158"/>
                          <a:pt x="2704205" y="0"/>
                        </a:cubicBezTo>
                        <a:cubicBezTo>
                          <a:pt x="2814899" y="11959"/>
                          <a:pt x="2893345" y="75545"/>
                          <a:pt x="2880000" y="175795"/>
                        </a:cubicBezTo>
                        <a:cubicBezTo>
                          <a:pt x="2935139" y="334182"/>
                          <a:pt x="2838451" y="610794"/>
                          <a:pt x="2880000" y="767685"/>
                        </a:cubicBezTo>
                        <a:cubicBezTo>
                          <a:pt x="2921549" y="924576"/>
                          <a:pt x="2835288" y="1086736"/>
                          <a:pt x="2880000" y="1251959"/>
                        </a:cubicBezTo>
                        <a:cubicBezTo>
                          <a:pt x="2924712" y="1417182"/>
                          <a:pt x="2861742" y="1591704"/>
                          <a:pt x="2880000" y="1763137"/>
                        </a:cubicBezTo>
                        <a:cubicBezTo>
                          <a:pt x="2898258" y="1934570"/>
                          <a:pt x="2870046" y="2085473"/>
                          <a:pt x="2880000" y="2355027"/>
                        </a:cubicBezTo>
                        <a:cubicBezTo>
                          <a:pt x="2889954" y="2624581"/>
                          <a:pt x="2818862" y="2689807"/>
                          <a:pt x="2880000" y="2866205"/>
                        </a:cubicBezTo>
                        <a:cubicBezTo>
                          <a:pt x="2857184" y="2960149"/>
                          <a:pt x="2789444" y="3028239"/>
                          <a:pt x="2704205" y="3042000"/>
                        </a:cubicBezTo>
                        <a:cubicBezTo>
                          <a:pt x="2541248" y="3044050"/>
                          <a:pt x="2412459" y="3035735"/>
                          <a:pt x="2223807" y="3042000"/>
                        </a:cubicBezTo>
                        <a:cubicBezTo>
                          <a:pt x="2035155" y="3048265"/>
                          <a:pt x="1902112" y="3000801"/>
                          <a:pt x="1793977" y="3042000"/>
                        </a:cubicBezTo>
                        <a:cubicBezTo>
                          <a:pt x="1685842" y="3083199"/>
                          <a:pt x="1552319" y="3002655"/>
                          <a:pt x="1313579" y="3042000"/>
                        </a:cubicBezTo>
                        <a:cubicBezTo>
                          <a:pt x="1074839" y="3081345"/>
                          <a:pt x="1009555" y="2986875"/>
                          <a:pt x="782613" y="3042000"/>
                        </a:cubicBezTo>
                        <a:cubicBezTo>
                          <a:pt x="555671" y="3097125"/>
                          <a:pt x="463810" y="3039620"/>
                          <a:pt x="175795" y="3042000"/>
                        </a:cubicBezTo>
                        <a:cubicBezTo>
                          <a:pt x="81745" y="3030812"/>
                          <a:pt x="8836" y="2943199"/>
                          <a:pt x="0" y="2866205"/>
                        </a:cubicBezTo>
                        <a:cubicBezTo>
                          <a:pt x="-4484" y="2636056"/>
                          <a:pt x="40929" y="2498547"/>
                          <a:pt x="0" y="2328123"/>
                        </a:cubicBezTo>
                        <a:cubicBezTo>
                          <a:pt x="-40929" y="2157699"/>
                          <a:pt x="10766" y="1932659"/>
                          <a:pt x="0" y="1736233"/>
                        </a:cubicBezTo>
                        <a:cubicBezTo>
                          <a:pt x="-10766" y="1539807"/>
                          <a:pt x="29025" y="1422490"/>
                          <a:pt x="0" y="1171247"/>
                        </a:cubicBezTo>
                        <a:cubicBezTo>
                          <a:pt x="-29025" y="920004"/>
                          <a:pt x="83093" y="485210"/>
                          <a:pt x="0" y="175795"/>
                        </a:cubicBezTo>
                        <a:close/>
                      </a:path>
                      <a:path w="2880000" h="3042000" stroke="0" extrusionOk="0">
                        <a:moveTo>
                          <a:pt x="0" y="175795"/>
                        </a:moveTo>
                        <a:cubicBezTo>
                          <a:pt x="-10099" y="55766"/>
                          <a:pt x="65024" y="-190"/>
                          <a:pt x="175795" y="0"/>
                        </a:cubicBezTo>
                        <a:cubicBezTo>
                          <a:pt x="401433" y="-41226"/>
                          <a:pt x="468094" y="61107"/>
                          <a:pt x="732045" y="0"/>
                        </a:cubicBezTo>
                        <a:cubicBezTo>
                          <a:pt x="995996" y="-61107"/>
                          <a:pt x="1033553" y="30070"/>
                          <a:pt x="1288295" y="0"/>
                        </a:cubicBezTo>
                        <a:cubicBezTo>
                          <a:pt x="1543037" y="-30070"/>
                          <a:pt x="1534380" y="1982"/>
                          <a:pt x="1718125" y="0"/>
                        </a:cubicBezTo>
                        <a:cubicBezTo>
                          <a:pt x="1901870" y="-1982"/>
                          <a:pt x="2020137" y="15472"/>
                          <a:pt x="2249091" y="0"/>
                        </a:cubicBezTo>
                        <a:cubicBezTo>
                          <a:pt x="2478045" y="-15472"/>
                          <a:pt x="2498253" y="27211"/>
                          <a:pt x="2704205" y="0"/>
                        </a:cubicBezTo>
                        <a:cubicBezTo>
                          <a:pt x="2799000" y="-18331"/>
                          <a:pt x="2905066" y="75610"/>
                          <a:pt x="2880000" y="175795"/>
                        </a:cubicBezTo>
                        <a:cubicBezTo>
                          <a:pt x="2906528" y="427491"/>
                          <a:pt x="2841597" y="472751"/>
                          <a:pt x="2880000" y="686973"/>
                        </a:cubicBezTo>
                        <a:cubicBezTo>
                          <a:pt x="2918403" y="901195"/>
                          <a:pt x="2867502" y="1047762"/>
                          <a:pt x="2880000" y="1144343"/>
                        </a:cubicBezTo>
                        <a:cubicBezTo>
                          <a:pt x="2892498" y="1240924"/>
                          <a:pt x="2870386" y="1429174"/>
                          <a:pt x="2880000" y="1682425"/>
                        </a:cubicBezTo>
                        <a:cubicBezTo>
                          <a:pt x="2889614" y="1935676"/>
                          <a:pt x="2829379" y="2017150"/>
                          <a:pt x="2880000" y="2247411"/>
                        </a:cubicBezTo>
                        <a:cubicBezTo>
                          <a:pt x="2930621" y="2477672"/>
                          <a:pt x="2848964" y="2670016"/>
                          <a:pt x="2880000" y="2866205"/>
                        </a:cubicBezTo>
                        <a:cubicBezTo>
                          <a:pt x="2900119" y="2983428"/>
                          <a:pt x="2793647" y="3066039"/>
                          <a:pt x="2704205" y="3042000"/>
                        </a:cubicBezTo>
                        <a:cubicBezTo>
                          <a:pt x="2580715" y="3063081"/>
                          <a:pt x="2361103" y="2984944"/>
                          <a:pt x="2223807" y="3042000"/>
                        </a:cubicBezTo>
                        <a:cubicBezTo>
                          <a:pt x="2086511" y="3099056"/>
                          <a:pt x="1910718" y="2982989"/>
                          <a:pt x="1692841" y="3042000"/>
                        </a:cubicBezTo>
                        <a:cubicBezTo>
                          <a:pt x="1474964" y="3101011"/>
                          <a:pt x="1467297" y="3023060"/>
                          <a:pt x="1263011" y="3042000"/>
                        </a:cubicBezTo>
                        <a:cubicBezTo>
                          <a:pt x="1058725" y="3060940"/>
                          <a:pt x="908526" y="2992684"/>
                          <a:pt x="757329" y="3042000"/>
                        </a:cubicBezTo>
                        <a:cubicBezTo>
                          <a:pt x="606132" y="3091316"/>
                          <a:pt x="408349" y="2984705"/>
                          <a:pt x="175795" y="3042000"/>
                        </a:cubicBezTo>
                        <a:cubicBezTo>
                          <a:pt x="50059" y="3037508"/>
                          <a:pt x="13992" y="2979457"/>
                          <a:pt x="0" y="2866205"/>
                        </a:cubicBezTo>
                        <a:cubicBezTo>
                          <a:pt x="-6841" y="2647278"/>
                          <a:pt x="11362" y="2608463"/>
                          <a:pt x="0" y="2381931"/>
                        </a:cubicBezTo>
                        <a:cubicBezTo>
                          <a:pt x="-11362" y="2155399"/>
                          <a:pt x="35017" y="2123313"/>
                          <a:pt x="0" y="1897657"/>
                        </a:cubicBezTo>
                        <a:cubicBezTo>
                          <a:pt x="-35017" y="1672001"/>
                          <a:pt x="23542" y="1545358"/>
                          <a:pt x="0" y="1440288"/>
                        </a:cubicBezTo>
                        <a:cubicBezTo>
                          <a:pt x="-23542" y="1335218"/>
                          <a:pt x="26637" y="1029751"/>
                          <a:pt x="0" y="875302"/>
                        </a:cubicBezTo>
                        <a:cubicBezTo>
                          <a:pt x="-26637" y="720853"/>
                          <a:pt x="35005" y="424888"/>
                          <a:pt x="0" y="1757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A9278E81-2DD1-4907-8A5A-D2677E85BFD8}"/>
              </a:ext>
            </a:extLst>
          </p:cNvPr>
          <p:cNvSpPr/>
          <p:nvPr/>
        </p:nvSpPr>
        <p:spPr>
          <a:xfrm>
            <a:off x="8243327" y="2720174"/>
            <a:ext cx="2880000" cy="3060000"/>
          </a:xfrm>
          <a:custGeom>
            <a:avLst/>
            <a:gdLst>
              <a:gd name="connsiteX0" fmla="*/ 175795 w 2880000"/>
              <a:gd name="connsiteY0" fmla="*/ 0 h 3060000"/>
              <a:gd name="connsiteX1" fmla="*/ 925876 w 2880000"/>
              <a:gd name="connsiteY1" fmla="*/ 0 h 3060000"/>
              <a:gd name="connsiteX2" fmla="*/ 928605 w 2880000"/>
              <a:gd name="connsiteY2" fmla="*/ 27073 h 3060000"/>
              <a:gd name="connsiteX3" fmla="*/ 1440000 w 2880000"/>
              <a:gd name="connsiteY3" fmla="*/ 443872 h 3060000"/>
              <a:gd name="connsiteX4" fmla="*/ 1951395 w 2880000"/>
              <a:gd name="connsiteY4" fmla="*/ 27073 h 3060000"/>
              <a:gd name="connsiteX5" fmla="*/ 1954124 w 2880000"/>
              <a:gd name="connsiteY5" fmla="*/ 0 h 3060000"/>
              <a:gd name="connsiteX6" fmla="*/ 2704205 w 2880000"/>
              <a:gd name="connsiteY6" fmla="*/ 0 h 3060000"/>
              <a:gd name="connsiteX7" fmla="*/ 2880000 w 2880000"/>
              <a:gd name="connsiteY7" fmla="*/ 175795 h 3060000"/>
              <a:gd name="connsiteX8" fmla="*/ 2880000 w 2880000"/>
              <a:gd name="connsiteY8" fmla="*/ 2884205 h 3060000"/>
              <a:gd name="connsiteX9" fmla="*/ 2704205 w 2880000"/>
              <a:gd name="connsiteY9" fmla="*/ 3060000 h 3060000"/>
              <a:gd name="connsiteX10" fmla="*/ 175795 w 2880000"/>
              <a:gd name="connsiteY10" fmla="*/ 3060000 h 3060000"/>
              <a:gd name="connsiteX11" fmla="*/ 0 w 2880000"/>
              <a:gd name="connsiteY11" fmla="*/ 2884205 h 3060000"/>
              <a:gd name="connsiteX12" fmla="*/ 0 w 2880000"/>
              <a:gd name="connsiteY12" fmla="*/ 175795 h 3060000"/>
              <a:gd name="connsiteX13" fmla="*/ 175795 w 2880000"/>
              <a:gd name="connsiteY13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000" h="3060000">
                <a:moveTo>
                  <a:pt x="175795" y="0"/>
                </a:moveTo>
                <a:lnTo>
                  <a:pt x="925876" y="0"/>
                </a:lnTo>
                <a:lnTo>
                  <a:pt x="928605" y="27073"/>
                </a:lnTo>
                <a:cubicBezTo>
                  <a:pt x="977280" y="264940"/>
                  <a:pt x="1187744" y="443872"/>
                  <a:pt x="1440000" y="443872"/>
                </a:cubicBezTo>
                <a:cubicBezTo>
                  <a:pt x="1692256" y="443872"/>
                  <a:pt x="1902720" y="264940"/>
                  <a:pt x="1951395" y="27073"/>
                </a:cubicBezTo>
                <a:lnTo>
                  <a:pt x="1954124" y="0"/>
                </a:lnTo>
                <a:lnTo>
                  <a:pt x="2704205" y="0"/>
                </a:lnTo>
                <a:cubicBezTo>
                  <a:pt x="2801294" y="0"/>
                  <a:pt x="2880000" y="78706"/>
                  <a:pt x="2880000" y="175795"/>
                </a:cubicBezTo>
                <a:lnTo>
                  <a:pt x="2880000" y="2884205"/>
                </a:lnTo>
                <a:cubicBezTo>
                  <a:pt x="2880000" y="2981294"/>
                  <a:pt x="2801294" y="3060000"/>
                  <a:pt x="2704205" y="3060000"/>
                </a:cubicBezTo>
                <a:lnTo>
                  <a:pt x="175795" y="3060000"/>
                </a:lnTo>
                <a:cubicBezTo>
                  <a:pt x="78706" y="3060000"/>
                  <a:pt x="0" y="2981294"/>
                  <a:pt x="0" y="2884205"/>
                </a:cubicBezTo>
                <a:lnTo>
                  <a:pt x="0" y="175795"/>
                </a:lnTo>
                <a:cubicBezTo>
                  <a:pt x="0" y="78706"/>
                  <a:pt x="78706" y="0"/>
                  <a:pt x="175795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7046516">
                  <a:custGeom>
                    <a:avLst/>
                    <a:gdLst>
                      <a:gd name="connsiteX0" fmla="*/ 0 w 2880000"/>
                      <a:gd name="connsiteY0" fmla="*/ 175795 h 3042000"/>
                      <a:gd name="connsiteX1" fmla="*/ 175795 w 2880000"/>
                      <a:gd name="connsiteY1" fmla="*/ 0 h 3042000"/>
                      <a:gd name="connsiteX2" fmla="*/ 706761 w 2880000"/>
                      <a:gd name="connsiteY2" fmla="*/ 0 h 3042000"/>
                      <a:gd name="connsiteX3" fmla="*/ 1237727 w 2880000"/>
                      <a:gd name="connsiteY3" fmla="*/ 0 h 3042000"/>
                      <a:gd name="connsiteX4" fmla="*/ 1793977 w 2880000"/>
                      <a:gd name="connsiteY4" fmla="*/ 0 h 3042000"/>
                      <a:gd name="connsiteX5" fmla="*/ 2249091 w 2880000"/>
                      <a:gd name="connsiteY5" fmla="*/ 0 h 3042000"/>
                      <a:gd name="connsiteX6" fmla="*/ 2704205 w 2880000"/>
                      <a:gd name="connsiteY6" fmla="*/ 0 h 3042000"/>
                      <a:gd name="connsiteX7" fmla="*/ 2880000 w 2880000"/>
                      <a:gd name="connsiteY7" fmla="*/ 175795 h 3042000"/>
                      <a:gd name="connsiteX8" fmla="*/ 2880000 w 2880000"/>
                      <a:gd name="connsiteY8" fmla="*/ 767685 h 3042000"/>
                      <a:gd name="connsiteX9" fmla="*/ 2880000 w 2880000"/>
                      <a:gd name="connsiteY9" fmla="*/ 1251959 h 3042000"/>
                      <a:gd name="connsiteX10" fmla="*/ 2880000 w 2880000"/>
                      <a:gd name="connsiteY10" fmla="*/ 1763137 h 3042000"/>
                      <a:gd name="connsiteX11" fmla="*/ 2880000 w 2880000"/>
                      <a:gd name="connsiteY11" fmla="*/ 2355027 h 3042000"/>
                      <a:gd name="connsiteX12" fmla="*/ 2880000 w 2880000"/>
                      <a:gd name="connsiteY12" fmla="*/ 2866205 h 3042000"/>
                      <a:gd name="connsiteX13" fmla="*/ 2704205 w 2880000"/>
                      <a:gd name="connsiteY13" fmla="*/ 3042000 h 3042000"/>
                      <a:gd name="connsiteX14" fmla="*/ 2223807 w 2880000"/>
                      <a:gd name="connsiteY14" fmla="*/ 3042000 h 3042000"/>
                      <a:gd name="connsiteX15" fmla="*/ 1793977 w 2880000"/>
                      <a:gd name="connsiteY15" fmla="*/ 3042000 h 3042000"/>
                      <a:gd name="connsiteX16" fmla="*/ 1313579 w 2880000"/>
                      <a:gd name="connsiteY16" fmla="*/ 3042000 h 3042000"/>
                      <a:gd name="connsiteX17" fmla="*/ 782613 w 2880000"/>
                      <a:gd name="connsiteY17" fmla="*/ 3042000 h 3042000"/>
                      <a:gd name="connsiteX18" fmla="*/ 175795 w 2880000"/>
                      <a:gd name="connsiteY18" fmla="*/ 3042000 h 3042000"/>
                      <a:gd name="connsiteX19" fmla="*/ 0 w 2880000"/>
                      <a:gd name="connsiteY19" fmla="*/ 2866205 h 3042000"/>
                      <a:gd name="connsiteX20" fmla="*/ 0 w 2880000"/>
                      <a:gd name="connsiteY20" fmla="*/ 2328123 h 3042000"/>
                      <a:gd name="connsiteX21" fmla="*/ 0 w 2880000"/>
                      <a:gd name="connsiteY21" fmla="*/ 1736233 h 3042000"/>
                      <a:gd name="connsiteX22" fmla="*/ 0 w 2880000"/>
                      <a:gd name="connsiteY22" fmla="*/ 1171247 h 3042000"/>
                      <a:gd name="connsiteX23" fmla="*/ 0 w 2880000"/>
                      <a:gd name="connsiteY23" fmla="*/ 175795 h 30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880000" h="3042000" fill="none" extrusionOk="0">
                        <a:moveTo>
                          <a:pt x="0" y="175795"/>
                        </a:moveTo>
                        <a:cubicBezTo>
                          <a:pt x="3925" y="83766"/>
                          <a:pt x="78841" y="-2303"/>
                          <a:pt x="175795" y="0"/>
                        </a:cubicBezTo>
                        <a:cubicBezTo>
                          <a:pt x="292764" y="-11068"/>
                          <a:pt x="458257" y="51087"/>
                          <a:pt x="706761" y="0"/>
                        </a:cubicBezTo>
                        <a:cubicBezTo>
                          <a:pt x="955265" y="-51087"/>
                          <a:pt x="1051592" y="52085"/>
                          <a:pt x="1237727" y="0"/>
                        </a:cubicBezTo>
                        <a:cubicBezTo>
                          <a:pt x="1423862" y="-52085"/>
                          <a:pt x="1681161" y="25708"/>
                          <a:pt x="1793977" y="0"/>
                        </a:cubicBezTo>
                        <a:cubicBezTo>
                          <a:pt x="1906793" y="-25708"/>
                          <a:pt x="2047160" y="26654"/>
                          <a:pt x="2249091" y="0"/>
                        </a:cubicBezTo>
                        <a:cubicBezTo>
                          <a:pt x="2451022" y="-26654"/>
                          <a:pt x="2558759" y="35158"/>
                          <a:pt x="2704205" y="0"/>
                        </a:cubicBezTo>
                        <a:cubicBezTo>
                          <a:pt x="2814899" y="11959"/>
                          <a:pt x="2893345" y="75545"/>
                          <a:pt x="2880000" y="175795"/>
                        </a:cubicBezTo>
                        <a:cubicBezTo>
                          <a:pt x="2935139" y="334182"/>
                          <a:pt x="2838451" y="610794"/>
                          <a:pt x="2880000" y="767685"/>
                        </a:cubicBezTo>
                        <a:cubicBezTo>
                          <a:pt x="2921549" y="924576"/>
                          <a:pt x="2835288" y="1086736"/>
                          <a:pt x="2880000" y="1251959"/>
                        </a:cubicBezTo>
                        <a:cubicBezTo>
                          <a:pt x="2924712" y="1417182"/>
                          <a:pt x="2861742" y="1591704"/>
                          <a:pt x="2880000" y="1763137"/>
                        </a:cubicBezTo>
                        <a:cubicBezTo>
                          <a:pt x="2898258" y="1934570"/>
                          <a:pt x="2870046" y="2085473"/>
                          <a:pt x="2880000" y="2355027"/>
                        </a:cubicBezTo>
                        <a:cubicBezTo>
                          <a:pt x="2889954" y="2624581"/>
                          <a:pt x="2818862" y="2689807"/>
                          <a:pt x="2880000" y="2866205"/>
                        </a:cubicBezTo>
                        <a:cubicBezTo>
                          <a:pt x="2857184" y="2960149"/>
                          <a:pt x="2789444" y="3028239"/>
                          <a:pt x="2704205" y="3042000"/>
                        </a:cubicBezTo>
                        <a:cubicBezTo>
                          <a:pt x="2541248" y="3044050"/>
                          <a:pt x="2412459" y="3035735"/>
                          <a:pt x="2223807" y="3042000"/>
                        </a:cubicBezTo>
                        <a:cubicBezTo>
                          <a:pt x="2035155" y="3048265"/>
                          <a:pt x="1902112" y="3000801"/>
                          <a:pt x="1793977" y="3042000"/>
                        </a:cubicBezTo>
                        <a:cubicBezTo>
                          <a:pt x="1685842" y="3083199"/>
                          <a:pt x="1552319" y="3002655"/>
                          <a:pt x="1313579" y="3042000"/>
                        </a:cubicBezTo>
                        <a:cubicBezTo>
                          <a:pt x="1074839" y="3081345"/>
                          <a:pt x="1009555" y="2986875"/>
                          <a:pt x="782613" y="3042000"/>
                        </a:cubicBezTo>
                        <a:cubicBezTo>
                          <a:pt x="555671" y="3097125"/>
                          <a:pt x="463810" y="3039620"/>
                          <a:pt x="175795" y="3042000"/>
                        </a:cubicBezTo>
                        <a:cubicBezTo>
                          <a:pt x="81745" y="3030812"/>
                          <a:pt x="8836" y="2943199"/>
                          <a:pt x="0" y="2866205"/>
                        </a:cubicBezTo>
                        <a:cubicBezTo>
                          <a:pt x="-4484" y="2636056"/>
                          <a:pt x="40929" y="2498547"/>
                          <a:pt x="0" y="2328123"/>
                        </a:cubicBezTo>
                        <a:cubicBezTo>
                          <a:pt x="-40929" y="2157699"/>
                          <a:pt x="10766" y="1932659"/>
                          <a:pt x="0" y="1736233"/>
                        </a:cubicBezTo>
                        <a:cubicBezTo>
                          <a:pt x="-10766" y="1539807"/>
                          <a:pt x="29025" y="1422490"/>
                          <a:pt x="0" y="1171247"/>
                        </a:cubicBezTo>
                        <a:cubicBezTo>
                          <a:pt x="-29025" y="920004"/>
                          <a:pt x="83093" y="485210"/>
                          <a:pt x="0" y="175795"/>
                        </a:cubicBezTo>
                        <a:close/>
                      </a:path>
                      <a:path w="2880000" h="3042000" stroke="0" extrusionOk="0">
                        <a:moveTo>
                          <a:pt x="0" y="175795"/>
                        </a:moveTo>
                        <a:cubicBezTo>
                          <a:pt x="-10099" y="55766"/>
                          <a:pt x="65024" y="-190"/>
                          <a:pt x="175795" y="0"/>
                        </a:cubicBezTo>
                        <a:cubicBezTo>
                          <a:pt x="401433" y="-41226"/>
                          <a:pt x="468094" y="61107"/>
                          <a:pt x="732045" y="0"/>
                        </a:cubicBezTo>
                        <a:cubicBezTo>
                          <a:pt x="995996" y="-61107"/>
                          <a:pt x="1033553" y="30070"/>
                          <a:pt x="1288295" y="0"/>
                        </a:cubicBezTo>
                        <a:cubicBezTo>
                          <a:pt x="1543037" y="-30070"/>
                          <a:pt x="1534380" y="1982"/>
                          <a:pt x="1718125" y="0"/>
                        </a:cubicBezTo>
                        <a:cubicBezTo>
                          <a:pt x="1901870" y="-1982"/>
                          <a:pt x="2020137" y="15472"/>
                          <a:pt x="2249091" y="0"/>
                        </a:cubicBezTo>
                        <a:cubicBezTo>
                          <a:pt x="2478045" y="-15472"/>
                          <a:pt x="2498253" y="27211"/>
                          <a:pt x="2704205" y="0"/>
                        </a:cubicBezTo>
                        <a:cubicBezTo>
                          <a:pt x="2799000" y="-18331"/>
                          <a:pt x="2905066" y="75610"/>
                          <a:pt x="2880000" y="175795"/>
                        </a:cubicBezTo>
                        <a:cubicBezTo>
                          <a:pt x="2906528" y="427491"/>
                          <a:pt x="2841597" y="472751"/>
                          <a:pt x="2880000" y="686973"/>
                        </a:cubicBezTo>
                        <a:cubicBezTo>
                          <a:pt x="2918403" y="901195"/>
                          <a:pt x="2867502" y="1047762"/>
                          <a:pt x="2880000" y="1144343"/>
                        </a:cubicBezTo>
                        <a:cubicBezTo>
                          <a:pt x="2892498" y="1240924"/>
                          <a:pt x="2870386" y="1429174"/>
                          <a:pt x="2880000" y="1682425"/>
                        </a:cubicBezTo>
                        <a:cubicBezTo>
                          <a:pt x="2889614" y="1935676"/>
                          <a:pt x="2829379" y="2017150"/>
                          <a:pt x="2880000" y="2247411"/>
                        </a:cubicBezTo>
                        <a:cubicBezTo>
                          <a:pt x="2930621" y="2477672"/>
                          <a:pt x="2848964" y="2670016"/>
                          <a:pt x="2880000" y="2866205"/>
                        </a:cubicBezTo>
                        <a:cubicBezTo>
                          <a:pt x="2900119" y="2983428"/>
                          <a:pt x="2793647" y="3066039"/>
                          <a:pt x="2704205" y="3042000"/>
                        </a:cubicBezTo>
                        <a:cubicBezTo>
                          <a:pt x="2580715" y="3063081"/>
                          <a:pt x="2361103" y="2984944"/>
                          <a:pt x="2223807" y="3042000"/>
                        </a:cubicBezTo>
                        <a:cubicBezTo>
                          <a:pt x="2086511" y="3099056"/>
                          <a:pt x="1910718" y="2982989"/>
                          <a:pt x="1692841" y="3042000"/>
                        </a:cubicBezTo>
                        <a:cubicBezTo>
                          <a:pt x="1474964" y="3101011"/>
                          <a:pt x="1467297" y="3023060"/>
                          <a:pt x="1263011" y="3042000"/>
                        </a:cubicBezTo>
                        <a:cubicBezTo>
                          <a:pt x="1058725" y="3060940"/>
                          <a:pt x="908526" y="2992684"/>
                          <a:pt x="757329" y="3042000"/>
                        </a:cubicBezTo>
                        <a:cubicBezTo>
                          <a:pt x="606132" y="3091316"/>
                          <a:pt x="408349" y="2984705"/>
                          <a:pt x="175795" y="3042000"/>
                        </a:cubicBezTo>
                        <a:cubicBezTo>
                          <a:pt x="50059" y="3037508"/>
                          <a:pt x="13992" y="2979457"/>
                          <a:pt x="0" y="2866205"/>
                        </a:cubicBezTo>
                        <a:cubicBezTo>
                          <a:pt x="-6841" y="2647278"/>
                          <a:pt x="11362" y="2608463"/>
                          <a:pt x="0" y="2381931"/>
                        </a:cubicBezTo>
                        <a:cubicBezTo>
                          <a:pt x="-11362" y="2155399"/>
                          <a:pt x="35017" y="2123313"/>
                          <a:pt x="0" y="1897657"/>
                        </a:cubicBezTo>
                        <a:cubicBezTo>
                          <a:pt x="-35017" y="1672001"/>
                          <a:pt x="23542" y="1545358"/>
                          <a:pt x="0" y="1440288"/>
                        </a:cubicBezTo>
                        <a:cubicBezTo>
                          <a:pt x="-23542" y="1335218"/>
                          <a:pt x="26637" y="1029751"/>
                          <a:pt x="0" y="875302"/>
                        </a:cubicBezTo>
                        <a:cubicBezTo>
                          <a:pt x="-26637" y="720853"/>
                          <a:pt x="35005" y="424888"/>
                          <a:pt x="0" y="1757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27000" dist="1270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BE53D4D6-6468-41A2-ADAB-740356EEACB6}"/>
              </a:ext>
            </a:extLst>
          </p:cNvPr>
          <p:cNvSpPr/>
          <p:nvPr/>
        </p:nvSpPr>
        <p:spPr>
          <a:xfrm>
            <a:off x="9215326" y="2169034"/>
            <a:ext cx="936000" cy="936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outerShdw blurRad="25400" dist="127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86C8D69-7531-475C-A2D4-E618E3F8D499}"/>
              </a:ext>
            </a:extLst>
          </p:cNvPr>
          <p:cNvSpPr/>
          <p:nvPr/>
        </p:nvSpPr>
        <p:spPr>
          <a:xfrm>
            <a:off x="5627999" y="2183210"/>
            <a:ext cx="936000" cy="936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880F626-90B2-4E07-8532-766A44CE3C88}"/>
              </a:ext>
            </a:extLst>
          </p:cNvPr>
          <p:cNvSpPr/>
          <p:nvPr/>
        </p:nvSpPr>
        <p:spPr>
          <a:xfrm>
            <a:off x="660399" y="1374857"/>
            <a:ext cx="6875601" cy="449418"/>
          </a:xfrm>
          <a:custGeom>
            <a:avLst/>
            <a:gdLst>
              <a:gd name="connsiteX0" fmla="*/ 0 w 6875601"/>
              <a:gd name="connsiteY0" fmla="*/ 50160 h 449418"/>
              <a:gd name="connsiteX1" fmla="*/ 50160 w 6875601"/>
              <a:gd name="connsiteY1" fmla="*/ 0 h 449418"/>
              <a:gd name="connsiteX2" fmla="*/ 659935 w 6875601"/>
              <a:gd name="connsiteY2" fmla="*/ 0 h 449418"/>
              <a:gd name="connsiteX3" fmla="*/ 1134205 w 6875601"/>
              <a:gd name="connsiteY3" fmla="*/ 0 h 449418"/>
              <a:gd name="connsiteX4" fmla="*/ 1879486 w 6875601"/>
              <a:gd name="connsiteY4" fmla="*/ 0 h 449418"/>
              <a:gd name="connsiteX5" fmla="*/ 2421508 w 6875601"/>
              <a:gd name="connsiteY5" fmla="*/ 0 h 449418"/>
              <a:gd name="connsiteX6" fmla="*/ 2895778 w 6875601"/>
              <a:gd name="connsiteY6" fmla="*/ 0 h 449418"/>
              <a:gd name="connsiteX7" fmla="*/ 3437801 w 6875601"/>
              <a:gd name="connsiteY7" fmla="*/ 0 h 449418"/>
              <a:gd name="connsiteX8" fmla="*/ 4183081 w 6875601"/>
              <a:gd name="connsiteY8" fmla="*/ 0 h 449418"/>
              <a:gd name="connsiteX9" fmla="*/ 4725104 w 6875601"/>
              <a:gd name="connsiteY9" fmla="*/ 0 h 449418"/>
              <a:gd name="connsiteX10" fmla="*/ 5199374 w 6875601"/>
              <a:gd name="connsiteY10" fmla="*/ 0 h 449418"/>
              <a:gd name="connsiteX11" fmla="*/ 5741396 w 6875601"/>
              <a:gd name="connsiteY11" fmla="*/ 0 h 449418"/>
              <a:gd name="connsiteX12" fmla="*/ 6825441 w 6875601"/>
              <a:gd name="connsiteY12" fmla="*/ 0 h 449418"/>
              <a:gd name="connsiteX13" fmla="*/ 6875601 w 6875601"/>
              <a:gd name="connsiteY13" fmla="*/ 50160 h 449418"/>
              <a:gd name="connsiteX14" fmla="*/ 6875601 w 6875601"/>
              <a:gd name="connsiteY14" fmla="*/ 399258 h 449418"/>
              <a:gd name="connsiteX15" fmla="*/ 6825441 w 6875601"/>
              <a:gd name="connsiteY15" fmla="*/ 449418 h 449418"/>
              <a:gd name="connsiteX16" fmla="*/ 6351171 w 6875601"/>
              <a:gd name="connsiteY16" fmla="*/ 449418 h 449418"/>
              <a:gd name="connsiteX17" fmla="*/ 5741396 w 6875601"/>
              <a:gd name="connsiteY17" fmla="*/ 449418 h 449418"/>
              <a:gd name="connsiteX18" fmla="*/ 4996115 w 6875601"/>
              <a:gd name="connsiteY18" fmla="*/ 449418 h 449418"/>
              <a:gd name="connsiteX19" fmla="*/ 4454093 w 6875601"/>
              <a:gd name="connsiteY19" fmla="*/ 449418 h 449418"/>
              <a:gd name="connsiteX20" fmla="*/ 3776565 w 6875601"/>
              <a:gd name="connsiteY20" fmla="*/ 449418 h 449418"/>
              <a:gd name="connsiteX21" fmla="*/ 3302295 w 6875601"/>
              <a:gd name="connsiteY21" fmla="*/ 449418 h 449418"/>
              <a:gd name="connsiteX22" fmla="*/ 2489261 w 6875601"/>
              <a:gd name="connsiteY22" fmla="*/ 449418 h 449418"/>
              <a:gd name="connsiteX23" fmla="*/ 1811733 w 6875601"/>
              <a:gd name="connsiteY23" fmla="*/ 449418 h 449418"/>
              <a:gd name="connsiteX24" fmla="*/ 998699 w 6875601"/>
              <a:gd name="connsiteY24" fmla="*/ 449418 h 449418"/>
              <a:gd name="connsiteX25" fmla="*/ 50160 w 6875601"/>
              <a:gd name="connsiteY25" fmla="*/ 449418 h 449418"/>
              <a:gd name="connsiteX26" fmla="*/ 0 w 6875601"/>
              <a:gd name="connsiteY26" fmla="*/ 399258 h 449418"/>
              <a:gd name="connsiteX27" fmla="*/ 0 w 6875601"/>
              <a:gd name="connsiteY27" fmla="*/ 50160 h 44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75601" h="449418" fill="none" extrusionOk="0">
                <a:moveTo>
                  <a:pt x="0" y="50160"/>
                </a:moveTo>
                <a:cubicBezTo>
                  <a:pt x="-84" y="20705"/>
                  <a:pt x="25811" y="2113"/>
                  <a:pt x="50160" y="0"/>
                </a:cubicBezTo>
                <a:cubicBezTo>
                  <a:pt x="238829" y="-30082"/>
                  <a:pt x="372393" y="-8988"/>
                  <a:pt x="659935" y="0"/>
                </a:cubicBezTo>
                <a:cubicBezTo>
                  <a:pt x="947477" y="8988"/>
                  <a:pt x="1034061" y="-6001"/>
                  <a:pt x="1134205" y="0"/>
                </a:cubicBezTo>
                <a:cubicBezTo>
                  <a:pt x="1234349" y="6001"/>
                  <a:pt x="1622402" y="24614"/>
                  <a:pt x="1879486" y="0"/>
                </a:cubicBezTo>
                <a:cubicBezTo>
                  <a:pt x="2136570" y="-24614"/>
                  <a:pt x="2188767" y="-7843"/>
                  <a:pt x="2421508" y="0"/>
                </a:cubicBezTo>
                <a:cubicBezTo>
                  <a:pt x="2654249" y="7843"/>
                  <a:pt x="2729128" y="13840"/>
                  <a:pt x="2895778" y="0"/>
                </a:cubicBezTo>
                <a:cubicBezTo>
                  <a:pt x="3062428" y="-13840"/>
                  <a:pt x="3319500" y="10698"/>
                  <a:pt x="3437801" y="0"/>
                </a:cubicBezTo>
                <a:cubicBezTo>
                  <a:pt x="3556102" y="-10698"/>
                  <a:pt x="3936792" y="-8791"/>
                  <a:pt x="4183081" y="0"/>
                </a:cubicBezTo>
                <a:cubicBezTo>
                  <a:pt x="4429370" y="8791"/>
                  <a:pt x="4556004" y="-4707"/>
                  <a:pt x="4725104" y="0"/>
                </a:cubicBezTo>
                <a:cubicBezTo>
                  <a:pt x="4894204" y="4707"/>
                  <a:pt x="5017658" y="7376"/>
                  <a:pt x="5199374" y="0"/>
                </a:cubicBezTo>
                <a:cubicBezTo>
                  <a:pt x="5381090" y="-7376"/>
                  <a:pt x="5576298" y="-4699"/>
                  <a:pt x="5741396" y="0"/>
                </a:cubicBezTo>
                <a:cubicBezTo>
                  <a:pt x="5906494" y="4699"/>
                  <a:pt x="6332285" y="-48549"/>
                  <a:pt x="6825441" y="0"/>
                </a:cubicBezTo>
                <a:cubicBezTo>
                  <a:pt x="6848049" y="611"/>
                  <a:pt x="6879016" y="26044"/>
                  <a:pt x="6875601" y="50160"/>
                </a:cubicBezTo>
                <a:cubicBezTo>
                  <a:pt x="6871216" y="176366"/>
                  <a:pt x="6859862" y="322260"/>
                  <a:pt x="6875601" y="399258"/>
                </a:cubicBezTo>
                <a:cubicBezTo>
                  <a:pt x="6872449" y="421331"/>
                  <a:pt x="6847763" y="451919"/>
                  <a:pt x="6825441" y="449418"/>
                </a:cubicBezTo>
                <a:cubicBezTo>
                  <a:pt x="6652464" y="464437"/>
                  <a:pt x="6462707" y="442730"/>
                  <a:pt x="6351171" y="449418"/>
                </a:cubicBezTo>
                <a:cubicBezTo>
                  <a:pt x="6239635" y="456107"/>
                  <a:pt x="6042118" y="458491"/>
                  <a:pt x="5741396" y="449418"/>
                </a:cubicBezTo>
                <a:cubicBezTo>
                  <a:pt x="5440675" y="440345"/>
                  <a:pt x="5363955" y="458634"/>
                  <a:pt x="4996115" y="449418"/>
                </a:cubicBezTo>
                <a:cubicBezTo>
                  <a:pt x="4628275" y="440202"/>
                  <a:pt x="4686300" y="450567"/>
                  <a:pt x="4454093" y="449418"/>
                </a:cubicBezTo>
                <a:cubicBezTo>
                  <a:pt x="4221886" y="448269"/>
                  <a:pt x="3939989" y="470023"/>
                  <a:pt x="3776565" y="449418"/>
                </a:cubicBezTo>
                <a:cubicBezTo>
                  <a:pt x="3613141" y="428813"/>
                  <a:pt x="3427104" y="453978"/>
                  <a:pt x="3302295" y="449418"/>
                </a:cubicBezTo>
                <a:cubicBezTo>
                  <a:pt x="3177486" y="444859"/>
                  <a:pt x="2836882" y="470970"/>
                  <a:pt x="2489261" y="449418"/>
                </a:cubicBezTo>
                <a:cubicBezTo>
                  <a:pt x="2141640" y="427866"/>
                  <a:pt x="1989931" y="429944"/>
                  <a:pt x="1811733" y="449418"/>
                </a:cubicBezTo>
                <a:cubicBezTo>
                  <a:pt x="1633535" y="468892"/>
                  <a:pt x="1301241" y="468892"/>
                  <a:pt x="998699" y="449418"/>
                </a:cubicBezTo>
                <a:cubicBezTo>
                  <a:pt x="696157" y="429944"/>
                  <a:pt x="400640" y="454454"/>
                  <a:pt x="50160" y="449418"/>
                </a:cubicBezTo>
                <a:cubicBezTo>
                  <a:pt x="19818" y="446590"/>
                  <a:pt x="5280" y="431212"/>
                  <a:pt x="0" y="399258"/>
                </a:cubicBezTo>
                <a:cubicBezTo>
                  <a:pt x="11857" y="248376"/>
                  <a:pt x="-11198" y="150446"/>
                  <a:pt x="0" y="50160"/>
                </a:cubicBezTo>
                <a:close/>
              </a:path>
              <a:path w="6875601" h="449418" stroke="0" extrusionOk="0">
                <a:moveTo>
                  <a:pt x="0" y="50160"/>
                </a:moveTo>
                <a:cubicBezTo>
                  <a:pt x="-1219" y="21705"/>
                  <a:pt x="17957" y="1689"/>
                  <a:pt x="50160" y="0"/>
                </a:cubicBezTo>
                <a:cubicBezTo>
                  <a:pt x="431686" y="-10663"/>
                  <a:pt x="563689" y="20685"/>
                  <a:pt x="863194" y="0"/>
                </a:cubicBezTo>
                <a:cubicBezTo>
                  <a:pt x="1162699" y="-20685"/>
                  <a:pt x="1248610" y="-10600"/>
                  <a:pt x="1472969" y="0"/>
                </a:cubicBezTo>
                <a:cubicBezTo>
                  <a:pt x="1697329" y="10600"/>
                  <a:pt x="1864299" y="23414"/>
                  <a:pt x="2014991" y="0"/>
                </a:cubicBezTo>
                <a:cubicBezTo>
                  <a:pt x="2165683" y="-23414"/>
                  <a:pt x="2448064" y="-23260"/>
                  <a:pt x="2760272" y="0"/>
                </a:cubicBezTo>
                <a:cubicBezTo>
                  <a:pt x="3072480" y="23260"/>
                  <a:pt x="3130750" y="18155"/>
                  <a:pt x="3370048" y="0"/>
                </a:cubicBezTo>
                <a:cubicBezTo>
                  <a:pt x="3609346" y="-18155"/>
                  <a:pt x="3989843" y="33138"/>
                  <a:pt x="4183081" y="0"/>
                </a:cubicBezTo>
                <a:cubicBezTo>
                  <a:pt x="4376319" y="-33138"/>
                  <a:pt x="4495114" y="-10524"/>
                  <a:pt x="4725104" y="0"/>
                </a:cubicBezTo>
                <a:cubicBezTo>
                  <a:pt x="4955094" y="10524"/>
                  <a:pt x="5249534" y="22718"/>
                  <a:pt x="5538138" y="0"/>
                </a:cubicBezTo>
                <a:cubicBezTo>
                  <a:pt x="5826742" y="-22718"/>
                  <a:pt x="5893561" y="5164"/>
                  <a:pt x="6012407" y="0"/>
                </a:cubicBezTo>
                <a:cubicBezTo>
                  <a:pt x="6131253" y="-5164"/>
                  <a:pt x="6498309" y="39943"/>
                  <a:pt x="6825441" y="0"/>
                </a:cubicBezTo>
                <a:cubicBezTo>
                  <a:pt x="6853511" y="546"/>
                  <a:pt x="6876162" y="28272"/>
                  <a:pt x="6875601" y="50160"/>
                </a:cubicBezTo>
                <a:cubicBezTo>
                  <a:pt x="6878889" y="169382"/>
                  <a:pt x="6867132" y="237900"/>
                  <a:pt x="6875601" y="399258"/>
                </a:cubicBezTo>
                <a:cubicBezTo>
                  <a:pt x="6876462" y="425893"/>
                  <a:pt x="6850065" y="448228"/>
                  <a:pt x="6825441" y="449418"/>
                </a:cubicBezTo>
                <a:cubicBezTo>
                  <a:pt x="6677604" y="470863"/>
                  <a:pt x="6295601" y="469211"/>
                  <a:pt x="6147913" y="449418"/>
                </a:cubicBezTo>
                <a:cubicBezTo>
                  <a:pt x="6000225" y="429625"/>
                  <a:pt x="5577690" y="466685"/>
                  <a:pt x="5334879" y="449418"/>
                </a:cubicBezTo>
                <a:cubicBezTo>
                  <a:pt x="5092068" y="432151"/>
                  <a:pt x="4830372" y="468591"/>
                  <a:pt x="4657351" y="449418"/>
                </a:cubicBezTo>
                <a:cubicBezTo>
                  <a:pt x="4484330" y="430245"/>
                  <a:pt x="4396866" y="428314"/>
                  <a:pt x="4183081" y="449418"/>
                </a:cubicBezTo>
                <a:cubicBezTo>
                  <a:pt x="3969296" y="470523"/>
                  <a:pt x="3771635" y="424632"/>
                  <a:pt x="3641059" y="449418"/>
                </a:cubicBezTo>
                <a:cubicBezTo>
                  <a:pt x="3510483" y="474204"/>
                  <a:pt x="3097022" y="455767"/>
                  <a:pt x="2828025" y="449418"/>
                </a:cubicBezTo>
                <a:cubicBezTo>
                  <a:pt x="2559028" y="443069"/>
                  <a:pt x="2488034" y="416658"/>
                  <a:pt x="2150497" y="449418"/>
                </a:cubicBezTo>
                <a:cubicBezTo>
                  <a:pt x="1812960" y="482178"/>
                  <a:pt x="1824513" y="469311"/>
                  <a:pt x="1608475" y="449418"/>
                </a:cubicBezTo>
                <a:cubicBezTo>
                  <a:pt x="1392437" y="429525"/>
                  <a:pt x="1116998" y="481841"/>
                  <a:pt x="930947" y="449418"/>
                </a:cubicBezTo>
                <a:cubicBezTo>
                  <a:pt x="744896" y="416995"/>
                  <a:pt x="387195" y="467350"/>
                  <a:pt x="50160" y="449418"/>
                </a:cubicBezTo>
                <a:cubicBezTo>
                  <a:pt x="23974" y="444752"/>
                  <a:pt x="2076" y="429206"/>
                  <a:pt x="0" y="399258"/>
                </a:cubicBezTo>
                <a:cubicBezTo>
                  <a:pt x="-2727" y="328161"/>
                  <a:pt x="4314" y="154768"/>
                  <a:pt x="0" y="5016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1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01600" dist="101600" dir="2700000" algn="tl" rotWithShape="0">
              <a:srgbClr val="42C0D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D3FC206-6A03-4C52-B448-EEEC3118098A}"/>
              </a:ext>
            </a:extLst>
          </p:cNvPr>
          <p:cNvSpPr/>
          <p:nvPr/>
        </p:nvSpPr>
        <p:spPr>
          <a:xfrm>
            <a:off x="750045" y="1599566"/>
            <a:ext cx="189656" cy="86202"/>
          </a:xfrm>
          <a:custGeom>
            <a:avLst/>
            <a:gdLst>
              <a:gd name="connsiteX0" fmla="*/ 0 w 189656"/>
              <a:gd name="connsiteY0" fmla="*/ 43101 h 86202"/>
              <a:gd name="connsiteX1" fmla="*/ 94828 w 189656"/>
              <a:gd name="connsiteY1" fmla="*/ 0 h 86202"/>
              <a:gd name="connsiteX2" fmla="*/ 189656 w 189656"/>
              <a:gd name="connsiteY2" fmla="*/ 43101 h 86202"/>
              <a:gd name="connsiteX3" fmla="*/ 94828 w 189656"/>
              <a:gd name="connsiteY3" fmla="*/ 86202 h 86202"/>
              <a:gd name="connsiteX4" fmla="*/ 0 w 189656"/>
              <a:gd name="connsiteY4" fmla="*/ 43101 h 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56" h="86202" fill="none" extrusionOk="0">
                <a:moveTo>
                  <a:pt x="0" y="43101"/>
                </a:moveTo>
                <a:cubicBezTo>
                  <a:pt x="6207" y="20033"/>
                  <a:pt x="46275" y="-7860"/>
                  <a:pt x="94828" y="0"/>
                </a:cubicBezTo>
                <a:cubicBezTo>
                  <a:pt x="144770" y="-372"/>
                  <a:pt x="187221" y="21589"/>
                  <a:pt x="189656" y="43101"/>
                </a:cubicBezTo>
                <a:cubicBezTo>
                  <a:pt x="189449" y="64934"/>
                  <a:pt x="139184" y="97342"/>
                  <a:pt x="94828" y="86202"/>
                </a:cubicBezTo>
                <a:cubicBezTo>
                  <a:pt x="47411" y="88976"/>
                  <a:pt x="4589" y="68008"/>
                  <a:pt x="0" y="43101"/>
                </a:cubicBezTo>
                <a:close/>
              </a:path>
              <a:path w="189656" h="86202" stroke="0" extrusionOk="0">
                <a:moveTo>
                  <a:pt x="0" y="43101"/>
                </a:moveTo>
                <a:cubicBezTo>
                  <a:pt x="-2609" y="17687"/>
                  <a:pt x="32001" y="3924"/>
                  <a:pt x="94828" y="0"/>
                </a:cubicBezTo>
                <a:cubicBezTo>
                  <a:pt x="152676" y="1153"/>
                  <a:pt x="184110" y="19473"/>
                  <a:pt x="189656" y="43101"/>
                </a:cubicBezTo>
                <a:cubicBezTo>
                  <a:pt x="187015" y="69484"/>
                  <a:pt x="146370" y="90789"/>
                  <a:pt x="94828" y="86202"/>
                </a:cubicBezTo>
                <a:cubicBezTo>
                  <a:pt x="40805" y="85299"/>
                  <a:pt x="5271" y="69423"/>
                  <a:pt x="0" y="43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63E98DB-A843-4E7A-B139-3691F9F2BF26}"/>
              </a:ext>
            </a:extLst>
          </p:cNvPr>
          <p:cNvSpPr/>
          <p:nvPr/>
        </p:nvSpPr>
        <p:spPr>
          <a:xfrm rot="2132856">
            <a:off x="825992" y="1453494"/>
            <a:ext cx="153747" cy="153747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40000">
                <a:schemeClr val="bg1">
                  <a:alpha val="35000"/>
                </a:schemeClr>
              </a:gs>
              <a:gs pos="78000">
                <a:schemeClr val="accent1">
                  <a:lumMod val="45000"/>
                  <a:lumOff val="55000"/>
                  <a:alpha val="25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D4C497B-4507-4539-9CB4-D1F1B64F2BD3}"/>
              </a:ext>
            </a:extLst>
          </p:cNvPr>
          <p:cNvSpPr/>
          <p:nvPr/>
        </p:nvSpPr>
        <p:spPr>
          <a:xfrm rot="2132856">
            <a:off x="750546" y="1417450"/>
            <a:ext cx="188654" cy="388154"/>
          </a:xfrm>
          <a:custGeom>
            <a:avLst/>
            <a:gdLst>
              <a:gd name="connsiteX0" fmla="*/ 836155 w 1672310"/>
              <a:gd name="connsiteY0" fmla="*/ 0 h 3440769"/>
              <a:gd name="connsiteX1" fmla="*/ 1672310 w 1672310"/>
              <a:gd name="connsiteY1" fmla="*/ 836155 h 3440769"/>
              <a:gd name="connsiteX2" fmla="*/ 1004670 w 1672310"/>
              <a:gd name="connsiteY2" fmla="*/ 1655323 h 3440769"/>
              <a:gd name="connsiteX3" fmla="*/ 881737 w 1672310"/>
              <a:gd name="connsiteY3" fmla="*/ 1667715 h 3440769"/>
              <a:gd name="connsiteX4" fmla="*/ 892268 w 1672310"/>
              <a:gd name="connsiteY4" fmla="*/ 1667715 h 3440769"/>
              <a:gd name="connsiteX5" fmla="*/ 892268 w 1672310"/>
              <a:gd name="connsiteY5" fmla="*/ 1768460 h 3440769"/>
              <a:gd name="connsiteX6" fmla="*/ 917541 w 1672310"/>
              <a:gd name="connsiteY6" fmla="*/ 1768460 h 3440769"/>
              <a:gd name="connsiteX7" fmla="*/ 958235 w 1672310"/>
              <a:gd name="connsiteY7" fmla="*/ 1809154 h 3440769"/>
              <a:gd name="connsiteX8" fmla="*/ 958235 w 1672310"/>
              <a:gd name="connsiteY8" fmla="*/ 3400075 h 3440769"/>
              <a:gd name="connsiteX9" fmla="*/ 917541 w 1672310"/>
              <a:gd name="connsiteY9" fmla="*/ 3440769 h 3440769"/>
              <a:gd name="connsiteX10" fmla="*/ 754768 w 1672310"/>
              <a:gd name="connsiteY10" fmla="*/ 3440769 h 3440769"/>
              <a:gd name="connsiteX11" fmla="*/ 714074 w 1672310"/>
              <a:gd name="connsiteY11" fmla="*/ 3400075 h 3440769"/>
              <a:gd name="connsiteX12" fmla="*/ 714074 w 1672310"/>
              <a:gd name="connsiteY12" fmla="*/ 1809154 h 3440769"/>
              <a:gd name="connsiteX13" fmla="*/ 754768 w 1672310"/>
              <a:gd name="connsiteY13" fmla="*/ 1768460 h 3440769"/>
              <a:gd name="connsiteX14" fmla="*/ 780041 w 1672310"/>
              <a:gd name="connsiteY14" fmla="*/ 1768460 h 3440769"/>
              <a:gd name="connsiteX15" fmla="*/ 780041 w 1672310"/>
              <a:gd name="connsiteY15" fmla="*/ 1667715 h 3440769"/>
              <a:gd name="connsiteX16" fmla="*/ 790574 w 1672310"/>
              <a:gd name="connsiteY16" fmla="*/ 1667715 h 3440769"/>
              <a:gd name="connsiteX17" fmla="*/ 667641 w 1672310"/>
              <a:gd name="connsiteY17" fmla="*/ 1655323 h 3440769"/>
              <a:gd name="connsiteX18" fmla="*/ 0 w 1672310"/>
              <a:gd name="connsiteY18" fmla="*/ 836155 h 3440769"/>
              <a:gd name="connsiteX19" fmla="*/ 836155 w 1672310"/>
              <a:gd name="connsiteY19" fmla="*/ 0 h 34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310" h="3440769">
                <a:moveTo>
                  <a:pt x="836155" y="0"/>
                </a:moveTo>
                <a:cubicBezTo>
                  <a:pt x="1297951" y="0"/>
                  <a:pt x="1672310" y="374359"/>
                  <a:pt x="1672310" y="836155"/>
                </a:cubicBezTo>
                <a:cubicBezTo>
                  <a:pt x="1672310" y="1240227"/>
                  <a:pt x="1385692" y="1577354"/>
                  <a:pt x="1004670" y="1655323"/>
                </a:cubicBezTo>
                <a:lnTo>
                  <a:pt x="881737" y="1667715"/>
                </a:lnTo>
                <a:lnTo>
                  <a:pt x="892268" y="1667715"/>
                </a:lnTo>
                <a:lnTo>
                  <a:pt x="892268" y="1768460"/>
                </a:lnTo>
                <a:lnTo>
                  <a:pt x="917541" y="1768460"/>
                </a:lnTo>
                <a:cubicBezTo>
                  <a:pt x="940016" y="1768460"/>
                  <a:pt x="958235" y="1786679"/>
                  <a:pt x="958235" y="1809154"/>
                </a:cubicBezTo>
                <a:lnTo>
                  <a:pt x="958235" y="3400075"/>
                </a:lnTo>
                <a:cubicBezTo>
                  <a:pt x="958235" y="3422550"/>
                  <a:pt x="940016" y="3440769"/>
                  <a:pt x="917541" y="3440769"/>
                </a:cubicBezTo>
                <a:lnTo>
                  <a:pt x="754768" y="3440769"/>
                </a:lnTo>
                <a:cubicBezTo>
                  <a:pt x="732293" y="3440769"/>
                  <a:pt x="714074" y="3422550"/>
                  <a:pt x="714074" y="3400075"/>
                </a:cubicBezTo>
                <a:lnTo>
                  <a:pt x="714074" y="1809154"/>
                </a:lnTo>
                <a:cubicBezTo>
                  <a:pt x="714074" y="1786679"/>
                  <a:pt x="732293" y="1768460"/>
                  <a:pt x="754768" y="1768460"/>
                </a:cubicBezTo>
                <a:lnTo>
                  <a:pt x="780041" y="1768460"/>
                </a:lnTo>
                <a:lnTo>
                  <a:pt x="780041" y="1667715"/>
                </a:lnTo>
                <a:lnTo>
                  <a:pt x="790574" y="1667715"/>
                </a:lnTo>
                <a:lnTo>
                  <a:pt x="667641" y="1655323"/>
                </a:lnTo>
                <a:cubicBezTo>
                  <a:pt x="286619" y="1577354"/>
                  <a:pt x="0" y="1240227"/>
                  <a:pt x="0" y="836155"/>
                </a:cubicBezTo>
                <a:cubicBezTo>
                  <a:pt x="0" y="374359"/>
                  <a:pt x="374359" y="0"/>
                  <a:pt x="836155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85875E5-2B66-4D41-B81E-38C313BC4078}"/>
              </a:ext>
            </a:extLst>
          </p:cNvPr>
          <p:cNvSpPr txBox="1"/>
          <p:nvPr/>
        </p:nvSpPr>
        <p:spPr>
          <a:xfrm>
            <a:off x="1068672" y="1362139"/>
            <a:ext cx="5839768" cy="449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未成年人及缺乏专业知识的人该如何救援？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A1E03C0-13C7-4696-B97B-97EBC638065F}"/>
              </a:ext>
            </a:extLst>
          </p:cNvPr>
          <p:cNvSpPr txBox="1"/>
          <p:nvPr/>
        </p:nvSpPr>
        <p:spPr>
          <a:xfrm>
            <a:off x="1068671" y="501337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发现溺水者如何搭救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D62ADFB-6A82-415B-B73A-6033B2BB3B44}"/>
              </a:ext>
            </a:extLst>
          </p:cNvPr>
          <p:cNvSpPr/>
          <p:nvPr/>
        </p:nvSpPr>
        <p:spPr>
          <a:xfrm>
            <a:off x="1068671" y="6062100"/>
            <a:ext cx="10044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B4AE7B8-602B-4CD7-A8EF-B2F1DE248435}"/>
              </a:ext>
            </a:extLst>
          </p:cNvPr>
          <p:cNvSpPr txBox="1"/>
          <p:nvPr/>
        </p:nvSpPr>
        <p:spPr>
          <a:xfrm>
            <a:off x="8539043" y="3329519"/>
            <a:ext cx="2288565" cy="14173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未成年人切不可徒手跳入水中施救，也不可手拉手试图将落水者拉上岸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D187149-7B7B-4040-9D4B-608E745B2CB4}"/>
              </a:ext>
            </a:extLst>
          </p:cNvPr>
          <p:cNvSpPr/>
          <p:nvPr/>
        </p:nvSpPr>
        <p:spPr>
          <a:xfrm>
            <a:off x="2040670" y="2183210"/>
            <a:ext cx="936000" cy="936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outerShdw blurRad="25400" dist="127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094368A0-9661-4A89-AC05-DBE6A8CE08B6}"/>
              </a:ext>
            </a:extLst>
          </p:cNvPr>
          <p:cNvSpPr/>
          <p:nvPr/>
        </p:nvSpPr>
        <p:spPr>
          <a:xfrm>
            <a:off x="6908439" y="6062100"/>
            <a:ext cx="1800000" cy="7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924AC43-9520-4437-9E65-0B1FA7C52E6B}"/>
              </a:ext>
            </a:extLst>
          </p:cNvPr>
          <p:cNvSpPr txBox="1"/>
          <p:nvPr/>
        </p:nvSpPr>
        <p:spPr>
          <a:xfrm>
            <a:off x="4949241" y="3329519"/>
            <a:ext cx="2293517" cy="1777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不推荐非专业救生人员下水救援；不推荐多人手拉手下水救援；不推荐跳水救人，将头扎进水中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E1242EF-13F7-4174-90A1-0FA32DEEB733}"/>
              </a:ext>
            </a:extLst>
          </p:cNvPr>
          <p:cNvSpPr txBox="1"/>
          <p:nvPr/>
        </p:nvSpPr>
        <p:spPr>
          <a:xfrm>
            <a:off x="1364392" y="3329519"/>
            <a:ext cx="2300795" cy="2137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将救生圈、救生衣、气球、书包、饮料瓶等漂浮物抛出，或者将绳索的一端固定好，另一端绕好后从下面向前抛给溺水者，等待救援</a:t>
            </a:r>
          </a:p>
        </p:txBody>
      </p:sp>
      <p:sp>
        <p:nvSpPr>
          <p:cNvPr id="63" name="禁止符 62">
            <a:extLst>
              <a:ext uri="{FF2B5EF4-FFF2-40B4-BE49-F238E27FC236}">
                <a16:creationId xmlns:a16="http://schemas.microsoft.com/office/drawing/2014/main" id="{17FDFE77-B71F-44BC-B4AD-3F9CCAB26BED}"/>
              </a:ext>
            </a:extLst>
          </p:cNvPr>
          <p:cNvSpPr/>
          <p:nvPr/>
        </p:nvSpPr>
        <p:spPr>
          <a:xfrm>
            <a:off x="5834743" y="2385715"/>
            <a:ext cx="522514" cy="522514"/>
          </a:xfrm>
          <a:prstGeom prst="noSmoking">
            <a:avLst>
              <a:gd name="adj" fmla="val 10305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禁止符 63">
            <a:extLst>
              <a:ext uri="{FF2B5EF4-FFF2-40B4-BE49-F238E27FC236}">
                <a16:creationId xmlns:a16="http://schemas.microsoft.com/office/drawing/2014/main" id="{F0390F9F-C4F8-4AFD-8FAB-C7A74A57ACA3}"/>
              </a:ext>
            </a:extLst>
          </p:cNvPr>
          <p:cNvSpPr/>
          <p:nvPr/>
        </p:nvSpPr>
        <p:spPr>
          <a:xfrm>
            <a:off x="9422068" y="2376331"/>
            <a:ext cx="522514" cy="522514"/>
          </a:xfrm>
          <a:prstGeom prst="noSmoking">
            <a:avLst>
              <a:gd name="adj" fmla="val 10305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FFF663C-37B2-4708-9D50-02877B19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33" y="2353315"/>
            <a:ext cx="56697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6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B880F626-90B2-4E07-8532-766A44CE3C88}"/>
              </a:ext>
            </a:extLst>
          </p:cNvPr>
          <p:cNvSpPr/>
          <p:nvPr/>
        </p:nvSpPr>
        <p:spPr>
          <a:xfrm>
            <a:off x="660399" y="1374857"/>
            <a:ext cx="8041097" cy="449418"/>
          </a:xfrm>
          <a:custGeom>
            <a:avLst/>
            <a:gdLst>
              <a:gd name="connsiteX0" fmla="*/ 0 w 8041097"/>
              <a:gd name="connsiteY0" fmla="*/ 50160 h 449418"/>
              <a:gd name="connsiteX1" fmla="*/ 50160 w 8041097"/>
              <a:gd name="connsiteY1" fmla="*/ 0 h 449418"/>
              <a:gd name="connsiteX2" fmla="*/ 711891 w 8041097"/>
              <a:gd name="connsiteY2" fmla="*/ 0 h 449418"/>
              <a:gd name="connsiteX3" fmla="*/ 1453031 w 8041097"/>
              <a:gd name="connsiteY3" fmla="*/ 0 h 449418"/>
              <a:gd name="connsiteX4" fmla="*/ 1955946 w 8041097"/>
              <a:gd name="connsiteY4" fmla="*/ 0 h 449418"/>
              <a:gd name="connsiteX5" fmla="*/ 2379455 w 8041097"/>
              <a:gd name="connsiteY5" fmla="*/ 0 h 449418"/>
              <a:gd name="connsiteX6" fmla="*/ 2882370 w 8041097"/>
              <a:gd name="connsiteY6" fmla="*/ 0 h 449418"/>
              <a:gd name="connsiteX7" fmla="*/ 3464694 w 8041097"/>
              <a:gd name="connsiteY7" fmla="*/ 0 h 449418"/>
              <a:gd name="connsiteX8" fmla="*/ 4126426 w 8041097"/>
              <a:gd name="connsiteY8" fmla="*/ 0 h 449418"/>
              <a:gd name="connsiteX9" fmla="*/ 4629341 w 8041097"/>
              <a:gd name="connsiteY9" fmla="*/ 0 h 449418"/>
              <a:gd name="connsiteX10" fmla="*/ 5449888 w 8041097"/>
              <a:gd name="connsiteY10" fmla="*/ 0 h 449418"/>
              <a:gd name="connsiteX11" fmla="*/ 6111620 w 8041097"/>
              <a:gd name="connsiteY11" fmla="*/ 0 h 449418"/>
              <a:gd name="connsiteX12" fmla="*/ 6932167 w 8041097"/>
              <a:gd name="connsiteY12" fmla="*/ 0 h 449418"/>
              <a:gd name="connsiteX13" fmla="*/ 7990937 w 8041097"/>
              <a:gd name="connsiteY13" fmla="*/ 0 h 449418"/>
              <a:gd name="connsiteX14" fmla="*/ 8041097 w 8041097"/>
              <a:gd name="connsiteY14" fmla="*/ 50160 h 449418"/>
              <a:gd name="connsiteX15" fmla="*/ 8041097 w 8041097"/>
              <a:gd name="connsiteY15" fmla="*/ 399258 h 449418"/>
              <a:gd name="connsiteX16" fmla="*/ 7990937 w 8041097"/>
              <a:gd name="connsiteY16" fmla="*/ 449418 h 449418"/>
              <a:gd name="connsiteX17" fmla="*/ 7249798 w 8041097"/>
              <a:gd name="connsiteY17" fmla="*/ 449418 h 449418"/>
              <a:gd name="connsiteX18" fmla="*/ 6588066 w 8041097"/>
              <a:gd name="connsiteY18" fmla="*/ 449418 h 449418"/>
              <a:gd name="connsiteX19" fmla="*/ 5767519 w 8041097"/>
              <a:gd name="connsiteY19" fmla="*/ 449418 h 449418"/>
              <a:gd name="connsiteX20" fmla="*/ 5185196 w 8041097"/>
              <a:gd name="connsiteY20" fmla="*/ 449418 h 449418"/>
              <a:gd name="connsiteX21" fmla="*/ 4682280 w 8041097"/>
              <a:gd name="connsiteY21" fmla="*/ 449418 h 449418"/>
              <a:gd name="connsiteX22" fmla="*/ 4020549 w 8041097"/>
              <a:gd name="connsiteY22" fmla="*/ 449418 h 449418"/>
              <a:gd name="connsiteX23" fmla="*/ 3279409 w 8041097"/>
              <a:gd name="connsiteY23" fmla="*/ 449418 h 449418"/>
              <a:gd name="connsiteX24" fmla="*/ 2458862 w 8041097"/>
              <a:gd name="connsiteY24" fmla="*/ 449418 h 449418"/>
              <a:gd name="connsiteX25" fmla="*/ 1717723 w 8041097"/>
              <a:gd name="connsiteY25" fmla="*/ 449418 h 449418"/>
              <a:gd name="connsiteX26" fmla="*/ 897176 w 8041097"/>
              <a:gd name="connsiteY26" fmla="*/ 449418 h 449418"/>
              <a:gd name="connsiteX27" fmla="*/ 50160 w 8041097"/>
              <a:gd name="connsiteY27" fmla="*/ 449418 h 449418"/>
              <a:gd name="connsiteX28" fmla="*/ 0 w 8041097"/>
              <a:gd name="connsiteY28" fmla="*/ 399258 h 449418"/>
              <a:gd name="connsiteX29" fmla="*/ 0 w 8041097"/>
              <a:gd name="connsiteY29" fmla="*/ 50160 h 44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41097" h="449418" fill="none" extrusionOk="0">
                <a:moveTo>
                  <a:pt x="0" y="50160"/>
                </a:moveTo>
                <a:cubicBezTo>
                  <a:pt x="1040" y="23421"/>
                  <a:pt x="23995" y="-919"/>
                  <a:pt x="50160" y="0"/>
                </a:cubicBezTo>
                <a:cubicBezTo>
                  <a:pt x="189056" y="17211"/>
                  <a:pt x="492006" y="-26066"/>
                  <a:pt x="711891" y="0"/>
                </a:cubicBezTo>
                <a:cubicBezTo>
                  <a:pt x="931776" y="26066"/>
                  <a:pt x="1265794" y="1306"/>
                  <a:pt x="1453031" y="0"/>
                </a:cubicBezTo>
                <a:cubicBezTo>
                  <a:pt x="1640268" y="-1306"/>
                  <a:pt x="1854423" y="-19061"/>
                  <a:pt x="1955946" y="0"/>
                </a:cubicBezTo>
                <a:cubicBezTo>
                  <a:pt x="2057470" y="19061"/>
                  <a:pt x="2273473" y="-1557"/>
                  <a:pt x="2379455" y="0"/>
                </a:cubicBezTo>
                <a:cubicBezTo>
                  <a:pt x="2485437" y="1557"/>
                  <a:pt x="2635358" y="11652"/>
                  <a:pt x="2882370" y="0"/>
                </a:cubicBezTo>
                <a:cubicBezTo>
                  <a:pt x="3129383" y="-11652"/>
                  <a:pt x="3261721" y="-21184"/>
                  <a:pt x="3464694" y="0"/>
                </a:cubicBezTo>
                <a:cubicBezTo>
                  <a:pt x="3667667" y="21184"/>
                  <a:pt x="3846787" y="26862"/>
                  <a:pt x="4126426" y="0"/>
                </a:cubicBezTo>
                <a:cubicBezTo>
                  <a:pt x="4406065" y="-26862"/>
                  <a:pt x="4526899" y="-8998"/>
                  <a:pt x="4629341" y="0"/>
                </a:cubicBezTo>
                <a:cubicBezTo>
                  <a:pt x="4731783" y="8998"/>
                  <a:pt x="5262827" y="-818"/>
                  <a:pt x="5449888" y="0"/>
                </a:cubicBezTo>
                <a:cubicBezTo>
                  <a:pt x="5636949" y="818"/>
                  <a:pt x="5882322" y="15848"/>
                  <a:pt x="6111620" y="0"/>
                </a:cubicBezTo>
                <a:cubicBezTo>
                  <a:pt x="6340918" y="-15848"/>
                  <a:pt x="6734746" y="-9149"/>
                  <a:pt x="6932167" y="0"/>
                </a:cubicBezTo>
                <a:cubicBezTo>
                  <a:pt x="7129588" y="9149"/>
                  <a:pt x="7737077" y="19090"/>
                  <a:pt x="7990937" y="0"/>
                </a:cubicBezTo>
                <a:cubicBezTo>
                  <a:pt x="8016819" y="6671"/>
                  <a:pt x="8044163" y="17294"/>
                  <a:pt x="8041097" y="50160"/>
                </a:cubicBezTo>
                <a:cubicBezTo>
                  <a:pt x="8031252" y="213187"/>
                  <a:pt x="8034871" y="285495"/>
                  <a:pt x="8041097" y="399258"/>
                </a:cubicBezTo>
                <a:cubicBezTo>
                  <a:pt x="8041302" y="424888"/>
                  <a:pt x="8020513" y="443882"/>
                  <a:pt x="7990937" y="449418"/>
                </a:cubicBezTo>
                <a:cubicBezTo>
                  <a:pt x="7687115" y="453202"/>
                  <a:pt x="7586967" y="475504"/>
                  <a:pt x="7249798" y="449418"/>
                </a:cubicBezTo>
                <a:cubicBezTo>
                  <a:pt x="6912629" y="423332"/>
                  <a:pt x="6843059" y="447883"/>
                  <a:pt x="6588066" y="449418"/>
                </a:cubicBezTo>
                <a:cubicBezTo>
                  <a:pt x="6333073" y="450953"/>
                  <a:pt x="5989834" y="461829"/>
                  <a:pt x="5767519" y="449418"/>
                </a:cubicBezTo>
                <a:cubicBezTo>
                  <a:pt x="5545204" y="437007"/>
                  <a:pt x="5308702" y="449641"/>
                  <a:pt x="5185196" y="449418"/>
                </a:cubicBezTo>
                <a:cubicBezTo>
                  <a:pt x="5061690" y="449195"/>
                  <a:pt x="4785258" y="470857"/>
                  <a:pt x="4682280" y="449418"/>
                </a:cubicBezTo>
                <a:cubicBezTo>
                  <a:pt x="4579302" y="427979"/>
                  <a:pt x="4348607" y="474693"/>
                  <a:pt x="4020549" y="449418"/>
                </a:cubicBezTo>
                <a:cubicBezTo>
                  <a:pt x="3692491" y="424143"/>
                  <a:pt x="3636822" y="448290"/>
                  <a:pt x="3279409" y="449418"/>
                </a:cubicBezTo>
                <a:cubicBezTo>
                  <a:pt x="2921996" y="450546"/>
                  <a:pt x="2672883" y="469104"/>
                  <a:pt x="2458862" y="449418"/>
                </a:cubicBezTo>
                <a:cubicBezTo>
                  <a:pt x="2244841" y="429732"/>
                  <a:pt x="1945972" y="444077"/>
                  <a:pt x="1717723" y="449418"/>
                </a:cubicBezTo>
                <a:cubicBezTo>
                  <a:pt x="1489474" y="454759"/>
                  <a:pt x="1242717" y="488916"/>
                  <a:pt x="897176" y="449418"/>
                </a:cubicBezTo>
                <a:cubicBezTo>
                  <a:pt x="551635" y="409920"/>
                  <a:pt x="407516" y="421757"/>
                  <a:pt x="50160" y="449418"/>
                </a:cubicBezTo>
                <a:cubicBezTo>
                  <a:pt x="26181" y="445561"/>
                  <a:pt x="-1854" y="433209"/>
                  <a:pt x="0" y="399258"/>
                </a:cubicBezTo>
                <a:cubicBezTo>
                  <a:pt x="-16378" y="315926"/>
                  <a:pt x="9954" y="217862"/>
                  <a:pt x="0" y="50160"/>
                </a:cubicBezTo>
                <a:close/>
              </a:path>
              <a:path w="8041097" h="449418" stroke="0" extrusionOk="0">
                <a:moveTo>
                  <a:pt x="0" y="50160"/>
                </a:moveTo>
                <a:cubicBezTo>
                  <a:pt x="-1219" y="21705"/>
                  <a:pt x="17957" y="1689"/>
                  <a:pt x="50160" y="0"/>
                </a:cubicBezTo>
                <a:cubicBezTo>
                  <a:pt x="451418" y="32778"/>
                  <a:pt x="546477" y="-9265"/>
                  <a:pt x="870707" y="0"/>
                </a:cubicBezTo>
                <a:cubicBezTo>
                  <a:pt x="1194937" y="9265"/>
                  <a:pt x="1212169" y="864"/>
                  <a:pt x="1453031" y="0"/>
                </a:cubicBezTo>
                <a:cubicBezTo>
                  <a:pt x="1693893" y="-864"/>
                  <a:pt x="1833017" y="-23831"/>
                  <a:pt x="1955946" y="0"/>
                </a:cubicBezTo>
                <a:cubicBezTo>
                  <a:pt x="2078876" y="23831"/>
                  <a:pt x="2437292" y="-7334"/>
                  <a:pt x="2697086" y="0"/>
                </a:cubicBezTo>
                <a:cubicBezTo>
                  <a:pt x="2956880" y="7334"/>
                  <a:pt x="3130728" y="-3914"/>
                  <a:pt x="3279409" y="0"/>
                </a:cubicBezTo>
                <a:cubicBezTo>
                  <a:pt x="3428090" y="3914"/>
                  <a:pt x="3742746" y="-23439"/>
                  <a:pt x="4099956" y="0"/>
                </a:cubicBezTo>
                <a:cubicBezTo>
                  <a:pt x="4457166" y="23439"/>
                  <a:pt x="4363322" y="-8018"/>
                  <a:pt x="4602872" y="0"/>
                </a:cubicBezTo>
                <a:cubicBezTo>
                  <a:pt x="4842422" y="8018"/>
                  <a:pt x="5155264" y="18414"/>
                  <a:pt x="5423419" y="0"/>
                </a:cubicBezTo>
                <a:cubicBezTo>
                  <a:pt x="5691574" y="-18414"/>
                  <a:pt x="5692292" y="10637"/>
                  <a:pt x="5846927" y="0"/>
                </a:cubicBezTo>
                <a:cubicBezTo>
                  <a:pt x="6001562" y="-10637"/>
                  <a:pt x="6252452" y="17767"/>
                  <a:pt x="6508659" y="0"/>
                </a:cubicBezTo>
                <a:cubicBezTo>
                  <a:pt x="6764866" y="-17767"/>
                  <a:pt x="6921347" y="-2536"/>
                  <a:pt x="7170390" y="0"/>
                </a:cubicBezTo>
                <a:cubicBezTo>
                  <a:pt x="7419433" y="2536"/>
                  <a:pt x="7752998" y="17981"/>
                  <a:pt x="7990937" y="0"/>
                </a:cubicBezTo>
                <a:cubicBezTo>
                  <a:pt x="8022127" y="4271"/>
                  <a:pt x="8045595" y="18519"/>
                  <a:pt x="8041097" y="50160"/>
                </a:cubicBezTo>
                <a:cubicBezTo>
                  <a:pt x="8024030" y="221337"/>
                  <a:pt x="8056920" y="314112"/>
                  <a:pt x="8041097" y="399258"/>
                </a:cubicBezTo>
                <a:cubicBezTo>
                  <a:pt x="8040536" y="426432"/>
                  <a:pt x="8015425" y="444612"/>
                  <a:pt x="7990937" y="449418"/>
                </a:cubicBezTo>
                <a:cubicBezTo>
                  <a:pt x="7804911" y="447392"/>
                  <a:pt x="7579703" y="468652"/>
                  <a:pt x="7249798" y="449418"/>
                </a:cubicBezTo>
                <a:cubicBezTo>
                  <a:pt x="6919893" y="430184"/>
                  <a:pt x="7035774" y="455572"/>
                  <a:pt x="6826290" y="449418"/>
                </a:cubicBezTo>
                <a:cubicBezTo>
                  <a:pt x="6616806" y="443264"/>
                  <a:pt x="6470165" y="462648"/>
                  <a:pt x="6323374" y="449418"/>
                </a:cubicBezTo>
                <a:cubicBezTo>
                  <a:pt x="6176583" y="436188"/>
                  <a:pt x="5773031" y="431648"/>
                  <a:pt x="5502827" y="449418"/>
                </a:cubicBezTo>
                <a:cubicBezTo>
                  <a:pt x="5232623" y="467188"/>
                  <a:pt x="5038521" y="479336"/>
                  <a:pt x="4841095" y="449418"/>
                </a:cubicBezTo>
                <a:cubicBezTo>
                  <a:pt x="4643669" y="419500"/>
                  <a:pt x="4506459" y="432611"/>
                  <a:pt x="4338180" y="449418"/>
                </a:cubicBezTo>
                <a:cubicBezTo>
                  <a:pt x="4169901" y="466225"/>
                  <a:pt x="3883594" y="439416"/>
                  <a:pt x="3676448" y="449418"/>
                </a:cubicBezTo>
                <a:cubicBezTo>
                  <a:pt x="3469302" y="459420"/>
                  <a:pt x="3343098" y="438908"/>
                  <a:pt x="3252940" y="449418"/>
                </a:cubicBezTo>
                <a:cubicBezTo>
                  <a:pt x="3162782" y="459928"/>
                  <a:pt x="2983560" y="438436"/>
                  <a:pt x="2829432" y="449418"/>
                </a:cubicBezTo>
                <a:cubicBezTo>
                  <a:pt x="2675304" y="460400"/>
                  <a:pt x="2382863" y="418043"/>
                  <a:pt x="2167701" y="449418"/>
                </a:cubicBezTo>
                <a:cubicBezTo>
                  <a:pt x="1952539" y="480793"/>
                  <a:pt x="1812823" y="460508"/>
                  <a:pt x="1664785" y="449418"/>
                </a:cubicBezTo>
                <a:cubicBezTo>
                  <a:pt x="1516747" y="438328"/>
                  <a:pt x="1124133" y="475458"/>
                  <a:pt x="923645" y="449418"/>
                </a:cubicBezTo>
                <a:cubicBezTo>
                  <a:pt x="723157" y="423378"/>
                  <a:pt x="413428" y="492572"/>
                  <a:pt x="50160" y="449418"/>
                </a:cubicBezTo>
                <a:cubicBezTo>
                  <a:pt x="20402" y="455824"/>
                  <a:pt x="-1697" y="421616"/>
                  <a:pt x="0" y="399258"/>
                </a:cubicBezTo>
                <a:cubicBezTo>
                  <a:pt x="5573" y="225361"/>
                  <a:pt x="13810" y="192891"/>
                  <a:pt x="0" y="5016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16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01600" dist="101600" dir="2700000" algn="tl" rotWithShape="0">
              <a:srgbClr val="42C0D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D3FC206-6A03-4C52-B448-EEEC3118098A}"/>
              </a:ext>
            </a:extLst>
          </p:cNvPr>
          <p:cNvSpPr/>
          <p:nvPr/>
        </p:nvSpPr>
        <p:spPr>
          <a:xfrm>
            <a:off x="750045" y="1599566"/>
            <a:ext cx="189656" cy="86202"/>
          </a:xfrm>
          <a:custGeom>
            <a:avLst/>
            <a:gdLst>
              <a:gd name="connsiteX0" fmla="*/ 0 w 189656"/>
              <a:gd name="connsiteY0" fmla="*/ 43101 h 86202"/>
              <a:gd name="connsiteX1" fmla="*/ 94828 w 189656"/>
              <a:gd name="connsiteY1" fmla="*/ 0 h 86202"/>
              <a:gd name="connsiteX2" fmla="*/ 189656 w 189656"/>
              <a:gd name="connsiteY2" fmla="*/ 43101 h 86202"/>
              <a:gd name="connsiteX3" fmla="*/ 94828 w 189656"/>
              <a:gd name="connsiteY3" fmla="*/ 86202 h 86202"/>
              <a:gd name="connsiteX4" fmla="*/ 0 w 189656"/>
              <a:gd name="connsiteY4" fmla="*/ 43101 h 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56" h="86202" fill="none" extrusionOk="0">
                <a:moveTo>
                  <a:pt x="0" y="43101"/>
                </a:moveTo>
                <a:cubicBezTo>
                  <a:pt x="6207" y="20033"/>
                  <a:pt x="46275" y="-7860"/>
                  <a:pt x="94828" y="0"/>
                </a:cubicBezTo>
                <a:cubicBezTo>
                  <a:pt x="144770" y="-372"/>
                  <a:pt x="187221" y="21589"/>
                  <a:pt x="189656" y="43101"/>
                </a:cubicBezTo>
                <a:cubicBezTo>
                  <a:pt x="189449" y="64934"/>
                  <a:pt x="139184" y="97342"/>
                  <a:pt x="94828" y="86202"/>
                </a:cubicBezTo>
                <a:cubicBezTo>
                  <a:pt x="47411" y="88976"/>
                  <a:pt x="4589" y="68008"/>
                  <a:pt x="0" y="43101"/>
                </a:cubicBezTo>
                <a:close/>
              </a:path>
              <a:path w="189656" h="86202" stroke="0" extrusionOk="0">
                <a:moveTo>
                  <a:pt x="0" y="43101"/>
                </a:moveTo>
                <a:cubicBezTo>
                  <a:pt x="-2609" y="17687"/>
                  <a:pt x="32001" y="3924"/>
                  <a:pt x="94828" y="0"/>
                </a:cubicBezTo>
                <a:cubicBezTo>
                  <a:pt x="152676" y="1153"/>
                  <a:pt x="184110" y="19473"/>
                  <a:pt x="189656" y="43101"/>
                </a:cubicBezTo>
                <a:cubicBezTo>
                  <a:pt x="187015" y="69484"/>
                  <a:pt x="146370" y="90789"/>
                  <a:pt x="94828" y="86202"/>
                </a:cubicBezTo>
                <a:cubicBezTo>
                  <a:pt x="40805" y="85299"/>
                  <a:pt x="5271" y="69423"/>
                  <a:pt x="0" y="43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6127BF-5849-484F-81D6-CCD5C7CD6160}"/>
              </a:ext>
            </a:extLst>
          </p:cNvPr>
          <p:cNvSpPr txBox="1"/>
          <p:nvPr/>
        </p:nvSpPr>
        <p:spPr>
          <a:xfrm>
            <a:off x="1068671" y="501337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发现溺水者如何搭救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597CE0D-3B79-4FBA-9408-22F1BF6BCF70}"/>
              </a:ext>
            </a:extLst>
          </p:cNvPr>
          <p:cNvSpPr/>
          <p:nvPr/>
        </p:nvSpPr>
        <p:spPr>
          <a:xfrm>
            <a:off x="750046" y="2241471"/>
            <a:ext cx="2470536" cy="3492577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8100000" algn="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63E98DB-A843-4E7A-B139-3691F9F2BF26}"/>
              </a:ext>
            </a:extLst>
          </p:cNvPr>
          <p:cNvSpPr/>
          <p:nvPr/>
        </p:nvSpPr>
        <p:spPr>
          <a:xfrm rot="2132856">
            <a:off x="825992" y="1453494"/>
            <a:ext cx="153747" cy="153747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40000">
                <a:schemeClr val="bg1">
                  <a:alpha val="35000"/>
                </a:schemeClr>
              </a:gs>
              <a:gs pos="78000">
                <a:schemeClr val="accent1">
                  <a:lumMod val="45000"/>
                  <a:lumOff val="55000"/>
                  <a:alpha val="25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D4C497B-4507-4539-9CB4-D1F1B64F2BD3}"/>
              </a:ext>
            </a:extLst>
          </p:cNvPr>
          <p:cNvSpPr/>
          <p:nvPr/>
        </p:nvSpPr>
        <p:spPr>
          <a:xfrm rot="2132856">
            <a:off x="750546" y="1417450"/>
            <a:ext cx="188654" cy="388154"/>
          </a:xfrm>
          <a:custGeom>
            <a:avLst/>
            <a:gdLst>
              <a:gd name="connsiteX0" fmla="*/ 836155 w 1672310"/>
              <a:gd name="connsiteY0" fmla="*/ 0 h 3440769"/>
              <a:gd name="connsiteX1" fmla="*/ 1672310 w 1672310"/>
              <a:gd name="connsiteY1" fmla="*/ 836155 h 3440769"/>
              <a:gd name="connsiteX2" fmla="*/ 1004670 w 1672310"/>
              <a:gd name="connsiteY2" fmla="*/ 1655323 h 3440769"/>
              <a:gd name="connsiteX3" fmla="*/ 881737 w 1672310"/>
              <a:gd name="connsiteY3" fmla="*/ 1667715 h 3440769"/>
              <a:gd name="connsiteX4" fmla="*/ 892268 w 1672310"/>
              <a:gd name="connsiteY4" fmla="*/ 1667715 h 3440769"/>
              <a:gd name="connsiteX5" fmla="*/ 892268 w 1672310"/>
              <a:gd name="connsiteY5" fmla="*/ 1768460 h 3440769"/>
              <a:gd name="connsiteX6" fmla="*/ 917541 w 1672310"/>
              <a:gd name="connsiteY6" fmla="*/ 1768460 h 3440769"/>
              <a:gd name="connsiteX7" fmla="*/ 958235 w 1672310"/>
              <a:gd name="connsiteY7" fmla="*/ 1809154 h 3440769"/>
              <a:gd name="connsiteX8" fmla="*/ 958235 w 1672310"/>
              <a:gd name="connsiteY8" fmla="*/ 3400075 h 3440769"/>
              <a:gd name="connsiteX9" fmla="*/ 917541 w 1672310"/>
              <a:gd name="connsiteY9" fmla="*/ 3440769 h 3440769"/>
              <a:gd name="connsiteX10" fmla="*/ 754768 w 1672310"/>
              <a:gd name="connsiteY10" fmla="*/ 3440769 h 3440769"/>
              <a:gd name="connsiteX11" fmla="*/ 714074 w 1672310"/>
              <a:gd name="connsiteY11" fmla="*/ 3400075 h 3440769"/>
              <a:gd name="connsiteX12" fmla="*/ 714074 w 1672310"/>
              <a:gd name="connsiteY12" fmla="*/ 1809154 h 3440769"/>
              <a:gd name="connsiteX13" fmla="*/ 754768 w 1672310"/>
              <a:gd name="connsiteY13" fmla="*/ 1768460 h 3440769"/>
              <a:gd name="connsiteX14" fmla="*/ 780041 w 1672310"/>
              <a:gd name="connsiteY14" fmla="*/ 1768460 h 3440769"/>
              <a:gd name="connsiteX15" fmla="*/ 780041 w 1672310"/>
              <a:gd name="connsiteY15" fmla="*/ 1667715 h 3440769"/>
              <a:gd name="connsiteX16" fmla="*/ 790574 w 1672310"/>
              <a:gd name="connsiteY16" fmla="*/ 1667715 h 3440769"/>
              <a:gd name="connsiteX17" fmla="*/ 667641 w 1672310"/>
              <a:gd name="connsiteY17" fmla="*/ 1655323 h 3440769"/>
              <a:gd name="connsiteX18" fmla="*/ 0 w 1672310"/>
              <a:gd name="connsiteY18" fmla="*/ 836155 h 3440769"/>
              <a:gd name="connsiteX19" fmla="*/ 836155 w 1672310"/>
              <a:gd name="connsiteY19" fmla="*/ 0 h 34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310" h="3440769">
                <a:moveTo>
                  <a:pt x="836155" y="0"/>
                </a:moveTo>
                <a:cubicBezTo>
                  <a:pt x="1297951" y="0"/>
                  <a:pt x="1672310" y="374359"/>
                  <a:pt x="1672310" y="836155"/>
                </a:cubicBezTo>
                <a:cubicBezTo>
                  <a:pt x="1672310" y="1240227"/>
                  <a:pt x="1385692" y="1577354"/>
                  <a:pt x="1004670" y="1655323"/>
                </a:cubicBezTo>
                <a:lnTo>
                  <a:pt x="881737" y="1667715"/>
                </a:lnTo>
                <a:lnTo>
                  <a:pt x="892268" y="1667715"/>
                </a:lnTo>
                <a:lnTo>
                  <a:pt x="892268" y="1768460"/>
                </a:lnTo>
                <a:lnTo>
                  <a:pt x="917541" y="1768460"/>
                </a:lnTo>
                <a:cubicBezTo>
                  <a:pt x="940016" y="1768460"/>
                  <a:pt x="958235" y="1786679"/>
                  <a:pt x="958235" y="1809154"/>
                </a:cubicBezTo>
                <a:lnTo>
                  <a:pt x="958235" y="3400075"/>
                </a:lnTo>
                <a:cubicBezTo>
                  <a:pt x="958235" y="3422550"/>
                  <a:pt x="940016" y="3440769"/>
                  <a:pt x="917541" y="3440769"/>
                </a:cubicBezTo>
                <a:lnTo>
                  <a:pt x="754768" y="3440769"/>
                </a:lnTo>
                <a:cubicBezTo>
                  <a:pt x="732293" y="3440769"/>
                  <a:pt x="714074" y="3422550"/>
                  <a:pt x="714074" y="3400075"/>
                </a:cubicBezTo>
                <a:lnTo>
                  <a:pt x="714074" y="1809154"/>
                </a:lnTo>
                <a:cubicBezTo>
                  <a:pt x="714074" y="1786679"/>
                  <a:pt x="732293" y="1768460"/>
                  <a:pt x="754768" y="1768460"/>
                </a:cubicBezTo>
                <a:lnTo>
                  <a:pt x="780041" y="1768460"/>
                </a:lnTo>
                <a:lnTo>
                  <a:pt x="780041" y="1667715"/>
                </a:lnTo>
                <a:lnTo>
                  <a:pt x="790574" y="1667715"/>
                </a:lnTo>
                <a:lnTo>
                  <a:pt x="667641" y="1655323"/>
                </a:lnTo>
                <a:cubicBezTo>
                  <a:pt x="286619" y="1577354"/>
                  <a:pt x="0" y="1240227"/>
                  <a:pt x="0" y="836155"/>
                </a:cubicBezTo>
                <a:cubicBezTo>
                  <a:pt x="0" y="374359"/>
                  <a:pt x="374359" y="0"/>
                  <a:pt x="836155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85875E5-2B66-4D41-B81E-38C313BC4078}"/>
              </a:ext>
            </a:extLst>
          </p:cNvPr>
          <p:cNvSpPr txBox="1"/>
          <p:nvPr/>
        </p:nvSpPr>
        <p:spPr>
          <a:xfrm>
            <a:off x="1068671" y="1362139"/>
            <a:ext cx="7386638" cy="44941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根据溺水者被救上岸后的不同状态，采取相应急救措施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9F2553D7-1306-43EF-9797-1A0DC3542E3C}"/>
              </a:ext>
            </a:extLst>
          </p:cNvPr>
          <p:cNvSpPr/>
          <p:nvPr/>
        </p:nvSpPr>
        <p:spPr>
          <a:xfrm>
            <a:off x="8972354" y="2241471"/>
            <a:ext cx="2469600" cy="3492577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F5D55EE-FC5F-40A7-9543-98D7717181B0}"/>
              </a:ext>
            </a:extLst>
          </p:cNvPr>
          <p:cNvSpPr/>
          <p:nvPr/>
        </p:nvSpPr>
        <p:spPr>
          <a:xfrm>
            <a:off x="6231896" y="2241471"/>
            <a:ext cx="2469600" cy="3492577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76200" dir="5400000" algn="t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421FA296-0F80-409C-AA3F-BC4CBF636441}"/>
              </a:ext>
            </a:extLst>
          </p:cNvPr>
          <p:cNvSpPr/>
          <p:nvPr/>
        </p:nvSpPr>
        <p:spPr>
          <a:xfrm>
            <a:off x="3491439" y="2241471"/>
            <a:ext cx="2469600" cy="3492577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76200" dir="5400000" algn="t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C770515-A251-458C-8C96-7890FE655CA8}"/>
              </a:ext>
            </a:extLst>
          </p:cNvPr>
          <p:cNvSpPr txBox="1"/>
          <p:nvPr/>
        </p:nvSpPr>
        <p:spPr>
          <a:xfrm>
            <a:off x="1068671" y="2692609"/>
            <a:ext cx="1845351" cy="14173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若溺水者清醒，有呼吸时应该使其保暖，等待救援人员到来或送医院观察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F851513-4705-4710-858E-39A9499F940D}"/>
              </a:ext>
            </a:extLst>
          </p:cNvPr>
          <p:cNvSpPr txBox="1"/>
          <p:nvPr/>
        </p:nvSpPr>
        <p:spPr>
          <a:xfrm>
            <a:off x="3804953" y="2692609"/>
            <a:ext cx="1842571" cy="2137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若溺水者呼叫无反应，但仍有呼吸时，应立刻清理其口鼻异物，稳定侧卧位，防止误吸，等待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120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DFA601D-F4F7-4447-BB0E-E46C91D02C68}"/>
              </a:ext>
            </a:extLst>
          </p:cNvPr>
          <p:cNvSpPr txBox="1"/>
          <p:nvPr/>
        </p:nvSpPr>
        <p:spPr>
          <a:xfrm>
            <a:off x="6576025" y="2692609"/>
            <a:ext cx="1879284" cy="14173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若溺水者无反应，无呼吸时，应立刻开始心肺复苏进行基础生命支持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0E01ED9-CD3A-478B-B9C5-BF630A3C5AD4}"/>
              </a:ext>
            </a:extLst>
          </p:cNvPr>
          <p:cNvSpPr txBox="1"/>
          <p:nvPr/>
        </p:nvSpPr>
        <p:spPr>
          <a:xfrm>
            <a:off x="9215254" y="2692609"/>
            <a:ext cx="1908075" cy="28577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要掌握正确的施救方法，一些大家熟知的“肩顶法”“顶膝法”“抱腹法”等控水急救法其实是错误的，甚至活着的人都可能因“控水”而误吸、窒息死亡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555F49F-ACEE-4F0E-A998-1CD56653CAB3}"/>
              </a:ext>
            </a:extLst>
          </p:cNvPr>
          <p:cNvSpPr/>
          <p:nvPr/>
        </p:nvSpPr>
        <p:spPr>
          <a:xfrm>
            <a:off x="3069197" y="2418483"/>
            <a:ext cx="646119" cy="2584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96DA901-0F43-4E5B-A794-C63631A61BA4}"/>
              </a:ext>
            </a:extLst>
          </p:cNvPr>
          <p:cNvSpPr/>
          <p:nvPr/>
        </p:nvSpPr>
        <p:spPr>
          <a:xfrm>
            <a:off x="2989845" y="2353871"/>
            <a:ext cx="155069" cy="1550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CC268D8-8869-478A-858F-13AD4F544540}"/>
              </a:ext>
            </a:extLst>
          </p:cNvPr>
          <p:cNvSpPr/>
          <p:nvPr/>
        </p:nvSpPr>
        <p:spPr>
          <a:xfrm>
            <a:off x="3015682" y="2379710"/>
            <a:ext cx="103379" cy="1033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E3DF6C4-53C1-4DF0-B7CB-BDB3D0913479}"/>
              </a:ext>
            </a:extLst>
          </p:cNvPr>
          <p:cNvSpPr/>
          <p:nvPr/>
        </p:nvSpPr>
        <p:spPr>
          <a:xfrm>
            <a:off x="3628824" y="2353871"/>
            <a:ext cx="155069" cy="1550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7828A5D4-E265-4A16-98BD-D929C95AA1E5}"/>
              </a:ext>
            </a:extLst>
          </p:cNvPr>
          <p:cNvSpPr/>
          <p:nvPr/>
        </p:nvSpPr>
        <p:spPr>
          <a:xfrm>
            <a:off x="3654669" y="2379716"/>
            <a:ext cx="103379" cy="1033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5F2FE8E3-A912-47EF-91A8-623034CE28E1}"/>
              </a:ext>
            </a:extLst>
          </p:cNvPr>
          <p:cNvSpPr/>
          <p:nvPr/>
        </p:nvSpPr>
        <p:spPr>
          <a:xfrm>
            <a:off x="8500554" y="2418483"/>
            <a:ext cx="646119" cy="2584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3B6B8C7-961C-473D-AB12-FD4D9E835EE7}"/>
              </a:ext>
            </a:extLst>
          </p:cNvPr>
          <p:cNvSpPr/>
          <p:nvPr/>
        </p:nvSpPr>
        <p:spPr>
          <a:xfrm>
            <a:off x="8421202" y="2353871"/>
            <a:ext cx="155069" cy="1550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81CD5A6B-BF38-43A9-8C13-355C49CD7F06}"/>
              </a:ext>
            </a:extLst>
          </p:cNvPr>
          <p:cNvSpPr/>
          <p:nvPr/>
        </p:nvSpPr>
        <p:spPr>
          <a:xfrm>
            <a:off x="8447047" y="2379716"/>
            <a:ext cx="103379" cy="1033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57457A8F-C592-47FD-89EA-6E04FA15D7E5}"/>
              </a:ext>
            </a:extLst>
          </p:cNvPr>
          <p:cNvSpPr/>
          <p:nvPr/>
        </p:nvSpPr>
        <p:spPr>
          <a:xfrm>
            <a:off x="9060185" y="2353871"/>
            <a:ext cx="155069" cy="1550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6EFFEC4-8D32-408A-AFA4-35B8465CB3F0}"/>
              </a:ext>
            </a:extLst>
          </p:cNvPr>
          <p:cNvSpPr/>
          <p:nvPr/>
        </p:nvSpPr>
        <p:spPr>
          <a:xfrm>
            <a:off x="9086030" y="2379716"/>
            <a:ext cx="103379" cy="1033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8FBE2C14-3C02-4E6A-B66D-EF6D09FF5F01}"/>
              </a:ext>
            </a:extLst>
          </p:cNvPr>
          <p:cNvSpPr/>
          <p:nvPr/>
        </p:nvSpPr>
        <p:spPr>
          <a:xfrm>
            <a:off x="5809654" y="2418483"/>
            <a:ext cx="646119" cy="2584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CD0AFACB-A6FD-4F07-AD13-510D32F51FA4}"/>
              </a:ext>
            </a:extLst>
          </p:cNvPr>
          <p:cNvSpPr/>
          <p:nvPr/>
        </p:nvSpPr>
        <p:spPr>
          <a:xfrm>
            <a:off x="5730302" y="2353871"/>
            <a:ext cx="155069" cy="1550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1365CA0-B12E-40F4-8924-73E801B10E83}"/>
              </a:ext>
            </a:extLst>
          </p:cNvPr>
          <p:cNvSpPr/>
          <p:nvPr/>
        </p:nvSpPr>
        <p:spPr>
          <a:xfrm>
            <a:off x="5756147" y="2379716"/>
            <a:ext cx="103379" cy="1033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9046AD8-DEA0-481A-887F-5251318873B9}"/>
              </a:ext>
            </a:extLst>
          </p:cNvPr>
          <p:cNvSpPr/>
          <p:nvPr/>
        </p:nvSpPr>
        <p:spPr>
          <a:xfrm>
            <a:off x="6369285" y="2353871"/>
            <a:ext cx="155069" cy="15506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6CBB7B3B-B52B-4937-9329-6E06CDAF7544}"/>
              </a:ext>
            </a:extLst>
          </p:cNvPr>
          <p:cNvSpPr/>
          <p:nvPr/>
        </p:nvSpPr>
        <p:spPr>
          <a:xfrm>
            <a:off x="6395130" y="2379716"/>
            <a:ext cx="103379" cy="1033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695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C911874-ACF1-4E6C-BAFF-47030700D3F9}"/>
              </a:ext>
            </a:extLst>
          </p:cNvPr>
          <p:cNvSpPr txBox="1"/>
          <p:nvPr/>
        </p:nvSpPr>
        <p:spPr>
          <a:xfrm>
            <a:off x="4231708" y="820321"/>
            <a:ext cx="3728585" cy="6771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4400" kern="0" spc="300" dirty="0">
                <a:solidFill>
                  <a:schemeClr val="bg1">
                    <a:lumMod val="95000"/>
                    <a:alpha val="2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PART FOUR</a:t>
            </a:r>
            <a:endParaRPr lang="zh-CN" altLang="en-US" sz="4400" kern="0" spc="300" dirty="0">
              <a:solidFill>
                <a:schemeClr val="bg1">
                  <a:lumMod val="95000"/>
                  <a:alpha val="2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733839-9C81-42A9-8DAD-405BF7BC3C9A}"/>
              </a:ext>
            </a:extLst>
          </p:cNvPr>
          <p:cNvSpPr txBox="1"/>
          <p:nvPr/>
        </p:nvSpPr>
        <p:spPr>
          <a:xfrm>
            <a:off x="5498706" y="549161"/>
            <a:ext cx="1194588" cy="1054328"/>
          </a:xfrm>
          <a:prstGeom prst="rect">
            <a:avLst/>
          </a:prstGeom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600" dirty="0">
                <a:effectLst>
                  <a:outerShdw blurRad="101600" dist="76200" dir="27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  <a:latin typeface="+mj-ea"/>
                <a:ea typeface="+mj-ea"/>
              </a:rPr>
              <a:t>04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46F53F-F070-482C-8CB1-D70B3CA2E3B2}"/>
              </a:ext>
            </a:extLst>
          </p:cNvPr>
          <p:cNvSpPr txBox="1"/>
          <p:nvPr/>
        </p:nvSpPr>
        <p:spPr>
          <a:xfrm>
            <a:off x="3578007" y="3087655"/>
            <a:ext cx="5035986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安全游泳要点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5D1733B-D3AB-4119-B924-1502764EDCBA}"/>
              </a:ext>
            </a:extLst>
          </p:cNvPr>
          <p:cNvSpPr txBox="1"/>
          <p:nvPr/>
        </p:nvSpPr>
        <p:spPr>
          <a:xfrm>
            <a:off x="2712385" y="4520426"/>
            <a:ext cx="1731243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选择正规场所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24748F-D636-4BBE-BE24-6432F0F8B91B}"/>
              </a:ext>
            </a:extLst>
          </p:cNvPr>
          <p:cNvSpPr txBox="1"/>
          <p:nvPr/>
        </p:nvSpPr>
        <p:spPr>
          <a:xfrm>
            <a:off x="5048613" y="4526002"/>
            <a:ext cx="242374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下水前先做热身运动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3AFD9F-28CC-49FF-96E8-AEA2593590D4}"/>
              </a:ext>
            </a:extLst>
          </p:cNvPr>
          <p:cNvSpPr txBox="1"/>
          <p:nvPr/>
        </p:nvSpPr>
        <p:spPr>
          <a:xfrm>
            <a:off x="8077338" y="4520426"/>
            <a:ext cx="1731243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牢记防护口诀</a:t>
            </a:r>
          </a:p>
        </p:txBody>
      </p:sp>
    </p:spTree>
    <p:extLst>
      <p:ext uri="{BB962C8B-B14F-4D97-AF65-F5344CB8AC3E}">
        <p14:creationId xmlns:p14="http://schemas.microsoft.com/office/powerpoint/2010/main" val="1035259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069234F-B246-4253-A9D5-3EAAA51C5EE0}"/>
              </a:ext>
            </a:extLst>
          </p:cNvPr>
          <p:cNvSpPr/>
          <p:nvPr/>
        </p:nvSpPr>
        <p:spPr>
          <a:xfrm>
            <a:off x="2017027" y="1673416"/>
            <a:ext cx="3313457" cy="3313457"/>
          </a:xfrm>
          <a:prstGeom prst="roundRect">
            <a:avLst>
              <a:gd name="adj" fmla="val 8463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E65F5E4-06B8-479E-AA73-13DBFB8B0F7E}"/>
              </a:ext>
            </a:extLst>
          </p:cNvPr>
          <p:cNvSpPr/>
          <p:nvPr/>
        </p:nvSpPr>
        <p:spPr>
          <a:xfrm>
            <a:off x="2182700" y="1839089"/>
            <a:ext cx="2982111" cy="2982111"/>
          </a:xfrm>
          <a:prstGeom prst="roundRect">
            <a:avLst>
              <a:gd name="adj" fmla="val 7551"/>
            </a:avLst>
          </a:prstGeom>
          <a:solidFill>
            <a:schemeClr val="accent1"/>
          </a:solidFill>
          <a:ln w="12700">
            <a:noFill/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6A46660-20E0-480B-B1EC-4F3188F21758}"/>
              </a:ext>
            </a:extLst>
          </p:cNvPr>
          <p:cNvSpPr/>
          <p:nvPr/>
        </p:nvSpPr>
        <p:spPr>
          <a:xfrm>
            <a:off x="3158236" y="4709495"/>
            <a:ext cx="2439605" cy="515688"/>
          </a:xfrm>
          <a:custGeom>
            <a:avLst/>
            <a:gdLst>
              <a:gd name="connsiteX0" fmla="*/ 0 w 2439605"/>
              <a:gd name="connsiteY0" fmla="*/ 257844 h 515688"/>
              <a:gd name="connsiteX1" fmla="*/ 257844 w 2439605"/>
              <a:gd name="connsiteY1" fmla="*/ 0 h 515688"/>
              <a:gd name="connsiteX2" fmla="*/ 719584 w 2439605"/>
              <a:gd name="connsiteY2" fmla="*/ 0 h 515688"/>
              <a:gd name="connsiteX3" fmla="*/ 1219803 w 2439605"/>
              <a:gd name="connsiteY3" fmla="*/ 0 h 515688"/>
              <a:gd name="connsiteX4" fmla="*/ 1720021 w 2439605"/>
              <a:gd name="connsiteY4" fmla="*/ 0 h 515688"/>
              <a:gd name="connsiteX5" fmla="*/ 2181761 w 2439605"/>
              <a:gd name="connsiteY5" fmla="*/ 0 h 515688"/>
              <a:gd name="connsiteX6" fmla="*/ 2439605 w 2439605"/>
              <a:gd name="connsiteY6" fmla="*/ 257844 h 515688"/>
              <a:gd name="connsiteX7" fmla="*/ 2439605 w 2439605"/>
              <a:gd name="connsiteY7" fmla="*/ 257844 h 515688"/>
              <a:gd name="connsiteX8" fmla="*/ 2181761 w 2439605"/>
              <a:gd name="connsiteY8" fmla="*/ 515688 h 515688"/>
              <a:gd name="connsiteX9" fmla="*/ 1700782 w 2439605"/>
              <a:gd name="connsiteY9" fmla="*/ 515688 h 515688"/>
              <a:gd name="connsiteX10" fmla="*/ 1239042 w 2439605"/>
              <a:gd name="connsiteY10" fmla="*/ 515688 h 515688"/>
              <a:gd name="connsiteX11" fmla="*/ 796541 w 2439605"/>
              <a:gd name="connsiteY11" fmla="*/ 515688 h 515688"/>
              <a:gd name="connsiteX12" fmla="*/ 257844 w 2439605"/>
              <a:gd name="connsiteY12" fmla="*/ 515688 h 515688"/>
              <a:gd name="connsiteX13" fmla="*/ 0 w 2439605"/>
              <a:gd name="connsiteY13" fmla="*/ 257844 h 51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9605" h="515688" fill="none" extrusionOk="0">
                <a:moveTo>
                  <a:pt x="0" y="257844"/>
                </a:moveTo>
                <a:cubicBezTo>
                  <a:pt x="-14985" y="86668"/>
                  <a:pt x="133403" y="7078"/>
                  <a:pt x="257844" y="0"/>
                </a:cubicBezTo>
                <a:cubicBezTo>
                  <a:pt x="383299" y="-19015"/>
                  <a:pt x="586139" y="54795"/>
                  <a:pt x="719584" y="0"/>
                </a:cubicBezTo>
                <a:cubicBezTo>
                  <a:pt x="853029" y="-54795"/>
                  <a:pt x="1065907" y="55736"/>
                  <a:pt x="1219803" y="0"/>
                </a:cubicBezTo>
                <a:cubicBezTo>
                  <a:pt x="1373699" y="-55736"/>
                  <a:pt x="1576424" y="2091"/>
                  <a:pt x="1720021" y="0"/>
                </a:cubicBezTo>
                <a:cubicBezTo>
                  <a:pt x="1863618" y="-2091"/>
                  <a:pt x="1972973" y="14183"/>
                  <a:pt x="2181761" y="0"/>
                </a:cubicBezTo>
                <a:cubicBezTo>
                  <a:pt x="2312759" y="-2599"/>
                  <a:pt x="2447768" y="115167"/>
                  <a:pt x="2439605" y="257844"/>
                </a:cubicBezTo>
                <a:lnTo>
                  <a:pt x="2439605" y="257844"/>
                </a:lnTo>
                <a:cubicBezTo>
                  <a:pt x="2463535" y="394221"/>
                  <a:pt x="2293701" y="524031"/>
                  <a:pt x="2181761" y="515688"/>
                </a:cubicBezTo>
                <a:cubicBezTo>
                  <a:pt x="1999614" y="534743"/>
                  <a:pt x="1901077" y="505228"/>
                  <a:pt x="1700782" y="515688"/>
                </a:cubicBezTo>
                <a:cubicBezTo>
                  <a:pt x="1500487" y="526148"/>
                  <a:pt x="1458089" y="500964"/>
                  <a:pt x="1239042" y="515688"/>
                </a:cubicBezTo>
                <a:cubicBezTo>
                  <a:pt x="1019995" y="530412"/>
                  <a:pt x="995466" y="512208"/>
                  <a:pt x="796541" y="515688"/>
                </a:cubicBezTo>
                <a:cubicBezTo>
                  <a:pt x="597616" y="519168"/>
                  <a:pt x="388620" y="467288"/>
                  <a:pt x="257844" y="515688"/>
                </a:cubicBezTo>
                <a:cubicBezTo>
                  <a:pt x="104631" y="500434"/>
                  <a:pt x="17136" y="386986"/>
                  <a:pt x="0" y="257844"/>
                </a:cubicBezTo>
                <a:close/>
              </a:path>
              <a:path w="2439605" h="515688" stroke="0" extrusionOk="0">
                <a:moveTo>
                  <a:pt x="0" y="257844"/>
                </a:moveTo>
                <a:cubicBezTo>
                  <a:pt x="35264" y="115942"/>
                  <a:pt x="92477" y="20121"/>
                  <a:pt x="257844" y="0"/>
                </a:cubicBezTo>
                <a:cubicBezTo>
                  <a:pt x="412900" y="-20516"/>
                  <a:pt x="638603" y="58594"/>
                  <a:pt x="758062" y="0"/>
                </a:cubicBezTo>
                <a:cubicBezTo>
                  <a:pt x="877521" y="-58594"/>
                  <a:pt x="1062447" y="436"/>
                  <a:pt x="1200563" y="0"/>
                </a:cubicBezTo>
                <a:cubicBezTo>
                  <a:pt x="1338679" y="-436"/>
                  <a:pt x="1420870" y="28051"/>
                  <a:pt x="1623825" y="0"/>
                </a:cubicBezTo>
                <a:cubicBezTo>
                  <a:pt x="1826780" y="-28051"/>
                  <a:pt x="2000149" y="65367"/>
                  <a:pt x="2181761" y="0"/>
                </a:cubicBezTo>
                <a:cubicBezTo>
                  <a:pt x="2358270" y="1073"/>
                  <a:pt x="2455560" y="126180"/>
                  <a:pt x="2439605" y="257844"/>
                </a:cubicBezTo>
                <a:lnTo>
                  <a:pt x="2439605" y="257844"/>
                </a:lnTo>
                <a:cubicBezTo>
                  <a:pt x="2456762" y="407072"/>
                  <a:pt x="2320914" y="525710"/>
                  <a:pt x="2181761" y="515688"/>
                </a:cubicBezTo>
                <a:cubicBezTo>
                  <a:pt x="2055272" y="557698"/>
                  <a:pt x="1923796" y="474272"/>
                  <a:pt x="1758499" y="515688"/>
                </a:cubicBezTo>
                <a:cubicBezTo>
                  <a:pt x="1593202" y="557104"/>
                  <a:pt x="1490580" y="466303"/>
                  <a:pt x="1296759" y="515688"/>
                </a:cubicBezTo>
                <a:cubicBezTo>
                  <a:pt x="1102938" y="565073"/>
                  <a:pt x="982570" y="469185"/>
                  <a:pt x="873497" y="515688"/>
                </a:cubicBezTo>
                <a:cubicBezTo>
                  <a:pt x="764424" y="562191"/>
                  <a:pt x="463108" y="456760"/>
                  <a:pt x="257844" y="515688"/>
                </a:cubicBezTo>
                <a:cubicBezTo>
                  <a:pt x="141277" y="536232"/>
                  <a:pt x="-6727" y="395475"/>
                  <a:pt x="0" y="257844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50800" dir="30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549C8FD-40F1-41B2-853D-5EECD0F5CC93}"/>
              </a:ext>
            </a:extLst>
          </p:cNvPr>
          <p:cNvSpPr txBox="1"/>
          <p:nvPr/>
        </p:nvSpPr>
        <p:spPr>
          <a:xfrm>
            <a:off x="1068671" y="501337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选择正规场所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136E00-B763-4AD6-8F25-54DC7AD65CFF}"/>
              </a:ext>
            </a:extLst>
          </p:cNvPr>
          <p:cNvSpPr txBox="1"/>
          <p:nvPr/>
        </p:nvSpPr>
        <p:spPr>
          <a:xfrm>
            <a:off x="3659893" y="4786776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营业执照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DF106CA-7D83-4D31-BED1-431E9B7B2471}"/>
              </a:ext>
            </a:extLst>
          </p:cNvPr>
          <p:cNvSpPr/>
          <p:nvPr/>
        </p:nvSpPr>
        <p:spPr>
          <a:xfrm>
            <a:off x="6458731" y="1673416"/>
            <a:ext cx="3313457" cy="3313457"/>
          </a:xfrm>
          <a:prstGeom prst="roundRect">
            <a:avLst>
              <a:gd name="adj" fmla="val 8463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61B110EB-094E-47AD-9A2E-02D9E0C9159F}"/>
              </a:ext>
            </a:extLst>
          </p:cNvPr>
          <p:cNvSpPr/>
          <p:nvPr/>
        </p:nvSpPr>
        <p:spPr>
          <a:xfrm>
            <a:off x="6624404" y="1839089"/>
            <a:ext cx="2982111" cy="2982111"/>
          </a:xfrm>
          <a:prstGeom prst="roundRect">
            <a:avLst>
              <a:gd name="adj" fmla="val 7551"/>
            </a:avLst>
          </a:prstGeom>
          <a:solidFill>
            <a:schemeClr val="accent1"/>
          </a:solidFill>
          <a:ln w="12700">
            <a:noFill/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B580EC1C-E153-43F9-ADF5-DE61F72808F6}"/>
              </a:ext>
            </a:extLst>
          </p:cNvPr>
          <p:cNvSpPr/>
          <p:nvPr/>
        </p:nvSpPr>
        <p:spPr>
          <a:xfrm>
            <a:off x="7612348" y="4699329"/>
            <a:ext cx="2439605" cy="515688"/>
          </a:xfrm>
          <a:custGeom>
            <a:avLst/>
            <a:gdLst>
              <a:gd name="connsiteX0" fmla="*/ 0 w 2439605"/>
              <a:gd name="connsiteY0" fmla="*/ 257844 h 515688"/>
              <a:gd name="connsiteX1" fmla="*/ 257844 w 2439605"/>
              <a:gd name="connsiteY1" fmla="*/ 0 h 515688"/>
              <a:gd name="connsiteX2" fmla="*/ 719584 w 2439605"/>
              <a:gd name="connsiteY2" fmla="*/ 0 h 515688"/>
              <a:gd name="connsiteX3" fmla="*/ 1219803 w 2439605"/>
              <a:gd name="connsiteY3" fmla="*/ 0 h 515688"/>
              <a:gd name="connsiteX4" fmla="*/ 1720021 w 2439605"/>
              <a:gd name="connsiteY4" fmla="*/ 0 h 515688"/>
              <a:gd name="connsiteX5" fmla="*/ 2181761 w 2439605"/>
              <a:gd name="connsiteY5" fmla="*/ 0 h 515688"/>
              <a:gd name="connsiteX6" fmla="*/ 2439605 w 2439605"/>
              <a:gd name="connsiteY6" fmla="*/ 257844 h 515688"/>
              <a:gd name="connsiteX7" fmla="*/ 2439605 w 2439605"/>
              <a:gd name="connsiteY7" fmla="*/ 257844 h 515688"/>
              <a:gd name="connsiteX8" fmla="*/ 2181761 w 2439605"/>
              <a:gd name="connsiteY8" fmla="*/ 515688 h 515688"/>
              <a:gd name="connsiteX9" fmla="*/ 1700782 w 2439605"/>
              <a:gd name="connsiteY9" fmla="*/ 515688 h 515688"/>
              <a:gd name="connsiteX10" fmla="*/ 1239042 w 2439605"/>
              <a:gd name="connsiteY10" fmla="*/ 515688 h 515688"/>
              <a:gd name="connsiteX11" fmla="*/ 796541 w 2439605"/>
              <a:gd name="connsiteY11" fmla="*/ 515688 h 515688"/>
              <a:gd name="connsiteX12" fmla="*/ 257844 w 2439605"/>
              <a:gd name="connsiteY12" fmla="*/ 515688 h 515688"/>
              <a:gd name="connsiteX13" fmla="*/ 0 w 2439605"/>
              <a:gd name="connsiteY13" fmla="*/ 257844 h 51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9605" h="515688" fill="none" extrusionOk="0">
                <a:moveTo>
                  <a:pt x="0" y="257844"/>
                </a:moveTo>
                <a:cubicBezTo>
                  <a:pt x="-14985" y="86668"/>
                  <a:pt x="133403" y="7078"/>
                  <a:pt x="257844" y="0"/>
                </a:cubicBezTo>
                <a:cubicBezTo>
                  <a:pt x="383299" y="-19015"/>
                  <a:pt x="586139" y="54795"/>
                  <a:pt x="719584" y="0"/>
                </a:cubicBezTo>
                <a:cubicBezTo>
                  <a:pt x="853029" y="-54795"/>
                  <a:pt x="1065907" y="55736"/>
                  <a:pt x="1219803" y="0"/>
                </a:cubicBezTo>
                <a:cubicBezTo>
                  <a:pt x="1373699" y="-55736"/>
                  <a:pt x="1576424" y="2091"/>
                  <a:pt x="1720021" y="0"/>
                </a:cubicBezTo>
                <a:cubicBezTo>
                  <a:pt x="1863618" y="-2091"/>
                  <a:pt x="1972973" y="14183"/>
                  <a:pt x="2181761" y="0"/>
                </a:cubicBezTo>
                <a:cubicBezTo>
                  <a:pt x="2312759" y="-2599"/>
                  <a:pt x="2447768" y="115167"/>
                  <a:pt x="2439605" y="257844"/>
                </a:cubicBezTo>
                <a:lnTo>
                  <a:pt x="2439605" y="257844"/>
                </a:lnTo>
                <a:cubicBezTo>
                  <a:pt x="2463535" y="394221"/>
                  <a:pt x="2293701" y="524031"/>
                  <a:pt x="2181761" y="515688"/>
                </a:cubicBezTo>
                <a:cubicBezTo>
                  <a:pt x="1999614" y="534743"/>
                  <a:pt x="1901077" y="505228"/>
                  <a:pt x="1700782" y="515688"/>
                </a:cubicBezTo>
                <a:cubicBezTo>
                  <a:pt x="1500487" y="526148"/>
                  <a:pt x="1458089" y="500964"/>
                  <a:pt x="1239042" y="515688"/>
                </a:cubicBezTo>
                <a:cubicBezTo>
                  <a:pt x="1019995" y="530412"/>
                  <a:pt x="995466" y="512208"/>
                  <a:pt x="796541" y="515688"/>
                </a:cubicBezTo>
                <a:cubicBezTo>
                  <a:pt x="597616" y="519168"/>
                  <a:pt x="388620" y="467288"/>
                  <a:pt x="257844" y="515688"/>
                </a:cubicBezTo>
                <a:cubicBezTo>
                  <a:pt x="104631" y="500434"/>
                  <a:pt x="17136" y="386986"/>
                  <a:pt x="0" y="257844"/>
                </a:cubicBezTo>
                <a:close/>
              </a:path>
              <a:path w="2439605" h="515688" stroke="0" extrusionOk="0">
                <a:moveTo>
                  <a:pt x="0" y="257844"/>
                </a:moveTo>
                <a:cubicBezTo>
                  <a:pt x="35264" y="115942"/>
                  <a:pt x="92477" y="20121"/>
                  <a:pt x="257844" y="0"/>
                </a:cubicBezTo>
                <a:cubicBezTo>
                  <a:pt x="412900" y="-20516"/>
                  <a:pt x="638603" y="58594"/>
                  <a:pt x="758062" y="0"/>
                </a:cubicBezTo>
                <a:cubicBezTo>
                  <a:pt x="877521" y="-58594"/>
                  <a:pt x="1062447" y="436"/>
                  <a:pt x="1200563" y="0"/>
                </a:cubicBezTo>
                <a:cubicBezTo>
                  <a:pt x="1338679" y="-436"/>
                  <a:pt x="1420870" y="28051"/>
                  <a:pt x="1623825" y="0"/>
                </a:cubicBezTo>
                <a:cubicBezTo>
                  <a:pt x="1826780" y="-28051"/>
                  <a:pt x="2000149" y="65367"/>
                  <a:pt x="2181761" y="0"/>
                </a:cubicBezTo>
                <a:cubicBezTo>
                  <a:pt x="2358270" y="1073"/>
                  <a:pt x="2455560" y="126180"/>
                  <a:pt x="2439605" y="257844"/>
                </a:cubicBezTo>
                <a:lnTo>
                  <a:pt x="2439605" y="257844"/>
                </a:lnTo>
                <a:cubicBezTo>
                  <a:pt x="2456762" y="407072"/>
                  <a:pt x="2320914" y="525710"/>
                  <a:pt x="2181761" y="515688"/>
                </a:cubicBezTo>
                <a:cubicBezTo>
                  <a:pt x="2055272" y="557698"/>
                  <a:pt x="1923796" y="474272"/>
                  <a:pt x="1758499" y="515688"/>
                </a:cubicBezTo>
                <a:cubicBezTo>
                  <a:pt x="1593202" y="557104"/>
                  <a:pt x="1490580" y="466303"/>
                  <a:pt x="1296759" y="515688"/>
                </a:cubicBezTo>
                <a:cubicBezTo>
                  <a:pt x="1102938" y="565073"/>
                  <a:pt x="982570" y="469185"/>
                  <a:pt x="873497" y="515688"/>
                </a:cubicBezTo>
                <a:cubicBezTo>
                  <a:pt x="764424" y="562191"/>
                  <a:pt x="463108" y="456760"/>
                  <a:pt x="257844" y="515688"/>
                </a:cubicBezTo>
                <a:cubicBezTo>
                  <a:pt x="141277" y="536232"/>
                  <a:pt x="-6727" y="395475"/>
                  <a:pt x="0" y="257844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20306403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dist="50800" dir="30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155A5E-BB14-487C-98A6-4A796CF6978E}"/>
              </a:ext>
            </a:extLst>
          </p:cNvPr>
          <p:cNvSpPr txBox="1"/>
          <p:nvPr/>
        </p:nvSpPr>
        <p:spPr>
          <a:xfrm>
            <a:off x="8293541" y="4786776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救生员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B72A4E5A-9E54-474D-8FA3-9B42F9DF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08" y="2031614"/>
            <a:ext cx="1414395" cy="247519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8D43C50-4757-44AD-82B7-15A7EBD2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00" y="2042780"/>
            <a:ext cx="195698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2865703-0F3C-48EC-A600-A71D2BF6AF4A}"/>
              </a:ext>
            </a:extLst>
          </p:cNvPr>
          <p:cNvSpPr txBox="1"/>
          <p:nvPr/>
        </p:nvSpPr>
        <p:spPr>
          <a:xfrm>
            <a:off x="1415125" y="3090446"/>
            <a:ext cx="2949525" cy="6771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en-US" altLang="zh-CN" sz="4400" kern="0" spc="-150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CONTENTS</a:t>
            </a:r>
            <a:endParaRPr lang="zh-CN" altLang="en-US" sz="4400" kern="0" spc="-150" dirty="0">
              <a:solidFill>
                <a:schemeClr val="bg1">
                  <a:lumMod val="95000"/>
                  <a:alpha val="4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E6D753-6E78-4144-A7F5-1537CFF7B55E}"/>
              </a:ext>
            </a:extLst>
          </p:cNvPr>
          <p:cNvSpPr txBox="1"/>
          <p:nvPr/>
        </p:nvSpPr>
        <p:spPr>
          <a:xfrm>
            <a:off x="2254767" y="1471847"/>
            <a:ext cx="1270239" cy="3718197"/>
          </a:xfrm>
          <a:prstGeom prst="rect">
            <a:avLst/>
          </a:prstGeom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hangingPunct="0">
              <a:lnSpc>
                <a:spcPct val="130000"/>
              </a:lnSpc>
            </a:pPr>
            <a:r>
              <a:rPr lang="zh-CN" altLang="en-US" sz="9600" spc="600" dirty="0"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</a:rPr>
              <a:t>目  </a:t>
            </a:r>
            <a:endParaRPr lang="en-US" altLang="zh-CN" sz="9600" spc="600" dirty="0">
              <a:effectLst>
                <a:outerShdw blurRad="50800" dist="76200" dir="2700000" algn="tl" rotWithShape="0">
                  <a:srgbClr val="2391AF">
                    <a:alpha val="60000"/>
                  </a:srgbClr>
                </a:outerShdw>
              </a:effectLst>
              <a:latin typeface="+mj-ea"/>
              <a:ea typeface="+mj-ea"/>
            </a:endParaRPr>
          </a:p>
          <a:p>
            <a:pPr hangingPunct="0">
              <a:lnSpc>
                <a:spcPct val="130000"/>
              </a:lnSpc>
            </a:pPr>
            <a:r>
              <a:rPr lang="zh-CN" altLang="en-US" sz="9600" spc="600" dirty="0"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</a:rPr>
              <a:t>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A715C5-E7E5-4719-ADF0-7D129FA2E2A5}"/>
              </a:ext>
            </a:extLst>
          </p:cNvPr>
          <p:cNvSpPr txBox="1"/>
          <p:nvPr/>
        </p:nvSpPr>
        <p:spPr>
          <a:xfrm>
            <a:off x="6728612" y="1409607"/>
            <a:ext cx="716863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01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913287-45CA-496A-8A7B-287408C79A13}"/>
              </a:ext>
            </a:extLst>
          </p:cNvPr>
          <p:cNvSpPr txBox="1"/>
          <p:nvPr/>
        </p:nvSpPr>
        <p:spPr>
          <a:xfrm>
            <a:off x="7751576" y="1436709"/>
            <a:ext cx="2954655" cy="5128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警惕溺水事故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55A65B-0B63-46C1-B74B-7FE2978EF364}"/>
              </a:ext>
            </a:extLst>
          </p:cNvPr>
          <p:cNvSpPr txBox="1"/>
          <p:nvPr/>
        </p:nvSpPr>
        <p:spPr>
          <a:xfrm>
            <a:off x="6728612" y="2522904"/>
            <a:ext cx="813043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02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B2FDDB-83EB-4212-A4E1-40DD565202A3}"/>
              </a:ext>
            </a:extLst>
          </p:cNvPr>
          <p:cNvSpPr txBox="1"/>
          <p:nvPr/>
        </p:nvSpPr>
        <p:spPr>
          <a:xfrm>
            <a:off x="7751576" y="2533957"/>
            <a:ext cx="2954655" cy="5128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如何预防溺水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D97ED7-F818-437C-B31F-EFBB80598649}"/>
              </a:ext>
            </a:extLst>
          </p:cNvPr>
          <p:cNvSpPr txBox="1"/>
          <p:nvPr/>
        </p:nvSpPr>
        <p:spPr>
          <a:xfrm>
            <a:off x="6728612" y="3636201"/>
            <a:ext cx="813043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03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2C413E-CA44-47E7-95CF-EAF8E589CB20}"/>
              </a:ext>
            </a:extLst>
          </p:cNvPr>
          <p:cNvSpPr txBox="1"/>
          <p:nvPr/>
        </p:nvSpPr>
        <p:spPr>
          <a:xfrm>
            <a:off x="7751576" y="3636201"/>
            <a:ext cx="3374642" cy="5128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如何自救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&amp;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施救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6B1149-0283-4BA9-AFA3-14E59028D0E1}"/>
              </a:ext>
            </a:extLst>
          </p:cNvPr>
          <p:cNvSpPr txBox="1"/>
          <p:nvPr/>
        </p:nvSpPr>
        <p:spPr>
          <a:xfrm>
            <a:off x="6728612" y="4749498"/>
            <a:ext cx="822661" cy="7694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04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B87048-4794-48AA-9881-F5E0E806B523}"/>
              </a:ext>
            </a:extLst>
          </p:cNvPr>
          <p:cNvSpPr txBox="1"/>
          <p:nvPr/>
        </p:nvSpPr>
        <p:spPr>
          <a:xfrm>
            <a:off x="7751576" y="4744872"/>
            <a:ext cx="2825808" cy="5128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hangingPunct="0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安全游泳要点</a:t>
            </a:r>
          </a:p>
        </p:txBody>
      </p:sp>
    </p:spTree>
    <p:extLst>
      <p:ext uri="{BB962C8B-B14F-4D97-AF65-F5344CB8AC3E}">
        <p14:creationId xmlns:p14="http://schemas.microsoft.com/office/powerpoint/2010/main" val="351116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D8942751-05DF-4604-B9FC-6953F626A4A7}"/>
              </a:ext>
            </a:extLst>
          </p:cNvPr>
          <p:cNvSpPr/>
          <p:nvPr/>
        </p:nvSpPr>
        <p:spPr>
          <a:xfrm>
            <a:off x="667837" y="3051261"/>
            <a:ext cx="10856325" cy="2581320"/>
          </a:xfrm>
          <a:prstGeom prst="roundRect">
            <a:avLst>
              <a:gd name="adj" fmla="val 1355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0ABD1CC-DB41-4189-B33D-BA75190E794F}"/>
              </a:ext>
            </a:extLst>
          </p:cNvPr>
          <p:cNvSpPr txBox="1"/>
          <p:nvPr/>
        </p:nvSpPr>
        <p:spPr>
          <a:xfrm>
            <a:off x="1068671" y="501337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下水前先做热身运动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A91B02A-29C7-4945-8B21-4392B39C1752}"/>
              </a:ext>
            </a:extLst>
          </p:cNvPr>
          <p:cNvSpPr/>
          <p:nvPr/>
        </p:nvSpPr>
        <p:spPr>
          <a:xfrm>
            <a:off x="1330888" y="1495090"/>
            <a:ext cx="1937417" cy="2773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  <a:effectLst>
            <a:outerShdw blurRad="25400" dist="25400" dir="5400000" algn="t" rotWithShape="0">
              <a:schemeClr val="tx1">
                <a:lumMod val="75000"/>
                <a:lumOff val="2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2E7B3FC7-3A20-40F2-A34D-54E64822B42B}"/>
              </a:ext>
            </a:extLst>
          </p:cNvPr>
          <p:cNvSpPr/>
          <p:nvPr/>
        </p:nvSpPr>
        <p:spPr>
          <a:xfrm>
            <a:off x="6569478" y="1469882"/>
            <a:ext cx="1937417" cy="27737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  <a:effectLst>
            <a:outerShdw blurRad="25400" dist="25400" dir="5400000" algn="t" rotWithShape="0">
              <a:schemeClr val="tx1">
                <a:lumMod val="75000"/>
                <a:lumOff val="2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1DBE82D6-6D01-4DAA-B661-AECB78D5056B}"/>
              </a:ext>
            </a:extLst>
          </p:cNvPr>
          <p:cNvSpPr/>
          <p:nvPr/>
        </p:nvSpPr>
        <p:spPr>
          <a:xfrm>
            <a:off x="3950183" y="1469882"/>
            <a:ext cx="1937417" cy="277373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</a:ln>
          <a:effectLst>
            <a:outerShdw blurRad="25400" dist="25400" dir="5400000" algn="t" rotWithShape="0">
              <a:schemeClr val="tx1">
                <a:lumMod val="75000"/>
                <a:lumOff val="2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6C6BCA55-2F15-4C11-ACAA-1B7541E96949}"/>
              </a:ext>
            </a:extLst>
          </p:cNvPr>
          <p:cNvSpPr/>
          <p:nvPr/>
        </p:nvSpPr>
        <p:spPr>
          <a:xfrm>
            <a:off x="8923696" y="1519580"/>
            <a:ext cx="1937416" cy="277373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</a:ln>
          <a:effectLst>
            <a:outerShdw blurRad="25400" dist="25400" dir="5400000" algn="t" rotWithShape="0">
              <a:schemeClr val="tx1">
                <a:lumMod val="75000"/>
                <a:lumOff val="2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1FCFE7D2-F33D-4AE6-B47C-6030DB791206}"/>
              </a:ext>
            </a:extLst>
          </p:cNvPr>
          <p:cNvSpPr/>
          <p:nvPr/>
        </p:nvSpPr>
        <p:spPr>
          <a:xfrm>
            <a:off x="2340802" y="4809222"/>
            <a:ext cx="4457201" cy="3598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CF9D6BF6-2653-4488-8C44-2E3EE7101AAF}"/>
              </a:ext>
            </a:extLst>
          </p:cNvPr>
          <p:cNvSpPr/>
          <p:nvPr/>
        </p:nvSpPr>
        <p:spPr>
          <a:xfrm>
            <a:off x="7169346" y="4809222"/>
            <a:ext cx="3618199" cy="3598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7" name="任意多边形: 形状 136">
            <a:extLst>
              <a:ext uri="{FF2B5EF4-FFF2-40B4-BE49-F238E27FC236}">
                <a16:creationId xmlns:a16="http://schemas.microsoft.com/office/drawing/2014/main" id="{312CCE5E-4839-4291-AB96-F8A1B68B2000}"/>
              </a:ext>
            </a:extLst>
          </p:cNvPr>
          <p:cNvSpPr/>
          <p:nvPr/>
        </p:nvSpPr>
        <p:spPr>
          <a:xfrm>
            <a:off x="1076812" y="4809222"/>
            <a:ext cx="938217" cy="359878"/>
          </a:xfrm>
          <a:custGeom>
            <a:avLst/>
            <a:gdLst>
              <a:gd name="connsiteX0" fmla="*/ 179939 w 938217"/>
              <a:gd name="connsiteY0" fmla="*/ 0 h 359878"/>
              <a:gd name="connsiteX1" fmla="*/ 758278 w 938217"/>
              <a:gd name="connsiteY1" fmla="*/ 0 h 359878"/>
              <a:gd name="connsiteX2" fmla="*/ 938217 w 938217"/>
              <a:gd name="connsiteY2" fmla="*/ 179939 h 359878"/>
              <a:gd name="connsiteX3" fmla="*/ 758278 w 938217"/>
              <a:gd name="connsiteY3" fmla="*/ 359878 h 359878"/>
              <a:gd name="connsiteX4" fmla="*/ 179939 w 938217"/>
              <a:gd name="connsiteY4" fmla="*/ 359878 h 359878"/>
              <a:gd name="connsiteX5" fmla="*/ 0 w 938217"/>
              <a:gd name="connsiteY5" fmla="*/ 179939 h 359878"/>
              <a:gd name="connsiteX6" fmla="*/ 179939 w 938217"/>
              <a:gd name="connsiteY6" fmla="*/ 0 h 35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217" h="359878">
                <a:moveTo>
                  <a:pt x="179939" y="0"/>
                </a:moveTo>
                <a:lnTo>
                  <a:pt x="758278" y="0"/>
                </a:lnTo>
                <a:cubicBezTo>
                  <a:pt x="857656" y="0"/>
                  <a:pt x="938217" y="80561"/>
                  <a:pt x="938217" y="179939"/>
                </a:cubicBezTo>
                <a:cubicBezTo>
                  <a:pt x="938217" y="279317"/>
                  <a:pt x="857656" y="359878"/>
                  <a:pt x="758278" y="359878"/>
                </a:cubicBezTo>
                <a:lnTo>
                  <a:pt x="179939" y="359878"/>
                </a:lnTo>
                <a:cubicBezTo>
                  <a:pt x="80561" y="359878"/>
                  <a:pt x="0" y="279317"/>
                  <a:pt x="0" y="179939"/>
                </a:cubicBezTo>
                <a:cubicBezTo>
                  <a:pt x="0" y="80561"/>
                  <a:pt x="80561" y="0"/>
                  <a:pt x="179939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6" name="矩形: 圆角 135">
            <a:extLst>
              <a:ext uri="{FF2B5EF4-FFF2-40B4-BE49-F238E27FC236}">
                <a16:creationId xmlns:a16="http://schemas.microsoft.com/office/drawing/2014/main" id="{6863233B-EB41-4F7E-9CA8-210BA2710A66}"/>
              </a:ext>
            </a:extLst>
          </p:cNvPr>
          <p:cNvSpPr/>
          <p:nvPr/>
        </p:nvSpPr>
        <p:spPr>
          <a:xfrm>
            <a:off x="5313165" y="6241855"/>
            <a:ext cx="4013776" cy="3598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27A71EA6-C46C-494B-9200-FD978FCF1616}"/>
              </a:ext>
            </a:extLst>
          </p:cNvPr>
          <p:cNvSpPr txBox="1"/>
          <p:nvPr/>
        </p:nvSpPr>
        <p:spPr>
          <a:xfrm>
            <a:off x="2607327" y="4863315"/>
            <a:ext cx="3924151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做做操，伸伸手，拉拉筋骨，放松肌肉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7FB51EBF-B7B4-457B-B581-76644F6FBAFA}"/>
              </a:ext>
            </a:extLst>
          </p:cNvPr>
          <p:cNvSpPr txBox="1"/>
          <p:nvPr/>
        </p:nvSpPr>
        <p:spPr>
          <a:xfrm>
            <a:off x="7362618" y="4865445"/>
            <a:ext cx="3231654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用少量冷水冲洗一下躯干和四肢</a:t>
            </a:r>
          </a:p>
        </p:txBody>
      </p:sp>
      <p:sp>
        <p:nvSpPr>
          <p:cNvPr id="126" name="矩形: 圆角 125">
            <a:extLst>
              <a:ext uri="{FF2B5EF4-FFF2-40B4-BE49-F238E27FC236}">
                <a16:creationId xmlns:a16="http://schemas.microsoft.com/office/drawing/2014/main" id="{2E28B566-FC9B-4E29-B1E5-33945C556A3C}"/>
              </a:ext>
            </a:extLst>
          </p:cNvPr>
          <p:cNvSpPr/>
          <p:nvPr/>
        </p:nvSpPr>
        <p:spPr>
          <a:xfrm>
            <a:off x="1068671" y="4809222"/>
            <a:ext cx="10070690" cy="359878"/>
          </a:xfrm>
          <a:prstGeom prst="roundRect">
            <a:avLst>
              <a:gd name="adj" fmla="val 50000"/>
            </a:avLst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7155859-A5A4-4460-B313-A0EE25EC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496" y="1950864"/>
            <a:ext cx="2204904" cy="2092518"/>
          </a:xfrm>
          <a:prstGeom prst="rect">
            <a:avLst/>
          </a:prstGeom>
          <a:effectLst>
            <a:outerShdw dist="25400" dir="2700000" algn="tl" rotWithShape="0">
              <a:schemeClr val="accent3">
                <a:lumMod val="90000"/>
              </a:scheme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4DC883-D817-47BB-AEB3-321C4A18A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424" y="2536981"/>
            <a:ext cx="2724449" cy="1522487"/>
          </a:xfrm>
          <a:prstGeom prst="rect">
            <a:avLst/>
          </a:prstGeom>
          <a:effectLst>
            <a:outerShdw dist="25400" dir="2700000" algn="tl" rotWithShape="0">
              <a:schemeClr val="accent1">
                <a:lumMod val="75000"/>
              </a:scheme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0AD9516-6D78-46CC-AA0D-2EE7632D4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737" y="2698963"/>
            <a:ext cx="2724449" cy="1388935"/>
          </a:xfrm>
          <a:prstGeom prst="rect">
            <a:avLst/>
          </a:prstGeom>
          <a:effectLst>
            <a:outerShdw dist="25400" dir="2700000" algn="tl" rotWithShape="0">
              <a:schemeClr val="accent3">
                <a:lumMod val="90000"/>
              </a:scheme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D4C3C1A-024D-4CAD-A2CD-D4354AE6D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030" y="1809362"/>
            <a:ext cx="2121745" cy="2275868"/>
          </a:xfrm>
          <a:prstGeom prst="rect">
            <a:avLst/>
          </a:prstGeom>
          <a:effectLst>
            <a:outerShdw dist="25400" dir="2700000" algn="tl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980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C1D53776-3AB9-491B-B4E7-AEA6D4432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64" y="1266678"/>
            <a:ext cx="8303472" cy="462116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sp>
        <p:nvSpPr>
          <p:cNvPr id="4" name="矩形: 圆角 3" hidden="1">
            <a:extLst>
              <a:ext uri="{FF2B5EF4-FFF2-40B4-BE49-F238E27FC236}">
                <a16:creationId xmlns:a16="http://schemas.microsoft.com/office/drawing/2014/main" id="{5DACA31E-DA3F-4A96-84EF-CECEBD38CCBA}"/>
              </a:ext>
            </a:extLst>
          </p:cNvPr>
          <p:cNvSpPr/>
          <p:nvPr/>
        </p:nvSpPr>
        <p:spPr>
          <a:xfrm>
            <a:off x="2341562" y="1613128"/>
            <a:ext cx="7508875" cy="3313457"/>
          </a:xfrm>
          <a:prstGeom prst="roundRect">
            <a:avLst>
              <a:gd name="adj" fmla="val 8463"/>
            </a:avLst>
          </a:prstGeom>
          <a:noFill/>
          <a:ln w="25400">
            <a:solidFill>
              <a:schemeClr val="accent1">
                <a:lumMod val="75000"/>
              </a:schemeClr>
            </a:solidFill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矩形: 圆角 4" hidden="1">
            <a:extLst>
              <a:ext uri="{FF2B5EF4-FFF2-40B4-BE49-F238E27FC236}">
                <a16:creationId xmlns:a16="http://schemas.microsoft.com/office/drawing/2014/main" id="{EB24C8E6-6370-4A64-B176-A74229D06B5F}"/>
              </a:ext>
            </a:extLst>
          </p:cNvPr>
          <p:cNvSpPr/>
          <p:nvPr/>
        </p:nvSpPr>
        <p:spPr>
          <a:xfrm>
            <a:off x="2717006" y="1778802"/>
            <a:ext cx="6757987" cy="2982111"/>
          </a:xfrm>
          <a:prstGeom prst="roundRect">
            <a:avLst>
              <a:gd name="adj" fmla="val 7551"/>
            </a:avLst>
          </a:prstGeom>
          <a:solidFill>
            <a:schemeClr val="accent1"/>
          </a:solidFill>
          <a:ln w="12700">
            <a:noFill/>
          </a:ln>
          <a:effectLst>
            <a:outerShdw blurRad="25400" dist="127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 hidden="1">
            <a:extLst>
              <a:ext uri="{FF2B5EF4-FFF2-40B4-BE49-F238E27FC236}">
                <a16:creationId xmlns:a16="http://schemas.microsoft.com/office/drawing/2014/main" id="{50D47CE7-8005-43B6-91A4-17793FE15B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 hidden="1">
            <a:extLst>
              <a:ext uri="{FF2B5EF4-FFF2-40B4-BE49-F238E27FC236}">
                <a16:creationId xmlns:a16="http://schemas.microsoft.com/office/drawing/2014/main" id="{8A9C8FC0-3065-4AF2-AA9A-977764EAD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797" r="25856"/>
          <a:stretch/>
        </p:blipFill>
        <p:spPr>
          <a:xfrm>
            <a:off x="0" y="11429"/>
            <a:ext cx="12191996" cy="685799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FD35392-8F31-4E4A-9827-F38DEF4520B5}"/>
              </a:ext>
            </a:extLst>
          </p:cNvPr>
          <p:cNvSpPr txBox="1"/>
          <p:nvPr/>
        </p:nvSpPr>
        <p:spPr>
          <a:xfrm>
            <a:off x="3417799" y="2393222"/>
            <a:ext cx="5797685" cy="22516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游泳戏水夏日到，偷偷下水不得了。擅自结伴不能保，大人陪护不能少。</a:t>
            </a:r>
            <a:endParaRPr lang="en-US" altLang="zh-CN" sz="2800" b="1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没有救援不要去，陌生水域不可靠。</a:t>
            </a:r>
            <a:endParaRPr lang="en-US" altLang="zh-CN" sz="2800" b="1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 hangingPunct="0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安全六不不能忘，远离危险身体好。</a:t>
            </a:r>
            <a:endParaRPr lang="en-US" altLang="zh-CN" sz="2800" b="1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 hangingPunct="0">
              <a:lnSpc>
                <a:spcPct val="130000"/>
              </a:lnSpc>
            </a:pPr>
            <a:endParaRPr lang="zh-CN" altLang="en-US" sz="2800" b="1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61BF71-F5D1-4028-8923-20D4B4E16491}"/>
              </a:ext>
            </a:extLst>
          </p:cNvPr>
          <p:cNvSpPr txBox="1"/>
          <p:nvPr/>
        </p:nvSpPr>
        <p:spPr>
          <a:xfrm>
            <a:off x="1068671" y="501337"/>
            <a:ext cx="2150779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牢记防护口诀</a:t>
            </a:r>
          </a:p>
        </p:txBody>
      </p:sp>
    </p:spTree>
    <p:extLst>
      <p:ext uri="{BB962C8B-B14F-4D97-AF65-F5344CB8AC3E}">
        <p14:creationId xmlns:p14="http://schemas.microsoft.com/office/powerpoint/2010/main" val="3044637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A4BDD54-95EC-4233-A23A-2B8BD3BF044F}"/>
              </a:ext>
            </a:extLst>
          </p:cNvPr>
          <p:cNvSpPr txBox="1"/>
          <p:nvPr/>
        </p:nvSpPr>
        <p:spPr>
          <a:xfrm>
            <a:off x="3534333" y="3837346"/>
            <a:ext cx="5123335" cy="7078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101600" dist="76200" dir="2700000" algn="tl" rotWithShape="0">
                    <a:srgbClr val="E55A77">
                      <a:alpha val="60000"/>
                    </a:srgbClr>
                  </a:outerShdw>
                </a:effectLst>
                <a:latin typeface="+mn-ea"/>
                <a:cs typeface="OPPOSans B" panose="00020600040101010101" pitchFamily="18" charset="-122"/>
              </a:rPr>
              <a:t>防溺水一刻也不能放松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E3AC8D4-75B1-4F35-9ED3-438F2A06C2E6}"/>
              </a:ext>
            </a:extLst>
          </p:cNvPr>
          <p:cNvSpPr txBox="1"/>
          <p:nvPr/>
        </p:nvSpPr>
        <p:spPr>
          <a:xfrm>
            <a:off x="3598881" y="4566748"/>
            <a:ext cx="4981316" cy="2266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400" kern="0" spc="200" dirty="0">
                <a:solidFill>
                  <a:schemeClr val="bg1"/>
                </a:solidFill>
                <a:effectLst>
                  <a:outerShdw blurRad="101600" dist="76200" dir="2700000" algn="tl" rotWithShape="0">
                    <a:srgbClr val="E55A77">
                      <a:alpha val="60000"/>
                    </a:srgbClr>
                  </a:outerShdw>
                </a:effectLst>
                <a:latin typeface="+mn-ea"/>
                <a:cs typeface="OPPOSans B" panose="00020600040101010101" pitchFamily="18" charset="-122"/>
              </a:rPr>
              <a:t>There is no relaxation in drowning prevention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827072-16AF-4280-BF48-DD9DDAB2EB71}"/>
              </a:ext>
            </a:extLst>
          </p:cNvPr>
          <p:cNvSpPr txBox="1"/>
          <p:nvPr/>
        </p:nvSpPr>
        <p:spPr>
          <a:xfrm>
            <a:off x="2450635" y="2139891"/>
            <a:ext cx="7333763" cy="1015663"/>
          </a:xfrm>
          <a:prstGeom prst="rect">
            <a:avLst/>
          </a:prstGeom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  <a:cs typeface="OPPOSans B" panose="00020600040101010101" pitchFamily="18" charset="-122"/>
              </a:rPr>
              <a:t>生命无价 预防溺水</a:t>
            </a:r>
          </a:p>
        </p:txBody>
      </p:sp>
    </p:spTree>
    <p:extLst>
      <p:ext uri="{BB962C8B-B14F-4D97-AF65-F5344CB8AC3E}">
        <p14:creationId xmlns:p14="http://schemas.microsoft.com/office/powerpoint/2010/main" val="3584993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</a:t>
            </a:r>
            <a:r>
              <a:rPr kumimoji="1" lang="en-US" altLang="zh-CN" dirty="0" err="1"/>
              <a:t>OPPOSans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 err="1"/>
              <a:t>OPPOSans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-US" altLang="zh-CN" dirty="0"/>
              <a:t>F</a:t>
            </a:r>
            <a:r>
              <a:rPr kumimoji="1" lang="en" altLang="zh-CN" dirty="0"/>
              <a:t>reepik</a:t>
            </a:r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QIAN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C911874-ACF1-4E6C-BAFF-47030700D3F9}"/>
              </a:ext>
            </a:extLst>
          </p:cNvPr>
          <p:cNvSpPr txBox="1"/>
          <p:nvPr/>
        </p:nvSpPr>
        <p:spPr>
          <a:xfrm>
            <a:off x="4467355" y="829102"/>
            <a:ext cx="3257291" cy="590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4400" kern="0" spc="300" dirty="0">
                <a:solidFill>
                  <a:schemeClr val="bg1">
                    <a:lumMod val="95000"/>
                    <a:alpha val="2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PART ONE</a:t>
            </a:r>
            <a:endParaRPr lang="zh-CN" altLang="en-US" sz="4400" kern="0" spc="300" dirty="0">
              <a:solidFill>
                <a:schemeClr val="bg1">
                  <a:lumMod val="95000"/>
                  <a:alpha val="2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733839-9C81-42A9-8DAD-405BF7BC3C9A}"/>
              </a:ext>
            </a:extLst>
          </p:cNvPr>
          <p:cNvSpPr txBox="1"/>
          <p:nvPr/>
        </p:nvSpPr>
        <p:spPr>
          <a:xfrm>
            <a:off x="5549541" y="562571"/>
            <a:ext cx="1082647" cy="923330"/>
          </a:xfrm>
          <a:prstGeom prst="rect">
            <a:avLst/>
          </a:prstGeom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600" dirty="0">
                <a:effectLst>
                  <a:outerShdw blurRad="101600" dist="76200" dir="27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  <a:latin typeface="+mj-ea"/>
                <a:ea typeface="+mj-ea"/>
              </a:rPr>
              <a:t>01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0AEA0E-251E-4A90-B91C-EF7AD0C747A2}"/>
              </a:ext>
            </a:extLst>
          </p:cNvPr>
          <p:cNvSpPr txBox="1"/>
          <p:nvPr/>
        </p:nvSpPr>
        <p:spPr>
          <a:xfrm>
            <a:off x="2453097" y="4571951"/>
            <a:ext cx="1885131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易溺水的高发地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46F53F-F070-482C-8CB1-D70B3CA2E3B2}"/>
              </a:ext>
            </a:extLst>
          </p:cNvPr>
          <p:cNvSpPr txBox="1"/>
          <p:nvPr/>
        </p:nvSpPr>
        <p:spPr>
          <a:xfrm>
            <a:off x="3561100" y="3087655"/>
            <a:ext cx="5069800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警惕溺水事故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C0E1CC-47B7-4692-8748-F8E9DA49BB22}"/>
              </a:ext>
            </a:extLst>
          </p:cNvPr>
          <p:cNvSpPr txBox="1"/>
          <p:nvPr/>
        </p:nvSpPr>
        <p:spPr>
          <a:xfrm>
            <a:off x="5034425" y="4571951"/>
            <a:ext cx="2677113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易溺水的常见危险行为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FEFA5FF-E2F9-4702-8273-B4C73EA9D451}"/>
              </a:ext>
            </a:extLst>
          </p:cNvPr>
          <p:cNvSpPr txBox="1"/>
          <p:nvPr/>
        </p:nvSpPr>
        <p:spPr>
          <a:xfrm>
            <a:off x="8407734" y="4571951"/>
            <a:ext cx="1503602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溺水的特点</a:t>
            </a:r>
          </a:p>
        </p:txBody>
      </p:sp>
    </p:spTree>
    <p:extLst>
      <p:ext uri="{BB962C8B-B14F-4D97-AF65-F5344CB8AC3E}">
        <p14:creationId xmlns:p14="http://schemas.microsoft.com/office/powerpoint/2010/main" val="397077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顺序访问存储器 1">
            <a:extLst>
              <a:ext uri="{FF2B5EF4-FFF2-40B4-BE49-F238E27FC236}">
                <a16:creationId xmlns:a16="http://schemas.microsoft.com/office/drawing/2014/main" id="{CFD3E2D3-8421-4137-85C3-6A6D4F4ED06A}"/>
              </a:ext>
            </a:extLst>
          </p:cNvPr>
          <p:cNvSpPr/>
          <p:nvPr/>
        </p:nvSpPr>
        <p:spPr>
          <a:xfrm>
            <a:off x="2799442" y="908692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82561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89439 h 4944231"/>
              <a:gd name="connsiteX8" fmla="*/ 6249308 w 6249308"/>
              <a:gd name="connsiteY8" fmla="*/ 4944231 h 4944231"/>
              <a:gd name="connsiteX9" fmla="*/ 5728532 w 6249308"/>
              <a:gd name="connsiteY9" fmla="*/ 4944231 h 4944231"/>
              <a:gd name="connsiteX10" fmla="*/ 5270250 w 6249308"/>
              <a:gd name="connsiteY10" fmla="*/ 4944231 h 4944231"/>
              <a:gd name="connsiteX11" fmla="*/ 4686981 w 6249308"/>
              <a:gd name="connsiteY11" fmla="*/ 4944231 h 4944231"/>
              <a:gd name="connsiteX12" fmla="*/ 4197452 w 6249308"/>
              <a:gd name="connsiteY12" fmla="*/ 4944231 h 4944231"/>
              <a:gd name="connsiteX13" fmla="*/ 3770416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443428" y="4923612"/>
                  <a:pt x="457526" y="4108923"/>
                  <a:pt x="123466" y="3160171"/>
                </a:cubicBezTo>
                <a:cubicBezTo>
                  <a:pt x="-325010" y="1876019"/>
                  <a:pt x="340668" y="710360"/>
                  <a:pt x="2007352" y="163446"/>
                </a:cubicBezTo>
                <a:cubicBezTo>
                  <a:pt x="3117285" y="-121817"/>
                  <a:pt x="4643041" y="177454"/>
                  <a:pt x="5318721" y="711968"/>
                </a:cubicBezTo>
                <a:cubicBezTo>
                  <a:pt x="6534419" y="2127926"/>
                  <a:pt x="6703689" y="3164986"/>
                  <a:pt x="5334118" y="4220165"/>
                </a:cubicBezTo>
                <a:cubicBezTo>
                  <a:pt x="5427830" y="4205023"/>
                  <a:pt x="5637661" y="4259576"/>
                  <a:pt x="5782561" y="4220165"/>
                </a:cubicBezTo>
                <a:cubicBezTo>
                  <a:pt x="5927461" y="4180754"/>
                  <a:pt x="6064719" y="4238664"/>
                  <a:pt x="6249308" y="4220165"/>
                </a:cubicBezTo>
                <a:cubicBezTo>
                  <a:pt x="6265391" y="4386800"/>
                  <a:pt x="6248412" y="4474259"/>
                  <a:pt x="6249308" y="4589439"/>
                </a:cubicBezTo>
                <a:cubicBezTo>
                  <a:pt x="6250204" y="4704619"/>
                  <a:pt x="6217759" y="4807188"/>
                  <a:pt x="6249308" y="4944231"/>
                </a:cubicBezTo>
                <a:cubicBezTo>
                  <a:pt x="6014830" y="4991116"/>
                  <a:pt x="5923962" y="4910659"/>
                  <a:pt x="5728532" y="4944231"/>
                </a:cubicBezTo>
                <a:cubicBezTo>
                  <a:pt x="5533102" y="4977803"/>
                  <a:pt x="5409862" y="4921590"/>
                  <a:pt x="5270250" y="4944231"/>
                </a:cubicBezTo>
                <a:cubicBezTo>
                  <a:pt x="5130638" y="4966872"/>
                  <a:pt x="4885061" y="4943581"/>
                  <a:pt x="4686981" y="4944231"/>
                </a:cubicBezTo>
                <a:cubicBezTo>
                  <a:pt x="4488901" y="4944881"/>
                  <a:pt x="4410726" y="4912445"/>
                  <a:pt x="4197452" y="4944231"/>
                </a:cubicBezTo>
                <a:cubicBezTo>
                  <a:pt x="3984178" y="4976017"/>
                  <a:pt x="3935397" y="4899744"/>
                  <a:pt x="3770416" y="4944231"/>
                </a:cubicBezTo>
                <a:cubicBezTo>
                  <a:pt x="3605435" y="4988718"/>
                  <a:pt x="3339560" y="4938128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637059" y="4884496"/>
                  <a:pt x="320751" y="4288241"/>
                  <a:pt x="123466" y="3160171"/>
                </a:cubicBezTo>
                <a:cubicBezTo>
                  <a:pt x="-206492" y="1951415"/>
                  <a:pt x="418430" y="625309"/>
                  <a:pt x="2007352" y="163446"/>
                </a:cubicBezTo>
                <a:cubicBezTo>
                  <a:pt x="3100723" y="-133494"/>
                  <a:pt x="4393341" y="324193"/>
                  <a:pt x="5318721" y="711968"/>
                </a:cubicBezTo>
                <a:cubicBezTo>
                  <a:pt x="6158814" y="1459455"/>
                  <a:pt x="6772310" y="3351268"/>
                  <a:pt x="5334118" y="4220165"/>
                </a:cubicBezTo>
                <a:cubicBezTo>
                  <a:pt x="5431999" y="4194273"/>
                  <a:pt x="5563658" y="4223940"/>
                  <a:pt x="5773409" y="4220165"/>
                </a:cubicBezTo>
                <a:cubicBezTo>
                  <a:pt x="5983160" y="4216390"/>
                  <a:pt x="6111484" y="4251967"/>
                  <a:pt x="6249308" y="4220165"/>
                </a:cubicBezTo>
                <a:cubicBezTo>
                  <a:pt x="6277545" y="4344730"/>
                  <a:pt x="6212273" y="4407794"/>
                  <a:pt x="6249308" y="4567717"/>
                </a:cubicBezTo>
                <a:cubicBezTo>
                  <a:pt x="6286343" y="4727640"/>
                  <a:pt x="6245854" y="4835431"/>
                  <a:pt x="6249308" y="4944231"/>
                </a:cubicBezTo>
                <a:cubicBezTo>
                  <a:pt x="5971262" y="5007350"/>
                  <a:pt x="5955364" y="4937139"/>
                  <a:pt x="5666039" y="4944231"/>
                </a:cubicBezTo>
                <a:cubicBezTo>
                  <a:pt x="5376714" y="4951323"/>
                  <a:pt x="5379823" y="4927248"/>
                  <a:pt x="5114017" y="4944231"/>
                </a:cubicBezTo>
                <a:cubicBezTo>
                  <a:pt x="4848211" y="4961214"/>
                  <a:pt x="4787368" y="4906814"/>
                  <a:pt x="4686981" y="4944231"/>
                </a:cubicBezTo>
                <a:cubicBezTo>
                  <a:pt x="4586594" y="4981648"/>
                  <a:pt x="4290001" y="4885477"/>
                  <a:pt x="4166205" y="4944231"/>
                </a:cubicBezTo>
                <a:cubicBezTo>
                  <a:pt x="4042409" y="5002985"/>
                  <a:pt x="3904215" y="4882634"/>
                  <a:pt x="3645430" y="4944231"/>
                </a:cubicBezTo>
                <a:cubicBezTo>
                  <a:pt x="3386645" y="5005828"/>
                  <a:pt x="3363765" y="4930477"/>
                  <a:pt x="3124654" y="4944231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顺序访问存储器 2">
            <a:extLst>
              <a:ext uri="{FF2B5EF4-FFF2-40B4-BE49-F238E27FC236}">
                <a16:creationId xmlns:a16="http://schemas.microsoft.com/office/drawing/2014/main" id="{8579DB09-219C-4C18-B38F-1F056C9723FD}"/>
              </a:ext>
            </a:extLst>
          </p:cNvPr>
          <p:cNvSpPr/>
          <p:nvPr/>
        </p:nvSpPr>
        <p:spPr>
          <a:xfrm>
            <a:off x="2724149" y="861634"/>
            <a:ext cx="6249308" cy="4944231"/>
          </a:xfrm>
          <a:custGeom>
            <a:avLst/>
            <a:gdLst>
              <a:gd name="connsiteX0" fmla="*/ 3124654 w 6249308"/>
              <a:gd name="connsiteY0" fmla="*/ 4944231 h 4944231"/>
              <a:gd name="connsiteX1" fmla="*/ 123466 w 6249308"/>
              <a:gd name="connsiteY1" fmla="*/ 3160171 h 4944231"/>
              <a:gd name="connsiteX2" fmla="*/ 2007352 w 6249308"/>
              <a:gd name="connsiteY2" fmla="*/ 163446 h 4944231"/>
              <a:gd name="connsiteX3" fmla="*/ 5318721 w 6249308"/>
              <a:gd name="connsiteY3" fmla="*/ 711968 h 4944231"/>
              <a:gd name="connsiteX4" fmla="*/ 5334118 w 6249308"/>
              <a:gd name="connsiteY4" fmla="*/ 4220165 h 4944231"/>
              <a:gd name="connsiteX5" fmla="*/ 5764257 w 6249308"/>
              <a:gd name="connsiteY5" fmla="*/ 4220165 h 4944231"/>
              <a:gd name="connsiteX6" fmla="*/ 6249308 w 6249308"/>
              <a:gd name="connsiteY6" fmla="*/ 4220165 h 4944231"/>
              <a:gd name="connsiteX7" fmla="*/ 6249308 w 6249308"/>
              <a:gd name="connsiteY7" fmla="*/ 4560476 h 4944231"/>
              <a:gd name="connsiteX8" fmla="*/ 6249308 w 6249308"/>
              <a:gd name="connsiteY8" fmla="*/ 4944231 h 4944231"/>
              <a:gd name="connsiteX9" fmla="*/ 5666039 w 6249308"/>
              <a:gd name="connsiteY9" fmla="*/ 4944231 h 4944231"/>
              <a:gd name="connsiteX10" fmla="*/ 5239003 w 6249308"/>
              <a:gd name="connsiteY10" fmla="*/ 4944231 h 4944231"/>
              <a:gd name="connsiteX11" fmla="*/ 4749474 w 6249308"/>
              <a:gd name="connsiteY11" fmla="*/ 4944231 h 4944231"/>
              <a:gd name="connsiteX12" fmla="*/ 4259945 w 6249308"/>
              <a:gd name="connsiteY12" fmla="*/ 4944231 h 4944231"/>
              <a:gd name="connsiteX13" fmla="*/ 3739169 w 6249308"/>
              <a:gd name="connsiteY13" fmla="*/ 4944231 h 4944231"/>
              <a:gd name="connsiteX14" fmla="*/ 3124654 w 6249308"/>
              <a:gd name="connsiteY14" fmla="*/ 4944231 h 494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9308" h="4944231" fill="none" extrusionOk="0">
                <a:moveTo>
                  <a:pt x="3124654" y="4944231"/>
                </a:moveTo>
                <a:cubicBezTo>
                  <a:pt x="1530823" y="5170251"/>
                  <a:pt x="463154" y="4160433"/>
                  <a:pt x="123466" y="3160171"/>
                </a:cubicBezTo>
                <a:cubicBezTo>
                  <a:pt x="-183463" y="1986103"/>
                  <a:pt x="505044" y="901518"/>
                  <a:pt x="2007352" y="163446"/>
                </a:cubicBezTo>
                <a:cubicBezTo>
                  <a:pt x="2952643" y="-301125"/>
                  <a:pt x="4220354" y="248491"/>
                  <a:pt x="5318721" y="711968"/>
                </a:cubicBezTo>
                <a:cubicBezTo>
                  <a:pt x="6586104" y="1599623"/>
                  <a:pt x="6860160" y="3055553"/>
                  <a:pt x="5334118" y="4220165"/>
                </a:cubicBezTo>
                <a:cubicBezTo>
                  <a:pt x="5548666" y="4216483"/>
                  <a:pt x="5609888" y="4222226"/>
                  <a:pt x="5764257" y="4220165"/>
                </a:cubicBezTo>
                <a:cubicBezTo>
                  <a:pt x="5918626" y="4218104"/>
                  <a:pt x="6113819" y="4224177"/>
                  <a:pt x="6249308" y="4220165"/>
                </a:cubicBezTo>
                <a:cubicBezTo>
                  <a:pt x="6265304" y="4326791"/>
                  <a:pt x="6226169" y="4407048"/>
                  <a:pt x="6249308" y="4560476"/>
                </a:cubicBezTo>
                <a:cubicBezTo>
                  <a:pt x="6272447" y="4713904"/>
                  <a:pt x="6234657" y="4758273"/>
                  <a:pt x="6249308" y="4944231"/>
                </a:cubicBezTo>
                <a:cubicBezTo>
                  <a:pt x="6129728" y="4986377"/>
                  <a:pt x="5827065" y="4897289"/>
                  <a:pt x="5666039" y="4944231"/>
                </a:cubicBezTo>
                <a:cubicBezTo>
                  <a:pt x="5505013" y="4991173"/>
                  <a:pt x="5394430" y="4939099"/>
                  <a:pt x="5239003" y="4944231"/>
                </a:cubicBezTo>
                <a:cubicBezTo>
                  <a:pt x="5083576" y="4949363"/>
                  <a:pt x="4972497" y="4893440"/>
                  <a:pt x="4749474" y="4944231"/>
                </a:cubicBezTo>
                <a:cubicBezTo>
                  <a:pt x="4526451" y="4995022"/>
                  <a:pt x="4470297" y="4935461"/>
                  <a:pt x="4259945" y="4944231"/>
                </a:cubicBezTo>
                <a:cubicBezTo>
                  <a:pt x="4049593" y="4953001"/>
                  <a:pt x="3850286" y="4919130"/>
                  <a:pt x="3739169" y="4944231"/>
                </a:cubicBezTo>
                <a:cubicBezTo>
                  <a:pt x="3628052" y="4969332"/>
                  <a:pt x="3338517" y="4875003"/>
                  <a:pt x="3124654" y="4944231"/>
                </a:cubicBezTo>
                <a:close/>
              </a:path>
              <a:path w="6249308" h="4944231" stroke="0" extrusionOk="0">
                <a:moveTo>
                  <a:pt x="3124654" y="4944231"/>
                </a:moveTo>
                <a:cubicBezTo>
                  <a:pt x="1762651" y="4792517"/>
                  <a:pt x="343510" y="4370490"/>
                  <a:pt x="123466" y="3160171"/>
                </a:cubicBezTo>
                <a:cubicBezTo>
                  <a:pt x="-289603" y="2084008"/>
                  <a:pt x="291162" y="957809"/>
                  <a:pt x="2007352" y="163446"/>
                </a:cubicBezTo>
                <a:cubicBezTo>
                  <a:pt x="3180614" y="-308490"/>
                  <a:pt x="4292256" y="-214679"/>
                  <a:pt x="5318721" y="711968"/>
                </a:cubicBezTo>
                <a:cubicBezTo>
                  <a:pt x="6430223" y="1584162"/>
                  <a:pt x="6457627" y="3211395"/>
                  <a:pt x="5334118" y="4220165"/>
                </a:cubicBezTo>
                <a:cubicBezTo>
                  <a:pt x="5545156" y="4215798"/>
                  <a:pt x="5604940" y="4223935"/>
                  <a:pt x="5800865" y="4220165"/>
                </a:cubicBezTo>
                <a:cubicBezTo>
                  <a:pt x="5996790" y="4216395"/>
                  <a:pt x="6059681" y="4257911"/>
                  <a:pt x="6249308" y="4220165"/>
                </a:cubicBezTo>
                <a:cubicBezTo>
                  <a:pt x="6260096" y="4316737"/>
                  <a:pt x="6216939" y="4399927"/>
                  <a:pt x="6249308" y="4567717"/>
                </a:cubicBezTo>
                <a:cubicBezTo>
                  <a:pt x="6281677" y="4735507"/>
                  <a:pt x="6216389" y="4866615"/>
                  <a:pt x="6249308" y="4944231"/>
                </a:cubicBezTo>
                <a:cubicBezTo>
                  <a:pt x="6125955" y="4981808"/>
                  <a:pt x="5967854" y="4912799"/>
                  <a:pt x="5822272" y="4944231"/>
                </a:cubicBezTo>
                <a:cubicBezTo>
                  <a:pt x="5676690" y="4975663"/>
                  <a:pt x="5551079" y="4930235"/>
                  <a:pt x="5363989" y="4944231"/>
                </a:cubicBezTo>
                <a:cubicBezTo>
                  <a:pt x="5176899" y="4958227"/>
                  <a:pt x="5057420" y="4896811"/>
                  <a:pt x="4874460" y="4944231"/>
                </a:cubicBezTo>
                <a:cubicBezTo>
                  <a:pt x="4691500" y="4991651"/>
                  <a:pt x="4566706" y="4889875"/>
                  <a:pt x="4322438" y="4944231"/>
                </a:cubicBezTo>
                <a:cubicBezTo>
                  <a:pt x="4078170" y="4998587"/>
                  <a:pt x="4047418" y="4931770"/>
                  <a:pt x="3895402" y="4944231"/>
                </a:cubicBezTo>
                <a:cubicBezTo>
                  <a:pt x="3743386" y="4956692"/>
                  <a:pt x="3473497" y="4889913"/>
                  <a:pt x="3124654" y="4944231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2444365566">
                  <a:prstGeom prst="flowChartMagneticTap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127000" dist="38100" dir="13500000">
              <a:srgbClr val="46B7D3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AE9E51-62EA-4B5C-9029-A96DE1803E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4780833" y="1410918"/>
            <a:ext cx="2210516" cy="37944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974D8C-96C2-42A6-987E-2353591F7DDB}"/>
              </a:ext>
            </a:extLst>
          </p:cNvPr>
          <p:cNvSpPr txBox="1"/>
          <p:nvPr/>
        </p:nvSpPr>
        <p:spPr>
          <a:xfrm>
            <a:off x="3742427" y="2647167"/>
            <a:ext cx="4363338" cy="1563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观看下面数据，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你看出哪些信息？</a:t>
            </a:r>
          </a:p>
        </p:txBody>
      </p:sp>
    </p:spTree>
    <p:extLst>
      <p:ext uri="{BB962C8B-B14F-4D97-AF65-F5344CB8AC3E}">
        <p14:creationId xmlns:p14="http://schemas.microsoft.com/office/powerpoint/2010/main" val="100101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2C7D9E-C0E6-45AA-BB3B-6FC05D7B3C72}"/>
              </a:ext>
            </a:extLst>
          </p:cNvPr>
          <p:cNvSpPr/>
          <p:nvPr/>
        </p:nvSpPr>
        <p:spPr>
          <a:xfrm>
            <a:off x="740923" y="1447888"/>
            <a:ext cx="10710154" cy="4598228"/>
          </a:xfrm>
          <a:prstGeom prst="roundRect">
            <a:avLst>
              <a:gd name="adj" fmla="val 8438"/>
            </a:avLst>
          </a:prstGeom>
          <a:solidFill>
            <a:schemeClr val="bg1"/>
          </a:solidFill>
          <a:ln w="762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710154"/>
                      <a:gd name="connsiteY0" fmla="*/ 387998 h 4598228"/>
                      <a:gd name="connsiteX1" fmla="*/ 387998 w 10710154"/>
                      <a:gd name="connsiteY1" fmla="*/ 0 h 4598228"/>
                      <a:gd name="connsiteX2" fmla="*/ 1050275 w 10710154"/>
                      <a:gd name="connsiteY2" fmla="*/ 0 h 4598228"/>
                      <a:gd name="connsiteX3" fmla="*/ 1911236 w 10710154"/>
                      <a:gd name="connsiteY3" fmla="*/ 0 h 4598228"/>
                      <a:gd name="connsiteX4" fmla="*/ 2573513 w 10710154"/>
                      <a:gd name="connsiteY4" fmla="*/ 0 h 4598228"/>
                      <a:gd name="connsiteX5" fmla="*/ 3434473 w 10710154"/>
                      <a:gd name="connsiteY5" fmla="*/ 0 h 4598228"/>
                      <a:gd name="connsiteX6" fmla="*/ 3997409 w 10710154"/>
                      <a:gd name="connsiteY6" fmla="*/ 0 h 4598228"/>
                      <a:gd name="connsiteX7" fmla="*/ 4461003 w 10710154"/>
                      <a:gd name="connsiteY7" fmla="*/ 0 h 4598228"/>
                      <a:gd name="connsiteX8" fmla="*/ 5123280 w 10710154"/>
                      <a:gd name="connsiteY8" fmla="*/ 0 h 4598228"/>
                      <a:gd name="connsiteX9" fmla="*/ 5884899 w 10710154"/>
                      <a:gd name="connsiteY9" fmla="*/ 0 h 4598228"/>
                      <a:gd name="connsiteX10" fmla="*/ 6745859 w 10710154"/>
                      <a:gd name="connsiteY10" fmla="*/ 0 h 4598228"/>
                      <a:gd name="connsiteX11" fmla="*/ 7507478 w 10710154"/>
                      <a:gd name="connsiteY11" fmla="*/ 0 h 4598228"/>
                      <a:gd name="connsiteX12" fmla="*/ 8368438 w 10710154"/>
                      <a:gd name="connsiteY12" fmla="*/ 0 h 4598228"/>
                      <a:gd name="connsiteX13" fmla="*/ 9130057 w 10710154"/>
                      <a:gd name="connsiteY13" fmla="*/ 0 h 4598228"/>
                      <a:gd name="connsiteX14" fmla="*/ 9593651 w 10710154"/>
                      <a:gd name="connsiteY14" fmla="*/ 0 h 4598228"/>
                      <a:gd name="connsiteX15" fmla="*/ 10322156 w 10710154"/>
                      <a:gd name="connsiteY15" fmla="*/ 0 h 4598228"/>
                      <a:gd name="connsiteX16" fmla="*/ 10710154 w 10710154"/>
                      <a:gd name="connsiteY16" fmla="*/ 387998 h 4598228"/>
                      <a:gd name="connsiteX17" fmla="*/ 10710154 w 10710154"/>
                      <a:gd name="connsiteY17" fmla="*/ 1063259 h 4598228"/>
                      <a:gd name="connsiteX18" fmla="*/ 10710154 w 10710154"/>
                      <a:gd name="connsiteY18" fmla="*/ 1623853 h 4598228"/>
                      <a:gd name="connsiteX19" fmla="*/ 10710154 w 10710154"/>
                      <a:gd name="connsiteY19" fmla="*/ 2184447 h 4598228"/>
                      <a:gd name="connsiteX20" fmla="*/ 10710154 w 10710154"/>
                      <a:gd name="connsiteY20" fmla="*/ 2821486 h 4598228"/>
                      <a:gd name="connsiteX21" fmla="*/ 10710154 w 10710154"/>
                      <a:gd name="connsiteY21" fmla="*/ 3458524 h 4598228"/>
                      <a:gd name="connsiteX22" fmla="*/ 10710154 w 10710154"/>
                      <a:gd name="connsiteY22" fmla="*/ 4210230 h 4598228"/>
                      <a:gd name="connsiteX23" fmla="*/ 10322156 w 10710154"/>
                      <a:gd name="connsiteY23" fmla="*/ 4598228 h 4598228"/>
                      <a:gd name="connsiteX24" fmla="*/ 9461196 w 10710154"/>
                      <a:gd name="connsiteY24" fmla="*/ 4598228 h 4598228"/>
                      <a:gd name="connsiteX25" fmla="*/ 8997602 w 10710154"/>
                      <a:gd name="connsiteY25" fmla="*/ 4598228 h 4598228"/>
                      <a:gd name="connsiteX26" fmla="*/ 8235983 w 10710154"/>
                      <a:gd name="connsiteY26" fmla="*/ 4598228 h 4598228"/>
                      <a:gd name="connsiteX27" fmla="*/ 7375022 w 10710154"/>
                      <a:gd name="connsiteY27" fmla="*/ 4598228 h 4598228"/>
                      <a:gd name="connsiteX28" fmla="*/ 7010770 w 10710154"/>
                      <a:gd name="connsiteY28" fmla="*/ 4598228 h 4598228"/>
                      <a:gd name="connsiteX29" fmla="*/ 6149810 w 10710154"/>
                      <a:gd name="connsiteY29" fmla="*/ 4598228 h 4598228"/>
                      <a:gd name="connsiteX30" fmla="*/ 5288849 w 10710154"/>
                      <a:gd name="connsiteY30" fmla="*/ 4598228 h 4598228"/>
                      <a:gd name="connsiteX31" fmla="*/ 4924597 w 10710154"/>
                      <a:gd name="connsiteY31" fmla="*/ 4598228 h 4598228"/>
                      <a:gd name="connsiteX32" fmla="*/ 4262320 w 10710154"/>
                      <a:gd name="connsiteY32" fmla="*/ 4598228 h 4598228"/>
                      <a:gd name="connsiteX33" fmla="*/ 3699384 w 10710154"/>
                      <a:gd name="connsiteY33" fmla="*/ 4598228 h 4598228"/>
                      <a:gd name="connsiteX34" fmla="*/ 3136448 w 10710154"/>
                      <a:gd name="connsiteY34" fmla="*/ 4598228 h 4598228"/>
                      <a:gd name="connsiteX35" fmla="*/ 2573513 w 10710154"/>
                      <a:gd name="connsiteY35" fmla="*/ 4598228 h 4598228"/>
                      <a:gd name="connsiteX36" fmla="*/ 2209260 w 10710154"/>
                      <a:gd name="connsiteY36" fmla="*/ 4598228 h 4598228"/>
                      <a:gd name="connsiteX37" fmla="*/ 1348300 w 10710154"/>
                      <a:gd name="connsiteY37" fmla="*/ 4598228 h 4598228"/>
                      <a:gd name="connsiteX38" fmla="*/ 387998 w 10710154"/>
                      <a:gd name="connsiteY38" fmla="*/ 4598228 h 4598228"/>
                      <a:gd name="connsiteX39" fmla="*/ 0 w 10710154"/>
                      <a:gd name="connsiteY39" fmla="*/ 4210230 h 4598228"/>
                      <a:gd name="connsiteX40" fmla="*/ 0 w 10710154"/>
                      <a:gd name="connsiteY40" fmla="*/ 3534969 h 4598228"/>
                      <a:gd name="connsiteX41" fmla="*/ 0 w 10710154"/>
                      <a:gd name="connsiteY41" fmla="*/ 2859708 h 4598228"/>
                      <a:gd name="connsiteX42" fmla="*/ 0 w 10710154"/>
                      <a:gd name="connsiteY42" fmla="*/ 2260892 h 4598228"/>
                      <a:gd name="connsiteX43" fmla="*/ 0 w 10710154"/>
                      <a:gd name="connsiteY43" fmla="*/ 1700298 h 4598228"/>
                      <a:gd name="connsiteX44" fmla="*/ 0 w 10710154"/>
                      <a:gd name="connsiteY44" fmla="*/ 1139704 h 4598228"/>
                      <a:gd name="connsiteX45" fmla="*/ 0 w 10710154"/>
                      <a:gd name="connsiteY45" fmla="*/ 387998 h 4598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710154" h="4598228" fill="none" extrusionOk="0">
                        <a:moveTo>
                          <a:pt x="0" y="387998"/>
                        </a:moveTo>
                        <a:cubicBezTo>
                          <a:pt x="841" y="211974"/>
                          <a:pt x="204036" y="-27209"/>
                          <a:pt x="387998" y="0"/>
                        </a:cubicBezTo>
                        <a:cubicBezTo>
                          <a:pt x="657239" y="20959"/>
                          <a:pt x="805840" y="-31289"/>
                          <a:pt x="1050275" y="0"/>
                        </a:cubicBezTo>
                        <a:cubicBezTo>
                          <a:pt x="1294710" y="31289"/>
                          <a:pt x="1576685" y="6375"/>
                          <a:pt x="1911236" y="0"/>
                        </a:cubicBezTo>
                        <a:cubicBezTo>
                          <a:pt x="2245787" y="-6375"/>
                          <a:pt x="2360640" y="-8824"/>
                          <a:pt x="2573513" y="0"/>
                        </a:cubicBezTo>
                        <a:cubicBezTo>
                          <a:pt x="2786386" y="8824"/>
                          <a:pt x="3163684" y="-1848"/>
                          <a:pt x="3434473" y="0"/>
                        </a:cubicBezTo>
                        <a:cubicBezTo>
                          <a:pt x="3705262" y="1848"/>
                          <a:pt x="3811751" y="-21104"/>
                          <a:pt x="3997409" y="0"/>
                        </a:cubicBezTo>
                        <a:cubicBezTo>
                          <a:pt x="4183067" y="21104"/>
                          <a:pt x="4281936" y="-2940"/>
                          <a:pt x="4461003" y="0"/>
                        </a:cubicBezTo>
                        <a:cubicBezTo>
                          <a:pt x="4640070" y="2940"/>
                          <a:pt x="4829616" y="-21802"/>
                          <a:pt x="5123280" y="0"/>
                        </a:cubicBezTo>
                        <a:cubicBezTo>
                          <a:pt x="5416944" y="21802"/>
                          <a:pt x="5664311" y="-3892"/>
                          <a:pt x="5884899" y="0"/>
                        </a:cubicBezTo>
                        <a:cubicBezTo>
                          <a:pt x="6105487" y="3892"/>
                          <a:pt x="6468180" y="25574"/>
                          <a:pt x="6745859" y="0"/>
                        </a:cubicBezTo>
                        <a:cubicBezTo>
                          <a:pt x="7023538" y="-25574"/>
                          <a:pt x="7246285" y="25736"/>
                          <a:pt x="7507478" y="0"/>
                        </a:cubicBezTo>
                        <a:cubicBezTo>
                          <a:pt x="7768671" y="-25736"/>
                          <a:pt x="8153324" y="-19624"/>
                          <a:pt x="8368438" y="0"/>
                        </a:cubicBezTo>
                        <a:cubicBezTo>
                          <a:pt x="8583552" y="19624"/>
                          <a:pt x="8935319" y="33766"/>
                          <a:pt x="9130057" y="0"/>
                        </a:cubicBezTo>
                        <a:cubicBezTo>
                          <a:pt x="9324795" y="-33766"/>
                          <a:pt x="9388653" y="-9095"/>
                          <a:pt x="9593651" y="0"/>
                        </a:cubicBezTo>
                        <a:cubicBezTo>
                          <a:pt x="9798649" y="9095"/>
                          <a:pt x="10159028" y="22899"/>
                          <a:pt x="10322156" y="0"/>
                        </a:cubicBezTo>
                        <a:cubicBezTo>
                          <a:pt x="10553202" y="2582"/>
                          <a:pt x="10735822" y="213093"/>
                          <a:pt x="10710154" y="387998"/>
                        </a:cubicBezTo>
                        <a:cubicBezTo>
                          <a:pt x="10693797" y="721125"/>
                          <a:pt x="10683707" y="863269"/>
                          <a:pt x="10710154" y="1063259"/>
                        </a:cubicBezTo>
                        <a:cubicBezTo>
                          <a:pt x="10736601" y="1263249"/>
                          <a:pt x="10729064" y="1344121"/>
                          <a:pt x="10710154" y="1623853"/>
                        </a:cubicBezTo>
                        <a:cubicBezTo>
                          <a:pt x="10691244" y="1903585"/>
                          <a:pt x="10711006" y="2069876"/>
                          <a:pt x="10710154" y="2184447"/>
                        </a:cubicBezTo>
                        <a:cubicBezTo>
                          <a:pt x="10709302" y="2299018"/>
                          <a:pt x="10718978" y="2552382"/>
                          <a:pt x="10710154" y="2821486"/>
                        </a:cubicBezTo>
                        <a:cubicBezTo>
                          <a:pt x="10701330" y="3090590"/>
                          <a:pt x="10713721" y="3156551"/>
                          <a:pt x="10710154" y="3458524"/>
                        </a:cubicBezTo>
                        <a:cubicBezTo>
                          <a:pt x="10706587" y="3760497"/>
                          <a:pt x="10706169" y="4012576"/>
                          <a:pt x="10710154" y="4210230"/>
                        </a:cubicBezTo>
                        <a:cubicBezTo>
                          <a:pt x="10676189" y="4432556"/>
                          <a:pt x="10508479" y="4624471"/>
                          <a:pt x="10322156" y="4598228"/>
                        </a:cubicBezTo>
                        <a:cubicBezTo>
                          <a:pt x="9967637" y="4617187"/>
                          <a:pt x="9749124" y="4580069"/>
                          <a:pt x="9461196" y="4598228"/>
                        </a:cubicBezTo>
                        <a:cubicBezTo>
                          <a:pt x="9173268" y="4616387"/>
                          <a:pt x="9099498" y="4609490"/>
                          <a:pt x="8997602" y="4598228"/>
                        </a:cubicBezTo>
                        <a:cubicBezTo>
                          <a:pt x="8895706" y="4586966"/>
                          <a:pt x="8612464" y="4565020"/>
                          <a:pt x="8235983" y="4598228"/>
                        </a:cubicBezTo>
                        <a:cubicBezTo>
                          <a:pt x="7859502" y="4631436"/>
                          <a:pt x="7558473" y="4638699"/>
                          <a:pt x="7375022" y="4598228"/>
                        </a:cubicBezTo>
                        <a:cubicBezTo>
                          <a:pt x="7191571" y="4557757"/>
                          <a:pt x="7186406" y="4609476"/>
                          <a:pt x="7010770" y="4598228"/>
                        </a:cubicBezTo>
                        <a:cubicBezTo>
                          <a:pt x="6835134" y="4586980"/>
                          <a:pt x="6547711" y="4567462"/>
                          <a:pt x="6149810" y="4598228"/>
                        </a:cubicBezTo>
                        <a:cubicBezTo>
                          <a:pt x="5751909" y="4628994"/>
                          <a:pt x="5616571" y="4579599"/>
                          <a:pt x="5288849" y="4598228"/>
                        </a:cubicBezTo>
                        <a:cubicBezTo>
                          <a:pt x="4961127" y="4616857"/>
                          <a:pt x="5015981" y="4595379"/>
                          <a:pt x="4924597" y="4598228"/>
                        </a:cubicBezTo>
                        <a:cubicBezTo>
                          <a:pt x="4833213" y="4601077"/>
                          <a:pt x="4519903" y="4584091"/>
                          <a:pt x="4262320" y="4598228"/>
                        </a:cubicBezTo>
                        <a:cubicBezTo>
                          <a:pt x="4004737" y="4612365"/>
                          <a:pt x="3971990" y="4592987"/>
                          <a:pt x="3699384" y="4598228"/>
                        </a:cubicBezTo>
                        <a:cubicBezTo>
                          <a:pt x="3426778" y="4603469"/>
                          <a:pt x="3275927" y="4609021"/>
                          <a:pt x="3136448" y="4598228"/>
                        </a:cubicBezTo>
                        <a:cubicBezTo>
                          <a:pt x="2996969" y="4587435"/>
                          <a:pt x="2823420" y="4571741"/>
                          <a:pt x="2573513" y="4598228"/>
                        </a:cubicBezTo>
                        <a:cubicBezTo>
                          <a:pt x="2323606" y="4624715"/>
                          <a:pt x="2353079" y="4611255"/>
                          <a:pt x="2209260" y="4598228"/>
                        </a:cubicBezTo>
                        <a:cubicBezTo>
                          <a:pt x="2065441" y="4585201"/>
                          <a:pt x="1617772" y="4626434"/>
                          <a:pt x="1348300" y="4598228"/>
                        </a:cubicBezTo>
                        <a:cubicBezTo>
                          <a:pt x="1078828" y="4570022"/>
                          <a:pt x="782830" y="4625105"/>
                          <a:pt x="387998" y="4598228"/>
                        </a:cubicBezTo>
                        <a:cubicBezTo>
                          <a:pt x="158022" y="4594471"/>
                          <a:pt x="-993" y="4397474"/>
                          <a:pt x="0" y="4210230"/>
                        </a:cubicBezTo>
                        <a:cubicBezTo>
                          <a:pt x="17397" y="4068948"/>
                          <a:pt x="-2194" y="3733603"/>
                          <a:pt x="0" y="3534969"/>
                        </a:cubicBezTo>
                        <a:cubicBezTo>
                          <a:pt x="2194" y="3336335"/>
                          <a:pt x="-11368" y="3135625"/>
                          <a:pt x="0" y="2859708"/>
                        </a:cubicBezTo>
                        <a:cubicBezTo>
                          <a:pt x="11368" y="2583791"/>
                          <a:pt x="24251" y="2448346"/>
                          <a:pt x="0" y="2260892"/>
                        </a:cubicBezTo>
                        <a:cubicBezTo>
                          <a:pt x="-24251" y="2073438"/>
                          <a:pt x="12003" y="1819950"/>
                          <a:pt x="0" y="1700298"/>
                        </a:cubicBezTo>
                        <a:cubicBezTo>
                          <a:pt x="-12003" y="1580646"/>
                          <a:pt x="19697" y="1252690"/>
                          <a:pt x="0" y="1139704"/>
                        </a:cubicBezTo>
                        <a:cubicBezTo>
                          <a:pt x="-19697" y="1026718"/>
                          <a:pt x="18637" y="658583"/>
                          <a:pt x="0" y="387998"/>
                        </a:cubicBezTo>
                        <a:close/>
                      </a:path>
                      <a:path w="10710154" h="4598228" stroke="0" extrusionOk="0">
                        <a:moveTo>
                          <a:pt x="0" y="387998"/>
                        </a:moveTo>
                        <a:cubicBezTo>
                          <a:pt x="-18032" y="162590"/>
                          <a:pt x="154911" y="7057"/>
                          <a:pt x="387998" y="0"/>
                        </a:cubicBezTo>
                        <a:cubicBezTo>
                          <a:pt x="707939" y="29503"/>
                          <a:pt x="873988" y="5637"/>
                          <a:pt x="1248958" y="0"/>
                        </a:cubicBezTo>
                        <a:cubicBezTo>
                          <a:pt x="1623928" y="-5637"/>
                          <a:pt x="1628903" y="10221"/>
                          <a:pt x="1811894" y="0"/>
                        </a:cubicBezTo>
                        <a:cubicBezTo>
                          <a:pt x="1994885" y="-10221"/>
                          <a:pt x="2163485" y="-17644"/>
                          <a:pt x="2275488" y="0"/>
                        </a:cubicBezTo>
                        <a:cubicBezTo>
                          <a:pt x="2387491" y="17644"/>
                          <a:pt x="2884544" y="3350"/>
                          <a:pt x="3037107" y="0"/>
                        </a:cubicBezTo>
                        <a:cubicBezTo>
                          <a:pt x="3189670" y="-3350"/>
                          <a:pt x="3481845" y="12489"/>
                          <a:pt x="3600042" y="0"/>
                        </a:cubicBezTo>
                        <a:cubicBezTo>
                          <a:pt x="3718240" y="-12489"/>
                          <a:pt x="4131123" y="-5368"/>
                          <a:pt x="4461003" y="0"/>
                        </a:cubicBezTo>
                        <a:cubicBezTo>
                          <a:pt x="4790883" y="5368"/>
                          <a:pt x="4697805" y="-14715"/>
                          <a:pt x="4924597" y="0"/>
                        </a:cubicBezTo>
                        <a:cubicBezTo>
                          <a:pt x="5151389" y="14715"/>
                          <a:pt x="5506247" y="-21501"/>
                          <a:pt x="5785557" y="0"/>
                        </a:cubicBezTo>
                        <a:cubicBezTo>
                          <a:pt x="6064867" y="21501"/>
                          <a:pt x="6001357" y="12809"/>
                          <a:pt x="6149810" y="0"/>
                        </a:cubicBezTo>
                        <a:cubicBezTo>
                          <a:pt x="6298263" y="-12809"/>
                          <a:pt x="6628164" y="31088"/>
                          <a:pt x="6812087" y="0"/>
                        </a:cubicBezTo>
                        <a:cubicBezTo>
                          <a:pt x="6996010" y="-31088"/>
                          <a:pt x="7157388" y="-12597"/>
                          <a:pt x="7474364" y="0"/>
                        </a:cubicBezTo>
                        <a:cubicBezTo>
                          <a:pt x="7791340" y="12597"/>
                          <a:pt x="7917368" y="1126"/>
                          <a:pt x="8037300" y="0"/>
                        </a:cubicBezTo>
                        <a:cubicBezTo>
                          <a:pt x="8157232" y="-1126"/>
                          <a:pt x="8712891" y="-25876"/>
                          <a:pt x="8898260" y="0"/>
                        </a:cubicBezTo>
                        <a:cubicBezTo>
                          <a:pt x="9083629" y="25876"/>
                          <a:pt x="9459486" y="-29391"/>
                          <a:pt x="9759220" y="0"/>
                        </a:cubicBezTo>
                        <a:cubicBezTo>
                          <a:pt x="10058954" y="29391"/>
                          <a:pt x="10122627" y="-1723"/>
                          <a:pt x="10322156" y="0"/>
                        </a:cubicBezTo>
                        <a:cubicBezTo>
                          <a:pt x="10519923" y="-15563"/>
                          <a:pt x="10698394" y="156132"/>
                          <a:pt x="10710154" y="387998"/>
                        </a:cubicBezTo>
                        <a:cubicBezTo>
                          <a:pt x="10710980" y="647123"/>
                          <a:pt x="10722806" y="785857"/>
                          <a:pt x="10710154" y="1063259"/>
                        </a:cubicBezTo>
                        <a:cubicBezTo>
                          <a:pt x="10697502" y="1340661"/>
                          <a:pt x="10727750" y="1394109"/>
                          <a:pt x="10710154" y="1585631"/>
                        </a:cubicBezTo>
                        <a:cubicBezTo>
                          <a:pt x="10692558" y="1777153"/>
                          <a:pt x="10711929" y="1883894"/>
                          <a:pt x="10710154" y="2146225"/>
                        </a:cubicBezTo>
                        <a:cubicBezTo>
                          <a:pt x="10708379" y="2408556"/>
                          <a:pt x="10688905" y="2716036"/>
                          <a:pt x="10710154" y="2859708"/>
                        </a:cubicBezTo>
                        <a:cubicBezTo>
                          <a:pt x="10731403" y="3003380"/>
                          <a:pt x="10685016" y="3306253"/>
                          <a:pt x="10710154" y="3496747"/>
                        </a:cubicBezTo>
                        <a:cubicBezTo>
                          <a:pt x="10735292" y="3687241"/>
                          <a:pt x="10690249" y="4006234"/>
                          <a:pt x="10710154" y="4210230"/>
                        </a:cubicBezTo>
                        <a:cubicBezTo>
                          <a:pt x="10709583" y="4409126"/>
                          <a:pt x="10569959" y="4605217"/>
                          <a:pt x="10322156" y="4598228"/>
                        </a:cubicBezTo>
                        <a:cubicBezTo>
                          <a:pt x="10018966" y="4626446"/>
                          <a:pt x="9839848" y="4624844"/>
                          <a:pt x="9659879" y="4598228"/>
                        </a:cubicBezTo>
                        <a:cubicBezTo>
                          <a:pt x="9479910" y="4571612"/>
                          <a:pt x="9283165" y="4612022"/>
                          <a:pt x="8997602" y="4598228"/>
                        </a:cubicBezTo>
                        <a:cubicBezTo>
                          <a:pt x="8712039" y="4584434"/>
                          <a:pt x="8721931" y="4608171"/>
                          <a:pt x="8534008" y="4598228"/>
                        </a:cubicBezTo>
                        <a:cubicBezTo>
                          <a:pt x="8346085" y="4588285"/>
                          <a:pt x="8104553" y="4629728"/>
                          <a:pt x="7772389" y="4598228"/>
                        </a:cubicBezTo>
                        <a:cubicBezTo>
                          <a:pt x="7440225" y="4566728"/>
                          <a:pt x="7534848" y="4613386"/>
                          <a:pt x="7308795" y="4598228"/>
                        </a:cubicBezTo>
                        <a:cubicBezTo>
                          <a:pt x="7082742" y="4583070"/>
                          <a:pt x="6876071" y="4610762"/>
                          <a:pt x="6547176" y="4598228"/>
                        </a:cubicBezTo>
                        <a:cubicBezTo>
                          <a:pt x="6218281" y="4585694"/>
                          <a:pt x="6301738" y="4599485"/>
                          <a:pt x="6182923" y="4598228"/>
                        </a:cubicBezTo>
                        <a:cubicBezTo>
                          <a:pt x="6064108" y="4596971"/>
                          <a:pt x="5689700" y="4566919"/>
                          <a:pt x="5421305" y="4598228"/>
                        </a:cubicBezTo>
                        <a:cubicBezTo>
                          <a:pt x="5152910" y="4629537"/>
                          <a:pt x="5077754" y="4581872"/>
                          <a:pt x="4957711" y="4598228"/>
                        </a:cubicBezTo>
                        <a:cubicBezTo>
                          <a:pt x="4837668" y="4614584"/>
                          <a:pt x="4718707" y="4583804"/>
                          <a:pt x="4593458" y="4598228"/>
                        </a:cubicBezTo>
                        <a:cubicBezTo>
                          <a:pt x="4468209" y="4612652"/>
                          <a:pt x="4273584" y="4577570"/>
                          <a:pt x="4129864" y="4598228"/>
                        </a:cubicBezTo>
                        <a:cubicBezTo>
                          <a:pt x="3986144" y="4618886"/>
                          <a:pt x="3628927" y="4595099"/>
                          <a:pt x="3368245" y="4598228"/>
                        </a:cubicBezTo>
                        <a:cubicBezTo>
                          <a:pt x="3107563" y="4601357"/>
                          <a:pt x="3101683" y="4612522"/>
                          <a:pt x="2904651" y="4598228"/>
                        </a:cubicBezTo>
                        <a:cubicBezTo>
                          <a:pt x="2707619" y="4583934"/>
                          <a:pt x="2667534" y="4580604"/>
                          <a:pt x="2540399" y="4598228"/>
                        </a:cubicBezTo>
                        <a:cubicBezTo>
                          <a:pt x="2413264" y="4615852"/>
                          <a:pt x="2284584" y="4615613"/>
                          <a:pt x="2076805" y="4598228"/>
                        </a:cubicBezTo>
                        <a:cubicBezTo>
                          <a:pt x="1869026" y="4580843"/>
                          <a:pt x="1649330" y="4578019"/>
                          <a:pt x="1513869" y="4598228"/>
                        </a:cubicBezTo>
                        <a:cubicBezTo>
                          <a:pt x="1378408" y="4618437"/>
                          <a:pt x="849418" y="4617221"/>
                          <a:pt x="387998" y="4598228"/>
                        </a:cubicBezTo>
                        <a:cubicBezTo>
                          <a:pt x="167030" y="4604862"/>
                          <a:pt x="11477" y="4427091"/>
                          <a:pt x="0" y="4210230"/>
                        </a:cubicBezTo>
                        <a:cubicBezTo>
                          <a:pt x="-24176" y="4060977"/>
                          <a:pt x="-25517" y="3680098"/>
                          <a:pt x="0" y="3496747"/>
                        </a:cubicBezTo>
                        <a:cubicBezTo>
                          <a:pt x="25517" y="3313396"/>
                          <a:pt x="-10265" y="3032167"/>
                          <a:pt x="0" y="2783263"/>
                        </a:cubicBezTo>
                        <a:cubicBezTo>
                          <a:pt x="10265" y="2534359"/>
                          <a:pt x="-33447" y="2380344"/>
                          <a:pt x="0" y="2108002"/>
                        </a:cubicBezTo>
                        <a:cubicBezTo>
                          <a:pt x="33447" y="1835660"/>
                          <a:pt x="-13959" y="1711042"/>
                          <a:pt x="0" y="1509186"/>
                        </a:cubicBezTo>
                        <a:cubicBezTo>
                          <a:pt x="13959" y="1307330"/>
                          <a:pt x="10717" y="631118"/>
                          <a:pt x="0" y="38799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30CFE3-DB10-4F0A-8376-4D7554790633}"/>
              </a:ext>
            </a:extLst>
          </p:cNvPr>
          <p:cNvSpPr txBox="1"/>
          <p:nvPr/>
        </p:nvSpPr>
        <p:spPr>
          <a:xfrm>
            <a:off x="1055688" y="511165"/>
            <a:ext cx="1461481" cy="3619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溺水事件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FDDCFA-1A18-4053-8055-24C45A298729}"/>
              </a:ext>
            </a:extLst>
          </p:cNvPr>
          <p:cNvSpPr txBox="1"/>
          <p:nvPr/>
        </p:nvSpPr>
        <p:spPr>
          <a:xfrm>
            <a:off x="1073944" y="1701293"/>
            <a:ext cx="10044111" cy="42981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日，长沙某小区两个小孩跑到了小区人工湖玩耍一个孩子不慎落水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……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日，温州市永嘉县楠溪江水域，一名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岁左右的小女孩意外落水。其父母随后下水营救，一家三口不幸全部溺亡。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日，广东深圳龙华，一名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岁女孩在小区景观湖内溺亡。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日，湖南益阳来仪湖湿地公园，两名少年疑在湖边玩耍时落入水中，被救起时均已不幸身亡。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日，海南乐东县利国镇赤塘村，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个小孩结伴下水游泳，期间，一名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岁小孩游泳时失踪，最终不幸溺亡。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日，江苏省淮安市钵池山公园沙滩处有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人落水，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人获救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人不幸溺水身亡。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日，福建宁德市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人在大道头村炉金大桥附近落水均不幸溺亡。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22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日下午，廊坊固安县两名男孩到涿州市境内白沟河东岸游玩，期间不幸溺水身亡。</a:t>
            </a: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……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C97A6C-06DB-4172-A983-FD36920ACCAF}"/>
              </a:ext>
            </a:extLst>
          </p:cNvPr>
          <p:cNvSpPr txBox="1"/>
          <p:nvPr/>
        </p:nvSpPr>
        <p:spPr>
          <a:xfrm>
            <a:off x="9560010" y="5744584"/>
            <a:ext cx="1558045" cy="187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+mn-ea"/>
                <a:cs typeface="OPPOSans R" panose="00020600040101010101" pitchFamily="18" charset="-122"/>
              </a:rPr>
              <a:t>数据摘录于平安家园公众号</a:t>
            </a:r>
          </a:p>
        </p:txBody>
      </p:sp>
    </p:spTree>
    <p:extLst>
      <p:ext uri="{BB962C8B-B14F-4D97-AF65-F5344CB8AC3E}">
        <p14:creationId xmlns:p14="http://schemas.microsoft.com/office/powerpoint/2010/main" val="80301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CAA99B13-A118-412D-9A7B-C0BDAE024C69}"/>
              </a:ext>
            </a:extLst>
          </p:cNvPr>
          <p:cNvSpPr/>
          <p:nvPr/>
        </p:nvSpPr>
        <p:spPr>
          <a:xfrm>
            <a:off x="8610904" y="2171980"/>
            <a:ext cx="1111705" cy="478710"/>
          </a:xfrm>
          <a:custGeom>
            <a:avLst/>
            <a:gdLst>
              <a:gd name="connsiteX0" fmla="*/ 0 w 1111705"/>
              <a:gd name="connsiteY0" fmla="*/ 239355 h 478710"/>
              <a:gd name="connsiteX1" fmla="*/ 239355 w 1111705"/>
              <a:gd name="connsiteY1" fmla="*/ 0 h 478710"/>
              <a:gd name="connsiteX2" fmla="*/ 555853 w 1111705"/>
              <a:gd name="connsiteY2" fmla="*/ 0 h 478710"/>
              <a:gd name="connsiteX3" fmla="*/ 872350 w 1111705"/>
              <a:gd name="connsiteY3" fmla="*/ 0 h 478710"/>
              <a:gd name="connsiteX4" fmla="*/ 1111705 w 1111705"/>
              <a:gd name="connsiteY4" fmla="*/ 239355 h 478710"/>
              <a:gd name="connsiteX5" fmla="*/ 1111705 w 1111705"/>
              <a:gd name="connsiteY5" fmla="*/ 239355 h 478710"/>
              <a:gd name="connsiteX6" fmla="*/ 872350 w 1111705"/>
              <a:gd name="connsiteY6" fmla="*/ 478710 h 478710"/>
              <a:gd name="connsiteX7" fmla="*/ 549523 w 1111705"/>
              <a:gd name="connsiteY7" fmla="*/ 478710 h 478710"/>
              <a:gd name="connsiteX8" fmla="*/ 239355 w 1111705"/>
              <a:gd name="connsiteY8" fmla="*/ 478710 h 478710"/>
              <a:gd name="connsiteX9" fmla="*/ 0 w 1111705"/>
              <a:gd name="connsiteY9" fmla="*/ 239355 h 4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705" h="478710" fill="none" extrusionOk="0">
                <a:moveTo>
                  <a:pt x="0" y="239355"/>
                </a:moveTo>
                <a:cubicBezTo>
                  <a:pt x="-29765" y="102349"/>
                  <a:pt x="126247" y="15607"/>
                  <a:pt x="239355" y="0"/>
                </a:cubicBezTo>
                <a:cubicBezTo>
                  <a:pt x="358034" y="-20365"/>
                  <a:pt x="425386" y="14713"/>
                  <a:pt x="555853" y="0"/>
                </a:cubicBezTo>
                <a:cubicBezTo>
                  <a:pt x="686320" y="-14713"/>
                  <a:pt x="773088" y="25316"/>
                  <a:pt x="872350" y="0"/>
                </a:cubicBezTo>
                <a:cubicBezTo>
                  <a:pt x="1032544" y="-24517"/>
                  <a:pt x="1114174" y="95551"/>
                  <a:pt x="1111705" y="239355"/>
                </a:cubicBezTo>
                <a:lnTo>
                  <a:pt x="1111705" y="239355"/>
                </a:lnTo>
                <a:cubicBezTo>
                  <a:pt x="1087666" y="375494"/>
                  <a:pt x="988024" y="467313"/>
                  <a:pt x="872350" y="478710"/>
                </a:cubicBezTo>
                <a:cubicBezTo>
                  <a:pt x="733236" y="508005"/>
                  <a:pt x="629013" y="444473"/>
                  <a:pt x="549523" y="478710"/>
                </a:cubicBezTo>
                <a:cubicBezTo>
                  <a:pt x="470033" y="512947"/>
                  <a:pt x="333364" y="467653"/>
                  <a:pt x="239355" y="478710"/>
                </a:cubicBezTo>
                <a:cubicBezTo>
                  <a:pt x="97897" y="495278"/>
                  <a:pt x="25173" y="390252"/>
                  <a:pt x="0" y="239355"/>
                </a:cubicBezTo>
                <a:close/>
              </a:path>
              <a:path w="1111705" h="478710" stroke="0" extrusionOk="0">
                <a:moveTo>
                  <a:pt x="0" y="239355"/>
                </a:moveTo>
                <a:cubicBezTo>
                  <a:pt x="-9054" y="101578"/>
                  <a:pt x="77837" y="11006"/>
                  <a:pt x="239355" y="0"/>
                </a:cubicBezTo>
                <a:cubicBezTo>
                  <a:pt x="305253" y="-3954"/>
                  <a:pt x="411148" y="8410"/>
                  <a:pt x="568512" y="0"/>
                </a:cubicBezTo>
                <a:cubicBezTo>
                  <a:pt x="725876" y="-8410"/>
                  <a:pt x="800866" y="16254"/>
                  <a:pt x="872350" y="0"/>
                </a:cubicBezTo>
                <a:cubicBezTo>
                  <a:pt x="974239" y="-16580"/>
                  <a:pt x="1129722" y="115772"/>
                  <a:pt x="1111705" y="239355"/>
                </a:cubicBezTo>
                <a:lnTo>
                  <a:pt x="1111705" y="239355"/>
                </a:lnTo>
                <a:cubicBezTo>
                  <a:pt x="1139386" y="374831"/>
                  <a:pt x="1009641" y="468217"/>
                  <a:pt x="872350" y="478710"/>
                </a:cubicBezTo>
                <a:cubicBezTo>
                  <a:pt x="811315" y="481653"/>
                  <a:pt x="691274" y="474154"/>
                  <a:pt x="568512" y="478710"/>
                </a:cubicBezTo>
                <a:cubicBezTo>
                  <a:pt x="445750" y="483266"/>
                  <a:pt x="350479" y="442031"/>
                  <a:pt x="239355" y="478710"/>
                </a:cubicBezTo>
                <a:cubicBezTo>
                  <a:pt x="133225" y="493301"/>
                  <a:pt x="25148" y="377593"/>
                  <a:pt x="0" y="2393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28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dist="38100" dir="2700000" algn="tl" rotWithShape="0">
              <a:schemeClr val="accent1">
                <a:lumMod val="40000"/>
                <a:lumOff val="6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7D97C6BD-8CC2-4F63-A980-C57E18ECF668}"/>
              </a:ext>
            </a:extLst>
          </p:cNvPr>
          <p:cNvSpPr/>
          <p:nvPr/>
        </p:nvSpPr>
        <p:spPr>
          <a:xfrm>
            <a:off x="8610904" y="4857574"/>
            <a:ext cx="2813841" cy="478710"/>
          </a:xfrm>
          <a:custGeom>
            <a:avLst/>
            <a:gdLst>
              <a:gd name="connsiteX0" fmla="*/ 0 w 2813841"/>
              <a:gd name="connsiteY0" fmla="*/ 239355 h 478710"/>
              <a:gd name="connsiteX1" fmla="*/ 239355 w 2813841"/>
              <a:gd name="connsiteY1" fmla="*/ 0 h 478710"/>
              <a:gd name="connsiteX2" fmla="*/ 776435 w 2813841"/>
              <a:gd name="connsiteY2" fmla="*/ 0 h 478710"/>
              <a:gd name="connsiteX3" fmla="*/ 1360218 w 2813841"/>
              <a:gd name="connsiteY3" fmla="*/ 0 h 478710"/>
              <a:gd name="connsiteX4" fmla="*/ 1920649 w 2813841"/>
              <a:gd name="connsiteY4" fmla="*/ 0 h 478710"/>
              <a:gd name="connsiteX5" fmla="*/ 2574486 w 2813841"/>
              <a:gd name="connsiteY5" fmla="*/ 0 h 478710"/>
              <a:gd name="connsiteX6" fmla="*/ 2813841 w 2813841"/>
              <a:gd name="connsiteY6" fmla="*/ 239355 h 478710"/>
              <a:gd name="connsiteX7" fmla="*/ 2813841 w 2813841"/>
              <a:gd name="connsiteY7" fmla="*/ 239355 h 478710"/>
              <a:gd name="connsiteX8" fmla="*/ 2574486 w 2813841"/>
              <a:gd name="connsiteY8" fmla="*/ 478710 h 478710"/>
              <a:gd name="connsiteX9" fmla="*/ 2014055 w 2813841"/>
              <a:gd name="connsiteY9" fmla="*/ 478710 h 478710"/>
              <a:gd name="connsiteX10" fmla="*/ 1430272 w 2813841"/>
              <a:gd name="connsiteY10" fmla="*/ 478710 h 478710"/>
              <a:gd name="connsiteX11" fmla="*/ 916543 w 2813841"/>
              <a:gd name="connsiteY11" fmla="*/ 478710 h 478710"/>
              <a:gd name="connsiteX12" fmla="*/ 239355 w 2813841"/>
              <a:gd name="connsiteY12" fmla="*/ 478710 h 478710"/>
              <a:gd name="connsiteX13" fmla="*/ 0 w 2813841"/>
              <a:gd name="connsiteY13" fmla="*/ 239355 h 4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13841" h="478710" fill="none" extrusionOk="0">
                <a:moveTo>
                  <a:pt x="0" y="239355"/>
                </a:moveTo>
                <a:cubicBezTo>
                  <a:pt x="28002" y="82646"/>
                  <a:pt x="109632" y="-11612"/>
                  <a:pt x="239355" y="0"/>
                </a:cubicBezTo>
                <a:cubicBezTo>
                  <a:pt x="437281" y="-21747"/>
                  <a:pt x="510329" y="50454"/>
                  <a:pt x="776435" y="0"/>
                </a:cubicBezTo>
                <a:cubicBezTo>
                  <a:pt x="1042541" y="-50454"/>
                  <a:pt x="1177570" y="19804"/>
                  <a:pt x="1360218" y="0"/>
                </a:cubicBezTo>
                <a:cubicBezTo>
                  <a:pt x="1542866" y="-19804"/>
                  <a:pt x="1668279" y="9653"/>
                  <a:pt x="1920649" y="0"/>
                </a:cubicBezTo>
                <a:cubicBezTo>
                  <a:pt x="2173019" y="-9653"/>
                  <a:pt x="2249113" y="41427"/>
                  <a:pt x="2574486" y="0"/>
                </a:cubicBezTo>
                <a:cubicBezTo>
                  <a:pt x="2731851" y="18705"/>
                  <a:pt x="2812855" y="130606"/>
                  <a:pt x="2813841" y="239355"/>
                </a:cubicBezTo>
                <a:lnTo>
                  <a:pt x="2813841" y="239355"/>
                </a:lnTo>
                <a:cubicBezTo>
                  <a:pt x="2826906" y="363797"/>
                  <a:pt x="2702444" y="485432"/>
                  <a:pt x="2574486" y="478710"/>
                </a:cubicBezTo>
                <a:cubicBezTo>
                  <a:pt x="2325322" y="518477"/>
                  <a:pt x="2176476" y="434559"/>
                  <a:pt x="2014055" y="478710"/>
                </a:cubicBezTo>
                <a:cubicBezTo>
                  <a:pt x="1851634" y="522861"/>
                  <a:pt x="1584209" y="470413"/>
                  <a:pt x="1430272" y="478710"/>
                </a:cubicBezTo>
                <a:cubicBezTo>
                  <a:pt x="1276335" y="487007"/>
                  <a:pt x="1149430" y="460063"/>
                  <a:pt x="916543" y="478710"/>
                </a:cubicBezTo>
                <a:cubicBezTo>
                  <a:pt x="683656" y="497357"/>
                  <a:pt x="496345" y="406531"/>
                  <a:pt x="239355" y="478710"/>
                </a:cubicBezTo>
                <a:cubicBezTo>
                  <a:pt x="93606" y="505926"/>
                  <a:pt x="-2642" y="368042"/>
                  <a:pt x="0" y="239355"/>
                </a:cubicBezTo>
                <a:close/>
              </a:path>
              <a:path w="2813841" h="478710" stroke="0" extrusionOk="0">
                <a:moveTo>
                  <a:pt x="0" y="239355"/>
                </a:moveTo>
                <a:cubicBezTo>
                  <a:pt x="-9054" y="101578"/>
                  <a:pt x="77837" y="11006"/>
                  <a:pt x="239355" y="0"/>
                </a:cubicBezTo>
                <a:cubicBezTo>
                  <a:pt x="400316" y="-7924"/>
                  <a:pt x="572821" y="18946"/>
                  <a:pt x="869840" y="0"/>
                </a:cubicBezTo>
                <a:cubicBezTo>
                  <a:pt x="1166860" y="-18946"/>
                  <a:pt x="1217402" y="64082"/>
                  <a:pt x="1430272" y="0"/>
                </a:cubicBezTo>
                <a:cubicBezTo>
                  <a:pt x="1643142" y="-64082"/>
                  <a:pt x="1754375" y="15598"/>
                  <a:pt x="1967352" y="0"/>
                </a:cubicBezTo>
                <a:cubicBezTo>
                  <a:pt x="2180329" y="-15598"/>
                  <a:pt x="2333452" y="63607"/>
                  <a:pt x="2574486" y="0"/>
                </a:cubicBezTo>
                <a:cubicBezTo>
                  <a:pt x="2711777" y="-10493"/>
                  <a:pt x="2784204" y="102625"/>
                  <a:pt x="2813841" y="239355"/>
                </a:cubicBezTo>
                <a:lnTo>
                  <a:pt x="2813841" y="239355"/>
                </a:lnTo>
                <a:cubicBezTo>
                  <a:pt x="2793338" y="390850"/>
                  <a:pt x="2703326" y="446746"/>
                  <a:pt x="2574486" y="478710"/>
                </a:cubicBezTo>
                <a:cubicBezTo>
                  <a:pt x="2416752" y="548688"/>
                  <a:pt x="2127436" y="442234"/>
                  <a:pt x="1944001" y="478710"/>
                </a:cubicBezTo>
                <a:cubicBezTo>
                  <a:pt x="1760566" y="515186"/>
                  <a:pt x="1644379" y="427467"/>
                  <a:pt x="1406921" y="478710"/>
                </a:cubicBezTo>
                <a:cubicBezTo>
                  <a:pt x="1169463" y="529953"/>
                  <a:pt x="1093358" y="427702"/>
                  <a:pt x="823138" y="478710"/>
                </a:cubicBezTo>
                <a:cubicBezTo>
                  <a:pt x="552918" y="529718"/>
                  <a:pt x="411649" y="471199"/>
                  <a:pt x="239355" y="478710"/>
                </a:cubicBezTo>
                <a:cubicBezTo>
                  <a:pt x="125602" y="507112"/>
                  <a:pt x="13489" y="388071"/>
                  <a:pt x="0" y="2393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28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dist="38100" dir="2700000" algn="tl" rotWithShape="0">
              <a:schemeClr val="accent1">
                <a:lumMod val="40000"/>
                <a:lumOff val="6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CDB1D521-B4B1-401B-9ED2-D0DB94A773EF}"/>
              </a:ext>
            </a:extLst>
          </p:cNvPr>
          <p:cNvSpPr/>
          <p:nvPr/>
        </p:nvSpPr>
        <p:spPr>
          <a:xfrm>
            <a:off x="8610904" y="3962376"/>
            <a:ext cx="1111705" cy="478710"/>
          </a:xfrm>
          <a:custGeom>
            <a:avLst/>
            <a:gdLst>
              <a:gd name="connsiteX0" fmla="*/ 0 w 1111705"/>
              <a:gd name="connsiteY0" fmla="*/ 239355 h 478710"/>
              <a:gd name="connsiteX1" fmla="*/ 239355 w 1111705"/>
              <a:gd name="connsiteY1" fmla="*/ 0 h 478710"/>
              <a:gd name="connsiteX2" fmla="*/ 555853 w 1111705"/>
              <a:gd name="connsiteY2" fmla="*/ 0 h 478710"/>
              <a:gd name="connsiteX3" fmla="*/ 872350 w 1111705"/>
              <a:gd name="connsiteY3" fmla="*/ 0 h 478710"/>
              <a:gd name="connsiteX4" fmla="*/ 1111705 w 1111705"/>
              <a:gd name="connsiteY4" fmla="*/ 239355 h 478710"/>
              <a:gd name="connsiteX5" fmla="*/ 1111705 w 1111705"/>
              <a:gd name="connsiteY5" fmla="*/ 239355 h 478710"/>
              <a:gd name="connsiteX6" fmla="*/ 872350 w 1111705"/>
              <a:gd name="connsiteY6" fmla="*/ 478710 h 478710"/>
              <a:gd name="connsiteX7" fmla="*/ 549523 w 1111705"/>
              <a:gd name="connsiteY7" fmla="*/ 478710 h 478710"/>
              <a:gd name="connsiteX8" fmla="*/ 239355 w 1111705"/>
              <a:gd name="connsiteY8" fmla="*/ 478710 h 478710"/>
              <a:gd name="connsiteX9" fmla="*/ 0 w 1111705"/>
              <a:gd name="connsiteY9" fmla="*/ 239355 h 4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705" h="478710" fill="none" extrusionOk="0">
                <a:moveTo>
                  <a:pt x="0" y="239355"/>
                </a:moveTo>
                <a:cubicBezTo>
                  <a:pt x="-29765" y="102349"/>
                  <a:pt x="126247" y="15607"/>
                  <a:pt x="239355" y="0"/>
                </a:cubicBezTo>
                <a:cubicBezTo>
                  <a:pt x="358034" y="-20365"/>
                  <a:pt x="425386" y="14713"/>
                  <a:pt x="555853" y="0"/>
                </a:cubicBezTo>
                <a:cubicBezTo>
                  <a:pt x="686320" y="-14713"/>
                  <a:pt x="773088" y="25316"/>
                  <a:pt x="872350" y="0"/>
                </a:cubicBezTo>
                <a:cubicBezTo>
                  <a:pt x="1032544" y="-24517"/>
                  <a:pt x="1114174" y="95551"/>
                  <a:pt x="1111705" y="239355"/>
                </a:cubicBezTo>
                <a:lnTo>
                  <a:pt x="1111705" y="239355"/>
                </a:lnTo>
                <a:cubicBezTo>
                  <a:pt x="1087666" y="375494"/>
                  <a:pt x="988024" y="467313"/>
                  <a:pt x="872350" y="478710"/>
                </a:cubicBezTo>
                <a:cubicBezTo>
                  <a:pt x="733236" y="508005"/>
                  <a:pt x="629013" y="444473"/>
                  <a:pt x="549523" y="478710"/>
                </a:cubicBezTo>
                <a:cubicBezTo>
                  <a:pt x="470033" y="512947"/>
                  <a:pt x="333364" y="467653"/>
                  <a:pt x="239355" y="478710"/>
                </a:cubicBezTo>
                <a:cubicBezTo>
                  <a:pt x="97897" y="495278"/>
                  <a:pt x="25173" y="390252"/>
                  <a:pt x="0" y="239355"/>
                </a:cubicBezTo>
                <a:close/>
              </a:path>
              <a:path w="1111705" h="478710" stroke="0" extrusionOk="0">
                <a:moveTo>
                  <a:pt x="0" y="239355"/>
                </a:moveTo>
                <a:cubicBezTo>
                  <a:pt x="-9054" y="101578"/>
                  <a:pt x="77837" y="11006"/>
                  <a:pt x="239355" y="0"/>
                </a:cubicBezTo>
                <a:cubicBezTo>
                  <a:pt x="305253" y="-3954"/>
                  <a:pt x="411148" y="8410"/>
                  <a:pt x="568512" y="0"/>
                </a:cubicBezTo>
                <a:cubicBezTo>
                  <a:pt x="725876" y="-8410"/>
                  <a:pt x="800866" y="16254"/>
                  <a:pt x="872350" y="0"/>
                </a:cubicBezTo>
                <a:cubicBezTo>
                  <a:pt x="974239" y="-16580"/>
                  <a:pt x="1129722" y="115772"/>
                  <a:pt x="1111705" y="239355"/>
                </a:cubicBezTo>
                <a:lnTo>
                  <a:pt x="1111705" y="239355"/>
                </a:lnTo>
                <a:cubicBezTo>
                  <a:pt x="1139386" y="374831"/>
                  <a:pt x="1009641" y="468217"/>
                  <a:pt x="872350" y="478710"/>
                </a:cubicBezTo>
                <a:cubicBezTo>
                  <a:pt x="811315" y="481653"/>
                  <a:pt x="691274" y="474154"/>
                  <a:pt x="568512" y="478710"/>
                </a:cubicBezTo>
                <a:cubicBezTo>
                  <a:pt x="445750" y="483266"/>
                  <a:pt x="350479" y="442031"/>
                  <a:pt x="239355" y="478710"/>
                </a:cubicBezTo>
                <a:cubicBezTo>
                  <a:pt x="133225" y="493301"/>
                  <a:pt x="25148" y="377593"/>
                  <a:pt x="0" y="2393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28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dist="38100" dir="2700000" algn="tl" rotWithShape="0">
              <a:schemeClr val="accent1">
                <a:lumMod val="40000"/>
                <a:lumOff val="6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89EFE0AD-BED8-42B4-B389-553D379617D8}"/>
              </a:ext>
            </a:extLst>
          </p:cNvPr>
          <p:cNvSpPr/>
          <p:nvPr/>
        </p:nvSpPr>
        <p:spPr>
          <a:xfrm>
            <a:off x="8610904" y="3067178"/>
            <a:ext cx="1111705" cy="478710"/>
          </a:xfrm>
          <a:custGeom>
            <a:avLst/>
            <a:gdLst>
              <a:gd name="connsiteX0" fmla="*/ 0 w 1111705"/>
              <a:gd name="connsiteY0" fmla="*/ 239355 h 478710"/>
              <a:gd name="connsiteX1" fmla="*/ 239355 w 1111705"/>
              <a:gd name="connsiteY1" fmla="*/ 0 h 478710"/>
              <a:gd name="connsiteX2" fmla="*/ 555853 w 1111705"/>
              <a:gd name="connsiteY2" fmla="*/ 0 h 478710"/>
              <a:gd name="connsiteX3" fmla="*/ 872350 w 1111705"/>
              <a:gd name="connsiteY3" fmla="*/ 0 h 478710"/>
              <a:gd name="connsiteX4" fmla="*/ 1111705 w 1111705"/>
              <a:gd name="connsiteY4" fmla="*/ 239355 h 478710"/>
              <a:gd name="connsiteX5" fmla="*/ 1111705 w 1111705"/>
              <a:gd name="connsiteY5" fmla="*/ 239355 h 478710"/>
              <a:gd name="connsiteX6" fmla="*/ 872350 w 1111705"/>
              <a:gd name="connsiteY6" fmla="*/ 478710 h 478710"/>
              <a:gd name="connsiteX7" fmla="*/ 549523 w 1111705"/>
              <a:gd name="connsiteY7" fmla="*/ 478710 h 478710"/>
              <a:gd name="connsiteX8" fmla="*/ 239355 w 1111705"/>
              <a:gd name="connsiteY8" fmla="*/ 478710 h 478710"/>
              <a:gd name="connsiteX9" fmla="*/ 0 w 1111705"/>
              <a:gd name="connsiteY9" fmla="*/ 239355 h 4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705" h="478710" fill="none" extrusionOk="0">
                <a:moveTo>
                  <a:pt x="0" y="239355"/>
                </a:moveTo>
                <a:cubicBezTo>
                  <a:pt x="-29765" y="102349"/>
                  <a:pt x="126247" y="15607"/>
                  <a:pt x="239355" y="0"/>
                </a:cubicBezTo>
                <a:cubicBezTo>
                  <a:pt x="358034" y="-20365"/>
                  <a:pt x="425386" y="14713"/>
                  <a:pt x="555853" y="0"/>
                </a:cubicBezTo>
                <a:cubicBezTo>
                  <a:pt x="686320" y="-14713"/>
                  <a:pt x="773088" y="25316"/>
                  <a:pt x="872350" y="0"/>
                </a:cubicBezTo>
                <a:cubicBezTo>
                  <a:pt x="1032544" y="-24517"/>
                  <a:pt x="1114174" y="95551"/>
                  <a:pt x="1111705" y="239355"/>
                </a:cubicBezTo>
                <a:lnTo>
                  <a:pt x="1111705" y="239355"/>
                </a:lnTo>
                <a:cubicBezTo>
                  <a:pt x="1087666" y="375494"/>
                  <a:pt x="988024" y="467313"/>
                  <a:pt x="872350" y="478710"/>
                </a:cubicBezTo>
                <a:cubicBezTo>
                  <a:pt x="733236" y="508005"/>
                  <a:pt x="629013" y="444473"/>
                  <a:pt x="549523" y="478710"/>
                </a:cubicBezTo>
                <a:cubicBezTo>
                  <a:pt x="470033" y="512947"/>
                  <a:pt x="333364" y="467653"/>
                  <a:pt x="239355" y="478710"/>
                </a:cubicBezTo>
                <a:cubicBezTo>
                  <a:pt x="97897" y="495278"/>
                  <a:pt x="25173" y="390252"/>
                  <a:pt x="0" y="239355"/>
                </a:cubicBezTo>
                <a:close/>
              </a:path>
              <a:path w="1111705" h="478710" stroke="0" extrusionOk="0">
                <a:moveTo>
                  <a:pt x="0" y="239355"/>
                </a:moveTo>
                <a:cubicBezTo>
                  <a:pt x="-9054" y="101578"/>
                  <a:pt x="77837" y="11006"/>
                  <a:pt x="239355" y="0"/>
                </a:cubicBezTo>
                <a:cubicBezTo>
                  <a:pt x="305253" y="-3954"/>
                  <a:pt x="411148" y="8410"/>
                  <a:pt x="568512" y="0"/>
                </a:cubicBezTo>
                <a:cubicBezTo>
                  <a:pt x="725876" y="-8410"/>
                  <a:pt x="800866" y="16254"/>
                  <a:pt x="872350" y="0"/>
                </a:cubicBezTo>
                <a:cubicBezTo>
                  <a:pt x="974239" y="-16580"/>
                  <a:pt x="1129722" y="115772"/>
                  <a:pt x="1111705" y="239355"/>
                </a:cubicBezTo>
                <a:lnTo>
                  <a:pt x="1111705" y="239355"/>
                </a:lnTo>
                <a:cubicBezTo>
                  <a:pt x="1139386" y="374831"/>
                  <a:pt x="1009641" y="468217"/>
                  <a:pt x="872350" y="478710"/>
                </a:cubicBezTo>
                <a:cubicBezTo>
                  <a:pt x="811315" y="481653"/>
                  <a:pt x="691274" y="474154"/>
                  <a:pt x="568512" y="478710"/>
                </a:cubicBezTo>
                <a:cubicBezTo>
                  <a:pt x="445750" y="483266"/>
                  <a:pt x="350479" y="442031"/>
                  <a:pt x="239355" y="478710"/>
                </a:cubicBezTo>
                <a:cubicBezTo>
                  <a:pt x="133225" y="493301"/>
                  <a:pt x="25148" y="377593"/>
                  <a:pt x="0" y="2393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28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dist="38100" dir="2700000" algn="tl" rotWithShape="0">
              <a:schemeClr val="accent1">
                <a:lumMod val="40000"/>
                <a:lumOff val="6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9DFF64F5-08FB-4281-B145-5F76CACB4181}"/>
              </a:ext>
            </a:extLst>
          </p:cNvPr>
          <p:cNvSpPr/>
          <p:nvPr/>
        </p:nvSpPr>
        <p:spPr>
          <a:xfrm>
            <a:off x="1586880" y="2171980"/>
            <a:ext cx="1111705" cy="478710"/>
          </a:xfrm>
          <a:custGeom>
            <a:avLst/>
            <a:gdLst>
              <a:gd name="connsiteX0" fmla="*/ 0 w 1111705"/>
              <a:gd name="connsiteY0" fmla="*/ 239355 h 478710"/>
              <a:gd name="connsiteX1" fmla="*/ 239355 w 1111705"/>
              <a:gd name="connsiteY1" fmla="*/ 0 h 478710"/>
              <a:gd name="connsiteX2" fmla="*/ 555853 w 1111705"/>
              <a:gd name="connsiteY2" fmla="*/ 0 h 478710"/>
              <a:gd name="connsiteX3" fmla="*/ 872350 w 1111705"/>
              <a:gd name="connsiteY3" fmla="*/ 0 h 478710"/>
              <a:gd name="connsiteX4" fmla="*/ 1111705 w 1111705"/>
              <a:gd name="connsiteY4" fmla="*/ 239355 h 478710"/>
              <a:gd name="connsiteX5" fmla="*/ 1111705 w 1111705"/>
              <a:gd name="connsiteY5" fmla="*/ 239355 h 478710"/>
              <a:gd name="connsiteX6" fmla="*/ 872350 w 1111705"/>
              <a:gd name="connsiteY6" fmla="*/ 478710 h 478710"/>
              <a:gd name="connsiteX7" fmla="*/ 549523 w 1111705"/>
              <a:gd name="connsiteY7" fmla="*/ 478710 h 478710"/>
              <a:gd name="connsiteX8" fmla="*/ 239355 w 1111705"/>
              <a:gd name="connsiteY8" fmla="*/ 478710 h 478710"/>
              <a:gd name="connsiteX9" fmla="*/ 0 w 1111705"/>
              <a:gd name="connsiteY9" fmla="*/ 239355 h 4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705" h="478710" fill="none" extrusionOk="0">
                <a:moveTo>
                  <a:pt x="0" y="239355"/>
                </a:moveTo>
                <a:cubicBezTo>
                  <a:pt x="-29765" y="102349"/>
                  <a:pt x="126247" y="15607"/>
                  <a:pt x="239355" y="0"/>
                </a:cubicBezTo>
                <a:cubicBezTo>
                  <a:pt x="358034" y="-20365"/>
                  <a:pt x="425386" y="14713"/>
                  <a:pt x="555853" y="0"/>
                </a:cubicBezTo>
                <a:cubicBezTo>
                  <a:pt x="686320" y="-14713"/>
                  <a:pt x="773088" y="25316"/>
                  <a:pt x="872350" y="0"/>
                </a:cubicBezTo>
                <a:cubicBezTo>
                  <a:pt x="1032544" y="-24517"/>
                  <a:pt x="1114174" y="95551"/>
                  <a:pt x="1111705" y="239355"/>
                </a:cubicBezTo>
                <a:lnTo>
                  <a:pt x="1111705" y="239355"/>
                </a:lnTo>
                <a:cubicBezTo>
                  <a:pt x="1087666" y="375494"/>
                  <a:pt x="988024" y="467313"/>
                  <a:pt x="872350" y="478710"/>
                </a:cubicBezTo>
                <a:cubicBezTo>
                  <a:pt x="733236" y="508005"/>
                  <a:pt x="629013" y="444473"/>
                  <a:pt x="549523" y="478710"/>
                </a:cubicBezTo>
                <a:cubicBezTo>
                  <a:pt x="470033" y="512947"/>
                  <a:pt x="333364" y="467653"/>
                  <a:pt x="239355" y="478710"/>
                </a:cubicBezTo>
                <a:cubicBezTo>
                  <a:pt x="97897" y="495278"/>
                  <a:pt x="25173" y="390252"/>
                  <a:pt x="0" y="239355"/>
                </a:cubicBezTo>
                <a:close/>
              </a:path>
              <a:path w="1111705" h="478710" stroke="0" extrusionOk="0">
                <a:moveTo>
                  <a:pt x="0" y="239355"/>
                </a:moveTo>
                <a:cubicBezTo>
                  <a:pt x="-9054" y="101578"/>
                  <a:pt x="77837" y="11006"/>
                  <a:pt x="239355" y="0"/>
                </a:cubicBezTo>
                <a:cubicBezTo>
                  <a:pt x="305253" y="-3954"/>
                  <a:pt x="411148" y="8410"/>
                  <a:pt x="568512" y="0"/>
                </a:cubicBezTo>
                <a:cubicBezTo>
                  <a:pt x="725876" y="-8410"/>
                  <a:pt x="800866" y="16254"/>
                  <a:pt x="872350" y="0"/>
                </a:cubicBezTo>
                <a:cubicBezTo>
                  <a:pt x="974239" y="-16580"/>
                  <a:pt x="1129722" y="115772"/>
                  <a:pt x="1111705" y="239355"/>
                </a:cubicBezTo>
                <a:lnTo>
                  <a:pt x="1111705" y="239355"/>
                </a:lnTo>
                <a:cubicBezTo>
                  <a:pt x="1139386" y="374831"/>
                  <a:pt x="1009641" y="468217"/>
                  <a:pt x="872350" y="478710"/>
                </a:cubicBezTo>
                <a:cubicBezTo>
                  <a:pt x="811315" y="481653"/>
                  <a:pt x="691274" y="474154"/>
                  <a:pt x="568512" y="478710"/>
                </a:cubicBezTo>
                <a:cubicBezTo>
                  <a:pt x="445750" y="483266"/>
                  <a:pt x="350479" y="442031"/>
                  <a:pt x="239355" y="478710"/>
                </a:cubicBezTo>
                <a:cubicBezTo>
                  <a:pt x="133225" y="493301"/>
                  <a:pt x="25148" y="377593"/>
                  <a:pt x="0" y="2393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28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dist="38100" dir="2700000" algn="tl" rotWithShape="0">
              <a:schemeClr val="accent1">
                <a:lumMod val="40000"/>
                <a:lumOff val="6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C707E6DD-5C10-43D8-A148-A185F3BBF9EF}"/>
              </a:ext>
            </a:extLst>
          </p:cNvPr>
          <p:cNvSpPr/>
          <p:nvPr/>
        </p:nvSpPr>
        <p:spPr>
          <a:xfrm>
            <a:off x="1586880" y="4857574"/>
            <a:ext cx="1111705" cy="478710"/>
          </a:xfrm>
          <a:custGeom>
            <a:avLst/>
            <a:gdLst>
              <a:gd name="connsiteX0" fmla="*/ 0 w 1111705"/>
              <a:gd name="connsiteY0" fmla="*/ 239355 h 478710"/>
              <a:gd name="connsiteX1" fmla="*/ 239355 w 1111705"/>
              <a:gd name="connsiteY1" fmla="*/ 0 h 478710"/>
              <a:gd name="connsiteX2" fmla="*/ 555853 w 1111705"/>
              <a:gd name="connsiteY2" fmla="*/ 0 h 478710"/>
              <a:gd name="connsiteX3" fmla="*/ 872350 w 1111705"/>
              <a:gd name="connsiteY3" fmla="*/ 0 h 478710"/>
              <a:gd name="connsiteX4" fmla="*/ 1111705 w 1111705"/>
              <a:gd name="connsiteY4" fmla="*/ 239355 h 478710"/>
              <a:gd name="connsiteX5" fmla="*/ 1111705 w 1111705"/>
              <a:gd name="connsiteY5" fmla="*/ 239355 h 478710"/>
              <a:gd name="connsiteX6" fmla="*/ 872350 w 1111705"/>
              <a:gd name="connsiteY6" fmla="*/ 478710 h 478710"/>
              <a:gd name="connsiteX7" fmla="*/ 549523 w 1111705"/>
              <a:gd name="connsiteY7" fmla="*/ 478710 h 478710"/>
              <a:gd name="connsiteX8" fmla="*/ 239355 w 1111705"/>
              <a:gd name="connsiteY8" fmla="*/ 478710 h 478710"/>
              <a:gd name="connsiteX9" fmla="*/ 0 w 1111705"/>
              <a:gd name="connsiteY9" fmla="*/ 239355 h 4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705" h="478710" fill="none" extrusionOk="0">
                <a:moveTo>
                  <a:pt x="0" y="239355"/>
                </a:moveTo>
                <a:cubicBezTo>
                  <a:pt x="-29765" y="102349"/>
                  <a:pt x="126247" y="15607"/>
                  <a:pt x="239355" y="0"/>
                </a:cubicBezTo>
                <a:cubicBezTo>
                  <a:pt x="358034" y="-20365"/>
                  <a:pt x="425386" y="14713"/>
                  <a:pt x="555853" y="0"/>
                </a:cubicBezTo>
                <a:cubicBezTo>
                  <a:pt x="686320" y="-14713"/>
                  <a:pt x="773088" y="25316"/>
                  <a:pt x="872350" y="0"/>
                </a:cubicBezTo>
                <a:cubicBezTo>
                  <a:pt x="1032544" y="-24517"/>
                  <a:pt x="1114174" y="95551"/>
                  <a:pt x="1111705" y="239355"/>
                </a:cubicBezTo>
                <a:lnTo>
                  <a:pt x="1111705" y="239355"/>
                </a:lnTo>
                <a:cubicBezTo>
                  <a:pt x="1087666" y="375494"/>
                  <a:pt x="988024" y="467313"/>
                  <a:pt x="872350" y="478710"/>
                </a:cubicBezTo>
                <a:cubicBezTo>
                  <a:pt x="733236" y="508005"/>
                  <a:pt x="629013" y="444473"/>
                  <a:pt x="549523" y="478710"/>
                </a:cubicBezTo>
                <a:cubicBezTo>
                  <a:pt x="470033" y="512947"/>
                  <a:pt x="333364" y="467653"/>
                  <a:pt x="239355" y="478710"/>
                </a:cubicBezTo>
                <a:cubicBezTo>
                  <a:pt x="97897" y="495278"/>
                  <a:pt x="25173" y="390252"/>
                  <a:pt x="0" y="239355"/>
                </a:cubicBezTo>
                <a:close/>
              </a:path>
              <a:path w="1111705" h="478710" stroke="0" extrusionOk="0">
                <a:moveTo>
                  <a:pt x="0" y="239355"/>
                </a:moveTo>
                <a:cubicBezTo>
                  <a:pt x="-9054" y="101578"/>
                  <a:pt x="77837" y="11006"/>
                  <a:pt x="239355" y="0"/>
                </a:cubicBezTo>
                <a:cubicBezTo>
                  <a:pt x="305253" y="-3954"/>
                  <a:pt x="411148" y="8410"/>
                  <a:pt x="568512" y="0"/>
                </a:cubicBezTo>
                <a:cubicBezTo>
                  <a:pt x="725876" y="-8410"/>
                  <a:pt x="800866" y="16254"/>
                  <a:pt x="872350" y="0"/>
                </a:cubicBezTo>
                <a:cubicBezTo>
                  <a:pt x="974239" y="-16580"/>
                  <a:pt x="1129722" y="115772"/>
                  <a:pt x="1111705" y="239355"/>
                </a:cubicBezTo>
                <a:lnTo>
                  <a:pt x="1111705" y="239355"/>
                </a:lnTo>
                <a:cubicBezTo>
                  <a:pt x="1139386" y="374831"/>
                  <a:pt x="1009641" y="468217"/>
                  <a:pt x="872350" y="478710"/>
                </a:cubicBezTo>
                <a:cubicBezTo>
                  <a:pt x="811315" y="481653"/>
                  <a:pt x="691274" y="474154"/>
                  <a:pt x="568512" y="478710"/>
                </a:cubicBezTo>
                <a:cubicBezTo>
                  <a:pt x="445750" y="483266"/>
                  <a:pt x="350479" y="442031"/>
                  <a:pt x="239355" y="478710"/>
                </a:cubicBezTo>
                <a:cubicBezTo>
                  <a:pt x="133225" y="493301"/>
                  <a:pt x="25148" y="377593"/>
                  <a:pt x="0" y="2393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28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dist="38100" dir="2700000" algn="tl" rotWithShape="0">
              <a:schemeClr val="accent1">
                <a:lumMod val="40000"/>
                <a:lumOff val="6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0C86803-82D9-450C-9765-201951D82BD8}"/>
              </a:ext>
            </a:extLst>
          </p:cNvPr>
          <p:cNvSpPr/>
          <p:nvPr/>
        </p:nvSpPr>
        <p:spPr>
          <a:xfrm>
            <a:off x="1586880" y="3962376"/>
            <a:ext cx="1111705" cy="478710"/>
          </a:xfrm>
          <a:custGeom>
            <a:avLst/>
            <a:gdLst>
              <a:gd name="connsiteX0" fmla="*/ 0 w 1111705"/>
              <a:gd name="connsiteY0" fmla="*/ 239355 h 478710"/>
              <a:gd name="connsiteX1" fmla="*/ 239355 w 1111705"/>
              <a:gd name="connsiteY1" fmla="*/ 0 h 478710"/>
              <a:gd name="connsiteX2" fmla="*/ 555853 w 1111705"/>
              <a:gd name="connsiteY2" fmla="*/ 0 h 478710"/>
              <a:gd name="connsiteX3" fmla="*/ 872350 w 1111705"/>
              <a:gd name="connsiteY3" fmla="*/ 0 h 478710"/>
              <a:gd name="connsiteX4" fmla="*/ 1111705 w 1111705"/>
              <a:gd name="connsiteY4" fmla="*/ 239355 h 478710"/>
              <a:gd name="connsiteX5" fmla="*/ 1111705 w 1111705"/>
              <a:gd name="connsiteY5" fmla="*/ 239355 h 478710"/>
              <a:gd name="connsiteX6" fmla="*/ 872350 w 1111705"/>
              <a:gd name="connsiteY6" fmla="*/ 478710 h 478710"/>
              <a:gd name="connsiteX7" fmla="*/ 549523 w 1111705"/>
              <a:gd name="connsiteY7" fmla="*/ 478710 h 478710"/>
              <a:gd name="connsiteX8" fmla="*/ 239355 w 1111705"/>
              <a:gd name="connsiteY8" fmla="*/ 478710 h 478710"/>
              <a:gd name="connsiteX9" fmla="*/ 0 w 1111705"/>
              <a:gd name="connsiteY9" fmla="*/ 239355 h 4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705" h="478710" fill="none" extrusionOk="0">
                <a:moveTo>
                  <a:pt x="0" y="239355"/>
                </a:moveTo>
                <a:cubicBezTo>
                  <a:pt x="-29765" y="102349"/>
                  <a:pt x="126247" y="15607"/>
                  <a:pt x="239355" y="0"/>
                </a:cubicBezTo>
                <a:cubicBezTo>
                  <a:pt x="358034" y="-20365"/>
                  <a:pt x="425386" y="14713"/>
                  <a:pt x="555853" y="0"/>
                </a:cubicBezTo>
                <a:cubicBezTo>
                  <a:pt x="686320" y="-14713"/>
                  <a:pt x="773088" y="25316"/>
                  <a:pt x="872350" y="0"/>
                </a:cubicBezTo>
                <a:cubicBezTo>
                  <a:pt x="1032544" y="-24517"/>
                  <a:pt x="1114174" y="95551"/>
                  <a:pt x="1111705" y="239355"/>
                </a:cubicBezTo>
                <a:lnTo>
                  <a:pt x="1111705" y="239355"/>
                </a:lnTo>
                <a:cubicBezTo>
                  <a:pt x="1087666" y="375494"/>
                  <a:pt x="988024" y="467313"/>
                  <a:pt x="872350" y="478710"/>
                </a:cubicBezTo>
                <a:cubicBezTo>
                  <a:pt x="733236" y="508005"/>
                  <a:pt x="629013" y="444473"/>
                  <a:pt x="549523" y="478710"/>
                </a:cubicBezTo>
                <a:cubicBezTo>
                  <a:pt x="470033" y="512947"/>
                  <a:pt x="333364" y="467653"/>
                  <a:pt x="239355" y="478710"/>
                </a:cubicBezTo>
                <a:cubicBezTo>
                  <a:pt x="97897" y="495278"/>
                  <a:pt x="25173" y="390252"/>
                  <a:pt x="0" y="239355"/>
                </a:cubicBezTo>
                <a:close/>
              </a:path>
              <a:path w="1111705" h="478710" stroke="0" extrusionOk="0">
                <a:moveTo>
                  <a:pt x="0" y="239355"/>
                </a:moveTo>
                <a:cubicBezTo>
                  <a:pt x="-9054" y="101578"/>
                  <a:pt x="77837" y="11006"/>
                  <a:pt x="239355" y="0"/>
                </a:cubicBezTo>
                <a:cubicBezTo>
                  <a:pt x="305253" y="-3954"/>
                  <a:pt x="411148" y="8410"/>
                  <a:pt x="568512" y="0"/>
                </a:cubicBezTo>
                <a:cubicBezTo>
                  <a:pt x="725876" y="-8410"/>
                  <a:pt x="800866" y="16254"/>
                  <a:pt x="872350" y="0"/>
                </a:cubicBezTo>
                <a:cubicBezTo>
                  <a:pt x="974239" y="-16580"/>
                  <a:pt x="1129722" y="115772"/>
                  <a:pt x="1111705" y="239355"/>
                </a:cubicBezTo>
                <a:lnTo>
                  <a:pt x="1111705" y="239355"/>
                </a:lnTo>
                <a:cubicBezTo>
                  <a:pt x="1139386" y="374831"/>
                  <a:pt x="1009641" y="468217"/>
                  <a:pt x="872350" y="478710"/>
                </a:cubicBezTo>
                <a:cubicBezTo>
                  <a:pt x="811315" y="481653"/>
                  <a:pt x="691274" y="474154"/>
                  <a:pt x="568512" y="478710"/>
                </a:cubicBezTo>
                <a:cubicBezTo>
                  <a:pt x="445750" y="483266"/>
                  <a:pt x="350479" y="442031"/>
                  <a:pt x="239355" y="478710"/>
                </a:cubicBezTo>
                <a:cubicBezTo>
                  <a:pt x="133225" y="493301"/>
                  <a:pt x="25148" y="377593"/>
                  <a:pt x="0" y="2393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28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dist="38100" dir="2700000" algn="tl" rotWithShape="0">
              <a:schemeClr val="accent1">
                <a:lumMod val="40000"/>
                <a:lumOff val="6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93CAC05-51BF-4FED-A701-84DD133E0F22}"/>
              </a:ext>
            </a:extLst>
          </p:cNvPr>
          <p:cNvSpPr/>
          <p:nvPr/>
        </p:nvSpPr>
        <p:spPr>
          <a:xfrm>
            <a:off x="1586880" y="3067178"/>
            <a:ext cx="1111705" cy="478710"/>
          </a:xfrm>
          <a:custGeom>
            <a:avLst/>
            <a:gdLst>
              <a:gd name="connsiteX0" fmla="*/ 0 w 1111705"/>
              <a:gd name="connsiteY0" fmla="*/ 239355 h 478710"/>
              <a:gd name="connsiteX1" fmla="*/ 239355 w 1111705"/>
              <a:gd name="connsiteY1" fmla="*/ 0 h 478710"/>
              <a:gd name="connsiteX2" fmla="*/ 555853 w 1111705"/>
              <a:gd name="connsiteY2" fmla="*/ 0 h 478710"/>
              <a:gd name="connsiteX3" fmla="*/ 872350 w 1111705"/>
              <a:gd name="connsiteY3" fmla="*/ 0 h 478710"/>
              <a:gd name="connsiteX4" fmla="*/ 1111705 w 1111705"/>
              <a:gd name="connsiteY4" fmla="*/ 239355 h 478710"/>
              <a:gd name="connsiteX5" fmla="*/ 1111705 w 1111705"/>
              <a:gd name="connsiteY5" fmla="*/ 239355 h 478710"/>
              <a:gd name="connsiteX6" fmla="*/ 872350 w 1111705"/>
              <a:gd name="connsiteY6" fmla="*/ 478710 h 478710"/>
              <a:gd name="connsiteX7" fmla="*/ 549523 w 1111705"/>
              <a:gd name="connsiteY7" fmla="*/ 478710 h 478710"/>
              <a:gd name="connsiteX8" fmla="*/ 239355 w 1111705"/>
              <a:gd name="connsiteY8" fmla="*/ 478710 h 478710"/>
              <a:gd name="connsiteX9" fmla="*/ 0 w 1111705"/>
              <a:gd name="connsiteY9" fmla="*/ 239355 h 4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705" h="478710" fill="none" extrusionOk="0">
                <a:moveTo>
                  <a:pt x="0" y="239355"/>
                </a:moveTo>
                <a:cubicBezTo>
                  <a:pt x="-29765" y="102349"/>
                  <a:pt x="126247" y="15607"/>
                  <a:pt x="239355" y="0"/>
                </a:cubicBezTo>
                <a:cubicBezTo>
                  <a:pt x="358034" y="-20365"/>
                  <a:pt x="425386" y="14713"/>
                  <a:pt x="555853" y="0"/>
                </a:cubicBezTo>
                <a:cubicBezTo>
                  <a:pt x="686320" y="-14713"/>
                  <a:pt x="773088" y="25316"/>
                  <a:pt x="872350" y="0"/>
                </a:cubicBezTo>
                <a:cubicBezTo>
                  <a:pt x="1032544" y="-24517"/>
                  <a:pt x="1114174" y="95551"/>
                  <a:pt x="1111705" y="239355"/>
                </a:cubicBezTo>
                <a:lnTo>
                  <a:pt x="1111705" y="239355"/>
                </a:lnTo>
                <a:cubicBezTo>
                  <a:pt x="1087666" y="375494"/>
                  <a:pt x="988024" y="467313"/>
                  <a:pt x="872350" y="478710"/>
                </a:cubicBezTo>
                <a:cubicBezTo>
                  <a:pt x="733236" y="508005"/>
                  <a:pt x="629013" y="444473"/>
                  <a:pt x="549523" y="478710"/>
                </a:cubicBezTo>
                <a:cubicBezTo>
                  <a:pt x="470033" y="512947"/>
                  <a:pt x="333364" y="467653"/>
                  <a:pt x="239355" y="478710"/>
                </a:cubicBezTo>
                <a:cubicBezTo>
                  <a:pt x="97897" y="495278"/>
                  <a:pt x="25173" y="390252"/>
                  <a:pt x="0" y="239355"/>
                </a:cubicBezTo>
                <a:close/>
              </a:path>
              <a:path w="1111705" h="478710" stroke="0" extrusionOk="0">
                <a:moveTo>
                  <a:pt x="0" y="239355"/>
                </a:moveTo>
                <a:cubicBezTo>
                  <a:pt x="-9054" y="101578"/>
                  <a:pt x="77837" y="11006"/>
                  <a:pt x="239355" y="0"/>
                </a:cubicBezTo>
                <a:cubicBezTo>
                  <a:pt x="305253" y="-3954"/>
                  <a:pt x="411148" y="8410"/>
                  <a:pt x="568512" y="0"/>
                </a:cubicBezTo>
                <a:cubicBezTo>
                  <a:pt x="725876" y="-8410"/>
                  <a:pt x="800866" y="16254"/>
                  <a:pt x="872350" y="0"/>
                </a:cubicBezTo>
                <a:cubicBezTo>
                  <a:pt x="974239" y="-16580"/>
                  <a:pt x="1129722" y="115772"/>
                  <a:pt x="1111705" y="239355"/>
                </a:cubicBezTo>
                <a:lnTo>
                  <a:pt x="1111705" y="239355"/>
                </a:lnTo>
                <a:cubicBezTo>
                  <a:pt x="1139386" y="374831"/>
                  <a:pt x="1009641" y="468217"/>
                  <a:pt x="872350" y="478710"/>
                </a:cubicBezTo>
                <a:cubicBezTo>
                  <a:pt x="811315" y="481653"/>
                  <a:pt x="691274" y="474154"/>
                  <a:pt x="568512" y="478710"/>
                </a:cubicBezTo>
                <a:cubicBezTo>
                  <a:pt x="445750" y="483266"/>
                  <a:pt x="350479" y="442031"/>
                  <a:pt x="239355" y="478710"/>
                </a:cubicBezTo>
                <a:cubicBezTo>
                  <a:pt x="133225" y="493301"/>
                  <a:pt x="25148" y="377593"/>
                  <a:pt x="0" y="2393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lumOff val="50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28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dist="38100" dir="2700000" algn="tl" rotWithShape="0">
              <a:schemeClr val="accent1">
                <a:lumMod val="40000"/>
                <a:lumOff val="6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2D6D9F-0951-41F0-99B7-A5D157FFF2E2}"/>
              </a:ext>
            </a:extLst>
          </p:cNvPr>
          <p:cNvSpPr txBox="1"/>
          <p:nvPr/>
        </p:nvSpPr>
        <p:spPr>
          <a:xfrm>
            <a:off x="1809307" y="2226669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水库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ED96F9-F286-4F68-9930-C6CB1B1EDC72}"/>
              </a:ext>
            </a:extLst>
          </p:cNvPr>
          <p:cNvSpPr txBox="1"/>
          <p:nvPr/>
        </p:nvSpPr>
        <p:spPr>
          <a:xfrm>
            <a:off x="8853824" y="2226669"/>
            <a:ext cx="62586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水坑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1033AC2-91FE-40C2-B26D-C4F67BA3CBAD}"/>
              </a:ext>
            </a:extLst>
          </p:cNvPr>
          <p:cNvSpPr txBox="1"/>
          <p:nvPr/>
        </p:nvSpPr>
        <p:spPr>
          <a:xfrm>
            <a:off x="1809307" y="3123091"/>
            <a:ext cx="66685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河流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81475D-402D-4180-90F6-2B317769C032}"/>
              </a:ext>
            </a:extLst>
          </p:cNvPr>
          <p:cNvSpPr txBox="1"/>
          <p:nvPr/>
        </p:nvSpPr>
        <p:spPr>
          <a:xfrm>
            <a:off x="1809307" y="4019513"/>
            <a:ext cx="640786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湖泊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D2B530-AB91-48A5-AAD9-3AA6D6C719A4}"/>
              </a:ext>
            </a:extLst>
          </p:cNvPr>
          <p:cNvSpPr txBox="1"/>
          <p:nvPr/>
        </p:nvSpPr>
        <p:spPr>
          <a:xfrm>
            <a:off x="8853824" y="3123062"/>
            <a:ext cx="62586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池塘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C45AEF1-9DAC-489F-865F-3D994AD9F48C}"/>
              </a:ext>
            </a:extLst>
          </p:cNvPr>
          <p:cNvSpPr txBox="1"/>
          <p:nvPr/>
        </p:nvSpPr>
        <p:spPr>
          <a:xfrm>
            <a:off x="1809307" y="4915934"/>
            <a:ext cx="6668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沟渠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633065B-CEB9-4B73-A9B4-8A4DB09756AB}"/>
              </a:ext>
            </a:extLst>
          </p:cNvPr>
          <p:cNvSpPr txBox="1"/>
          <p:nvPr/>
        </p:nvSpPr>
        <p:spPr>
          <a:xfrm>
            <a:off x="8853824" y="4915934"/>
            <a:ext cx="247371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户外不明水域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……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5026A7-C95A-40DF-A253-7E28E46DDECE}"/>
              </a:ext>
            </a:extLst>
          </p:cNvPr>
          <p:cNvSpPr txBox="1"/>
          <p:nvPr/>
        </p:nvSpPr>
        <p:spPr>
          <a:xfrm>
            <a:off x="8853824" y="4017065"/>
            <a:ext cx="62586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海边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5C9DE3-03D1-4194-8F3A-8BAF37732F3C}"/>
              </a:ext>
            </a:extLst>
          </p:cNvPr>
          <p:cNvSpPr txBox="1"/>
          <p:nvPr/>
        </p:nvSpPr>
        <p:spPr>
          <a:xfrm>
            <a:off x="1057010" y="520895"/>
            <a:ext cx="2513509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易溺水的高发地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83D681F-6374-4457-B365-27A2A37EFA62}"/>
              </a:ext>
            </a:extLst>
          </p:cNvPr>
          <p:cNvSpPr/>
          <p:nvPr/>
        </p:nvSpPr>
        <p:spPr>
          <a:xfrm>
            <a:off x="3599864" y="1565911"/>
            <a:ext cx="4585322" cy="4263886"/>
          </a:xfrm>
          <a:prstGeom prst="ellipse">
            <a:avLst/>
          </a:prstGeom>
          <a:solidFill>
            <a:schemeClr val="accent1"/>
          </a:solidFill>
          <a:ln w="76200">
            <a:gradFill>
              <a:gsLst>
                <a:gs pos="35000">
                  <a:schemeClr val="accent1">
                    <a:alpha val="67000"/>
                    <a:lumMod val="0"/>
                    <a:lumOff val="100000"/>
                  </a:schemeClr>
                </a:gs>
                <a:gs pos="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A89529F-3015-48A7-B3CF-819BAD3670BC}"/>
              </a:ext>
            </a:extLst>
          </p:cNvPr>
          <p:cNvSpPr/>
          <p:nvPr/>
        </p:nvSpPr>
        <p:spPr>
          <a:xfrm>
            <a:off x="3083542" y="1472324"/>
            <a:ext cx="4688857" cy="43981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7040BF7-AB5B-418C-976D-9F6B853D4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46" y="1472324"/>
            <a:ext cx="4909773" cy="4357472"/>
          </a:xfrm>
          <a:prstGeom prst="rect">
            <a:avLst/>
          </a:prstGeom>
          <a:ln>
            <a:noFill/>
          </a:ln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E563DEDF-5B5A-4A90-89F5-2A5AB9C9CF31}"/>
              </a:ext>
            </a:extLst>
          </p:cNvPr>
          <p:cNvSpPr/>
          <p:nvPr/>
        </p:nvSpPr>
        <p:spPr>
          <a:xfrm>
            <a:off x="4934857" y="3003680"/>
            <a:ext cx="1388349" cy="1388349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乘号 13">
            <a:extLst>
              <a:ext uri="{FF2B5EF4-FFF2-40B4-BE49-F238E27FC236}">
                <a16:creationId xmlns:a16="http://schemas.microsoft.com/office/drawing/2014/main" id="{12BE00D5-11F8-4607-BB2B-17BE8CB65844}"/>
              </a:ext>
            </a:extLst>
          </p:cNvPr>
          <p:cNvSpPr/>
          <p:nvPr/>
        </p:nvSpPr>
        <p:spPr>
          <a:xfrm>
            <a:off x="4918125" y="2917596"/>
            <a:ext cx="1421814" cy="1560516"/>
          </a:xfrm>
          <a:prstGeom prst="mathMultiply">
            <a:avLst>
              <a:gd name="adj1" fmla="val 6727"/>
            </a:avLst>
          </a:prstGeom>
          <a:solidFill>
            <a:schemeClr val="accent3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1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B401DC9-FC69-4CBB-9FD6-494C61948DD0}"/>
              </a:ext>
            </a:extLst>
          </p:cNvPr>
          <p:cNvSpPr/>
          <p:nvPr/>
        </p:nvSpPr>
        <p:spPr>
          <a:xfrm>
            <a:off x="686723" y="1366178"/>
            <a:ext cx="6989773" cy="4484075"/>
          </a:xfrm>
          <a:custGeom>
            <a:avLst/>
            <a:gdLst>
              <a:gd name="connsiteX0" fmla="*/ 181592 w 6989773"/>
              <a:gd name="connsiteY0" fmla="*/ 3977638 h 4484075"/>
              <a:gd name="connsiteX1" fmla="*/ 73592 w 6989773"/>
              <a:gd name="connsiteY1" fmla="*/ 4085638 h 4484075"/>
              <a:gd name="connsiteX2" fmla="*/ 181592 w 6989773"/>
              <a:gd name="connsiteY2" fmla="*/ 4193638 h 4484075"/>
              <a:gd name="connsiteX3" fmla="*/ 289592 w 6989773"/>
              <a:gd name="connsiteY3" fmla="*/ 4085638 h 4484075"/>
              <a:gd name="connsiteX4" fmla="*/ 181592 w 6989773"/>
              <a:gd name="connsiteY4" fmla="*/ 3977638 h 4484075"/>
              <a:gd name="connsiteX5" fmla="*/ 180791 w 6989773"/>
              <a:gd name="connsiteY5" fmla="*/ 3257263 h 4484075"/>
              <a:gd name="connsiteX6" fmla="*/ 72791 w 6989773"/>
              <a:gd name="connsiteY6" fmla="*/ 3365263 h 4484075"/>
              <a:gd name="connsiteX7" fmla="*/ 180791 w 6989773"/>
              <a:gd name="connsiteY7" fmla="*/ 3473263 h 4484075"/>
              <a:gd name="connsiteX8" fmla="*/ 288791 w 6989773"/>
              <a:gd name="connsiteY8" fmla="*/ 3365263 h 4484075"/>
              <a:gd name="connsiteX9" fmla="*/ 180791 w 6989773"/>
              <a:gd name="connsiteY9" fmla="*/ 3257263 h 4484075"/>
              <a:gd name="connsiteX10" fmla="*/ 179990 w 6989773"/>
              <a:gd name="connsiteY10" fmla="*/ 2536888 h 4484075"/>
              <a:gd name="connsiteX11" fmla="*/ 71990 w 6989773"/>
              <a:gd name="connsiteY11" fmla="*/ 2644888 h 4484075"/>
              <a:gd name="connsiteX12" fmla="*/ 179990 w 6989773"/>
              <a:gd name="connsiteY12" fmla="*/ 2752888 h 4484075"/>
              <a:gd name="connsiteX13" fmla="*/ 287990 w 6989773"/>
              <a:gd name="connsiteY13" fmla="*/ 2644888 h 4484075"/>
              <a:gd name="connsiteX14" fmla="*/ 179990 w 6989773"/>
              <a:gd name="connsiteY14" fmla="*/ 2536888 h 4484075"/>
              <a:gd name="connsiteX15" fmla="*/ 179188 w 6989773"/>
              <a:gd name="connsiteY15" fmla="*/ 1816514 h 4484075"/>
              <a:gd name="connsiteX16" fmla="*/ 71188 w 6989773"/>
              <a:gd name="connsiteY16" fmla="*/ 1924514 h 4484075"/>
              <a:gd name="connsiteX17" fmla="*/ 179188 w 6989773"/>
              <a:gd name="connsiteY17" fmla="*/ 2032514 h 4484075"/>
              <a:gd name="connsiteX18" fmla="*/ 287188 w 6989773"/>
              <a:gd name="connsiteY18" fmla="*/ 1924514 h 4484075"/>
              <a:gd name="connsiteX19" fmla="*/ 179188 w 6989773"/>
              <a:gd name="connsiteY19" fmla="*/ 1816514 h 4484075"/>
              <a:gd name="connsiteX20" fmla="*/ 178387 w 6989773"/>
              <a:gd name="connsiteY20" fmla="*/ 1096139 h 4484075"/>
              <a:gd name="connsiteX21" fmla="*/ 70387 w 6989773"/>
              <a:gd name="connsiteY21" fmla="*/ 1204139 h 4484075"/>
              <a:gd name="connsiteX22" fmla="*/ 178387 w 6989773"/>
              <a:gd name="connsiteY22" fmla="*/ 1312139 h 4484075"/>
              <a:gd name="connsiteX23" fmla="*/ 286388 w 6989773"/>
              <a:gd name="connsiteY23" fmla="*/ 1204139 h 4484075"/>
              <a:gd name="connsiteX24" fmla="*/ 178387 w 6989773"/>
              <a:gd name="connsiteY24" fmla="*/ 1096139 h 4484075"/>
              <a:gd name="connsiteX25" fmla="*/ 177587 w 6989773"/>
              <a:gd name="connsiteY25" fmla="*/ 375764 h 4484075"/>
              <a:gd name="connsiteX26" fmla="*/ 69587 w 6989773"/>
              <a:gd name="connsiteY26" fmla="*/ 483765 h 4484075"/>
              <a:gd name="connsiteX27" fmla="*/ 177587 w 6989773"/>
              <a:gd name="connsiteY27" fmla="*/ 591764 h 4484075"/>
              <a:gd name="connsiteX28" fmla="*/ 285587 w 6989773"/>
              <a:gd name="connsiteY28" fmla="*/ 483765 h 4484075"/>
              <a:gd name="connsiteX29" fmla="*/ 177587 w 6989773"/>
              <a:gd name="connsiteY29" fmla="*/ 375764 h 4484075"/>
              <a:gd name="connsiteX30" fmla="*/ 284380 w 6989773"/>
              <a:gd name="connsiteY30" fmla="*/ 0 h 4484075"/>
              <a:gd name="connsiteX31" fmla="*/ 868108 w 6989773"/>
              <a:gd name="connsiteY31" fmla="*/ 0 h 4484075"/>
              <a:gd name="connsiteX32" fmla="*/ 1580257 w 6989773"/>
              <a:gd name="connsiteY32" fmla="*/ 0 h 4484075"/>
              <a:gd name="connsiteX33" fmla="*/ 2163986 w 6989773"/>
              <a:gd name="connsiteY33" fmla="*/ 0 h 4484075"/>
              <a:gd name="connsiteX34" fmla="*/ 2555084 w 6989773"/>
              <a:gd name="connsiteY34" fmla="*/ 0 h 4484075"/>
              <a:gd name="connsiteX35" fmla="*/ 3010392 w 6989773"/>
              <a:gd name="connsiteY35" fmla="*/ 0 h 4484075"/>
              <a:gd name="connsiteX36" fmla="*/ 3529910 w 6989773"/>
              <a:gd name="connsiteY36" fmla="*/ 0 h 4484075"/>
              <a:gd name="connsiteX37" fmla="*/ 4177849 w 6989773"/>
              <a:gd name="connsiteY37" fmla="*/ 0 h 4484075"/>
              <a:gd name="connsiteX38" fmla="*/ 4825787 w 6989773"/>
              <a:gd name="connsiteY38" fmla="*/ 0 h 4484075"/>
              <a:gd name="connsiteX39" fmla="*/ 5409516 w 6989773"/>
              <a:gd name="connsiteY39" fmla="*/ 0 h 4484075"/>
              <a:gd name="connsiteX40" fmla="*/ 5929034 w 6989773"/>
              <a:gd name="connsiteY40" fmla="*/ 0 h 4484075"/>
              <a:gd name="connsiteX41" fmla="*/ 6705393 w 6989773"/>
              <a:gd name="connsiteY41" fmla="*/ 0 h 4484075"/>
              <a:gd name="connsiteX42" fmla="*/ 6989773 w 6989773"/>
              <a:gd name="connsiteY42" fmla="*/ 284380 h 4484075"/>
              <a:gd name="connsiteX43" fmla="*/ 6989773 w 6989773"/>
              <a:gd name="connsiteY43" fmla="*/ 726251 h 4484075"/>
              <a:gd name="connsiteX44" fmla="*/ 6989773 w 6989773"/>
              <a:gd name="connsiteY44" fmla="*/ 1168123 h 4484075"/>
              <a:gd name="connsiteX45" fmla="*/ 6989773 w 6989773"/>
              <a:gd name="connsiteY45" fmla="*/ 1727453 h 4484075"/>
              <a:gd name="connsiteX46" fmla="*/ 6989773 w 6989773"/>
              <a:gd name="connsiteY46" fmla="*/ 2208478 h 4484075"/>
              <a:gd name="connsiteX47" fmla="*/ 6989773 w 6989773"/>
              <a:gd name="connsiteY47" fmla="*/ 2846115 h 4484075"/>
              <a:gd name="connsiteX48" fmla="*/ 6989773 w 6989773"/>
              <a:gd name="connsiteY48" fmla="*/ 3444599 h 4484075"/>
              <a:gd name="connsiteX49" fmla="*/ 6989773 w 6989773"/>
              <a:gd name="connsiteY49" fmla="*/ 4199695 h 4484075"/>
              <a:gd name="connsiteX50" fmla="*/ 6705393 w 6989773"/>
              <a:gd name="connsiteY50" fmla="*/ 4484075 h 4484075"/>
              <a:gd name="connsiteX51" fmla="*/ 6057454 w 6989773"/>
              <a:gd name="connsiteY51" fmla="*/ 4484075 h 4484075"/>
              <a:gd name="connsiteX52" fmla="*/ 5345306 w 6989773"/>
              <a:gd name="connsiteY52" fmla="*/ 4484075 h 4484075"/>
              <a:gd name="connsiteX53" fmla="*/ 4889998 w 6989773"/>
              <a:gd name="connsiteY53" fmla="*/ 4484075 h 4484075"/>
              <a:gd name="connsiteX54" fmla="*/ 4434689 w 6989773"/>
              <a:gd name="connsiteY54" fmla="*/ 4484075 h 4484075"/>
              <a:gd name="connsiteX55" fmla="*/ 3850961 w 6989773"/>
              <a:gd name="connsiteY55" fmla="*/ 4484075 h 4484075"/>
              <a:gd name="connsiteX56" fmla="*/ 3203022 w 6989773"/>
              <a:gd name="connsiteY56" fmla="*/ 4484075 h 4484075"/>
              <a:gd name="connsiteX57" fmla="*/ 2490874 w 6989773"/>
              <a:gd name="connsiteY57" fmla="*/ 4484075 h 4484075"/>
              <a:gd name="connsiteX58" fmla="*/ 2035565 w 6989773"/>
              <a:gd name="connsiteY58" fmla="*/ 4484075 h 4484075"/>
              <a:gd name="connsiteX59" fmla="*/ 1644467 w 6989773"/>
              <a:gd name="connsiteY59" fmla="*/ 4484075 h 4484075"/>
              <a:gd name="connsiteX60" fmla="*/ 932319 w 6989773"/>
              <a:gd name="connsiteY60" fmla="*/ 4484075 h 4484075"/>
              <a:gd name="connsiteX61" fmla="*/ 284380 w 6989773"/>
              <a:gd name="connsiteY61" fmla="*/ 4484075 h 4484075"/>
              <a:gd name="connsiteX62" fmla="*/ 0 w 6989773"/>
              <a:gd name="connsiteY62" fmla="*/ 4199695 h 4484075"/>
              <a:gd name="connsiteX63" fmla="*/ 0 w 6989773"/>
              <a:gd name="connsiteY63" fmla="*/ 3679517 h 4484075"/>
              <a:gd name="connsiteX64" fmla="*/ 0 w 6989773"/>
              <a:gd name="connsiteY64" fmla="*/ 3041880 h 4484075"/>
              <a:gd name="connsiteX65" fmla="*/ 0 w 6989773"/>
              <a:gd name="connsiteY65" fmla="*/ 2482550 h 4484075"/>
              <a:gd name="connsiteX66" fmla="*/ 0 w 6989773"/>
              <a:gd name="connsiteY66" fmla="*/ 1962372 h 4484075"/>
              <a:gd name="connsiteX67" fmla="*/ 0 w 6989773"/>
              <a:gd name="connsiteY67" fmla="*/ 1520501 h 4484075"/>
              <a:gd name="connsiteX68" fmla="*/ 0 w 6989773"/>
              <a:gd name="connsiteY68" fmla="*/ 1078630 h 4484075"/>
              <a:gd name="connsiteX69" fmla="*/ 0 w 6989773"/>
              <a:gd name="connsiteY69" fmla="*/ 284380 h 4484075"/>
              <a:gd name="connsiteX70" fmla="*/ 284380 w 6989773"/>
              <a:gd name="connsiteY70" fmla="*/ 0 h 448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989773" h="4484075" fill="none" extrusionOk="0">
                <a:moveTo>
                  <a:pt x="181592" y="3977638"/>
                </a:moveTo>
                <a:cubicBezTo>
                  <a:pt x="119893" y="3977863"/>
                  <a:pt x="79465" y="4033148"/>
                  <a:pt x="73592" y="4085638"/>
                </a:cubicBezTo>
                <a:cubicBezTo>
                  <a:pt x="66921" y="4161541"/>
                  <a:pt x="127773" y="4191591"/>
                  <a:pt x="181592" y="4193638"/>
                </a:cubicBezTo>
                <a:cubicBezTo>
                  <a:pt x="243468" y="4188291"/>
                  <a:pt x="302640" y="4151044"/>
                  <a:pt x="289592" y="4085638"/>
                </a:cubicBezTo>
                <a:cubicBezTo>
                  <a:pt x="293850" y="4019306"/>
                  <a:pt x="245543" y="3976203"/>
                  <a:pt x="181592" y="3977638"/>
                </a:cubicBezTo>
                <a:close/>
                <a:moveTo>
                  <a:pt x="180791" y="3257263"/>
                </a:moveTo>
                <a:cubicBezTo>
                  <a:pt x="138223" y="3260319"/>
                  <a:pt x="73964" y="3320600"/>
                  <a:pt x="72791" y="3365263"/>
                </a:cubicBezTo>
                <a:cubicBezTo>
                  <a:pt x="57015" y="3418983"/>
                  <a:pt x="125251" y="3472992"/>
                  <a:pt x="180791" y="3473263"/>
                </a:cubicBezTo>
                <a:cubicBezTo>
                  <a:pt x="240034" y="3455960"/>
                  <a:pt x="295783" y="3419838"/>
                  <a:pt x="288791" y="3365263"/>
                </a:cubicBezTo>
                <a:cubicBezTo>
                  <a:pt x="295658" y="3319409"/>
                  <a:pt x="252602" y="3256998"/>
                  <a:pt x="180791" y="3257263"/>
                </a:cubicBezTo>
                <a:close/>
                <a:moveTo>
                  <a:pt x="179990" y="2536888"/>
                </a:moveTo>
                <a:cubicBezTo>
                  <a:pt x="130902" y="2526061"/>
                  <a:pt x="73103" y="2582635"/>
                  <a:pt x="71990" y="2644888"/>
                </a:cubicBezTo>
                <a:cubicBezTo>
                  <a:pt x="82490" y="2709285"/>
                  <a:pt x="122805" y="2750756"/>
                  <a:pt x="179990" y="2752888"/>
                </a:cubicBezTo>
                <a:cubicBezTo>
                  <a:pt x="255236" y="2758377"/>
                  <a:pt x="289686" y="2694461"/>
                  <a:pt x="287990" y="2644888"/>
                </a:cubicBezTo>
                <a:cubicBezTo>
                  <a:pt x="286787" y="2582584"/>
                  <a:pt x="240468" y="2543127"/>
                  <a:pt x="179990" y="2536888"/>
                </a:cubicBezTo>
                <a:close/>
                <a:moveTo>
                  <a:pt x="179188" y="1816514"/>
                </a:moveTo>
                <a:cubicBezTo>
                  <a:pt x="110026" y="1814236"/>
                  <a:pt x="70989" y="1859453"/>
                  <a:pt x="71188" y="1924514"/>
                </a:cubicBezTo>
                <a:cubicBezTo>
                  <a:pt x="64870" y="1978682"/>
                  <a:pt x="111116" y="2042432"/>
                  <a:pt x="179188" y="2032514"/>
                </a:cubicBezTo>
                <a:cubicBezTo>
                  <a:pt x="246808" y="2037294"/>
                  <a:pt x="304575" y="1981657"/>
                  <a:pt x="287188" y="1924514"/>
                </a:cubicBezTo>
                <a:cubicBezTo>
                  <a:pt x="301243" y="1870962"/>
                  <a:pt x="253128" y="1825743"/>
                  <a:pt x="179188" y="1816514"/>
                </a:cubicBezTo>
                <a:close/>
                <a:moveTo>
                  <a:pt x="178387" y="1096139"/>
                </a:moveTo>
                <a:cubicBezTo>
                  <a:pt x="116259" y="1103631"/>
                  <a:pt x="85563" y="1135822"/>
                  <a:pt x="70387" y="1204139"/>
                </a:cubicBezTo>
                <a:cubicBezTo>
                  <a:pt x="57570" y="1257778"/>
                  <a:pt x="113138" y="1303250"/>
                  <a:pt x="178387" y="1312139"/>
                </a:cubicBezTo>
                <a:cubicBezTo>
                  <a:pt x="237691" y="1314670"/>
                  <a:pt x="296227" y="1271968"/>
                  <a:pt x="286388" y="1204139"/>
                </a:cubicBezTo>
                <a:cubicBezTo>
                  <a:pt x="290089" y="1128367"/>
                  <a:pt x="239136" y="1094154"/>
                  <a:pt x="178387" y="1096139"/>
                </a:cubicBezTo>
                <a:close/>
                <a:moveTo>
                  <a:pt x="177587" y="375764"/>
                </a:moveTo>
                <a:cubicBezTo>
                  <a:pt x="135296" y="379757"/>
                  <a:pt x="64751" y="427050"/>
                  <a:pt x="69587" y="483765"/>
                </a:cubicBezTo>
                <a:cubicBezTo>
                  <a:pt x="68838" y="544737"/>
                  <a:pt x="131009" y="594172"/>
                  <a:pt x="177587" y="591764"/>
                </a:cubicBezTo>
                <a:cubicBezTo>
                  <a:pt x="238571" y="591121"/>
                  <a:pt x="281054" y="536792"/>
                  <a:pt x="285587" y="483765"/>
                </a:cubicBezTo>
                <a:cubicBezTo>
                  <a:pt x="279757" y="438345"/>
                  <a:pt x="244892" y="385453"/>
                  <a:pt x="177587" y="375764"/>
                </a:cubicBezTo>
                <a:close/>
                <a:moveTo>
                  <a:pt x="284380" y="0"/>
                </a:moveTo>
                <a:cubicBezTo>
                  <a:pt x="502478" y="-22726"/>
                  <a:pt x="706303" y="31802"/>
                  <a:pt x="868108" y="0"/>
                </a:cubicBezTo>
                <a:cubicBezTo>
                  <a:pt x="1029913" y="-31802"/>
                  <a:pt x="1374931" y="37987"/>
                  <a:pt x="1580257" y="0"/>
                </a:cubicBezTo>
                <a:cubicBezTo>
                  <a:pt x="1785583" y="-37987"/>
                  <a:pt x="2023422" y="2899"/>
                  <a:pt x="2163986" y="0"/>
                </a:cubicBezTo>
                <a:cubicBezTo>
                  <a:pt x="2304550" y="-2899"/>
                  <a:pt x="2453506" y="30637"/>
                  <a:pt x="2555084" y="0"/>
                </a:cubicBezTo>
                <a:cubicBezTo>
                  <a:pt x="2656662" y="-30637"/>
                  <a:pt x="2787691" y="30190"/>
                  <a:pt x="3010392" y="0"/>
                </a:cubicBezTo>
                <a:cubicBezTo>
                  <a:pt x="3233093" y="-30190"/>
                  <a:pt x="3382280" y="61564"/>
                  <a:pt x="3529910" y="0"/>
                </a:cubicBezTo>
                <a:cubicBezTo>
                  <a:pt x="3677540" y="-61564"/>
                  <a:pt x="3864589" y="62161"/>
                  <a:pt x="4177849" y="0"/>
                </a:cubicBezTo>
                <a:cubicBezTo>
                  <a:pt x="4491109" y="-62161"/>
                  <a:pt x="4671571" y="57504"/>
                  <a:pt x="4825787" y="0"/>
                </a:cubicBezTo>
                <a:cubicBezTo>
                  <a:pt x="4980003" y="-57504"/>
                  <a:pt x="5216169" y="61712"/>
                  <a:pt x="5409516" y="0"/>
                </a:cubicBezTo>
                <a:cubicBezTo>
                  <a:pt x="5602863" y="-61712"/>
                  <a:pt x="5702146" y="22256"/>
                  <a:pt x="5929034" y="0"/>
                </a:cubicBezTo>
                <a:cubicBezTo>
                  <a:pt x="6155922" y="-22256"/>
                  <a:pt x="6436270" y="42250"/>
                  <a:pt x="6705393" y="0"/>
                </a:cubicBezTo>
                <a:cubicBezTo>
                  <a:pt x="6865332" y="30018"/>
                  <a:pt x="7025767" y="148920"/>
                  <a:pt x="6989773" y="284380"/>
                </a:cubicBezTo>
                <a:cubicBezTo>
                  <a:pt x="7032104" y="398114"/>
                  <a:pt x="6973945" y="541525"/>
                  <a:pt x="6989773" y="726251"/>
                </a:cubicBezTo>
                <a:cubicBezTo>
                  <a:pt x="7005601" y="910977"/>
                  <a:pt x="6949100" y="1034360"/>
                  <a:pt x="6989773" y="1168123"/>
                </a:cubicBezTo>
                <a:cubicBezTo>
                  <a:pt x="7030446" y="1301886"/>
                  <a:pt x="6980246" y="1501806"/>
                  <a:pt x="6989773" y="1727453"/>
                </a:cubicBezTo>
                <a:cubicBezTo>
                  <a:pt x="6999300" y="1953100"/>
                  <a:pt x="6933041" y="2030373"/>
                  <a:pt x="6989773" y="2208478"/>
                </a:cubicBezTo>
                <a:cubicBezTo>
                  <a:pt x="7046505" y="2386583"/>
                  <a:pt x="6916693" y="2655882"/>
                  <a:pt x="6989773" y="2846115"/>
                </a:cubicBezTo>
                <a:cubicBezTo>
                  <a:pt x="7062853" y="3036348"/>
                  <a:pt x="6929298" y="3294208"/>
                  <a:pt x="6989773" y="3444599"/>
                </a:cubicBezTo>
                <a:cubicBezTo>
                  <a:pt x="7050248" y="3594990"/>
                  <a:pt x="6960550" y="4023037"/>
                  <a:pt x="6989773" y="4199695"/>
                </a:cubicBezTo>
                <a:cubicBezTo>
                  <a:pt x="6992617" y="4353663"/>
                  <a:pt x="6819968" y="4494625"/>
                  <a:pt x="6705393" y="4484075"/>
                </a:cubicBezTo>
                <a:cubicBezTo>
                  <a:pt x="6468742" y="4484243"/>
                  <a:pt x="6354807" y="4414013"/>
                  <a:pt x="6057454" y="4484075"/>
                </a:cubicBezTo>
                <a:cubicBezTo>
                  <a:pt x="5760101" y="4554137"/>
                  <a:pt x="5640312" y="4416228"/>
                  <a:pt x="5345306" y="4484075"/>
                </a:cubicBezTo>
                <a:cubicBezTo>
                  <a:pt x="5050300" y="4551922"/>
                  <a:pt x="5062084" y="4482502"/>
                  <a:pt x="4889998" y="4484075"/>
                </a:cubicBezTo>
                <a:cubicBezTo>
                  <a:pt x="4717912" y="4485648"/>
                  <a:pt x="4599209" y="4453294"/>
                  <a:pt x="4434689" y="4484075"/>
                </a:cubicBezTo>
                <a:cubicBezTo>
                  <a:pt x="4270169" y="4514856"/>
                  <a:pt x="4065724" y="4424588"/>
                  <a:pt x="3850961" y="4484075"/>
                </a:cubicBezTo>
                <a:cubicBezTo>
                  <a:pt x="3636198" y="4543562"/>
                  <a:pt x="3455463" y="4464621"/>
                  <a:pt x="3203022" y="4484075"/>
                </a:cubicBezTo>
                <a:cubicBezTo>
                  <a:pt x="2950581" y="4503529"/>
                  <a:pt x="2769163" y="4468848"/>
                  <a:pt x="2490874" y="4484075"/>
                </a:cubicBezTo>
                <a:cubicBezTo>
                  <a:pt x="2212585" y="4499302"/>
                  <a:pt x="2150906" y="4460325"/>
                  <a:pt x="2035565" y="4484075"/>
                </a:cubicBezTo>
                <a:cubicBezTo>
                  <a:pt x="1920224" y="4507825"/>
                  <a:pt x="1725401" y="4462835"/>
                  <a:pt x="1644467" y="4484075"/>
                </a:cubicBezTo>
                <a:cubicBezTo>
                  <a:pt x="1563533" y="4505315"/>
                  <a:pt x="1227867" y="4444863"/>
                  <a:pt x="932319" y="4484075"/>
                </a:cubicBezTo>
                <a:cubicBezTo>
                  <a:pt x="636771" y="4523287"/>
                  <a:pt x="526281" y="4465894"/>
                  <a:pt x="284380" y="4484075"/>
                </a:cubicBezTo>
                <a:cubicBezTo>
                  <a:pt x="161431" y="4497096"/>
                  <a:pt x="-28826" y="4376551"/>
                  <a:pt x="0" y="4199695"/>
                </a:cubicBezTo>
                <a:cubicBezTo>
                  <a:pt x="-6697" y="3970220"/>
                  <a:pt x="59256" y="3820116"/>
                  <a:pt x="0" y="3679517"/>
                </a:cubicBezTo>
                <a:cubicBezTo>
                  <a:pt x="-59256" y="3538918"/>
                  <a:pt x="64313" y="3205767"/>
                  <a:pt x="0" y="3041880"/>
                </a:cubicBezTo>
                <a:cubicBezTo>
                  <a:pt x="-64313" y="2877993"/>
                  <a:pt x="2620" y="2623145"/>
                  <a:pt x="0" y="2482550"/>
                </a:cubicBezTo>
                <a:cubicBezTo>
                  <a:pt x="-2620" y="2341955"/>
                  <a:pt x="30275" y="2147051"/>
                  <a:pt x="0" y="1962372"/>
                </a:cubicBezTo>
                <a:cubicBezTo>
                  <a:pt x="-30275" y="1777693"/>
                  <a:pt x="7024" y="1701906"/>
                  <a:pt x="0" y="1520501"/>
                </a:cubicBezTo>
                <a:cubicBezTo>
                  <a:pt x="-7024" y="1339096"/>
                  <a:pt x="43228" y="1296275"/>
                  <a:pt x="0" y="1078630"/>
                </a:cubicBezTo>
                <a:cubicBezTo>
                  <a:pt x="-43228" y="860985"/>
                  <a:pt x="2538" y="523100"/>
                  <a:pt x="0" y="284380"/>
                </a:cubicBezTo>
                <a:cubicBezTo>
                  <a:pt x="-10276" y="118237"/>
                  <a:pt x="138516" y="-3734"/>
                  <a:pt x="284380" y="0"/>
                </a:cubicBezTo>
                <a:close/>
              </a:path>
              <a:path w="6989773" h="4484075" stroke="0" extrusionOk="0">
                <a:moveTo>
                  <a:pt x="181592" y="3977638"/>
                </a:moveTo>
                <a:cubicBezTo>
                  <a:pt x="111070" y="3970930"/>
                  <a:pt x="67682" y="4028209"/>
                  <a:pt x="73592" y="4085638"/>
                </a:cubicBezTo>
                <a:cubicBezTo>
                  <a:pt x="79934" y="4146620"/>
                  <a:pt x="114858" y="4193863"/>
                  <a:pt x="181592" y="4193638"/>
                </a:cubicBezTo>
                <a:cubicBezTo>
                  <a:pt x="230639" y="4203990"/>
                  <a:pt x="289030" y="4148391"/>
                  <a:pt x="289592" y="4085638"/>
                </a:cubicBezTo>
                <a:cubicBezTo>
                  <a:pt x="283218" y="4022504"/>
                  <a:pt x="243271" y="3978609"/>
                  <a:pt x="181592" y="3977638"/>
                </a:cubicBezTo>
                <a:close/>
                <a:moveTo>
                  <a:pt x="180791" y="3257263"/>
                </a:moveTo>
                <a:cubicBezTo>
                  <a:pt x="130134" y="3258329"/>
                  <a:pt x="77324" y="3296286"/>
                  <a:pt x="72791" y="3365263"/>
                </a:cubicBezTo>
                <a:cubicBezTo>
                  <a:pt x="71298" y="3424681"/>
                  <a:pt x="117164" y="3477010"/>
                  <a:pt x="180791" y="3473263"/>
                </a:cubicBezTo>
                <a:cubicBezTo>
                  <a:pt x="240192" y="3470922"/>
                  <a:pt x="285919" y="3428901"/>
                  <a:pt x="288791" y="3365263"/>
                </a:cubicBezTo>
                <a:cubicBezTo>
                  <a:pt x="304332" y="3314316"/>
                  <a:pt x="241829" y="3257597"/>
                  <a:pt x="180791" y="3257263"/>
                </a:cubicBezTo>
                <a:close/>
                <a:moveTo>
                  <a:pt x="179990" y="2536888"/>
                </a:moveTo>
                <a:cubicBezTo>
                  <a:pt x="107900" y="2534875"/>
                  <a:pt x="85765" y="2596507"/>
                  <a:pt x="71990" y="2644888"/>
                </a:cubicBezTo>
                <a:cubicBezTo>
                  <a:pt x="79017" y="2714995"/>
                  <a:pt x="120844" y="2758073"/>
                  <a:pt x="179990" y="2752888"/>
                </a:cubicBezTo>
                <a:cubicBezTo>
                  <a:pt x="240610" y="2754387"/>
                  <a:pt x="291548" y="2708893"/>
                  <a:pt x="287990" y="2644888"/>
                </a:cubicBezTo>
                <a:cubicBezTo>
                  <a:pt x="292382" y="2581396"/>
                  <a:pt x="240832" y="2531267"/>
                  <a:pt x="179990" y="2536888"/>
                </a:cubicBezTo>
                <a:close/>
                <a:moveTo>
                  <a:pt x="179188" y="1816514"/>
                </a:moveTo>
                <a:cubicBezTo>
                  <a:pt x="107055" y="1818564"/>
                  <a:pt x="65613" y="1861020"/>
                  <a:pt x="71188" y="1924514"/>
                </a:cubicBezTo>
                <a:cubicBezTo>
                  <a:pt x="60391" y="1983395"/>
                  <a:pt x="115573" y="2024425"/>
                  <a:pt x="179188" y="2032514"/>
                </a:cubicBezTo>
                <a:cubicBezTo>
                  <a:pt x="239402" y="2024851"/>
                  <a:pt x="277446" y="1989849"/>
                  <a:pt x="287188" y="1924514"/>
                </a:cubicBezTo>
                <a:cubicBezTo>
                  <a:pt x="284953" y="1868864"/>
                  <a:pt x="244118" y="1820439"/>
                  <a:pt x="179188" y="1816514"/>
                </a:cubicBezTo>
                <a:close/>
                <a:moveTo>
                  <a:pt x="178387" y="1096139"/>
                </a:moveTo>
                <a:cubicBezTo>
                  <a:pt x="118155" y="1110077"/>
                  <a:pt x="72575" y="1143194"/>
                  <a:pt x="70387" y="1204139"/>
                </a:cubicBezTo>
                <a:cubicBezTo>
                  <a:pt x="64531" y="1273082"/>
                  <a:pt x="108462" y="1312687"/>
                  <a:pt x="178387" y="1312139"/>
                </a:cubicBezTo>
                <a:cubicBezTo>
                  <a:pt x="243100" y="1322170"/>
                  <a:pt x="282093" y="1266051"/>
                  <a:pt x="286388" y="1204139"/>
                </a:cubicBezTo>
                <a:cubicBezTo>
                  <a:pt x="286640" y="1143053"/>
                  <a:pt x="232427" y="1095822"/>
                  <a:pt x="178387" y="1096139"/>
                </a:cubicBezTo>
                <a:close/>
                <a:moveTo>
                  <a:pt x="177587" y="375764"/>
                </a:moveTo>
                <a:cubicBezTo>
                  <a:pt x="123690" y="380714"/>
                  <a:pt x="64018" y="440934"/>
                  <a:pt x="69587" y="483765"/>
                </a:cubicBezTo>
                <a:cubicBezTo>
                  <a:pt x="68943" y="544705"/>
                  <a:pt x="107676" y="578145"/>
                  <a:pt x="177587" y="591764"/>
                </a:cubicBezTo>
                <a:cubicBezTo>
                  <a:pt x="251950" y="596375"/>
                  <a:pt x="284800" y="527071"/>
                  <a:pt x="285587" y="483765"/>
                </a:cubicBezTo>
                <a:cubicBezTo>
                  <a:pt x="299871" y="433116"/>
                  <a:pt x="222893" y="378911"/>
                  <a:pt x="177587" y="375764"/>
                </a:cubicBezTo>
                <a:close/>
                <a:moveTo>
                  <a:pt x="284380" y="0"/>
                </a:moveTo>
                <a:cubicBezTo>
                  <a:pt x="529855" y="-23188"/>
                  <a:pt x="688079" y="36789"/>
                  <a:pt x="932319" y="0"/>
                </a:cubicBezTo>
                <a:cubicBezTo>
                  <a:pt x="1176559" y="-36789"/>
                  <a:pt x="1290434" y="34695"/>
                  <a:pt x="1580257" y="0"/>
                </a:cubicBezTo>
                <a:cubicBezTo>
                  <a:pt x="1870080" y="-34695"/>
                  <a:pt x="1899206" y="29272"/>
                  <a:pt x="2035565" y="0"/>
                </a:cubicBezTo>
                <a:cubicBezTo>
                  <a:pt x="2171924" y="-29272"/>
                  <a:pt x="2504692" y="29611"/>
                  <a:pt x="2683504" y="0"/>
                </a:cubicBezTo>
                <a:cubicBezTo>
                  <a:pt x="2862316" y="-29611"/>
                  <a:pt x="3197761" y="59259"/>
                  <a:pt x="3395653" y="0"/>
                </a:cubicBezTo>
                <a:cubicBezTo>
                  <a:pt x="3593545" y="-59259"/>
                  <a:pt x="3722136" y="50752"/>
                  <a:pt x="3915171" y="0"/>
                </a:cubicBezTo>
                <a:cubicBezTo>
                  <a:pt x="4108206" y="-50752"/>
                  <a:pt x="4443316" y="31864"/>
                  <a:pt x="4627320" y="0"/>
                </a:cubicBezTo>
                <a:cubicBezTo>
                  <a:pt x="4811324" y="-31864"/>
                  <a:pt x="4901103" y="31720"/>
                  <a:pt x="5082628" y="0"/>
                </a:cubicBezTo>
                <a:cubicBezTo>
                  <a:pt x="5264153" y="-31720"/>
                  <a:pt x="5340776" y="37860"/>
                  <a:pt x="5473726" y="0"/>
                </a:cubicBezTo>
                <a:cubicBezTo>
                  <a:pt x="5606676" y="-37860"/>
                  <a:pt x="5697127" y="31288"/>
                  <a:pt x="5864824" y="0"/>
                </a:cubicBezTo>
                <a:cubicBezTo>
                  <a:pt x="6032521" y="-31288"/>
                  <a:pt x="6332655" y="38758"/>
                  <a:pt x="6705393" y="0"/>
                </a:cubicBezTo>
                <a:cubicBezTo>
                  <a:pt x="6866774" y="4540"/>
                  <a:pt x="6986898" y="142861"/>
                  <a:pt x="6989773" y="284380"/>
                </a:cubicBezTo>
                <a:cubicBezTo>
                  <a:pt x="7044087" y="514104"/>
                  <a:pt x="6916840" y="675584"/>
                  <a:pt x="6989773" y="922017"/>
                </a:cubicBezTo>
                <a:cubicBezTo>
                  <a:pt x="7062706" y="1168450"/>
                  <a:pt x="6929096" y="1210970"/>
                  <a:pt x="6989773" y="1481348"/>
                </a:cubicBezTo>
                <a:cubicBezTo>
                  <a:pt x="7050450" y="1751726"/>
                  <a:pt x="6933664" y="1918643"/>
                  <a:pt x="6989773" y="2040678"/>
                </a:cubicBezTo>
                <a:cubicBezTo>
                  <a:pt x="7045882" y="2162713"/>
                  <a:pt x="6976740" y="2397645"/>
                  <a:pt x="6989773" y="2600009"/>
                </a:cubicBezTo>
                <a:cubicBezTo>
                  <a:pt x="7002806" y="2802373"/>
                  <a:pt x="6987946" y="2923379"/>
                  <a:pt x="6989773" y="3159340"/>
                </a:cubicBezTo>
                <a:cubicBezTo>
                  <a:pt x="6991600" y="3395301"/>
                  <a:pt x="6939012" y="3446433"/>
                  <a:pt x="6989773" y="3679517"/>
                </a:cubicBezTo>
                <a:cubicBezTo>
                  <a:pt x="7040534" y="3912601"/>
                  <a:pt x="6981998" y="4026100"/>
                  <a:pt x="6989773" y="4199695"/>
                </a:cubicBezTo>
                <a:cubicBezTo>
                  <a:pt x="7004233" y="4314007"/>
                  <a:pt x="6846166" y="4485347"/>
                  <a:pt x="6705393" y="4484075"/>
                </a:cubicBezTo>
                <a:cubicBezTo>
                  <a:pt x="6524511" y="4567874"/>
                  <a:pt x="6163706" y="4464500"/>
                  <a:pt x="5993244" y="4484075"/>
                </a:cubicBezTo>
                <a:cubicBezTo>
                  <a:pt x="5822782" y="4503650"/>
                  <a:pt x="5492233" y="4477607"/>
                  <a:pt x="5345306" y="4484075"/>
                </a:cubicBezTo>
                <a:cubicBezTo>
                  <a:pt x="5198379" y="4490543"/>
                  <a:pt x="4996409" y="4449803"/>
                  <a:pt x="4697367" y="4484075"/>
                </a:cubicBezTo>
                <a:cubicBezTo>
                  <a:pt x="4398325" y="4518347"/>
                  <a:pt x="4221669" y="4430987"/>
                  <a:pt x="4049429" y="4484075"/>
                </a:cubicBezTo>
                <a:cubicBezTo>
                  <a:pt x="3877189" y="4537163"/>
                  <a:pt x="3792320" y="4446295"/>
                  <a:pt x="3594120" y="4484075"/>
                </a:cubicBezTo>
                <a:cubicBezTo>
                  <a:pt x="3395920" y="4521855"/>
                  <a:pt x="3037217" y="4431922"/>
                  <a:pt x="2881972" y="4484075"/>
                </a:cubicBezTo>
                <a:cubicBezTo>
                  <a:pt x="2726727" y="4536228"/>
                  <a:pt x="2513813" y="4436074"/>
                  <a:pt x="2298243" y="4484075"/>
                </a:cubicBezTo>
                <a:cubicBezTo>
                  <a:pt x="2082673" y="4532076"/>
                  <a:pt x="2024102" y="4440830"/>
                  <a:pt x="1907145" y="4484075"/>
                </a:cubicBezTo>
                <a:cubicBezTo>
                  <a:pt x="1790188" y="4527320"/>
                  <a:pt x="1601199" y="4444786"/>
                  <a:pt x="1323417" y="4484075"/>
                </a:cubicBezTo>
                <a:cubicBezTo>
                  <a:pt x="1045635" y="4523364"/>
                  <a:pt x="1021084" y="4465956"/>
                  <a:pt x="803898" y="4484075"/>
                </a:cubicBezTo>
                <a:cubicBezTo>
                  <a:pt x="586712" y="4502194"/>
                  <a:pt x="452054" y="4469789"/>
                  <a:pt x="284380" y="4484075"/>
                </a:cubicBezTo>
                <a:cubicBezTo>
                  <a:pt x="122455" y="4500474"/>
                  <a:pt x="20063" y="4342522"/>
                  <a:pt x="0" y="4199695"/>
                </a:cubicBezTo>
                <a:cubicBezTo>
                  <a:pt x="-7025" y="4057865"/>
                  <a:pt x="32785" y="3917658"/>
                  <a:pt x="0" y="3679517"/>
                </a:cubicBezTo>
                <a:cubicBezTo>
                  <a:pt x="-32785" y="3441376"/>
                  <a:pt x="21792" y="3236390"/>
                  <a:pt x="0" y="3120187"/>
                </a:cubicBezTo>
                <a:cubicBezTo>
                  <a:pt x="-21792" y="3003984"/>
                  <a:pt x="50633" y="2882337"/>
                  <a:pt x="0" y="2678315"/>
                </a:cubicBezTo>
                <a:cubicBezTo>
                  <a:pt x="-50633" y="2474293"/>
                  <a:pt x="51968" y="2279621"/>
                  <a:pt x="0" y="2158138"/>
                </a:cubicBezTo>
                <a:cubicBezTo>
                  <a:pt x="-51968" y="2036655"/>
                  <a:pt x="68262" y="1721171"/>
                  <a:pt x="0" y="1559654"/>
                </a:cubicBezTo>
                <a:cubicBezTo>
                  <a:pt x="-68262" y="1398137"/>
                  <a:pt x="1631" y="1224585"/>
                  <a:pt x="0" y="1078630"/>
                </a:cubicBezTo>
                <a:cubicBezTo>
                  <a:pt x="-1631" y="932675"/>
                  <a:pt x="47022" y="509473"/>
                  <a:pt x="0" y="284380"/>
                </a:cubicBezTo>
                <a:cubicBezTo>
                  <a:pt x="4594" y="127604"/>
                  <a:pt x="126596" y="-8992"/>
                  <a:pt x="284380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81592 w 6989773"/>
                      <a:gd name="connsiteY0" fmla="*/ 3977638 h 4484075"/>
                      <a:gd name="connsiteX1" fmla="*/ 73592 w 6989773"/>
                      <a:gd name="connsiteY1" fmla="*/ 4085638 h 4484075"/>
                      <a:gd name="connsiteX2" fmla="*/ 181592 w 6989773"/>
                      <a:gd name="connsiteY2" fmla="*/ 4193638 h 4484075"/>
                      <a:gd name="connsiteX3" fmla="*/ 289592 w 6989773"/>
                      <a:gd name="connsiteY3" fmla="*/ 4085638 h 4484075"/>
                      <a:gd name="connsiteX4" fmla="*/ 181592 w 6989773"/>
                      <a:gd name="connsiteY4" fmla="*/ 3977638 h 4484075"/>
                      <a:gd name="connsiteX5" fmla="*/ 180791 w 6989773"/>
                      <a:gd name="connsiteY5" fmla="*/ 3257263 h 4484075"/>
                      <a:gd name="connsiteX6" fmla="*/ 72791 w 6989773"/>
                      <a:gd name="connsiteY6" fmla="*/ 3365263 h 4484075"/>
                      <a:gd name="connsiteX7" fmla="*/ 180791 w 6989773"/>
                      <a:gd name="connsiteY7" fmla="*/ 3473263 h 4484075"/>
                      <a:gd name="connsiteX8" fmla="*/ 288791 w 6989773"/>
                      <a:gd name="connsiteY8" fmla="*/ 3365263 h 4484075"/>
                      <a:gd name="connsiteX9" fmla="*/ 180791 w 6989773"/>
                      <a:gd name="connsiteY9" fmla="*/ 3257263 h 4484075"/>
                      <a:gd name="connsiteX10" fmla="*/ 179990 w 6989773"/>
                      <a:gd name="connsiteY10" fmla="*/ 2536888 h 4484075"/>
                      <a:gd name="connsiteX11" fmla="*/ 71990 w 6989773"/>
                      <a:gd name="connsiteY11" fmla="*/ 2644888 h 4484075"/>
                      <a:gd name="connsiteX12" fmla="*/ 179990 w 6989773"/>
                      <a:gd name="connsiteY12" fmla="*/ 2752888 h 4484075"/>
                      <a:gd name="connsiteX13" fmla="*/ 287990 w 6989773"/>
                      <a:gd name="connsiteY13" fmla="*/ 2644888 h 4484075"/>
                      <a:gd name="connsiteX14" fmla="*/ 179990 w 6989773"/>
                      <a:gd name="connsiteY14" fmla="*/ 2536888 h 4484075"/>
                      <a:gd name="connsiteX15" fmla="*/ 179188 w 6989773"/>
                      <a:gd name="connsiteY15" fmla="*/ 1816514 h 4484075"/>
                      <a:gd name="connsiteX16" fmla="*/ 71188 w 6989773"/>
                      <a:gd name="connsiteY16" fmla="*/ 1924514 h 4484075"/>
                      <a:gd name="connsiteX17" fmla="*/ 179188 w 6989773"/>
                      <a:gd name="connsiteY17" fmla="*/ 2032514 h 4484075"/>
                      <a:gd name="connsiteX18" fmla="*/ 287188 w 6989773"/>
                      <a:gd name="connsiteY18" fmla="*/ 1924514 h 4484075"/>
                      <a:gd name="connsiteX19" fmla="*/ 179188 w 6989773"/>
                      <a:gd name="connsiteY19" fmla="*/ 1816514 h 4484075"/>
                      <a:gd name="connsiteX20" fmla="*/ 178387 w 6989773"/>
                      <a:gd name="connsiteY20" fmla="*/ 1096139 h 4484075"/>
                      <a:gd name="connsiteX21" fmla="*/ 70387 w 6989773"/>
                      <a:gd name="connsiteY21" fmla="*/ 1204139 h 4484075"/>
                      <a:gd name="connsiteX22" fmla="*/ 178387 w 6989773"/>
                      <a:gd name="connsiteY22" fmla="*/ 1312139 h 4484075"/>
                      <a:gd name="connsiteX23" fmla="*/ 286388 w 6989773"/>
                      <a:gd name="connsiteY23" fmla="*/ 1204139 h 4484075"/>
                      <a:gd name="connsiteX24" fmla="*/ 178387 w 6989773"/>
                      <a:gd name="connsiteY24" fmla="*/ 1096139 h 4484075"/>
                      <a:gd name="connsiteX25" fmla="*/ 177587 w 6989773"/>
                      <a:gd name="connsiteY25" fmla="*/ 375764 h 4484075"/>
                      <a:gd name="connsiteX26" fmla="*/ 69587 w 6989773"/>
                      <a:gd name="connsiteY26" fmla="*/ 483765 h 4484075"/>
                      <a:gd name="connsiteX27" fmla="*/ 177587 w 6989773"/>
                      <a:gd name="connsiteY27" fmla="*/ 591764 h 4484075"/>
                      <a:gd name="connsiteX28" fmla="*/ 285587 w 6989773"/>
                      <a:gd name="connsiteY28" fmla="*/ 483765 h 4484075"/>
                      <a:gd name="connsiteX29" fmla="*/ 177587 w 6989773"/>
                      <a:gd name="connsiteY29" fmla="*/ 375764 h 4484075"/>
                      <a:gd name="connsiteX30" fmla="*/ 284380 w 6989773"/>
                      <a:gd name="connsiteY30" fmla="*/ 0 h 4484075"/>
                      <a:gd name="connsiteX31" fmla="*/ 6705393 w 6989773"/>
                      <a:gd name="connsiteY31" fmla="*/ 0 h 4484075"/>
                      <a:gd name="connsiteX32" fmla="*/ 6989773 w 6989773"/>
                      <a:gd name="connsiteY32" fmla="*/ 284380 h 4484075"/>
                      <a:gd name="connsiteX33" fmla="*/ 6989773 w 6989773"/>
                      <a:gd name="connsiteY33" fmla="*/ 4199695 h 4484075"/>
                      <a:gd name="connsiteX34" fmla="*/ 6705393 w 6989773"/>
                      <a:gd name="connsiteY34" fmla="*/ 4484075 h 4484075"/>
                      <a:gd name="connsiteX35" fmla="*/ 284380 w 6989773"/>
                      <a:gd name="connsiteY35" fmla="*/ 4484075 h 4484075"/>
                      <a:gd name="connsiteX36" fmla="*/ 0 w 6989773"/>
                      <a:gd name="connsiteY36" fmla="*/ 4199695 h 4484075"/>
                      <a:gd name="connsiteX37" fmla="*/ 0 w 6989773"/>
                      <a:gd name="connsiteY37" fmla="*/ 284380 h 4484075"/>
                      <a:gd name="connsiteX38" fmla="*/ 284380 w 6989773"/>
                      <a:gd name="connsiteY38" fmla="*/ 0 h 448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6989773" h="4484075">
                        <a:moveTo>
                          <a:pt x="181592" y="3977638"/>
                        </a:moveTo>
                        <a:cubicBezTo>
                          <a:pt x="121945" y="3977638"/>
                          <a:pt x="73592" y="4025991"/>
                          <a:pt x="73592" y="4085638"/>
                        </a:cubicBezTo>
                        <a:cubicBezTo>
                          <a:pt x="73592" y="4145285"/>
                          <a:pt x="121945" y="4193638"/>
                          <a:pt x="181592" y="4193638"/>
                        </a:cubicBezTo>
                        <a:cubicBezTo>
                          <a:pt x="241239" y="4193638"/>
                          <a:pt x="289592" y="4145285"/>
                          <a:pt x="289592" y="4085638"/>
                        </a:cubicBezTo>
                        <a:cubicBezTo>
                          <a:pt x="289592" y="4025991"/>
                          <a:pt x="241239" y="3977638"/>
                          <a:pt x="181592" y="3977638"/>
                        </a:cubicBezTo>
                        <a:close/>
                        <a:moveTo>
                          <a:pt x="180791" y="3257263"/>
                        </a:moveTo>
                        <a:cubicBezTo>
                          <a:pt x="121144" y="3257263"/>
                          <a:pt x="72791" y="3305616"/>
                          <a:pt x="72791" y="3365263"/>
                        </a:cubicBezTo>
                        <a:cubicBezTo>
                          <a:pt x="72791" y="3424910"/>
                          <a:pt x="121144" y="3473263"/>
                          <a:pt x="180791" y="3473263"/>
                        </a:cubicBezTo>
                        <a:cubicBezTo>
                          <a:pt x="240438" y="3473263"/>
                          <a:pt x="288791" y="3424910"/>
                          <a:pt x="288791" y="3365263"/>
                        </a:cubicBezTo>
                        <a:cubicBezTo>
                          <a:pt x="288791" y="3305616"/>
                          <a:pt x="240438" y="3257263"/>
                          <a:pt x="180791" y="3257263"/>
                        </a:cubicBezTo>
                        <a:close/>
                        <a:moveTo>
                          <a:pt x="179990" y="2536888"/>
                        </a:moveTo>
                        <a:cubicBezTo>
                          <a:pt x="120343" y="2536888"/>
                          <a:pt x="71990" y="2585241"/>
                          <a:pt x="71990" y="2644888"/>
                        </a:cubicBezTo>
                        <a:cubicBezTo>
                          <a:pt x="71990" y="2704535"/>
                          <a:pt x="120343" y="2752888"/>
                          <a:pt x="179990" y="2752888"/>
                        </a:cubicBezTo>
                        <a:cubicBezTo>
                          <a:pt x="239637" y="2752888"/>
                          <a:pt x="287990" y="2704535"/>
                          <a:pt x="287990" y="2644888"/>
                        </a:cubicBezTo>
                        <a:cubicBezTo>
                          <a:pt x="287990" y="2585241"/>
                          <a:pt x="239637" y="2536888"/>
                          <a:pt x="179990" y="2536888"/>
                        </a:cubicBezTo>
                        <a:close/>
                        <a:moveTo>
                          <a:pt x="179188" y="1816514"/>
                        </a:moveTo>
                        <a:cubicBezTo>
                          <a:pt x="119541" y="1816514"/>
                          <a:pt x="71188" y="1864867"/>
                          <a:pt x="71188" y="1924514"/>
                        </a:cubicBezTo>
                        <a:cubicBezTo>
                          <a:pt x="71188" y="1984161"/>
                          <a:pt x="119541" y="2032514"/>
                          <a:pt x="179188" y="2032514"/>
                        </a:cubicBezTo>
                        <a:cubicBezTo>
                          <a:pt x="238835" y="2032514"/>
                          <a:pt x="287188" y="1984161"/>
                          <a:pt x="287188" y="1924514"/>
                        </a:cubicBezTo>
                        <a:cubicBezTo>
                          <a:pt x="287188" y="1864867"/>
                          <a:pt x="238835" y="1816514"/>
                          <a:pt x="179188" y="1816514"/>
                        </a:cubicBezTo>
                        <a:close/>
                        <a:moveTo>
                          <a:pt x="178387" y="1096139"/>
                        </a:moveTo>
                        <a:cubicBezTo>
                          <a:pt x="118741" y="1096139"/>
                          <a:pt x="70387" y="1144492"/>
                          <a:pt x="70387" y="1204139"/>
                        </a:cubicBezTo>
                        <a:cubicBezTo>
                          <a:pt x="70387" y="1263786"/>
                          <a:pt x="118741" y="1312139"/>
                          <a:pt x="178387" y="1312139"/>
                        </a:cubicBezTo>
                        <a:cubicBezTo>
                          <a:pt x="238034" y="1312139"/>
                          <a:pt x="286388" y="1263786"/>
                          <a:pt x="286388" y="1204139"/>
                        </a:cubicBezTo>
                        <a:cubicBezTo>
                          <a:pt x="286388" y="1144492"/>
                          <a:pt x="238034" y="1096139"/>
                          <a:pt x="178387" y="1096139"/>
                        </a:cubicBezTo>
                        <a:close/>
                        <a:moveTo>
                          <a:pt x="177587" y="375764"/>
                        </a:moveTo>
                        <a:cubicBezTo>
                          <a:pt x="117940" y="375764"/>
                          <a:pt x="69587" y="424117"/>
                          <a:pt x="69587" y="483765"/>
                        </a:cubicBezTo>
                        <a:cubicBezTo>
                          <a:pt x="69587" y="543411"/>
                          <a:pt x="117940" y="591764"/>
                          <a:pt x="177587" y="591764"/>
                        </a:cubicBezTo>
                        <a:cubicBezTo>
                          <a:pt x="237234" y="591764"/>
                          <a:pt x="285587" y="543411"/>
                          <a:pt x="285587" y="483765"/>
                        </a:cubicBezTo>
                        <a:cubicBezTo>
                          <a:pt x="285587" y="424117"/>
                          <a:pt x="237234" y="375764"/>
                          <a:pt x="177587" y="375764"/>
                        </a:cubicBezTo>
                        <a:close/>
                        <a:moveTo>
                          <a:pt x="284380" y="0"/>
                        </a:moveTo>
                        <a:lnTo>
                          <a:pt x="6705393" y="0"/>
                        </a:lnTo>
                        <a:cubicBezTo>
                          <a:pt x="6862452" y="0"/>
                          <a:pt x="6989773" y="127321"/>
                          <a:pt x="6989773" y="284380"/>
                        </a:cubicBezTo>
                        <a:lnTo>
                          <a:pt x="6989773" y="4199695"/>
                        </a:lnTo>
                        <a:cubicBezTo>
                          <a:pt x="6989773" y="4356754"/>
                          <a:pt x="6862452" y="4484075"/>
                          <a:pt x="6705393" y="4484075"/>
                        </a:cubicBezTo>
                        <a:lnTo>
                          <a:pt x="284380" y="4484075"/>
                        </a:lnTo>
                        <a:cubicBezTo>
                          <a:pt x="127321" y="4484075"/>
                          <a:pt x="0" y="4356754"/>
                          <a:pt x="0" y="4199695"/>
                        </a:cubicBezTo>
                        <a:lnTo>
                          <a:pt x="0" y="284380"/>
                        </a:lnTo>
                        <a:cubicBezTo>
                          <a:pt x="0" y="127321"/>
                          <a:pt x="127321" y="0"/>
                          <a:pt x="28438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dist="508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5C9DE3-03D1-4194-8F3A-8BAF37732F3C}"/>
              </a:ext>
            </a:extLst>
          </p:cNvPr>
          <p:cNvSpPr txBox="1"/>
          <p:nvPr/>
        </p:nvSpPr>
        <p:spPr>
          <a:xfrm>
            <a:off x="1044858" y="517552"/>
            <a:ext cx="3619053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易溺水的常见危险行为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14B0F01-E31C-4D37-892D-5638573A3434}"/>
              </a:ext>
            </a:extLst>
          </p:cNvPr>
          <p:cNvSpPr txBox="1"/>
          <p:nvPr/>
        </p:nvSpPr>
        <p:spPr>
          <a:xfrm>
            <a:off x="1123142" y="1623585"/>
            <a:ext cx="1846659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没有成人陪同游泳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4617016-C0D6-4658-BD68-7BA2E8A52BFA}"/>
              </a:ext>
            </a:extLst>
          </p:cNvPr>
          <p:cNvSpPr txBox="1"/>
          <p:nvPr/>
        </p:nvSpPr>
        <p:spPr>
          <a:xfrm>
            <a:off x="1123142" y="2537495"/>
            <a:ext cx="3462486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到野外开放性水域捉鱼虾、摸螺等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DAE73B7-D8FC-4C05-9625-D7AB6E42FE2D}"/>
              </a:ext>
            </a:extLst>
          </p:cNvPr>
          <p:cNvSpPr txBox="1"/>
          <p:nvPr/>
        </p:nvSpPr>
        <p:spPr>
          <a:xfrm>
            <a:off x="1123142" y="3451405"/>
            <a:ext cx="3462486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在水里或水域周围与同伴嬉戏打闹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54A2112-364D-4F05-B9BF-CC9F8438A273}"/>
              </a:ext>
            </a:extLst>
          </p:cNvPr>
          <p:cNvSpPr txBox="1"/>
          <p:nvPr/>
        </p:nvSpPr>
        <p:spPr>
          <a:xfrm>
            <a:off x="1123142" y="2994450"/>
            <a:ext cx="2769989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进行水上活动时不穿救生衣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380B1C6-6CF2-40DE-A672-D5B5D3552D28}"/>
              </a:ext>
            </a:extLst>
          </p:cNvPr>
          <p:cNvSpPr txBox="1"/>
          <p:nvPr/>
        </p:nvSpPr>
        <p:spPr>
          <a:xfrm>
            <a:off x="1123142" y="2080540"/>
            <a:ext cx="1615827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在雷雨天气游泳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270BFBB-AF2E-4ADF-9C36-D8DC31A1C675}"/>
              </a:ext>
            </a:extLst>
          </p:cNvPr>
          <p:cNvSpPr txBox="1"/>
          <p:nvPr/>
        </p:nvSpPr>
        <p:spPr>
          <a:xfrm>
            <a:off x="1123142" y="3908360"/>
            <a:ext cx="3462486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争强好胜，迫于同伴压力尝试冒险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9A9EF86-F0D0-40B1-99E9-F6B355A693E5}"/>
              </a:ext>
            </a:extLst>
          </p:cNvPr>
          <p:cNvSpPr txBox="1"/>
          <p:nvPr/>
        </p:nvSpPr>
        <p:spPr>
          <a:xfrm>
            <a:off x="1123142" y="4365315"/>
            <a:ext cx="4385816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饭后、剧烈运动、饮酒或者服用药物后游泳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3AD075D-2865-4CD2-9C2D-7449DA25A10C}"/>
              </a:ext>
            </a:extLst>
          </p:cNvPr>
          <p:cNvSpPr txBox="1"/>
          <p:nvPr/>
        </p:nvSpPr>
        <p:spPr>
          <a:xfrm>
            <a:off x="1123142" y="5279225"/>
            <a:ext cx="5078313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对自己的游泳能力认识不足所做出的大胆逞能行为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CE5171E-96A3-4014-B6F8-DF73F609A9E0}"/>
              </a:ext>
            </a:extLst>
          </p:cNvPr>
          <p:cNvSpPr txBox="1"/>
          <p:nvPr/>
        </p:nvSpPr>
        <p:spPr>
          <a:xfrm>
            <a:off x="1123142" y="4822270"/>
            <a:ext cx="3000821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身患感冒、眼疾等疾病去游泳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BAD1F5F-DF12-4D08-9B79-96F5FE696AF0}"/>
              </a:ext>
            </a:extLst>
          </p:cNvPr>
          <p:cNvGrpSpPr/>
          <p:nvPr/>
        </p:nvGrpSpPr>
        <p:grpSpPr>
          <a:xfrm>
            <a:off x="8708942" y="1456448"/>
            <a:ext cx="2359916" cy="4484075"/>
            <a:chOff x="8737975" y="1331701"/>
            <a:chExt cx="2450498" cy="465619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2D84A1E-14F5-4982-A190-D4F0168CD9FC}"/>
                </a:ext>
              </a:extLst>
            </p:cNvPr>
            <p:cNvSpPr/>
            <p:nvPr/>
          </p:nvSpPr>
          <p:spPr>
            <a:xfrm rot="907563">
              <a:off x="8737975" y="3064726"/>
              <a:ext cx="2271496" cy="283698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271496"/>
                        <a:gd name="connsiteY0" fmla="*/ 0 h 2836987"/>
                        <a:gd name="connsiteX1" fmla="*/ 499729 w 2271496"/>
                        <a:gd name="connsiteY1" fmla="*/ 0 h 2836987"/>
                        <a:gd name="connsiteX2" fmla="*/ 1022173 w 2271496"/>
                        <a:gd name="connsiteY2" fmla="*/ 0 h 2836987"/>
                        <a:gd name="connsiteX3" fmla="*/ 1612762 w 2271496"/>
                        <a:gd name="connsiteY3" fmla="*/ 0 h 2836987"/>
                        <a:gd name="connsiteX4" fmla="*/ 2271496 w 2271496"/>
                        <a:gd name="connsiteY4" fmla="*/ 0 h 2836987"/>
                        <a:gd name="connsiteX5" fmla="*/ 2271496 w 2271496"/>
                        <a:gd name="connsiteY5" fmla="*/ 510658 h 2836987"/>
                        <a:gd name="connsiteX6" fmla="*/ 2271496 w 2271496"/>
                        <a:gd name="connsiteY6" fmla="*/ 992945 h 2836987"/>
                        <a:gd name="connsiteX7" fmla="*/ 2271496 w 2271496"/>
                        <a:gd name="connsiteY7" fmla="*/ 1475233 h 2836987"/>
                        <a:gd name="connsiteX8" fmla="*/ 2271496 w 2271496"/>
                        <a:gd name="connsiteY8" fmla="*/ 2042631 h 2836987"/>
                        <a:gd name="connsiteX9" fmla="*/ 2271496 w 2271496"/>
                        <a:gd name="connsiteY9" fmla="*/ 2836987 h 2836987"/>
                        <a:gd name="connsiteX10" fmla="*/ 1680907 w 2271496"/>
                        <a:gd name="connsiteY10" fmla="*/ 2836987 h 2836987"/>
                        <a:gd name="connsiteX11" fmla="*/ 1135748 w 2271496"/>
                        <a:gd name="connsiteY11" fmla="*/ 2836987 h 2836987"/>
                        <a:gd name="connsiteX12" fmla="*/ 636019 w 2271496"/>
                        <a:gd name="connsiteY12" fmla="*/ 2836987 h 2836987"/>
                        <a:gd name="connsiteX13" fmla="*/ 0 w 2271496"/>
                        <a:gd name="connsiteY13" fmla="*/ 2836987 h 2836987"/>
                        <a:gd name="connsiteX14" fmla="*/ 0 w 2271496"/>
                        <a:gd name="connsiteY14" fmla="*/ 2326329 h 2836987"/>
                        <a:gd name="connsiteX15" fmla="*/ 0 w 2271496"/>
                        <a:gd name="connsiteY15" fmla="*/ 1758932 h 2836987"/>
                        <a:gd name="connsiteX16" fmla="*/ 0 w 2271496"/>
                        <a:gd name="connsiteY16" fmla="*/ 1134795 h 2836987"/>
                        <a:gd name="connsiteX17" fmla="*/ 0 w 2271496"/>
                        <a:gd name="connsiteY17" fmla="*/ 624137 h 2836987"/>
                        <a:gd name="connsiteX18" fmla="*/ 0 w 2271496"/>
                        <a:gd name="connsiteY18" fmla="*/ 0 h 28369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271496" h="2836987" fill="none" extrusionOk="0">
                          <a:moveTo>
                            <a:pt x="0" y="0"/>
                          </a:moveTo>
                          <a:cubicBezTo>
                            <a:pt x="149813" y="-5513"/>
                            <a:pt x="333661" y="26305"/>
                            <a:pt x="499729" y="0"/>
                          </a:cubicBezTo>
                          <a:cubicBezTo>
                            <a:pt x="665797" y="-26305"/>
                            <a:pt x="815280" y="13987"/>
                            <a:pt x="1022173" y="0"/>
                          </a:cubicBezTo>
                          <a:cubicBezTo>
                            <a:pt x="1229066" y="-13987"/>
                            <a:pt x="1431383" y="58389"/>
                            <a:pt x="1612762" y="0"/>
                          </a:cubicBezTo>
                          <a:cubicBezTo>
                            <a:pt x="1794141" y="-58389"/>
                            <a:pt x="2108740" y="54533"/>
                            <a:pt x="2271496" y="0"/>
                          </a:cubicBezTo>
                          <a:cubicBezTo>
                            <a:pt x="2327110" y="138867"/>
                            <a:pt x="2243328" y="319183"/>
                            <a:pt x="2271496" y="510658"/>
                          </a:cubicBezTo>
                          <a:cubicBezTo>
                            <a:pt x="2299664" y="702133"/>
                            <a:pt x="2260902" y="848006"/>
                            <a:pt x="2271496" y="992945"/>
                          </a:cubicBezTo>
                          <a:cubicBezTo>
                            <a:pt x="2282090" y="1137884"/>
                            <a:pt x="2267733" y="1354165"/>
                            <a:pt x="2271496" y="1475233"/>
                          </a:cubicBezTo>
                          <a:cubicBezTo>
                            <a:pt x="2275259" y="1596301"/>
                            <a:pt x="2236325" y="1844596"/>
                            <a:pt x="2271496" y="2042631"/>
                          </a:cubicBezTo>
                          <a:cubicBezTo>
                            <a:pt x="2306667" y="2240666"/>
                            <a:pt x="2264639" y="2650264"/>
                            <a:pt x="2271496" y="2836987"/>
                          </a:cubicBezTo>
                          <a:cubicBezTo>
                            <a:pt x="2092723" y="2888702"/>
                            <a:pt x="1866951" y="2818418"/>
                            <a:pt x="1680907" y="2836987"/>
                          </a:cubicBezTo>
                          <a:cubicBezTo>
                            <a:pt x="1494863" y="2855556"/>
                            <a:pt x="1391289" y="2799569"/>
                            <a:pt x="1135748" y="2836987"/>
                          </a:cubicBezTo>
                          <a:cubicBezTo>
                            <a:pt x="880207" y="2874405"/>
                            <a:pt x="770065" y="2825574"/>
                            <a:pt x="636019" y="2836987"/>
                          </a:cubicBezTo>
                          <a:cubicBezTo>
                            <a:pt x="501973" y="2848400"/>
                            <a:pt x="251063" y="2808975"/>
                            <a:pt x="0" y="2836987"/>
                          </a:cubicBezTo>
                          <a:cubicBezTo>
                            <a:pt x="-6802" y="2703343"/>
                            <a:pt x="44018" y="2521766"/>
                            <a:pt x="0" y="2326329"/>
                          </a:cubicBezTo>
                          <a:cubicBezTo>
                            <a:pt x="-44018" y="2130892"/>
                            <a:pt x="45963" y="1946841"/>
                            <a:pt x="0" y="1758932"/>
                          </a:cubicBezTo>
                          <a:cubicBezTo>
                            <a:pt x="-45963" y="1571023"/>
                            <a:pt x="66404" y="1397396"/>
                            <a:pt x="0" y="1134795"/>
                          </a:cubicBezTo>
                          <a:cubicBezTo>
                            <a:pt x="-66404" y="872194"/>
                            <a:pt x="47234" y="849452"/>
                            <a:pt x="0" y="624137"/>
                          </a:cubicBezTo>
                          <a:cubicBezTo>
                            <a:pt x="-47234" y="398822"/>
                            <a:pt x="23396" y="234911"/>
                            <a:pt x="0" y="0"/>
                          </a:cubicBezTo>
                          <a:close/>
                        </a:path>
                        <a:path w="2271496" h="2836987" stroke="0" extrusionOk="0">
                          <a:moveTo>
                            <a:pt x="0" y="0"/>
                          </a:moveTo>
                          <a:cubicBezTo>
                            <a:pt x="144644" y="-59955"/>
                            <a:pt x="304205" y="64711"/>
                            <a:pt x="545159" y="0"/>
                          </a:cubicBezTo>
                          <a:cubicBezTo>
                            <a:pt x="786113" y="-64711"/>
                            <a:pt x="872971" y="40968"/>
                            <a:pt x="1044888" y="0"/>
                          </a:cubicBezTo>
                          <a:cubicBezTo>
                            <a:pt x="1216805" y="-40968"/>
                            <a:pt x="1435828" y="28395"/>
                            <a:pt x="1658192" y="0"/>
                          </a:cubicBezTo>
                          <a:cubicBezTo>
                            <a:pt x="1880556" y="-28395"/>
                            <a:pt x="2140701" y="18323"/>
                            <a:pt x="2271496" y="0"/>
                          </a:cubicBezTo>
                          <a:cubicBezTo>
                            <a:pt x="2325812" y="128755"/>
                            <a:pt x="2249190" y="338540"/>
                            <a:pt x="2271496" y="539028"/>
                          </a:cubicBezTo>
                          <a:cubicBezTo>
                            <a:pt x="2293802" y="739516"/>
                            <a:pt x="2234572" y="848632"/>
                            <a:pt x="2271496" y="1049685"/>
                          </a:cubicBezTo>
                          <a:cubicBezTo>
                            <a:pt x="2308420" y="1250738"/>
                            <a:pt x="2253200" y="1491682"/>
                            <a:pt x="2271496" y="1617083"/>
                          </a:cubicBezTo>
                          <a:cubicBezTo>
                            <a:pt x="2289792" y="1742484"/>
                            <a:pt x="2247243" y="2054662"/>
                            <a:pt x="2271496" y="2184480"/>
                          </a:cubicBezTo>
                          <a:cubicBezTo>
                            <a:pt x="2295749" y="2314298"/>
                            <a:pt x="2247987" y="2668148"/>
                            <a:pt x="2271496" y="2836987"/>
                          </a:cubicBezTo>
                          <a:cubicBezTo>
                            <a:pt x="2027595" y="2887479"/>
                            <a:pt x="1997974" y="2779272"/>
                            <a:pt x="1749052" y="2836987"/>
                          </a:cubicBezTo>
                          <a:cubicBezTo>
                            <a:pt x="1500130" y="2894702"/>
                            <a:pt x="1345627" y="2824225"/>
                            <a:pt x="1181178" y="2836987"/>
                          </a:cubicBezTo>
                          <a:cubicBezTo>
                            <a:pt x="1016729" y="2849749"/>
                            <a:pt x="828934" y="2798576"/>
                            <a:pt x="636019" y="2836987"/>
                          </a:cubicBezTo>
                          <a:cubicBezTo>
                            <a:pt x="443104" y="2875398"/>
                            <a:pt x="168447" y="2798101"/>
                            <a:pt x="0" y="2836987"/>
                          </a:cubicBezTo>
                          <a:cubicBezTo>
                            <a:pt x="-64117" y="2692925"/>
                            <a:pt x="31471" y="2474164"/>
                            <a:pt x="0" y="2212850"/>
                          </a:cubicBezTo>
                          <a:cubicBezTo>
                            <a:pt x="-31471" y="1951536"/>
                            <a:pt x="23066" y="1879703"/>
                            <a:pt x="0" y="1588713"/>
                          </a:cubicBezTo>
                          <a:cubicBezTo>
                            <a:pt x="-23066" y="1297723"/>
                            <a:pt x="52995" y="1192510"/>
                            <a:pt x="0" y="1021315"/>
                          </a:cubicBezTo>
                          <a:cubicBezTo>
                            <a:pt x="-52995" y="850120"/>
                            <a:pt x="36688" y="24256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101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65274D8-D4E3-4310-A691-C883EEC87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563">
              <a:off x="8915684" y="3225072"/>
              <a:ext cx="2117869" cy="195445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6D951F9-AF02-4BE1-BC7C-E9338D9DB6ED}"/>
                </a:ext>
              </a:extLst>
            </p:cNvPr>
            <p:cNvSpPr/>
            <p:nvPr/>
          </p:nvSpPr>
          <p:spPr>
            <a:xfrm rot="20849020">
              <a:off x="8838845" y="1331701"/>
              <a:ext cx="2271496" cy="283698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271496"/>
                        <a:gd name="connsiteY0" fmla="*/ 0 h 2836987"/>
                        <a:gd name="connsiteX1" fmla="*/ 499729 w 2271496"/>
                        <a:gd name="connsiteY1" fmla="*/ 0 h 2836987"/>
                        <a:gd name="connsiteX2" fmla="*/ 1022173 w 2271496"/>
                        <a:gd name="connsiteY2" fmla="*/ 0 h 2836987"/>
                        <a:gd name="connsiteX3" fmla="*/ 1612762 w 2271496"/>
                        <a:gd name="connsiteY3" fmla="*/ 0 h 2836987"/>
                        <a:gd name="connsiteX4" fmla="*/ 2271496 w 2271496"/>
                        <a:gd name="connsiteY4" fmla="*/ 0 h 2836987"/>
                        <a:gd name="connsiteX5" fmla="*/ 2271496 w 2271496"/>
                        <a:gd name="connsiteY5" fmla="*/ 510658 h 2836987"/>
                        <a:gd name="connsiteX6" fmla="*/ 2271496 w 2271496"/>
                        <a:gd name="connsiteY6" fmla="*/ 992945 h 2836987"/>
                        <a:gd name="connsiteX7" fmla="*/ 2271496 w 2271496"/>
                        <a:gd name="connsiteY7" fmla="*/ 1475233 h 2836987"/>
                        <a:gd name="connsiteX8" fmla="*/ 2271496 w 2271496"/>
                        <a:gd name="connsiteY8" fmla="*/ 2042631 h 2836987"/>
                        <a:gd name="connsiteX9" fmla="*/ 2271496 w 2271496"/>
                        <a:gd name="connsiteY9" fmla="*/ 2836987 h 2836987"/>
                        <a:gd name="connsiteX10" fmla="*/ 1680907 w 2271496"/>
                        <a:gd name="connsiteY10" fmla="*/ 2836987 h 2836987"/>
                        <a:gd name="connsiteX11" fmla="*/ 1135748 w 2271496"/>
                        <a:gd name="connsiteY11" fmla="*/ 2836987 h 2836987"/>
                        <a:gd name="connsiteX12" fmla="*/ 636019 w 2271496"/>
                        <a:gd name="connsiteY12" fmla="*/ 2836987 h 2836987"/>
                        <a:gd name="connsiteX13" fmla="*/ 0 w 2271496"/>
                        <a:gd name="connsiteY13" fmla="*/ 2836987 h 2836987"/>
                        <a:gd name="connsiteX14" fmla="*/ 0 w 2271496"/>
                        <a:gd name="connsiteY14" fmla="*/ 2326329 h 2836987"/>
                        <a:gd name="connsiteX15" fmla="*/ 0 w 2271496"/>
                        <a:gd name="connsiteY15" fmla="*/ 1758932 h 2836987"/>
                        <a:gd name="connsiteX16" fmla="*/ 0 w 2271496"/>
                        <a:gd name="connsiteY16" fmla="*/ 1134795 h 2836987"/>
                        <a:gd name="connsiteX17" fmla="*/ 0 w 2271496"/>
                        <a:gd name="connsiteY17" fmla="*/ 624137 h 2836987"/>
                        <a:gd name="connsiteX18" fmla="*/ 0 w 2271496"/>
                        <a:gd name="connsiteY18" fmla="*/ 0 h 28369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271496" h="2836987" fill="none" extrusionOk="0">
                          <a:moveTo>
                            <a:pt x="0" y="0"/>
                          </a:moveTo>
                          <a:cubicBezTo>
                            <a:pt x="149813" y="-5513"/>
                            <a:pt x="333661" y="26305"/>
                            <a:pt x="499729" y="0"/>
                          </a:cubicBezTo>
                          <a:cubicBezTo>
                            <a:pt x="665797" y="-26305"/>
                            <a:pt x="815280" y="13987"/>
                            <a:pt x="1022173" y="0"/>
                          </a:cubicBezTo>
                          <a:cubicBezTo>
                            <a:pt x="1229066" y="-13987"/>
                            <a:pt x="1431383" y="58389"/>
                            <a:pt x="1612762" y="0"/>
                          </a:cubicBezTo>
                          <a:cubicBezTo>
                            <a:pt x="1794141" y="-58389"/>
                            <a:pt x="2108740" y="54533"/>
                            <a:pt x="2271496" y="0"/>
                          </a:cubicBezTo>
                          <a:cubicBezTo>
                            <a:pt x="2327110" y="138867"/>
                            <a:pt x="2243328" y="319183"/>
                            <a:pt x="2271496" y="510658"/>
                          </a:cubicBezTo>
                          <a:cubicBezTo>
                            <a:pt x="2299664" y="702133"/>
                            <a:pt x="2260902" y="848006"/>
                            <a:pt x="2271496" y="992945"/>
                          </a:cubicBezTo>
                          <a:cubicBezTo>
                            <a:pt x="2282090" y="1137884"/>
                            <a:pt x="2267733" y="1354165"/>
                            <a:pt x="2271496" y="1475233"/>
                          </a:cubicBezTo>
                          <a:cubicBezTo>
                            <a:pt x="2275259" y="1596301"/>
                            <a:pt x="2236325" y="1844596"/>
                            <a:pt x="2271496" y="2042631"/>
                          </a:cubicBezTo>
                          <a:cubicBezTo>
                            <a:pt x="2306667" y="2240666"/>
                            <a:pt x="2264639" y="2650264"/>
                            <a:pt x="2271496" y="2836987"/>
                          </a:cubicBezTo>
                          <a:cubicBezTo>
                            <a:pt x="2092723" y="2888702"/>
                            <a:pt x="1866951" y="2818418"/>
                            <a:pt x="1680907" y="2836987"/>
                          </a:cubicBezTo>
                          <a:cubicBezTo>
                            <a:pt x="1494863" y="2855556"/>
                            <a:pt x="1391289" y="2799569"/>
                            <a:pt x="1135748" y="2836987"/>
                          </a:cubicBezTo>
                          <a:cubicBezTo>
                            <a:pt x="880207" y="2874405"/>
                            <a:pt x="770065" y="2825574"/>
                            <a:pt x="636019" y="2836987"/>
                          </a:cubicBezTo>
                          <a:cubicBezTo>
                            <a:pt x="501973" y="2848400"/>
                            <a:pt x="251063" y="2808975"/>
                            <a:pt x="0" y="2836987"/>
                          </a:cubicBezTo>
                          <a:cubicBezTo>
                            <a:pt x="-6802" y="2703343"/>
                            <a:pt x="44018" y="2521766"/>
                            <a:pt x="0" y="2326329"/>
                          </a:cubicBezTo>
                          <a:cubicBezTo>
                            <a:pt x="-44018" y="2130892"/>
                            <a:pt x="45963" y="1946841"/>
                            <a:pt x="0" y="1758932"/>
                          </a:cubicBezTo>
                          <a:cubicBezTo>
                            <a:pt x="-45963" y="1571023"/>
                            <a:pt x="66404" y="1397396"/>
                            <a:pt x="0" y="1134795"/>
                          </a:cubicBezTo>
                          <a:cubicBezTo>
                            <a:pt x="-66404" y="872194"/>
                            <a:pt x="47234" y="849452"/>
                            <a:pt x="0" y="624137"/>
                          </a:cubicBezTo>
                          <a:cubicBezTo>
                            <a:pt x="-47234" y="398822"/>
                            <a:pt x="23396" y="234911"/>
                            <a:pt x="0" y="0"/>
                          </a:cubicBezTo>
                          <a:close/>
                        </a:path>
                        <a:path w="2271496" h="2836987" stroke="0" extrusionOk="0">
                          <a:moveTo>
                            <a:pt x="0" y="0"/>
                          </a:moveTo>
                          <a:cubicBezTo>
                            <a:pt x="144644" y="-59955"/>
                            <a:pt x="304205" y="64711"/>
                            <a:pt x="545159" y="0"/>
                          </a:cubicBezTo>
                          <a:cubicBezTo>
                            <a:pt x="786113" y="-64711"/>
                            <a:pt x="872971" y="40968"/>
                            <a:pt x="1044888" y="0"/>
                          </a:cubicBezTo>
                          <a:cubicBezTo>
                            <a:pt x="1216805" y="-40968"/>
                            <a:pt x="1435828" y="28395"/>
                            <a:pt x="1658192" y="0"/>
                          </a:cubicBezTo>
                          <a:cubicBezTo>
                            <a:pt x="1880556" y="-28395"/>
                            <a:pt x="2140701" y="18323"/>
                            <a:pt x="2271496" y="0"/>
                          </a:cubicBezTo>
                          <a:cubicBezTo>
                            <a:pt x="2325812" y="128755"/>
                            <a:pt x="2249190" y="338540"/>
                            <a:pt x="2271496" y="539028"/>
                          </a:cubicBezTo>
                          <a:cubicBezTo>
                            <a:pt x="2293802" y="739516"/>
                            <a:pt x="2234572" y="848632"/>
                            <a:pt x="2271496" y="1049685"/>
                          </a:cubicBezTo>
                          <a:cubicBezTo>
                            <a:pt x="2308420" y="1250738"/>
                            <a:pt x="2253200" y="1491682"/>
                            <a:pt x="2271496" y="1617083"/>
                          </a:cubicBezTo>
                          <a:cubicBezTo>
                            <a:pt x="2289792" y="1742484"/>
                            <a:pt x="2247243" y="2054662"/>
                            <a:pt x="2271496" y="2184480"/>
                          </a:cubicBezTo>
                          <a:cubicBezTo>
                            <a:pt x="2295749" y="2314298"/>
                            <a:pt x="2247987" y="2668148"/>
                            <a:pt x="2271496" y="2836987"/>
                          </a:cubicBezTo>
                          <a:cubicBezTo>
                            <a:pt x="2027595" y="2887479"/>
                            <a:pt x="1997974" y="2779272"/>
                            <a:pt x="1749052" y="2836987"/>
                          </a:cubicBezTo>
                          <a:cubicBezTo>
                            <a:pt x="1500130" y="2894702"/>
                            <a:pt x="1345627" y="2824225"/>
                            <a:pt x="1181178" y="2836987"/>
                          </a:cubicBezTo>
                          <a:cubicBezTo>
                            <a:pt x="1016729" y="2849749"/>
                            <a:pt x="828934" y="2798576"/>
                            <a:pt x="636019" y="2836987"/>
                          </a:cubicBezTo>
                          <a:cubicBezTo>
                            <a:pt x="443104" y="2875398"/>
                            <a:pt x="168447" y="2798101"/>
                            <a:pt x="0" y="2836987"/>
                          </a:cubicBezTo>
                          <a:cubicBezTo>
                            <a:pt x="-64117" y="2692925"/>
                            <a:pt x="31471" y="2474164"/>
                            <a:pt x="0" y="2212850"/>
                          </a:cubicBezTo>
                          <a:cubicBezTo>
                            <a:pt x="-31471" y="1951536"/>
                            <a:pt x="23066" y="1879703"/>
                            <a:pt x="0" y="1588713"/>
                          </a:cubicBezTo>
                          <a:cubicBezTo>
                            <a:pt x="-23066" y="1297723"/>
                            <a:pt x="52995" y="1192510"/>
                            <a:pt x="0" y="1021315"/>
                          </a:cubicBezTo>
                          <a:cubicBezTo>
                            <a:pt x="-52995" y="850120"/>
                            <a:pt x="36688" y="24256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101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" name="图片 4" descr="一群人正在游泳&#10;&#10;描述已自动生成">
              <a:extLst>
                <a:ext uri="{FF2B5EF4-FFF2-40B4-BE49-F238E27FC236}">
                  <a16:creationId xmlns:a16="http://schemas.microsoft.com/office/drawing/2014/main" id="{0C4F3B2C-E031-4A28-9B15-430379112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49020">
              <a:off x="8849668" y="1495168"/>
              <a:ext cx="2117869" cy="1954455"/>
            </a:xfrm>
            <a:prstGeom prst="rect">
              <a:avLst/>
            </a:prstGeom>
          </p:spPr>
        </p:pic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61F39F0E-BA90-47D5-B902-1041ACD58F01}"/>
                </a:ext>
              </a:extLst>
            </p:cNvPr>
            <p:cNvSpPr/>
            <p:nvPr/>
          </p:nvSpPr>
          <p:spPr>
            <a:xfrm>
              <a:off x="10677612" y="3355828"/>
              <a:ext cx="504777" cy="504777"/>
            </a:xfrm>
            <a:prstGeom prst="ellipse">
              <a:avLst/>
            </a:prstGeom>
            <a:noFill/>
            <a:ln w="444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乘号 86">
              <a:extLst>
                <a:ext uri="{FF2B5EF4-FFF2-40B4-BE49-F238E27FC236}">
                  <a16:creationId xmlns:a16="http://schemas.microsoft.com/office/drawing/2014/main" id="{F7E1E083-F966-4649-90B6-0A5E893A5EFF}"/>
                </a:ext>
              </a:extLst>
            </p:cNvPr>
            <p:cNvSpPr/>
            <p:nvPr/>
          </p:nvSpPr>
          <p:spPr>
            <a:xfrm>
              <a:off x="10671528" y="3324529"/>
              <a:ext cx="516945" cy="567374"/>
            </a:xfrm>
            <a:prstGeom prst="mathMultiply">
              <a:avLst>
                <a:gd name="adj1" fmla="val 6727"/>
              </a:avLst>
            </a:prstGeom>
            <a:solidFill>
              <a:schemeClr val="accent3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BFAB1B10-3AB5-4213-BFF2-3A3466884076}"/>
                </a:ext>
              </a:extLst>
            </p:cNvPr>
            <p:cNvSpPr/>
            <p:nvPr/>
          </p:nvSpPr>
          <p:spPr>
            <a:xfrm>
              <a:off x="10091235" y="5451816"/>
              <a:ext cx="504777" cy="504777"/>
            </a:xfrm>
            <a:prstGeom prst="ellipse">
              <a:avLst/>
            </a:prstGeom>
            <a:noFill/>
            <a:ln w="444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乘号 88">
              <a:extLst>
                <a:ext uri="{FF2B5EF4-FFF2-40B4-BE49-F238E27FC236}">
                  <a16:creationId xmlns:a16="http://schemas.microsoft.com/office/drawing/2014/main" id="{15D8D681-C3AE-4DAC-9749-72AC8039230A}"/>
                </a:ext>
              </a:extLst>
            </p:cNvPr>
            <p:cNvSpPr/>
            <p:nvPr/>
          </p:nvSpPr>
          <p:spPr>
            <a:xfrm>
              <a:off x="10085151" y="5420517"/>
              <a:ext cx="516945" cy="567374"/>
            </a:xfrm>
            <a:prstGeom prst="mathMultiply">
              <a:avLst>
                <a:gd name="adj1" fmla="val 6727"/>
              </a:avLst>
            </a:prstGeom>
            <a:solidFill>
              <a:schemeClr val="accent3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16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D79F946-6440-4003-9519-6D950FBC5D64}"/>
              </a:ext>
            </a:extLst>
          </p:cNvPr>
          <p:cNvSpPr txBox="1"/>
          <p:nvPr/>
        </p:nvSpPr>
        <p:spPr>
          <a:xfrm>
            <a:off x="1055688" y="510708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溺水的特点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3DB9850-7EC6-4E8C-8EAA-A424DCC6FB3B}"/>
              </a:ext>
            </a:extLst>
          </p:cNvPr>
          <p:cNvSpPr txBox="1"/>
          <p:nvPr/>
        </p:nvSpPr>
        <p:spPr>
          <a:xfrm>
            <a:off x="6059488" y="2271918"/>
            <a:ext cx="2911053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缺氧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分钟，人就会丧失意识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405079-38E5-48AA-B05E-DC592C71550C}"/>
              </a:ext>
            </a:extLst>
          </p:cNvPr>
          <p:cNvSpPr txBox="1"/>
          <p:nvPr/>
        </p:nvSpPr>
        <p:spPr>
          <a:xfrm>
            <a:off x="6059488" y="4067669"/>
            <a:ext cx="4718164" cy="337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缺氧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4-6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分钟脑神经元会发生不可逆的病理改变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B66C2FA-359A-443D-87EE-A1E59C5E1292}"/>
              </a:ext>
            </a:extLst>
          </p:cNvPr>
          <p:cNvSpPr txBox="1"/>
          <p:nvPr/>
        </p:nvSpPr>
        <p:spPr>
          <a:xfrm>
            <a:off x="6059488" y="5167962"/>
            <a:ext cx="3236463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缺氧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分钟后人存活的概率很小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1C07DA-84B3-4FB0-8335-01703037F038}"/>
              </a:ext>
            </a:extLst>
          </p:cNvPr>
          <p:cNvSpPr txBox="1"/>
          <p:nvPr/>
        </p:nvSpPr>
        <p:spPr>
          <a:xfrm>
            <a:off x="6059488" y="1878451"/>
            <a:ext cx="1154162" cy="3370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人在溺水后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6BA03C-C3B4-4AC1-A24E-D7F8A79797DB}"/>
              </a:ext>
            </a:extLst>
          </p:cNvPr>
          <p:cNvSpPr txBox="1"/>
          <p:nvPr/>
        </p:nvSpPr>
        <p:spPr>
          <a:xfrm>
            <a:off x="3301807" y="560146"/>
            <a:ext cx="1606744" cy="332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在短时间内发生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3F1D226-7216-4C48-B87B-EC024818D03A}"/>
              </a:ext>
            </a:extLst>
          </p:cNvPr>
          <p:cNvSpPr/>
          <p:nvPr/>
        </p:nvSpPr>
        <p:spPr>
          <a:xfrm>
            <a:off x="4473977" y="2642951"/>
            <a:ext cx="4516315" cy="118842"/>
          </a:xfrm>
          <a:custGeom>
            <a:avLst/>
            <a:gdLst>
              <a:gd name="connsiteX0" fmla="*/ 0 w 4762500"/>
              <a:gd name="connsiteY0" fmla="*/ 0 h 114300"/>
              <a:gd name="connsiteX1" fmla="*/ 857250 w 4762500"/>
              <a:gd name="connsiteY1" fmla="*/ 0 h 114300"/>
              <a:gd name="connsiteX2" fmla="*/ 857250 w 4762500"/>
              <a:gd name="connsiteY2" fmla="*/ 114300 h 114300"/>
              <a:gd name="connsiteX3" fmla="*/ 962025 w 4762500"/>
              <a:gd name="connsiteY3" fmla="*/ 9525 h 114300"/>
              <a:gd name="connsiteX4" fmla="*/ 4762500 w 4762500"/>
              <a:gd name="connsiteY4" fmla="*/ 9525 h 114300"/>
              <a:gd name="connsiteX0" fmla="*/ 0 w 4762500"/>
              <a:gd name="connsiteY0" fmla="*/ 4542 h 118842"/>
              <a:gd name="connsiteX1" fmla="*/ 857250 w 4762500"/>
              <a:gd name="connsiteY1" fmla="*/ 4542 h 118842"/>
              <a:gd name="connsiteX2" fmla="*/ 857250 w 4762500"/>
              <a:gd name="connsiteY2" fmla="*/ 118842 h 118842"/>
              <a:gd name="connsiteX3" fmla="*/ 976093 w 4762500"/>
              <a:gd name="connsiteY3" fmla="*/ 0 h 118842"/>
              <a:gd name="connsiteX4" fmla="*/ 4762500 w 4762500"/>
              <a:gd name="connsiteY4" fmla="*/ 14067 h 118842"/>
              <a:gd name="connsiteX0" fmla="*/ 0 w 4762500"/>
              <a:gd name="connsiteY0" fmla="*/ 4542 h 118842"/>
              <a:gd name="connsiteX1" fmla="*/ 857250 w 4762500"/>
              <a:gd name="connsiteY1" fmla="*/ 4542 h 118842"/>
              <a:gd name="connsiteX2" fmla="*/ 857250 w 4762500"/>
              <a:gd name="connsiteY2" fmla="*/ 118842 h 118842"/>
              <a:gd name="connsiteX3" fmla="*/ 976093 w 4762500"/>
              <a:gd name="connsiteY3" fmla="*/ 0 h 118842"/>
              <a:gd name="connsiteX4" fmla="*/ 4762500 w 4762500"/>
              <a:gd name="connsiteY4" fmla="*/ 7033 h 118842"/>
              <a:gd name="connsiteX0" fmla="*/ 0 w 4516315"/>
              <a:gd name="connsiteY0" fmla="*/ 4542 h 118842"/>
              <a:gd name="connsiteX1" fmla="*/ 857250 w 4516315"/>
              <a:gd name="connsiteY1" fmla="*/ 4542 h 118842"/>
              <a:gd name="connsiteX2" fmla="*/ 857250 w 4516315"/>
              <a:gd name="connsiteY2" fmla="*/ 118842 h 118842"/>
              <a:gd name="connsiteX3" fmla="*/ 976093 w 4516315"/>
              <a:gd name="connsiteY3" fmla="*/ 0 h 118842"/>
              <a:gd name="connsiteX4" fmla="*/ 4516315 w 4516315"/>
              <a:gd name="connsiteY4" fmla="*/ 7033 h 11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6315" h="118842">
                <a:moveTo>
                  <a:pt x="0" y="4542"/>
                </a:moveTo>
                <a:lnTo>
                  <a:pt x="857250" y="4542"/>
                </a:lnTo>
                <a:lnTo>
                  <a:pt x="857250" y="118842"/>
                </a:lnTo>
                <a:lnTo>
                  <a:pt x="976093" y="0"/>
                </a:lnTo>
                <a:lnTo>
                  <a:pt x="4516315" y="7033"/>
                </a:lnTo>
              </a:path>
            </a:pathLst>
          </a:custGeom>
          <a:noFill/>
          <a:ln w="12700">
            <a:solidFill>
              <a:srgbClr val="42C0D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516315"/>
                      <a:gd name="connsiteY0" fmla="*/ 4542 h 118842"/>
                      <a:gd name="connsiteX1" fmla="*/ 420053 w 4516315"/>
                      <a:gd name="connsiteY1" fmla="*/ 4542 h 118842"/>
                      <a:gd name="connsiteX2" fmla="*/ 857250 w 4516315"/>
                      <a:gd name="connsiteY2" fmla="*/ 4542 h 118842"/>
                      <a:gd name="connsiteX3" fmla="*/ 857250 w 4516315"/>
                      <a:gd name="connsiteY3" fmla="*/ 118842 h 118842"/>
                      <a:gd name="connsiteX4" fmla="*/ 976093 w 4516315"/>
                      <a:gd name="connsiteY4" fmla="*/ 0 h 118842"/>
                      <a:gd name="connsiteX5" fmla="*/ 1530728 w 4516315"/>
                      <a:gd name="connsiteY5" fmla="*/ 1102 h 118842"/>
                      <a:gd name="connsiteX6" fmla="*/ 2191569 w 4516315"/>
                      <a:gd name="connsiteY6" fmla="*/ 2415 h 118842"/>
                      <a:gd name="connsiteX7" fmla="*/ 2852411 w 4516315"/>
                      <a:gd name="connsiteY7" fmla="*/ 3727 h 118842"/>
                      <a:gd name="connsiteX8" fmla="*/ 3442448 w 4516315"/>
                      <a:gd name="connsiteY8" fmla="*/ 4900 h 118842"/>
                      <a:gd name="connsiteX9" fmla="*/ 4516315 w 4516315"/>
                      <a:gd name="connsiteY9" fmla="*/ 7033 h 118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16315" h="118842" extrusionOk="0">
                        <a:moveTo>
                          <a:pt x="0" y="4542"/>
                        </a:moveTo>
                        <a:cubicBezTo>
                          <a:pt x="139329" y="1533"/>
                          <a:pt x="247009" y="28760"/>
                          <a:pt x="420053" y="4542"/>
                        </a:cubicBezTo>
                        <a:cubicBezTo>
                          <a:pt x="593097" y="-19676"/>
                          <a:pt x="671114" y="56108"/>
                          <a:pt x="857250" y="4542"/>
                        </a:cubicBezTo>
                        <a:cubicBezTo>
                          <a:pt x="867433" y="61144"/>
                          <a:pt x="855401" y="70406"/>
                          <a:pt x="857250" y="118842"/>
                        </a:cubicBezTo>
                        <a:cubicBezTo>
                          <a:pt x="902685" y="69574"/>
                          <a:pt x="930698" y="63351"/>
                          <a:pt x="976093" y="0"/>
                        </a:cubicBezTo>
                        <a:cubicBezTo>
                          <a:pt x="1144398" y="-8091"/>
                          <a:pt x="1287362" y="28691"/>
                          <a:pt x="1530728" y="1102"/>
                        </a:cubicBezTo>
                        <a:cubicBezTo>
                          <a:pt x="1774094" y="-26487"/>
                          <a:pt x="2001933" y="8763"/>
                          <a:pt x="2191569" y="2415"/>
                        </a:cubicBezTo>
                        <a:cubicBezTo>
                          <a:pt x="2381205" y="-3934"/>
                          <a:pt x="2652280" y="16523"/>
                          <a:pt x="2852411" y="3727"/>
                        </a:cubicBezTo>
                        <a:cubicBezTo>
                          <a:pt x="3052542" y="-9068"/>
                          <a:pt x="3319389" y="30344"/>
                          <a:pt x="3442448" y="4900"/>
                        </a:cubicBezTo>
                        <a:cubicBezTo>
                          <a:pt x="3565507" y="-20544"/>
                          <a:pt x="4073792" y="24781"/>
                          <a:pt x="4516315" y="703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844289FF-9FBF-4907-A167-DDB6048E7F28}"/>
              </a:ext>
            </a:extLst>
          </p:cNvPr>
          <p:cNvSpPr/>
          <p:nvPr/>
        </p:nvSpPr>
        <p:spPr>
          <a:xfrm>
            <a:off x="4473978" y="4438702"/>
            <a:ext cx="6301399" cy="114300"/>
          </a:xfrm>
          <a:custGeom>
            <a:avLst/>
            <a:gdLst>
              <a:gd name="connsiteX0" fmla="*/ 0 w 4762500"/>
              <a:gd name="connsiteY0" fmla="*/ 0 h 114300"/>
              <a:gd name="connsiteX1" fmla="*/ 857250 w 4762500"/>
              <a:gd name="connsiteY1" fmla="*/ 0 h 114300"/>
              <a:gd name="connsiteX2" fmla="*/ 857250 w 4762500"/>
              <a:gd name="connsiteY2" fmla="*/ 114300 h 114300"/>
              <a:gd name="connsiteX3" fmla="*/ 962025 w 4762500"/>
              <a:gd name="connsiteY3" fmla="*/ 9525 h 114300"/>
              <a:gd name="connsiteX4" fmla="*/ 4762500 w 4762500"/>
              <a:gd name="connsiteY4" fmla="*/ 9525 h 114300"/>
              <a:gd name="connsiteX0" fmla="*/ 0 w 4762500"/>
              <a:gd name="connsiteY0" fmla="*/ 0 h 114300"/>
              <a:gd name="connsiteX1" fmla="*/ 857250 w 4762500"/>
              <a:gd name="connsiteY1" fmla="*/ 0 h 114300"/>
              <a:gd name="connsiteX2" fmla="*/ 857250 w 4762500"/>
              <a:gd name="connsiteY2" fmla="*/ 114300 h 114300"/>
              <a:gd name="connsiteX3" fmla="*/ 957792 w 4762500"/>
              <a:gd name="connsiteY3" fmla="*/ 1058 h 114300"/>
              <a:gd name="connsiteX4" fmla="*/ 4762500 w 4762500"/>
              <a:gd name="connsiteY4" fmla="*/ 9525 h 114300"/>
              <a:gd name="connsiteX0" fmla="*/ 0 w 4762500"/>
              <a:gd name="connsiteY0" fmla="*/ 0 h 114300"/>
              <a:gd name="connsiteX1" fmla="*/ 857250 w 4762500"/>
              <a:gd name="connsiteY1" fmla="*/ 0 h 114300"/>
              <a:gd name="connsiteX2" fmla="*/ 857250 w 4762500"/>
              <a:gd name="connsiteY2" fmla="*/ 114300 h 114300"/>
              <a:gd name="connsiteX3" fmla="*/ 957792 w 4762500"/>
              <a:gd name="connsiteY3" fmla="*/ 1058 h 114300"/>
              <a:gd name="connsiteX4" fmla="*/ 4762500 w 4762500"/>
              <a:gd name="connsiteY4" fmla="*/ 9525 h 114300"/>
              <a:gd name="connsiteX0" fmla="*/ 0 w 4762500"/>
              <a:gd name="connsiteY0" fmla="*/ 0 h 114300"/>
              <a:gd name="connsiteX1" fmla="*/ 857250 w 4762500"/>
              <a:gd name="connsiteY1" fmla="*/ 0 h 114300"/>
              <a:gd name="connsiteX2" fmla="*/ 857250 w 4762500"/>
              <a:gd name="connsiteY2" fmla="*/ 114300 h 114300"/>
              <a:gd name="connsiteX3" fmla="*/ 957792 w 4762500"/>
              <a:gd name="connsiteY3" fmla="*/ 1058 h 114300"/>
              <a:gd name="connsiteX4" fmla="*/ 4762500 w 4762500"/>
              <a:gd name="connsiteY4" fmla="*/ 9525 h 114300"/>
              <a:gd name="connsiteX0" fmla="*/ 0 w 4762500"/>
              <a:gd name="connsiteY0" fmla="*/ 0 h 114300"/>
              <a:gd name="connsiteX1" fmla="*/ 857250 w 4762500"/>
              <a:gd name="connsiteY1" fmla="*/ 0 h 114300"/>
              <a:gd name="connsiteX2" fmla="*/ 857250 w 4762500"/>
              <a:gd name="connsiteY2" fmla="*/ 114300 h 114300"/>
              <a:gd name="connsiteX3" fmla="*/ 957792 w 4762500"/>
              <a:gd name="connsiteY3" fmla="*/ 1058 h 114300"/>
              <a:gd name="connsiteX4" fmla="*/ 4762500 w 4762500"/>
              <a:gd name="connsiteY4" fmla="*/ 9525 h 114300"/>
              <a:gd name="connsiteX0" fmla="*/ 0 w 4762500"/>
              <a:gd name="connsiteY0" fmla="*/ 0 h 114300"/>
              <a:gd name="connsiteX1" fmla="*/ 857250 w 4762500"/>
              <a:gd name="connsiteY1" fmla="*/ 0 h 114300"/>
              <a:gd name="connsiteX2" fmla="*/ 857250 w 4762500"/>
              <a:gd name="connsiteY2" fmla="*/ 114300 h 114300"/>
              <a:gd name="connsiteX3" fmla="*/ 957792 w 4762500"/>
              <a:gd name="connsiteY3" fmla="*/ 1058 h 114300"/>
              <a:gd name="connsiteX4" fmla="*/ 4762500 w 4762500"/>
              <a:gd name="connsiteY4" fmla="*/ 5291 h 114300"/>
              <a:gd name="connsiteX0" fmla="*/ 0 w 5516034"/>
              <a:gd name="connsiteY0" fmla="*/ 0 h 114300"/>
              <a:gd name="connsiteX1" fmla="*/ 857250 w 5516034"/>
              <a:gd name="connsiteY1" fmla="*/ 0 h 114300"/>
              <a:gd name="connsiteX2" fmla="*/ 857250 w 5516034"/>
              <a:gd name="connsiteY2" fmla="*/ 114300 h 114300"/>
              <a:gd name="connsiteX3" fmla="*/ 957792 w 5516034"/>
              <a:gd name="connsiteY3" fmla="*/ 1058 h 114300"/>
              <a:gd name="connsiteX4" fmla="*/ 5516034 w 5516034"/>
              <a:gd name="connsiteY4" fmla="*/ 9525 h 114300"/>
              <a:gd name="connsiteX0" fmla="*/ 0 w 6146655"/>
              <a:gd name="connsiteY0" fmla="*/ 0 h 114300"/>
              <a:gd name="connsiteX1" fmla="*/ 857250 w 6146655"/>
              <a:gd name="connsiteY1" fmla="*/ 0 h 114300"/>
              <a:gd name="connsiteX2" fmla="*/ 857250 w 6146655"/>
              <a:gd name="connsiteY2" fmla="*/ 114300 h 114300"/>
              <a:gd name="connsiteX3" fmla="*/ 957792 w 6146655"/>
              <a:gd name="connsiteY3" fmla="*/ 1058 h 114300"/>
              <a:gd name="connsiteX4" fmla="*/ 6146655 w 6146655"/>
              <a:gd name="connsiteY4" fmla="*/ 9525 h 114300"/>
              <a:gd name="connsiteX0" fmla="*/ 0 w 6146655"/>
              <a:gd name="connsiteY0" fmla="*/ 985 h 115285"/>
              <a:gd name="connsiteX1" fmla="*/ 857250 w 6146655"/>
              <a:gd name="connsiteY1" fmla="*/ 985 h 115285"/>
              <a:gd name="connsiteX2" fmla="*/ 857250 w 6146655"/>
              <a:gd name="connsiteY2" fmla="*/ 115285 h 115285"/>
              <a:gd name="connsiteX3" fmla="*/ 957792 w 6146655"/>
              <a:gd name="connsiteY3" fmla="*/ 2043 h 115285"/>
              <a:gd name="connsiteX4" fmla="*/ 6146655 w 6146655"/>
              <a:gd name="connsiteY4" fmla="*/ 0 h 115285"/>
              <a:gd name="connsiteX0" fmla="*/ 0 w 6146655"/>
              <a:gd name="connsiteY0" fmla="*/ 0 h 114300"/>
              <a:gd name="connsiteX1" fmla="*/ 857250 w 6146655"/>
              <a:gd name="connsiteY1" fmla="*/ 0 h 114300"/>
              <a:gd name="connsiteX2" fmla="*/ 857250 w 6146655"/>
              <a:gd name="connsiteY2" fmla="*/ 114300 h 114300"/>
              <a:gd name="connsiteX3" fmla="*/ 957792 w 6146655"/>
              <a:gd name="connsiteY3" fmla="*/ 1058 h 114300"/>
              <a:gd name="connsiteX4" fmla="*/ 6146655 w 6146655"/>
              <a:gd name="connsiteY4" fmla="*/ 9525 h 114300"/>
              <a:gd name="connsiteX0" fmla="*/ 0 w 6146655"/>
              <a:gd name="connsiteY0" fmla="*/ 0 h 114300"/>
              <a:gd name="connsiteX1" fmla="*/ 857250 w 6146655"/>
              <a:gd name="connsiteY1" fmla="*/ 0 h 114300"/>
              <a:gd name="connsiteX2" fmla="*/ 857250 w 6146655"/>
              <a:gd name="connsiteY2" fmla="*/ 114300 h 114300"/>
              <a:gd name="connsiteX3" fmla="*/ 957792 w 6146655"/>
              <a:gd name="connsiteY3" fmla="*/ 1058 h 114300"/>
              <a:gd name="connsiteX4" fmla="*/ 6146655 w 6146655"/>
              <a:gd name="connsiteY4" fmla="*/ 9525 h 114300"/>
              <a:gd name="connsiteX0" fmla="*/ 0 w 6146655"/>
              <a:gd name="connsiteY0" fmla="*/ 0 h 114300"/>
              <a:gd name="connsiteX1" fmla="*/ 857250 w 6146655"/>
              <a:gd name="connsiteY1" fmla="*/ 0 h 114300"/>
              <a:gd name="connsiteX2" fmla="*/ 857250 w 6146655"/>
              <a:gd name="connsiteY2" fmla="*/ 114300 h 114300"/>
              <a:gd name="connsiteX3" fmla="*/ 957792 w 6146655"/>
              <a:gd name="connsiteY3" fmla="*/ 1058 h 114300"/>
              <a:gd name="connsiteX4" fmla="*/ 6146655 w 6146655"/>
              <a:gd name="connsiteY4" fmla="*/ 9525 h 114300"/>
              <a:gd name="connsiteX0" fmla="*/ 0 w 6132587"/>
              <a:gd name="connsiteY0" fmla="*/ 0 h 114300"/>
              <a:gd name="connsiteX1" fmla="*/ 857250 w 6132587"/>
              <a:gd name="connsiteY1" fmla="*/ 0 h 114300"/>
              <a:gd name="connsiteX2" fmla="*/ 857250 w 6132587"/>
              <a:gd name="connsiteY2" fmla="*/ 114300 h 114300"/>
              <a:gd name="connsiteX3" fmla="*/ 957792 w 6132587"/>
              <a:gd name="connsiteY3" fmla="*/ 1058 h 114300"/>
              <a:gd name="connsiteX4" fmla="*/ 6132587 w 6132587"/>
              <a:gd name="connsiteY4" fmla="*/ 9525 h 114300"/>
              <a:gd name="connsiteX0" fmla="*/ 0 w 6139621"/>
              <a:gd name="connsiteY0" fmla="*/ 0 h 114300"/>
              <a:gd name="connsiteX1" fmla="*/ 857250 w 6139621"/>
              <a:gd name="connsiteY1" fmla="*/ 0 h 114300"/>
              <a:gd name="connsiteX2" fmla="*/ 857250 w 6139621"/>
              <a:gd name="connsiteY2" fmla="*/ 114300 h 114300"/>
              <a:gd name="connsiteX3" fmla="*/ 957792 w 6139621"/>
              <a:gd name="connsiteY3" fmla="*/ 1058 h 114300"/>
              <a:gd name="connsiteX4" fmla="*/ 6139621 w 6139621"/>
              <a:gd name="connsiteY4" fmla="*/ 2491 h 114300"/>
              <a:gd name="connsiteX0" fmla="*/ 0 w 6301399"/>
              <a:gd name="connsiteY0" fmla="*/ 0 h 114300"/>
              <a:gd name="connsiteX1" fmla="*/ 857250 w 6301399"/>
              <a:gd name="connsiteY1" fmla="*/ 0 h 114300"/>
              <a:gd name="connsiteX2" fmla="*/ 857250 w 6301399"/>
              <a:gd name="connsiteY2" fmla="*/ 114300 h 114300"/>
              <a:gd name="connsiteX3" fmla="*/ 957792 w 6301399"/>
              <a:gd name="connsiteY3" fmla="*/ 1058 h 114300"/>
              <a:gd name="connsiteX4" fmla="*/ 6301399 w 6301399"/>
              <a:gd name="connsiteY4" fmla="*/ 2491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1399" h="114300">
                <a:moveTo>
                  <a:pt x="0" y="0"/>
                </a:moveTo>
                <a:lnTo>
                  <a:pt x="857250" y="0"/>
                </a:lnTo>
                <a:lnTo>
                  <a:pt x="857250" y="114300"/>
                </a:lnTo>
                <a:lnTo>
                  <a:pt x="957792" y="1058"/>
                </a:lnTo>
                <a:lnTo>
                  <a:pt x="6301399" y="2491"/>
                </a:lnTo>
              </a:path>
            </a:pathLst>
          </a:custGeom>
          <a:noFill/>
          <a:ln w="12700">
            <a:solidFill>
              <a:srgbClr val="42C0D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301399"/>
                      <a:gd name="connsiteY0" fmla="*/ 0 h 114300"/>
                      <a:gd name="connsiteX1" fmla="*/ 420053 w 6301399"/>
                      <a:gd name="connsiteY1" fmla="*/ 0 h 114300"/>
                      <a:gd name="connsiteX2" fmla="*/ 857250 w 6301399"/>
                      <a:gd name="connsiteY2" fmla="*/ 0 h 114300"/>
                      <a:gd name="connsiteX3" fmla="*/ 857250 w 6301399"/>
                      <a:gd name="connsiteY3" fmla="*/ 114300 h 114300"/>
                      <a:gd name="connsiteX4" fmla="*/ 957792 w 6301399"/>
                      <a:gd name="connsiteY4" fmla="*/ 1058 h 114300"/>
                      <a:gd name="connsiteX5" fmla="*/ 1498090 w 6301399"/>
                      <a:gd name="connsiteY5" fmla="*/ 1203 h 114300"/>
                      <a:gd name="connsiteX6" fmla="*/ 2198696 w 6301399"/>
                      <a:gd name="connsiteY6" fmla="*/ 1391 h 114300"/>
                      <a:gd name="connsiteX7" fmla="*/ 2899303 w 6301399"/>
                      <a:gd name="connsiteY7" fmla="*/ 1579 h 114300"/>
                      <a:gd name="connsiteX8" fmla="*/ 3493037 w 6301399"/>
                      <a:gd name="connsiteY8" fmla="*/ 1738 h 114300"/>
                      <a:gd name="connsiteX9" fmla="*/ 4193643 w 6301399"/>
                      <a:gd name="connsiteY9" fmla="*/ 1926 h 114300"/>
                      <a:gd name="connsiteX10" fmla="*/ 4733941 w 6301399"/>
                      <a:gd name="connsiteY10" fmla="*/ 2071 h 114300"/>
                      <a:gd name="connsiteX11" fmla="*/ 5274239 w 6301399"/>
                      <a:gd name="connsiteY11" fmla="*/ 2216 h 114300"/>
                      <a:gd name="connsiteX12" fmla="*/ 6301399 w 6301399"/>
                      <a:gd name="connsiteY12" fmla="*/ 2491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01399" h="114300" extrusionOk="0">
                        <a:moveTo>
                          <a:pt x="0" y="0"/>
                        </a:moveTo>
                        <a:cubicBezTo>
                          <a:pt x="139329" y="-3009"/>
                          <a:pt x="247009" y="24218"/>
                          <a:pt x="420053" y="0"/>
                        </a:cubicBezTo>
                        <a:cubicBezTo>
                          <a:pt x="593097" y="-24218"/>
                          <a:pt x="671114" y="51566"/>
                          <a:pt x="857250" y="0"/>
                        </a:cubicBezTo>
                        <a:cubicBezTo>
                          <a:pt x="867433" y="56602"/>
                          <a:pt x="855401" y="65864"/>
                          <a:pt x="857250" y="114300"/>
                        </a:cubicBezTo>
                        <a:cubicBezTo>
                          <a:pt x="894820" y="62052"/>
                          <a:pt x="925183" y="43257"/>
                          <a:pt x="957792" y="1058"/>
                        </a:cubicBezTo>
                        <a:cubicBezTo>
                          <a:pt x="1106236" y="-49722"/>
                          <a:pt x="1335951" y="47091"/>
                          <a:pt x="1498090" y="1203"/>
                        </a:cubicBezTo>
                        <a:cubicBezTo>
                          <a:pt x="1660229" y="-44685"/>
                          <a:pt x="1908793" y="35328"/>
                          <a:pt x="2198696" y="1391"/>
                        </a:cubicBezTo>
                        <a:cubicBezTo>
                          <a:pt x="2488599" y="-32546"/>
                          <a:pt x="2558454" y="78422"/>
                          <a:pt x="2899303" y="1579"/>
                        </a:cubicBezTo>
                        <a:cubicBezTo>
                          <a:pt x="3240152" y="-75264"/>
                          <a:pt x="3342838" y="60176"/>
                          <a:pt x="3493037" y="1738"/>
                        </a:cubicBezTo>
                        <a:cubicBezTo>
                          <a:pt x="3643236" y="-56700"/>
                          <a:pt x="3987401" y="63518"/>
                          <a:pt x="4193643" y="1926"/>
                        </a:cubicBezTo>
                        <a:cubicBezTo>
                          <a:pt x="4399885" y="-59666"/>
                          <a:pt x="4623437" y="65713"/>
                          <a:pt x="4733941" y="2071"/>
                        </a:cubicBezTo>
                        <a:cubicBezTo>
                          <a:pt x="4844445" y="-61571"/>
                          <a:pt x="5162815" y="40979"/>
                          <a:pt x="5274239" y="2216"/>
                        </a:cubicBezTo>
                        <a:cubicBezTo>
                          <a:pt x="5385663" y="-36547"/>
                          <a:pt x="5934086" y="12099"/>
                          <a:pt x="6301399" y="2491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96FAB561-66F8-445B-A714-E9CD16464159}"/>
              </a:ext>
            </a:extLst>
          </p:cNvPr>
          <p:cNvSpPr/>
          <p:nvPr/>
        </p:nvSpPr>
        <p:spPr>
          <a:xfrm>
            <a:off x="4473978" y="5505042"/>
            <a:ext cx="4836170" cy="104775"/>
          </a:xfrm>
          <a:custGeom>
            <a:avLst/>
            <a:gdLst>
              <a:gd name="connsiteX0" fmla="*/ 0 w 4762500"/>
              <a:gd name="connsiteY0" fmla="*/ 0 h 114300"/>
              <a:gd name="connsiteX1" fmla="*/ 857250 w 4762500"/>
              <a:gd name="connsiteY1" fmla="*/ 0 h 114300"/>
              <a:gd name="connsiteX2" fmla="*/ 857250 w 4762500"/>
              <a:gd name="connsiteY2" fmla="*/ 114300 h 114300"/>
              <a:gd name="connsiteX3" fmla="*/ 962025 w 4762500"/>
              <a:gd name="connsiteY3" fmla="*/ 9525 h 114300"/>
              <a:gd name="connsiteX4" fmla="*/ 4762500 w 4762500"/>
              <a:gd name="connsiteY4" fmla="*/ 9525 h 114300"/>
              <a:gd name="connsiteX0" fmla="*/ 0 w 4762500"/>
              <a:gd name="connsiteY0" fmla="*/ 0 h 114300"/>
              <a:gd name="connsiteX1" fmla="*/ 857250 w 4762500"/>
              <a:gd name="connsiteY1" fmla="*/ 15586 h 114300"/>
              <a:gd name="connsiteX2" fmla="*/ 857250 w 4762500"/>
              <a:gd name="connsiteY2" fmla="*/ 114300 h 114300"/>
              <a:gd name="connsiteX3" fmla="*/ 962025 w 4762500"/>
              <a:gd name="connsiteY3" fmla="*/ 9525 h 114300"/>
              <a:gd name="connsiteX4" fmla="*/ 4762500 w 4762500"/>
              <a:gd name="connsiteY4" fmla="*/ 9525 h 114300"/>
              <a:gd name="connsiteX0" fmla="*/ 0 w 4762500"/>
              <a:gd name="connsiteY0" fmla="*/ 11256 h 104775"/>
              <a:gd name="connsiteX1" fmla="*/ 857250 w 4762500"/>
              <a:gd name="connsiteY1" fmla="*/ 6061 h 104775"/>
              <a:gd name="connsiteX2" fmla="*/ 857250 w 4762500"/>
              <a:gd name="connsiteY2" fmla="*/ 104775 h 104775"/>
              <a:gd name="connsiteX3" fmla="*/ 962025 w 4762500"/>
              <a:gd name="connsiteY3" fmla="*/ 0 h 104775"/>
              <a:gd name="connsiteX4" fmla="*/ 4762500 w 4762500"/>
              <a:gd name="connsiteY4" fmla="*/ 0 h 104775"/>
              <a:gd name="connsiteX0" fmla="*/ 0 w 4970319"/>
              <a:gd name="connsiteY0" fmla="*/ 11256 h 104775"/>
              <a:gd name="connsiteX1" fmla="*/ 1065069 w 4970319"/>
              <a:gd name="connsiteY1" fmla="*/ 6061 h 104775"/>
              <a:gd name="connsiteX2" fmla="*/ 1065069 w 4970319"/>
              <a:gd name="connsiteY2" fmla="*/ 104775 h 104775"/>
              <a:gd name="connsiteX3" fmla="*/ 1169844 w 4970319"/>
              <a:gd name="connsiteY3" fmla="*/ 0 h 104775"/>
              <a:gd name="connsiteX4" fmla="*/ 4970319 w 4970319"/>
              <a:gd name="connsiteY4" fmla="*/ 0 h 104775"/>
              <a:gd name="connsiteX0" fmla="*/ 0 w 4965124"/>
              <a:gd name="connsiteY0" fmla="*/ 6060 h 104775"/>
              <a:gd name="connsiteX1" fmla="*/ 1059874 w 4965124"/>
              <a:gd name="connsiteY1" fmla="*/ 6061 h 104775"/>
              <a:gd name="connsiteX2" fmla="*/ 1059874 w 4965124"/>
              <a:gd name="connsiteY2" fmla="*/ 104775 h 104775"/>
              <a:gd name="connsiteX3" fmla="*/ 1164649 w 4965124"/>
              <a:gd name="connsiteY3" fmla="*/ 0 h 104775"/>
              <a:gd name="connsiteX4" fmla="*/ 4965124 w 4965124"/>
              <a:gd name="connsiteY4" fmla="*/ 0 h 104775"/>
              <a:gd name="connsiteX0" fmla="*/ 0 w 4965124"/>
              <a:gd name="connsiteY0" fmla="*/ 6060 h 104775"/>
              <a:gd name="connsiteX1" fmla="*/ 1059874 w 4965124"/>
              <a:gd name="connsiteY1" fmla="*/ 865 h 104775"/>
              <a:gd name="connsiteX2" fmla="*/ 1059874 w 4965124"/>
              <a:gd name="connsiteY2" fmla="*/ 104775 h 104775"/>
              <a:gd name="connsiteX3" fmla="*/ 1164649 w 4965124"/>
              <a:gd name="connsiteY3" fmla="*/ 0 h 104775"/>
              <a:gd name="connsiteX4" fmla="*/ 4965124 w 4965124"/>
              <a:gd name="connsiteY4" fmla="*/ 0 h 104775"/>
              <a:gd name="connsiteX0" fmla="*/ 0 w 4836170"/>
              <a:gd name="connsiteY0" fmla="*/ 6060 h 104775"/>
              <a:gd name="connsiteX1" fmla="*/ 1059874 w 4836170"/>
              <a:gd name="connsiteY1" fmla="*/ 865 h 104775"/>
              <a:gd name="connsiteX2" fmla="*/ 1059874 w 4836170"/>
              <a:gd name="connsiteY2" fmla="*/ 104775 h 104775"/>
              <a:gd name="connsiteX3" fmla="*/ 1164649 w 4836170"/>
              <a:gd name="connsiteY3" fmla="*/ 0 h 104775"/>
              <a:gd name="connsiteX4" fmla="*/ 4836170 w 4836170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6170" h="104775">
                <a:moveTo>
                  <a:pt x="0" y="6060"/>
                </a:moveTo>
                <a:lnTo>
                  <a:pt x="1059874" y="865"/>
                </a:lnTo>
                <a:lnTo>
                  <a:pt x="1059874" y="104775"/>
                </a:lnTo>
                <a:lnTo>
                  <a:pt x="1164649" y="0"/>
                </a:lnTo>
                <a:lnTo>
                  <a:pt x="4836170" y="0"/>
                </a:lnTo>
              </a:path>
            </a:pathLst>
          </a:custGeom>
          <a:noFill/>
          <a:ln w="12700">
            <a:solidFill>
              <a:srgbClr val="42C0DE"/>
            </a:solidFill>
            <a:extLst>
              <a:ext uri="{C807C97D-BFC1-408E-A445-0C87EB9F89A2}">
                <ask:lineSketchStyleProps xmlns:ask="http://schemas.microsoft.com/office/drawing/2018/sketchyshapes" sd="2959117838">
                  <a:custGeom>
                    <a:avLst/>
                    <a:gdLst>
                      <a:gd name="connsiteX0" fmla="*/ 0 w 4836170"/>
                      <a:gd name="connsiteY0" fmla="*/ 6060 h 104775"/>
                      <a:gd name="connsiteX1" fmla="*/ 529937 w 4836170"/>
                      <a:gd name="connsiteY1" fmla="*/ 3463 h 104775"/>
                      <a:gd name="connsiteX2" fmla="*/ 1059874 w 4836170"/>
                      <a:gd name="connsiteY2" fmla="*/ 865 h 104775"/>
                      <a:gd name="connsiteX3" fmla="*/ 1059874 w 4836170"/>
                      <a:gd name="connsiteY3" fmla="*/ 104775 h 104775"/>
                      <a:gd name="connsiteX4" fmla="*/ 1164649 w 4836170"/>
                      <a:gd name="connsiteY4" fmla="*/ 0 h 104775"/>
                      <a:gd name="connsiteX5" fmla="*/ 1689152 w 4836170"/>
                      <a:gd name="connsiteY5" fmla="*/ 0 h 104775"/>
                      <a:gd name="connsiteX6" fmla="*/ 2176940 w 4836170"/>
                      <a:gd name="connsiteY6" fmla="*/ 0 h 104775"/>
                      <a:gd name="connsiteX7" fmla="*/ 2591297 w 4836170"/>
                      <a:gd name="connsiteY7" fmla="*/ 0 h 104775"/>
                      <a:gd name="connsiteX8" fmla="*/ 3079085 w 4836170"/>
                      <a:gd name="connsiteY8" fmla="*/ 0 h 104775"/>
                      <a:gd name="connsiteX9" fmla="*/ 3493442 w 4836170"/>
                      <a:gd name="connsiteY9" fmla="*/ 0 h 104775"/>
                      <a:gd name="connsiteX10" fmla="*/ 3907800 w 4836170"/>
                      <a:gd name="connsiteY10" fmla="*/ 0 h 104775"/>
                      <a:gd name="connsiteX11" fmla="*/ 4836170 w 4836170"/>
                      <a:gd name="connsiteY11" fmla="*/ 0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36170" h="104775" extrusionOk="0">
                        <a:moveTo>
                          <a:pt x="0" y="6060"/>
                        </a:moveTo>
                        <a:cubicBezTo>
                          <a:pt x="264512" y="-26543"/>
                          <a:pt x="266876" y="23301"/>
                          <a:pt x="529937" y="3463"/>
                        </a:cubicBezTo>
                        <a:cubicBezTo>
                          <a:pt x="792998" y="-16376"/>
                          <a:pt x="837821" y="49512"/>
                          <a:pt x="1059874" y="865"/>
                        </a:cubicBezTo>
                        <a:cubicBezTo>
                          <a:pt x="1069051" y="29923"/>
                          <a:pt x="1048616" y="75097"/>
                          <a:pt x="1059874" y="104775"/>
                        </a:cubicBezTo>
                        <a:cubicBezTo>
                          <a:pt x="1092377" y="66351"/>
                          <a:pt x="1133116" y="51860"/>
                          <a:pt x="1164649" y="0"/>
                        </a:cubicBezTo>
                        <a:cubicBezTo>
                          <a:pt x="1272383" y="-42792"/>
                          <a:pt x="1523313" y="39866"/>
                          <a:pt x="1689152" y="0"/>
                        </a:cubicBezTo>
                        <a:cubicBezTo>
                          <a:pt x="1854991" y="-39866"/>
                          <a:pt x="2035585" y="25165"/>
                          <a:pt x="2176940" y="0"/>
                        </a:cubicBezTo>
                        <a:cubicBezTo>
                          <a:pt x="2318295" y="-25165"/>
                          <a:pt x="2384235" y="10834"/>
                          <a:pt x="2591297" y="0"/>
                        </a:cubicBezTo>
                        <a:cubicBezTo>
                          <a:pt x="2798359" y="-10834"/>
                          <a:pt x="2952013" y="18166"/>
                          <a:pt x="3079085" y="0"/>
                        </a:cubicBezTo>
                        <a:cubicBezTo>
                          <a:pt x="3206157" y="-18166"/>
                          <a:pt x="3368828" y="42216"/>
                          <a:pt x="3493442" y="0"/>
                        </a:cubicBezTo>
                        <a:cubicBezTo>
                          <a:pt x="3618056" y="-42216"/>
                          <a:pt x="3719494" y="45687"/>
                          <a:pt x="3907800" y="0"/>
                        </a:cubicBezTo>
                        <a:cubicBezTo>
                          <a:pt x="4096106" y="-45687"/>
                          <a:pt x="4448669" y="35840"/>
                          <a:pt x="483617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9910B8-4C63-4477-A218-59E1AE3C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880" y="1651831"/>
            <a:ext cx="285317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2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3299;#143657;#172110;#39261;#401103;#159110;"/>
</p:tagLst>
</file>

<file path=ppt/theme/theme1.xml><?xml version="1.0" encoding="utf-8"?>
<a:theme xmlns:a="http://schemas.openxmlformats.org/drawingml/2006/main" name="Office 主题​​">
  <a:themeElements>
    <a:clrScheme name="模板颜色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C0DE"/>
      </a:accent1>
      <a:accent2>
        <a:srgbClr val="36B4D6"/>
      </a:accent2>
      <a:accent3>
        <a:srgbClr val="F5B0CD"/>
      </a:accent3>
      <a:accent4>
        <a:srgbClr val="ED99BF"/>
      </a:accent4>
      <a:accent5>
        <a:srgbClr val="EDDB2F"/>
      </a:accent5>
      <a:accent6>
        <a:srgbClr val="7DD39A"/>
      </a:accent6>
      <a:hlink>
        <a:srgbClr val="36B4D6"/>
      </a:hlink>
      <a:folHlink>
        <a:srgbClr val="E55A77"/>
      </a:folHlink>
    </a:clrScheme>
    <a:fontScheme name="模板字体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1739</Words>
  <Application>Microsoft Office PowerPoint</Application>
  <PresentationFormat>宽屏</PresentationFormat>
  <Paragraphs>232</Paragraphs>
  <Slides>33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Microsoft YaHei Light</vt:lpstr>
      <vt:lpstr>Microsoft YaHei</vt:lpstr>
      <vt:lpstr>Wingdings</vt:lpstr>
      <vt:lpstr>Arial</vt:lpstr>
      <vt:lpstr>等线</vt:lpstr>
      <vt:lpstr>OPPOSans R</vt:lpstr>
      <vt:lpstr>OPPOSans 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QIAN </dc:creator>
  <cp:lastModifiedBy>XIAOYAN QIAN </cp:lastModifiedBy>
  <cp:revision>6</cp:revision>
  <dcterms:created xsi:type="dcterms:W3CDTF">2022-06-11T07:12:23Z</dcterms:created>
  <dcterms:modified xsi:type="dcterms:W3CDTF">2022-06-11T07:34:22Z</dcterms:modified>
</cp:coreProperties>
</file>