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tags/tag1.xml" ContentType="application/vnd.openxmlformats-officedocument.presentationml.tags+xml"/>
  <Override PartName="/docProps/custom.xml" ContentType="application/vnd.openxmlformats-officedocument.custom-properties+xml"/>
  <Override PartName="/ppt/tags/tag2.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1" r:id="rId3"/>
    <p:sldId id="257" r:id="rId4"/>
    <p:sldId id="262" r:id="rId5"/>
    <p:sldId id="265" r:id="rId6"/>
    <p:sldId id="266" r:id="rId7"/>
    <p:sldId id="267" r:id="rId8"/>
    <p:sldId id="263" r:id="rId9"/>
    <p:sldId id="268" r:id="rId10"/>
    <p:sldId id="269" r:id="rId11"/>
    <p:sldId id="270" r:id="rId12"/>
    <p:sldId id="264" r:id="rId13"/>
    <p:sldId id="271" r:id="rId14"/>
    <p:sldId id="272" r:id="rId15"/>
    <p:sldId id="273" r:id="rId16"/>
    <p:sldId id="260" r:id="rId17"/>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0950"/>
    <a:srgbClr val="272231"/>
    <a:srgbClr val="2B2026"/>
    <a:srgbClr val="D52105"/>
    <a:srgbClr val="000000"/>
    <a:srgbClr val="E6E6E6"/>
    <a:srgbClr val="E6EDF1"/>
    <a:srgbClr val="44405D"/>
    <a:srgbClr val="41FEA6"/>
    <a:srgbClr val="F5C2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6231" autoAdjust="0"/>
  </p:normalViewPr>
  <p:slideViewPr>
    <p:cSldViewPr snapToGrid="0">
      <p:cViewPr>
        <p:scale>
          <a:sx n="66" d="100"/>
          <a:sy n="66" d="100"/>
        </p:scale>
        <p:origin x="930" y="103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BE6FB-4983-42F5-B216-1A2ADEE7DF7A}" type="datetimeFigureOut">
              <a:rPr lang="zh-CN" altLang="en-US" smtClean="0"/>
              <a:t>2021/5/20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35503-9D21-443F-BC18-5459550EB72F}" type="slidenum">
              <a:rPr lang="zh-CN" altLang="en-US" smtClean="0"/>
              <a:t>‹#›</a:t>
            </a:fld>
            <a:endParaRPr lang="zh-CN" altLang="en-US"/>
          </a:p>
        </p:txBody>
      </p:sp>
    </p:spTree>
    <p:extLst>
      <p:ext uri="{BB962C8B-B14F-4D97-AF65-F5344CB8AC3E}">
        <p14:creationId xmlns:p14="http://schemas.microsoft.com/office/powerpoint/2010/main" val="38546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2B735503-9D21-443F-BC18-5459550EB72F}" type="slidenum">
              <a:rPr lang="zh-CN" altLang="en-US" smtClean="0"/>
              <a:t>1</a:t>
            </a:fld>
            <a:endParaRPr lang="zh-CN" altLang="en-US"/>
          </a:p>
        </p:txBody>
      </p:sp>
    </p:spTree>
    <p:extLst>
      <p:ext uri="{BB962C8B-B14F-4D97-AF65-F5344CB8AC3E}">
        <p14:creationId xmlns:p14="http://schemas.microsoft.com/office/powerpoint/2010/main" val="976509835"/>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2B735503-9D21-443F-BC18-5459550EB72F}" type="slidenum">
              <a:rPr lang="zh-CN" altLang="en-US" smtClean="0"/>
              <a:t>11</a:t>
            </a:fld>
            <a:endParaRPr lang="zh-CN" altLang="en-US"/>
          </a:p>
        </p:txBody>
      </p:sp>
    </p:spTree>
    <p:extLst>
      <p:ext uri="{BB962C8B-B14F-4D97-AF65-F5344CB8AC3E}">
        <p14:creationId xmlns:p14="http://schemas.microsoft.com/office/powerpoint/2010/main" val="234798846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标题幻灯片">
    <p:bg>
      <p:bgRef idx="1001">
        <a:schemeClr val="bg1"/>
      </p:bgRef>
    </p:bg>
    <p:spTree>
      <p:nvGrpSpPr>
        <p:cNvPr id="1" name=""/>
        <p:cNvGrpSpPr/>
        <p:nvPr/>
      </p:nvGrpSpPr>
      <p:grpSpPr>
        <a:xfrm>
          <a:off x="0" y="0"/>
          <a:ext cx="0" cy="0"/>
          <a:chOff x="0" y="0"/>
          <a:chExt cx="0" cy="0"/>
        </a:xfrm>
      </p:grpSpPr>
      <p:sp>
        <p:nvSpPr>
          <p:cNvPr id="173" name="">
            <a:extLst>
              <a:ext uri="{FF2B5EF4-FFF2-40B4-BE49-F238E27FC236}">
                <a16:creationId xmlns:a16="http://schemas.microsoft.com/office/drawing/2014/main" id="{4D86C4DB-6AD6-4267-A90E-957EBCD851B2}"/>
              </a:ext>
            </a:extLst>
          </p:cNvPr>
          <p:cNvSpPr/>
          <p:nvPr userDrawn="1"/>
        </p:nvSpPr>
        <p:spPr>
          <a:xfrm>
            <a:off x="0" y="0"/>
            <a:ext cx="12192000" cy="6858000"/>
          </a:xfrm>
          <a:prstGeom prst="rect">
            <a:avLst/>
          </a:prstGeom>
          <a:solidFill>
            <a:srgbClr val="272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
            <a:extLst>
              <a:ext uri="{FF2B5EF4-FFF2-40B4-BE49-F238E27FC236}">
                <a16:creationId xmlns:a16="http://schemas.microsoft.com/office/drawing/2014/main" id="{9BB6F1E0-D901-44B0-ADDF-8166EE7D330B}"/>
              </a:ext>
            </a:extLst>
          </p:cNvPr>
          <p:cNvSpPr>
            <a:spLocks noChangeAspect="1"/>
          </p:cNvSpPr>
          <p:nvPr userDrawn="1"/>
        </p:nvSpPr>
        <p:spPr>
          <a:xfrm>
            <a:off x="0" y="165977"/>
            <a:ext cx="11830731" cy="6692023"/>
          </a:xfrm>
          <a:prstGeom prst="rect">
            <a:avLst/>
          </a:prstGeom>
          <a:blipFill dpi="0" rotWithShape="1">
            <a:blip r:embed="rId2" cstate="screen">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a:fillRect l="-28644" r="-2" b="-51574"/>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
            <a:extLst>
              <a:ext uri="{FF2B5EF4-FFF2-40B4-BE49-F238E27FC236}">
                <a16:creationId xmlns:a16="http://schemas.microsoft.com/office/drawing/2014/main" id="{8BAACAFB-E078-41E5-BE32-2CCD597E1D45}"/>
              </a:ext>
            </a:extLst>
          </p:cNvPr>
          <p:cNvSpPr>
            <a:spLocks noGrp="1"/>
          </p:cNvSpPr>
          <p:nvPr userDrawn="1">
            <p:ph type="body" sz="quarter" idx="10" hasCustomPrompt="1"/>
          </p:nvPr>
        </p:nvSpPr>
        <p:spPr>
          <a:xfrm>
            <a:off x="6876653" y="6109859"/>
            <a:ext cx="4642248" cy="180659"/>
          </a:xfrm>
        </p:spPr>
        <p:txBody>
          <a:bodyPr vert="horz" wrap="none" lIns="91440" tIns="45720" rIns="91440" bIns="45720" rtlCol="0" anchor="ctr">
            <a:noAutofit/>
          </a:bodyPr>
          <a:lstStyle>
            <a:lvl1pPr marL="0" indent="0" algn="r">
              <a:buNone/>
              <a:defRPr lang="en-US" altLang="zh-CN" sz="1000" b="0" dirty="0">
                <a:ln>
                  <a:noFill/>
                </a:ln>
                <a:solidFill>
                  <a:schemeClr val="bg1"/>
                </a:solidFill>
                <a:latin typeface="+mj-lt"/>
                <a:ea typeface="+mj-ea"/>
                <a:cs typeface="+mj-cs"/>
              </a:defRPr>
            </a:lvl1pPr>
          </a:lstStyle>
          <a:p>
            <a:pPr marL="0" lvl="0" indent="0">
              <a:buNone/>
            </a:pPr>
            <a:r>
              <a:rPr lang="en-US" altLang="zh-CN" dirty="0"/>
              <a:t>Speaker name and title</a:t>
            </a:r>
          </a:p>
        </p:txBody>
      </p:sp>
      <p:sp>
        <p:nvSpPr>
          <p:cNvPr id="8" name="">
            <a:extLst>
              <a:ext uri="{FF2B5EF4-FFF2-40B4-BE49-F238E27FC236}">
                <a16:creationId xmlns:a16="http://schemas.microsoft.com/office/drawing/2014/main" id="{B593D43E-1697-4C76-BF37-C96E16B13488}"/>
              </a:ext>
            </a:extLst>
          </p:cNvPr>
          <p:cNvSpPr>
            <a:spLocks noGrp="1"/>
          </p:cNvSpPr>
          <p:nvPr userDrawn="1">
            <p:ph type="body" sz="quarter" idx="11" hasCustomPrompt="1"/>
          </p:nvPr>
        </p:nvSpPr>
        <p:spPr>
          <a:xfrm>
            <a:off x="673099" y="6109859"/>
            <a:ext cx="3651251" cy="180659"/>
          </a:xfrm>
        </p:spPr>
        <p:txBody>
          <a:bodyPr vert="horz" wrap="none" lIns="91440" tIns="45720" rIns="91440" bIns="45720" rtlCol="0" anchor="ctr">
            <a:noAutofit/>
          </a:bodyPr>
          <a:lstStyle>
            <a:lvl1pPr marL="0" indent="0" algn="l">
              <a:buNone/>
              <a:defRPr lang="zh-CN" altLang="en-US" sz="1000" b="0" dirty="0" smtClean="0">
                <a:ln>
                  <a:noFill/>
                </a:ln>
                <a:solidFill>
                  <a:schemeClr val="tx1"/>
                </a:solidFill>
                <a:latin typeface="+mj-lt"/>
                <a:ea typeface="+mj-ea"/>
                <a:cs typeface="+mj-cs"/>
              </a:defRPr>
            </a:lvl1pPr>
          </a:lstStyle>
          <a:p>
            <a:pPr marL="0" indent="0"/>
            <a:r>
              <a:rPr lang="en-US" altLang="zh-CN" dirty="0"/>
              <a:t>OfficePLUS</a:t>
            </a:r>
          </a:p>
        </p:txBody>
      </p:sp>
      <p:sp>
        <p:nvSpPr>
          <p:cNvPr id="2" name="">
            <a:extLst>
              <a:ext uri="{FF2B5EF4-FFF2-40B4-BE49-F238E27FC236}">
                <a16:creationId xmlns:a16="http://schemas.microsoft.com/office/drawing/2014/main" id="{53FD368F-863D-4527-8F6D-CEC87B7E23EE}"/>
              </a:ext>
            </a:extLst>
          </p:cNvPr>
          <p:cNvSpPr>
            <a:spLocks noGrp="1"/>
          </p:cNvSpPr>
          <p:nvPr userDrawn="1">
            <p:ph type="ctrTitle" hasCustomPrompt="1"/>
          </p:nvPr>
        </p:nvSpPr>
        <p:spPr>
          <a:xfrm>
            <a:off x="555625" y="2577812"/>
            <a:ext cx="5546725" cy="1323439"/>
          </a:xfrm>
        </p:spPr>
        <p:txBody>
          <a:bodyPr wrap="square" anchor="b">
            <a:spAutoFit/>
          </a:bodyPr>
          <a:lstStyle>
            <a:lvl1pPr algn="l">
              <a:lnSpc>
                <a:spcPct val="100000"/>
              </a:lnSpc>
              <a:defRPr sz="4000" i="0" spc="0">
                <a:solidFill>
                  <a:schemeClr val="bg1"/>
                </a:solidFill>
              </a:defRPr>
            </a:lvl1pPr>
          </a:lstStyle>
          <a:p>
            <a:r>
              <a:rPr lang="en-US" altLang="zh-CN" dirty="0"/>
              <a:t>Click to edit Master title style </a:t>
            </a:r>
            <a:endParaRPr lang="zh-CN" altLang="en-US" dirty="0"/>
          </a:p>
        </p:txBody>
      </p:sp>
      <p:grpSp>
        <p:nvGrpSpPr>
          <p:cNvPr id="13" name="">
            <a:extLst>
              <a:ext uri="{FF2B5EF4-FFF2-40B4-BE49-F238E27FC236}">
                <a16:creationId xmlns:a16="http://schemas.microsoft.com/office/drawing/2014/main" id="{4AF0BA6D-B6E1-4C2D-9EB4-504BBB5631A9}"/>
              </a:ext>
            </a:extLst>
          </p:cNvPr>
          <p:cNvGrpSpPr/>
          <p:nvPr userDrawn="1"/>
        </p:nvGrpSpPr>
        <p:grpSpPr>
          <a:xfrm>
            <a:off x="660400" y="0"/>
            <a:ext cx="10858500" cy="6858000"/>
            <a:chOff x="660400" y="0"/>
            <a:chExt cx="10858500" cy="6858000"/>
          </a:xfrm>
        </p:grpSpPr>
        <p:cxnSp>
          <p:nvCxnSpPr>
            <p:cNvPr id="12" name="">
              <a:extLst>
                <a:ext uri="{FF2B5EF4-FFF2-40B4-BE49-F238E27FC236}">
                  <a16:creationId xmlns:a16="http://schemas.microsoft.com/office/drawing/2014/main" id="{A7856406-2671-49EC-992F-FAC225CB4081}"/>
                </a:ext>
              </a:extLst>
            </p:cNvPr>
            <p:cNvCxnSpPr/>
            <p:nvPr userDrawn="1"/>
          </p:nvCxnSpPr>
          <p:spPr>
            <a:xfrm>
              <a:off x="66040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
              <a:extLst>
                <a:ext uri="{FF2B5EF4-FFF2-40B4-BE49-F238E27FC236}">
                  <a16:creationId xmlns:a16="http://schemas.microsoft.com/office/drawing/2014/main" id="{D292AA6D-9299-4358-A9DC-83D94B390F57}"/>
                </a:ext>
              </a:extLst>
            </p:cNvPr>
            <p:cNvCxnSpPr/>
            <p:nvPr userDrawn="1"/>
          </p:nvCxnSpPr>
          <p:spPr>
            <a:xfrm>
              <a:off x="3375025"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5" name="">
              <a:extLst>
                <a:ext uri="{FF2B5EF4-FFF2-40B4-BE49-F238E27FC236}">
                  <a16:creationId xmlns:a16="http://schemas.microsoft.com/office/drawing/2014/main" id="{71CC6F8B-80C3-4CBA-8C6D-33F7FC03B73E}"/>
                </a:ext>
              </a:extLst>
            </p:cNvPr>
            <p:cNvCxnSpPr/>
            <p:nvPr userDrawn="1"/>
          </p:nvCxnSpPr>
          <p:spPr>
            <a:xfrm>
              <a:off x="608965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6" name="">
              <a:extLst>
                <a:ext uri="{FF2B5EF4-FFF2-40B4-BE49-F238E27FC236}">
                  <a16:creationId xmlns:a16="http://schemas.microsoft.com/office/drawing/2014/main" id="{146936B7-8B15-494D-ABFA-3909254B509A}"/>
                </a:ext>
              </a:extLst>
            </p:cNvPr>
            <p:cNvCxnSpPr/>
            <p:nvPr userDrawn="1"/>
          </p:nvCxnSpPr>
          <p:spPr>
            <a:xfrm>
              <a:off x="8804275"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7" name="">
              <a:extLst>
                <a:ext uri="{FF2B5EF4-FFF2-40B4-BE49-F238E27FC236}">
                  <a16:creationId xmlns:a16="http://schemas.microsoft.com/office/drawing/2014/main" id="{A8408E69-0D96-42F4-A61D-4DCA0CFDB631}"/>
                </a:ext>
              </a:extLst>
            </p:cNvPr>
            <p:cNvCxnSpPr/>
            <p:nvPr userDrawn="1"/>
          </p:nvCxnSpPr>
          <p:spPr>
            <a:xfrm>
              <a:off x="1151890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grpSp>
      <p:sp>
        <p:nvSpPr>
          <p:cNvPr id="3" name="">
            <a:extLst>
              <a:ext uri="{FF2B5EF4-FFF2-40B4-BE49-F238E27FC236}">
                <a16:creationId xmlns:a16="http://schemas.microsoft.com/office/drawing/2014/main" id="{CA8FF249-69FA-478C-853F-D62CA2935D87}"/>
              </a:ext>
            </a:extLst>
          </p:cNvPr>
          <p:cNvSpPr>
            <a:spLocks noGrp="1"/>
          </p:cNvSpPr>
          <p:nvPr userDrawn="1">
            <p:ph type="subTitle" idx="1" hasCustomPrompt="1"/>
          </p:nvPr>
        </p:nvSpPr>
        <p:spPr>
          <a:xfrm>
            <a:off x="555625" y="4249252"/>
            <a:ext cx="5546725" cy="294632"/>
          </a:xfrm>
          <a:prstGeom prst="rect">
            <a:avLst/>
          </a:prstGeom>
          <a:noFill/>
        </p:spPr>
        <p:txBody>
          <a:bodyPr wrap="square" anchor="b">
            <a:spAutoFit/>
          </a:bodyPr>
          <a:lstStyle>
            <a:lvl1pPr marL="0" indent="0" algn="l">
              <a:lnSpc>
                <a:spcPct val="150000"/>
              </a:lnSpc>
              <a:spcBef>
                <a:spcPts val="0"/>
              </a:spcBef>
              <a:buNone/>
              <a:defRPr sz="1000" i="0" u="none">
                <a:solidFill>
                  <a:schemeClr val="bg1">
                    <a:alpha val="8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ltLang="zh-CN" dirty="0"/>
              <a:t>Click to edit Master subtitle style</a:t>
            </a:r>
          </a:p>
        </p:txBody>
      </p:sp>
    </p:spTree>
    <p:extLst>
      <p:ext uri="{BB962C8B-B14F-4D97-AF65-F5344CB8AC3E}">
        <p14:creationId xmlns:p14="http://schemas.microsoft.com/office/powerpoint/2010/main" val="284300966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1" name="">
            <a:extLst>
              <a:ext uri="{FF2B5EF4-FFF2-40B4-BE49-F238E27FC236}">
                <a16:creationId xmlns:a16="http://schemas.microsoft.com/office/drawing/2014/main" id="{39044D9A-6A48-48AD-B81B-C2044F02B10B}"/>
              </a:ext>
            </a:extLst>
          </p:cNvPr>
          <p:cNvSpPr/>
          <p:nvPr userDrawn="1"/>
        </p:nvSpPr>
        <p:spPr>
          <a:xfrm>
            <a:off x="0" y="0"/>
            <a:ext cx="12192000" cy="6858000"/>
          </a:xfrm>
          <a:prstGeom prst="rect">
            <a:avLst/>
          </a:prstGeom>
          <a:solidFill>
            <a:srgbClr val="272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
            <a:extLst>
              <a:ext uri="{FF2B5EF4-FFF2-40B4-BE49-F238E27FC236}">
                <a16:creationId xmlns:a16="http://schemas.microsoft.com/office/drawing/2014/main" id="{FB5DF631-2C62-4956-88C7-75927B40E1F4}"/>
              </a:ext>
            </a:extLst>
          </p:cNvPr>
          <p:cNvSpPr>
            <a:spLocks noChangeAspect="1"/>
          </p:cNvSpPr>
          <p:nvPr userDrawn="1"/>
        </p:nvSpPr>
        <p:spPr>
          <a:xfrm>
            <a:off x="3752775" y="398787"/>
            <a:ext cx="4226832" cy="4870480"/>
          </a:xfrm>
          <a:prstGeom prst="rect">
            <a:avLst/>
          </a:prstGeom>
          <a:blipFill dpi="0" rotWithShape="1">
            <a:blip r:embed="rId2" cstate="screen">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a:fillRect l="-103708" t="-1" r="-4" b="-17824"/>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5" name="">
            <a:extLst>
              <a:ext uri="{FF2B5EF4-FFF2-40B4-BE49-F238E27FC236}">
                <a16:creationId xmlns:a16="http://schemas.microsoft.com/office/drawing/2014/main" id="{4A87CF4F-1985-40B4-9CBE-2058C3ED53D0}"/>
              </a:ext>
            </a:extLst>
          </p:cNvPr>
          <p:cNvGrpSpPr/>
          <p:nvPr userDrawn="1"/>
        </p:nvGrpSpPr>
        <p:grpSpPr>
          <a:xfrm>
            <a:off x="660400" y="0"/>
            <a:ext cx="10858500" cy="6858000"/>
            <a:chOff x="660400" y="0"/>
            <a:chExt cx="10858500" cy="6858000"/>
          </a:xfrm>
        </p:grpSpPr>
        <p:cxnSp>
          <p:nvCxnSpPr>
            <p:cNvPr id="6" name="">
              <a:extLst>
                <a:ext uri="{FF2B5EF4-FFF2-40B4-BE49-F238E27FC236}">
                  <a16:creationId xmlns:a16="http://schemas.microsoft.com/office/drawing/2014/main" id="{D85F65B8-61BA-4CAE-8688-EE7D4CAFF468}"/>
                </a:ext>
              </a:extLst>
            </p:cNvPr>
            <p:cNvCxnSpPr/>
            <p:nvPr userDrawn="1"/>
          </p:nvCxnSpPr>
          <p:spPr>
            <a:xfrm>
              <a:off x="66040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 name="">
              <a:extLst>
                <a:ext uri="{FF2B5EF4-FFF2-40B4-BE49-F238E27FC236}">
                  <a16:creationId xmlns:a16="http://schemas.microsoft.com/office/drawing/2014/main" id="{BB798B95-6667-46DD-9CE5-8C310DD8D133}"/>
                </a:ext>
              </a:extLst>
            </p:cNvPr>
            <p:cNvCxnSpPr/>
            <p:nvPr userDrawn="1"/>
          </p:nvCxnSpPr>
          <p:spPr>
            <a:xfrm>
              <a:off x="3375025"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 name="">
              <a:extLst>
                <a:ext uri="{FF2B5EF4-FFF2-40B4-BE49-F238E27FC236}">
                  <a16:creationId xmlns:a16="http://schemas.microsoft.com/office/drawing/2014/main" id="{6239C40C-8026-4D06-A3F8-114465A9E84A}"/>
                </a:ext>
              </a:extLst>
            </p:cNvPr>
            <p:cNvCxnSpPr/>
            <p:nvPr userDrawn="1"/>
          </p:nvCxnSpPr>
          <p:spPr>
            <a:xfrm>
              <a:off x="608965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 name="">
              <a:extLst>
                <a:ext uri="{FF2B5EF4-FFF2-40B4-BE49-F238E27FC236}">
                  <a16:creationId xmlns:a16="http://schemas.microsoft.com/office/drawing/2014/main" id="{1572E7CD-ECB1-46ED-B03D-C2AEF6AFF4D3}"/>
                </a:ext>
              </a:extLst>
            </p:cNvPr>
            <p:cNvCxnSpPr/>
            <p:nvPr userDrawn="1"/>
          </p:nvCxnSpPr>
          <p:spPr>
            <a:xfrm>
              <a:off x="8804275"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 name="">
              <a:extLst>
                <a:ext uri="{FF2B5EF4-FFF2-40B4-BE49-F238E27FC236}">
                  <a16:creationId xmlns:a16="http://schemas.microsoft.com/office/drawing/2014/main" id="{74059F66-F00F-4B6A-B12E-B44FA24E3DE7}"/>
                </a:ext>
              </a:extLst>
            </p:cNvPr>
            <p:cNvCxnSpPr/>
            <p:nvPr userDrawn="1"/>
          </p:nvCxnSpPr>
          <p:spPr>
            <a:xfrm>
              <a:off x="1151890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grpSp>
      <p:sp>
        <p:nvSpPr>
          <p:cNvPr id="14" name="">
            <a:extLst>
              <a:ext uri="{FF2B5EF4-FFF2-40B4-BE49-F238E27FC236}">
                <a16:creationId xmlns:a16="http://schemas.microsoft.com/office/drawing/2014/main" id="{C633D3D4-4149-40E4-87D9-9FBFA7A2BB49}"/>
              </a:ext>
            </a:extLst>
          </p:cNvPr>
          <p:cNvSpPr>
            <a:spLocks noGrp="1"/>
          </p:cNvSpPr>
          <p:nvPr>
            <p:ph type="body" sz="quarter" idx="10" hasCustomPrompt="1"/>
          </p:nvPr>
        </p:nvSpPr>
        <p:spPr>
          <a:xfrm>
            <a:off x="3549470" y="140982"/>
            <a:ext cx="5093061" cy="5386090"/>
          </a:xfrm>
        </p:spPr>
        <p:txBody>
          <a:bodyPr wrap="none">
            <a:spAutoFit/>
          </a:bodyPr>
          <a:lstStyle>
            <a:lvl1pPr marL="0" indent="0" algn="ctr">
              <a:lnSpc>
                <a:spcPct val="100000"/>
              </a:lnSpc>
              <a:buFontTx/>
              <a:buNone/>
              <a:defRPr sz="34400" b="1">
                <a:gradFill>
                  <a:gsLst>
                    <a:gs pos="0">
                      <a:schemeClr val="bg1">
                        <a:alpha val="20000"/>
                      </a:schemeClr>
                    </a:gs>
                    <a:gs pos="100000">
                      <a:schemeClr val="bg1">
                        <a:alpha val="0"/>
                      </a:schemeClr>
                    </a:gs>
                  </a:gsLst>
                  <a:lin ang="21000000" scaled="0"/>
                </a:gradFill>
              </a:defRPr>
            </a:lvl1pPr>
            <a:lvl2pPr marL="457177" indent="0">
              <a:lnSpc>
                <a:spcPct val="100000"/>
              </a:lnSpc>
              <a:buFontTx/>
              <a:buNone/>
              <a:defRPr/>
            </a:lvl2pPr>
            <a:lvl3pPr marL="914353" indent="0">
              <a:lnSpc>
                <a:spcPct val="100000"/>
              </a:lnSpc>
              <a:buFontTx/>
              <a:buNone/>
              <a:defRPr/>
            </a:lvl3pPr>
            <a:lvl4pPr marL="1371531" indent="0">
              <a:lnSpc>
                <a:spcPct val="100000"/>
              </a:lnSpc>
              <a:buFontTx/>
              <a:buNone/>
              <a:defRPr/>
            </a:lvl4pPr>
            <a:lvl5pPr marL="1828709" indent="0">
              <a:lnSpc>
                <a:spcPct val="100000"/>
              </a:lnSpc>
              <a:buFontTx/>
              <a:buNone/>
              <a:defRPr/>
            </a:lvl5pPr>
          </a:lstStyle>
          <a:p>
            <a:pPr lvl="0"/>
            <a:r>
              <a:rPr lang="en-GB" altLang="zh-CN" dirty="0"/>
              <a:t>01</a:t>
            </a:r>
            <a:endParaRPr lang="en-GB" dirty="0"/>
          </a:p>
        </p:txBody>
      </p:sp>
      <p:sp>
        <p:nvSpPr>
          <p:cNvPr id="2" name="">
            <a:extLst>
              <a:ext uri="{FF2B5EF4-FFF2-40B4-BE49-F238E27FC236}">
                <a16:creationId xmlns:a16="http://schemas.microsoft.com/office/drawing/2014/main" id="{B6B40EAC-1236-4C2C-A5B0-5B2D469D0AD7}"/>
              </a:ext>
            </a:extLst>
          </p:cNvPr>
          <p:cNvSpPr>
            <a:spLocks noGrp="1"/>
          </p:cNvSpPr>
          <p:nvPr>
            <p:ph type="title" hasCustomPrompt="1"/>
          </p:nvPr>
        </p:nvSpPr>
        <p:spPr>
          <a:xfrm>
            <a:off x="3257448" y="4166598"/>
            <a:ext cx="5677105" cy="480131"/>
          </a:xfrm>
        </p:spPr>
        <p:txBody>
          <a:bodyPr anchor="b">
            <a:spAutoFit/>
          </a:bodyPr>
          <a:lstStyle>
            <a:lvl1pPr algn="ctr">
              <a:defRPr sz="2800">
                <a:solidFill>
                  <a:schemeClr val="bg1"/>
                </a:solidFill>
              </a:defRPr>
            </a:lvl1pPr>
          </a:lstStyle>
          <a:p>
            <a:r>
              <a:rPr lang="en-US" altLang="zh-CN" dirty="0"/>
              <a:t>Click to edit Master title style</a:t>
            </a:r>
            <a:endParaRPr lang="zh-CN" altLang="en-US" dirty="0"/>
          </a:p>
        </p:txBody>
      </p:sp>
      <p:sp>
        <p:nvSpPr>
          <p:cNvPr id="3" name="">
            <a:extLst>
              <a:ext uri="{FF2B5EF4-FFF2-40B4-BE49-F238E27FC236}">
                <a16:creationId xmlns:a16="http://schemas.microsoft.com/office/drawing/2014/main" id="{54712325-CA12-44BF-8B8C-2D3C6232D8B6}"/>
              </a:ext>
            </a:extLst>
          </p:cNvPr>
          <p:cNvSpPr>
            <a:spLocks noGrp="1"/>
          </p:cNvSpPr>
          <p:nvPr>
            <p:ph type="body" idx="1" hasCustomPrompt="1"/>
          </p:nvPr>
        </p:nvSpPr>
        <p:spPr>
          <a:xfrm>
            <a:off x="3257448" y="4927272"/>
            <a:ext cx="5677105" cy="313932"/>
          </a:xfrm>
        </p:spPr>
        <p:txBody>
          <a:bodyPr>
            <a:spAutoFit/>
          </a:bodyPr>
          <a:lstStyle>
            <a:lvl1pPr marL="0" indent="0" algn="ctr">
              <a:buNone/>
              <a:defRPr sz="16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ltLang="zh-CN" dirty="0"/>
              <a:t>Click to edit Master title style</a:t>
            </a:r>
          </a:p>
        </p:txBody>
      </p:sp>
      <p:cxnSp>
        <p:nvCxnSpPr>
          <p:cNvPr id="13" name="">
            <a:extLst>
              <a:ext uri="{FF2B5EF4-FFF2-40B4-BE49-F238E27FC236}">
                <a16:creationId xmlns:a16="http://schemas.microsoft.com/office/drawing/2014/main" id="{5DB0651A-0C45-4A2B-8A6D-674CB5232421}"/>
              </a:ext>
            </a:extLst>
          </p:cNvPr>
          <p:cNvCxnSpPr>
            <a:cxnSpLocks/>
          </p:cNvCxnSpPr>
          <p:nvPr userDrawn="1"/>
        </p:nvCxnSpPr>
        <p:spPr>
          <a:xfrm flipH="1">
            <a:off x="5759447" y="4735285"/>
            <a:ext cx="6731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867931"/>
      </p:ext>
    </p:extLst>
  </p:cSld>
  <p:clrMapOvr>
    <a:masterClrMapping/>
  </p:clrMapOvr>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
            <a:extLst>
              <a:ext uri="{FF2B5EF4-FFF2-40B4-BE49-F238E27FC236}">
                <a16:creationId xmlns:a16="http://schemas.microsoft.com/office/drawing/2014/main" id="{D95B5B30-EAE6-475D-9E77-B9C4E87F9C88}"/>
              </a:ext>
            </a:extLst>
          </p:cNvPr>
          <p:cNvSpPr>
            <a:spLocks noGrp="1"/>
          </p:cNvSpPr>
          <p:nvPr>
            <p:ph type="title" hasCustomPrompt="1"/>
          </p:nvPr>
        </p:nvSpPr>
        <p:spPr>
          <a:xfrm>
            <a:off x="561975" y="0"/>
            <a:ext cx="10956927" cy="1028700"/>
          </a:xfrm>
        </p:spPr>
        <p:txBody>
          <a:bodyPr/>
          <a:lstStyle/>
          <a:p>
            <a:r>
              <a:rPr lang="en-US" altLang="zh-CN" dirty="0"/>
              <a:t>Click to edit Master title style</a:t>
            </a:r>
            <a:endParaRPr lang="zh-CN" altLang="en-US" dirty="0"/>
          </a:p>
        </p:txBody>
      </p:sp>
      <p:sp>
        <p:nvSpPr>
          <p:cNvPr id="6" name="">
            <a:extLst>
              <a:ext uri="{FF2B5EF4-FFF2-40B4-BE49-F238E27FC236}">
                <a16:creationId xmlns:a16="http://schemas.microsoft.com/office/drawing/2014/main" id="{F27A5331-58C4-4210-9B29-7D209EC69FA0}"/>
              </a:ext>
            </a:extLst>
          </p:cNvPr>
          <p:cNvSpPr>
            <a:spLocks noGrp="1"/>
          </p:cNvSpPr>
          <p:nvPr>
            <p:ph type="dt" sz="half" idx="10"/>
          </p:nvPr>
        </p:nvSpPr>
        <p:spPr>
          <a:xfrm>
            <a:off x="5401732" y="6235704"/>
            <a:ext cx="1388536" cy="206381"/>
          </a:xfrm>
          <a:prstGeom prst="rect">
            <a:avLst/>
          </a:prstGeom>
        </p:spPr>
        <p:txBody>
          <a:bodyPr/>
          <a:lstStyle/>
          <a:p>
            <a:endParaRPr lang="zh-CN" altLang="en-US"/>
          </a:p>
        </p:txBody>
      </p:sp>
      <p:sp>
        <p:nvSpPr>
          <p:cNvPr id="7" name="">
            <a:extLst>
              <a:ext uri="{FF2B5EF4-FFF2-40B4-BE49-F238E27FC236}">
                <a16:creationId xmlns:a16="http://schemas.microsoft.com/office/drawing/2014/main" id="{CAC1F83E-F48A-4A82-AEA9-9C5660FBDC25}"/>
              </a:ext>
            </a:extLst>
          </p:cNvPr>
          <p:cNvSpPr>
            <a:spLocks noGrp="1"/>
          </p:cNvSpPr>
          <p:nvPr>
            <p:ph type="ftr" sz="quarter" idx="11"/>
          </p:nvPr>
        </p:nvSpPr>
        <p:spPr>
          <a:xfrm>
            <a:off x="660402" y="6235704"/>
            <a:ext cx="4140201" cy="206381"/>
          </a:xfrm>
          <a:prstGeom prst="rect">
            <a:avLst/>
          </a:prstGeom>
        </p:spPr>
        <p:txBody>
          <a:bodyPr/>
          <a:lstStyle/>
          <a:p>
            <a:r>
              <a:rPr lang="zh-CN" altLang="en-US"/>
              <a:t>请在插入菜单</a:t>
            </a:r>
            <a:r>
              <a:rPr lang="en-US" altLang="zh-CN"/>
              <a:t>—</a:t>
            </a:r>
            <a:r>
              <a:rPr lang="zh-CN" altLang="en-US"/>
              <a:t>页眉和页脚中修改此文本</a:t>
            </a:r>
            <a:endParaRPr lang="zh-CN" altLang="en-US" dirty="0"/>
          </a:p>
        </p:txBody>
      </p:sp>
      <p:sp>
        <p:nvSpPr>
          <p:cNvPr id="8" name="">
            <a:extLst>
              <a:ext uri="{FF2B5EF4-FFF2-40B4-BE49-F238E27FC236}">
                <a16:creationId xmlns:a16="http://schemas.microsoft.com/office/drawing/2014/main" id="{1D47482C-BA78-45A4-AAF3-F9A7E84F9DAF}"/>
              </a:ext>
            </a:extLst>
          </p:cNvPr>
          <p:cNvSpPr>
            <a:spLocks noGrp="1"/>
          </p:cNvSpPr>
          <p:nvPr>
            <p:ph type="sldNum" sz="quarter" idx="12"/>
          </p:nvPr>
        </p:nvSpPr>
        <p:spPr>
          <a:xfrm>
            <a:off x="8971305" y="6235704"/>
            <a:ext cx="2547595" cy="206381"/>
          </a:xfrm>
          <a:prstGeom prst="rect">
            <a:avLst/>
          </a:prstGeom>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1951123809"/>
      </p:ext>
    </p:extLst>
  </p:cSld>
  <p:clrMapOvr>
    <a:masterClrMapping/>
  </p:clrMapOvr>
</p:sldLayout>
</file>

<file path=ppt/slideLayouts/slideLayout4.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174298"/>
      </p:ext>
    </p:extLst>
  </p:cSld>
  <p:clrMapOvr>
    <a:masterClrMapping/>
  </p:clrMapOvr>
</p:sldLayout>
</file>

<file path=ppt/slideLayouts/slideLayout5.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cSld name="末尾幻灯片">
    <p:bg>
      <p:bgPr>
        <a:solidFill>
          <a:schemeClr val="bg1"/>
        </a:solidFill>
        <a:effectLst/>
      </p:bgPr>
    </p:bg>
    <p:spTree>
      <p:nvGrpSpPr>
        <p:cNvPr id="1" name=""/>
        <p:cNvGrpSpPr/>
        <p:nvPr/>
      </p:nvGrpSpPr>
      <p:grpSpPr>
        <a:xfrm>
          <a:off x="0" y="0"/>
          <a:ext cx="0" cy="0"/>
          <a:chOff x="0" y="0"/>
          <a:chExt cx="0" cy="0"/>
        </a:xfrm>
      </p:grpSpPr>
      <p:sp>
        <p:nvSpPr>
          <p:cNvPr id="6" name="">
            <a:extLst>
              <a:ext uri="{FF2B5EF4-FFF2-40B4-BE49-F238E27FC236}">
                <a16:creationId xmlns:a16="http://schemas.microsoft.com/office/drawing/2014/main" id="{93517930-4AC4-4DFF-B20D-7E9DBF026166}"/>
              </a:ext>
            </a:extLst>
          </p:cNvPr>
          <p:cNvSpPr/>
          <p:nvPr userDrawn="1"/>
        </p:nvSpPr>
        <p:spPr>
          <a:xfrm>
            <a:off x="0" y="0"/>
            <a:ext cx="12192000" cy="6858000"/>
          </a:xfrm>
          <a:prstGeom prst="rect">
            <a:avLst/>
          </a:prstGeom>
          <a:solidFill>
            <a:srgbClr val="272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
            <a:extLst>
              <a:ext uri="{FF2B5EF4-FFF2-40B4-BE49-F238E27FC236}">
                <a16:creationId xmlns:a16="http://schemas.microsoft.com/office/drawing/2014/main" id="{D02EB61F-67D1-4AF2-B7B3-455303A889F0}"/>
              </a:ext>
            </a:extLst>
          </p:cNvPr>
          <p:cNvSpPr>
            <a:spLocks noChangeAspect="1"/>
          </p:cNvSpPr>
          <p:nvPr userDrawn="1"/>
        </p:nvSpPr>
        <p:spPr>
          <a:xfrm flipH="1">
            <a:off x="2617874" y="165977"/>
            <a:ext cx="6437215" cy="6692023"/>
          </a:xfrm>
          <a:prstGeom prst="rect">
            <a:avLst/>
          </a:prstGeom>
          <a:blipFill dpi="0" rotWithShape="1">
            <a:blip r:embed="rId2" cstate="screen">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a:fillRect l="-136429" r="-5" b="-51574"/>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
            <a:extLst>
              <a:ext uri="{FF2B5EF4-FFF2-40B4-BE49-F238E27FC236}">
                <a16:creationId xmlns:a16="http://schemas.microsoft.com/office/drawing/2014/main" id="{0A271160-581E-4BCE-BACF-7271659F1D01}"/>
              </a:ext>
            </a:extLst>
          </p:cNvPr>
          <p:cNvSpPr/>
          <p:nvPr/>
        </p:nvSpPr>
        <p:spPr>
          <a:xfrm>
            <a:off x="12191318" y="0"/>
            <a:ext cx="684" cy="13546"/>
          </a:xfrm>
          <a:custGeom>
            <a:avLst/>
            <a:gdLst>
              <a:gd name="connsiteX0" fmla="*/ 0 w 684"/>
              <a:gd name="connsiteY0" fmla="*/ 0 h 13546"/>
              <a:gd name="connsiteX1" fmla="*/ 684 w 684"/>
              <a:gd name="connsiteY1" fmla="*/ 0 h 13546"/>
              <a:gd name="connsiteX2" fmla="*/ 684 w 684"/>
              <a:gd name="connsiteY2" fmla="*/ 13546 h 13546"/>
              <a:gd name="connsiteX3" fmla="*/ 0 w 684"/>
              <a:gd name="connsiteY3" fmla="*/ 0 h 13546"/>
            </a:gdLst>
            <a:ahLst/>
            <a:cxnLst>
              <a:cxn ang="0">
                <a:pos x="connsiteX0" y="connsiteY0"/>
              </a:cxn>
              <a:cxn ang="0">
                <a:pos x="connsiteX1" y="connsiteY1"/>
              </a:cxn>
              <a:cxn ang="0">
                <a:pos x="connsiteX2" y="connsiteY2"/>
              </a:cxn>
              <a:cxn ang="0">
                <a:pos x="connsiteX3" y="connsiteY3"/>
              </a:cxn>
            </a:cxnLst>
            <a:rect l="l" t="t" r="r" b="b"/>
            <a:pathLst>
              <a:path w="684" h="13546">
                <a:moveTo>
                  <a:pt x="0" y="0"/>
                </a:moveTo>
                <a:lnTo>
                  <a:pt x="684" y="0"/>
                </a:lnTo>
                <a:lnTo>
                  <a:pt x="684" y="13546"/>
                </a:lnTo>
                <a:lnTo>
                  <a:pt x="0" y="0"/>
                </a:lnTo>
                <a:close/>
              </a:path>
            </a:pathLst>
          </a:custGeom>
          <a:solidFill>
            <a:schemeClr val="bg1"/>
          </a:solidFill>
          <a:ln w="14015" cap="flat">
            <a:noFill/>
            <a:prstDash val="solid"/>
            <a:miter/>
          </a:ln>
        </p:spPr>
        <p:txBody>
          <a:bodyPr wrap="square" rtlCol="0" anchor="ctr">
            <a:noAutofit/>
          </a:bodyPr>
          <a:lstStyle/>
          <a:p>
            <a:endParaRPr lang="zh-CN" altLang="en-US" sz="1800">
              <a:solidFill>
                <a:schemeClr val="tx1"/>
              </a:solidFill>
            </a:endParaRPr>
          </a:p>
        </p:txBody>
      </p:sp>
      <p:grpSp>
        <p:nvGrpSpPr>
          <p:cNvPr id="8" name="">
            <a:extLst>
              <a:ext uri="{FF2B5EF4-FFF2-40B4-BE49-F238E27FC236}">
                <a16:creationId xmlns:a16="http://schemas.microsoft.com/office/drawing/2014/main" id="{D35C7E6F-E274-4B5D-A3A6-4A94CDB67EA5}"/>
              </a:ext>
            </a:extLst>
          </p:cNvPr>
          <p:cNvGrpSpPr/>
          <p:nvPr userDrawn="1"/>
        </p:nvGrpSpPr>
        <p:grpSpPr>
          <a:xfrm>
            <a:off x="660400" y="0"/>
            <a:ext cx="10858500" cy="6858000"/>
            <a:chOff x="660400" y="0"/>
            <a:chExt cx="10858500" cy="6858000"/>
          </a:xfrm>
        </p:grpSpPr>
        <p:cxnSp>
          <p:nvCxnSpPr>
            <p:cNvPr id="9" name="">
              <a:extLst>
                <a:ext uri="{FF2B5EF4-FFF2-40B4-BE49-F238E27FC236}">
                  <a16:creationId xmlns:a16="http://schemas.microsoft.com/office/drawing/2014/main" id="{35213F93-BDCC-40C9-9D23-D1AEFAB620B3}"/>
                </a:ext>
              </a:extLst>
            </p:cNvPr>
            <p:cNvCxnSpPr/>
            <p:nvPr userDrawn="1"/>
          </p:nvCxnSpPr>
          <p:spPr>
            <a:xfrm>
              <a:off x="66040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 name="">
              <a:extLst>
                <a:ext uri="{FF2B5EF4-FFF2-40B4-BE49-F238E27FC236}">
                  <a16:creationId xmlns:a16="http://schemas.microsoft.com/office/drawing/2014/main" id="{C8A59FC4-AB59-492A-B1F2-63B9E646AF1B}"/>
                </a:ext>
              </a:extLst>
            </p:cNvPr>
            <p:cNvCxnSpPr/>
            <p:nvPr userDrawn="1"/>
          </p:nvCxnSpPr>
          <p:spPr>
            <a:xfrm>
              <a:off x="3375025"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
              <a:extLst>
                <a:ext uri="{FF2B5EF4-FFF2-40B4-BE49-F238E27FC236}">
                  <a16:creationId xmlns:a16="http://schemas.microsoft.com/office/drawing/2014/main" id="{C841730A-0EF3-42F5-B8BD-998EF0358BEB}"/>
                </a:ext>
              </a:extLst>
            </p:cNvPr>
            <p:cNvCxnSpPr/>
            <p:nvPr userDrawn="1"/>
          </p:nvCxnSpPr>
          <p:spPr>
            <a:xfrm>
              <a:off x="608965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
              <a:extLst>
                <a:ext uri="{FF2B5EF4-FFF2-40B4-BE49-F238E27FC236}">
                  <a16:creationId xmlns:a16="http://schemas.microsoft.com/office/drawing/2014/main" id="{EF357291-C14C-453C-A071-3A31A3E46A3E}"/>
                </a:ext>
              </a:extLst>
            </p:cNvPr>
            <p:cNvCxnSpPr/>
            <p:nvPr userDrawn="1"/>
          </p:nvCxnSpPr>
          <p:spPr>
            <a:xfrm>
              <a:off x="8804275"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
              <a:extLst>
                <a:ext uri="{FF2B5EF4-FFF2-40B4-BE49-F238E27FC236}">
                  <a16:creationId xmlns:a16="http://schemas.microsoft.com/office/drawing/2014/main" id="{5A3D1BEA-D397-406C-B983-FAED9AB7DE33}"/>
                </a:ext>
              </a:extLst>
            </p:cNvPr>
            <p:cNvCxnSpPr/>
            <p:nvPr userDrawn="1"/>
          </p:nvCxnSpPr>
          <p:spPr>
            <a:xfrm>
              <a:off x="1151890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grpSp>
      <p:sp>
        <p:nvSpPr>
          <p:cNvPr id="23" name="">
            <a:extLst>
              <a:ext uri="{FF2B5EF4-FFF2-40B4-BE49-F238E27FC236}">
                <a16:creationId xmlns:a16="http://schemas.microsoft.com/office/drawing/2014/main" id="{14C84A20-CF9D-4080-959D-55F32AB29A8D}"/>
              </a:ext>
            </a:extLst>
          </p:cNvPr>
          <p:cNvSpPr>
            <a:spLocks noGrp="1"/>
          </p:cNvSpPr>
          <p:nvPr>
            <p:ph type="body" sz="quarter" idx="11" hasCustomPrompt="1"/>
          </p:nvPr>
        </p:nvSpPr>
        <p:spPr>
          <a:xfrm>
            <a:off x="660400" y="6042106"/>
            <a:ext cx="5422899" cy="258532"/>
          </a:xfrm>
        </p:spPr>
        <p:txBody>
          <a:bodyPr vert="horz" wrap="square" lIns="91440" tIns="45720" rIns="91440" bIns="45720" rtlCol="0" anchor="ctr">
            <a:spAutoFit/>
          </a:bodyPr>
          <a:lstStyle>
            <a:lvl1pPr marL="0" indent="0" algn="l">
              <a:buNone/>
              <a:defRPr lang="zh-CN" altLang="en-US" sz="1200" b="0" dirty="0" smtClean="0">
                <a:ln>
                  <a:noFill/>
                </a:ln>
                <a:solidFill>
                  <a:schemeClr val="bg1"/>
                </a:solidFill>
                <a:latin typeface="+mj-lt"/>
                <a:ea typeface="+mj-ea"/>
                <a:cs typeface="+mj-cs"/>
              </a:defRPr>
            </a:lvl1pPr>
          </a:lstStyle>
          <a:p>
            <a:pPr marL="0" indent="0"/>
            <a:r>
              <a:rPr lang="en-US" altLang="zh-CN" dirty="0"/>
              <a:t>Signature</a:t>
            </a:r>
          </a:p>
        </p:txBody>
      </p:sp>
      <p:sp>
        <p:nvSpPr>
          <p:cNvPr id="27" name="">
            <a:extLst>
              <a:ext uri="{FF2B5EF4-FFF2-40B4-BE49-F238E27FC236}">
                <a16:creationId xmlns:a16="http://schemas.microsoft.com/office/drawing/2014/main" id="{FEA7D86A-A334-4E0C-B01B-43F345A176DE}"/>
              </a:ext>
            </a:extLst>
          </p:cNvPr>
          <p:cNvSpPr>
            <a:spLocks noGrp="1"/>
          </p:cNvSpPr>
          <p:nvPr>
            <p:ph type="body" sz="quarter" idx="12" hasCustomPrompt="1"/>
          </p:nvPr>
        </p:nvSpPr>
        <p:spPr>
          <a:xfrm>
            <a:off x="6095999" y="6042106"/>
            <a:ext cx="5422899" cy="258532"/>
          </a:xfrm>
        </p:spPr>
        <p:txBody>
          <a:bodyPr vert="horz" wrap="square" lIns="91440" tIns="45720" rIns="91440" bIns="45720" rtlCol="0" anchor="ctr">
            <a:spAutoFit/>
          </a:bodyPr>
          <a:lstStyle>
            <a:lvl1pPr marL="0" indent="0" algn="r">
              <a:buNone/>
              <a:defRPr lang="zh-CN" altLang="en-US" sz="1200" b="0" dirty="0" smtClean="0">
                <a:ln>
                  <a:noFill/>
                </a:ln>
                <a:solidFill>
                  <a:schemeClr val="tx1"/>
                </a:solidFill>
                <a:latin typeface="+mj-lt"/>
                <a:ea typeface="+mj-ea"/>
                <a:cs typeface="+mj-cs"/>
              </a:defRPr>
            </a:lvl1pPr>
          </a:lstStyle>
          <a:p>
            <a:pPr lvl="0"/>
            <a:r>
              <a:rPr lang="en-US" altLang="zh-CN" dirty="0"/>
              <a:t>Date</a:t>
            </a:r>
          </a:p>
        </p:txBody>
      </p:sp>
      <p:sp>
        <p:nvSpPr>
          <p:cNvPr id="3" name="">
            <a:extLst>
              <a:ext uri="{FF2B5EF4-FFF2-40B4-BE49-F238E27FC236}">
                <a16:creationId xmlns:a16="http://schemas.microsoft.com/office/drawing/2014/main" id="{FC1A48BB-A1A1-4744-B0D3-FD4F42C33B9B}"/>
              </a:ext>
            </a:extLst>
          </p:cNvPr>
          <p:cNvSpPr>
            <a:spLocks noGrp="1"/>
          </p:cNvSpPr>
          <p:nvPr>
            <p:ph type="body" sz="quarter" idx="13" hasCustomPrompt="1"/>
          </p:nvPr>
        </p:nvSpPr>
        <p:spPr>
          <a:xfrm>
            <a:off x="561339" y="2065342"/>
            <a:ext cx="10858500" cy="2319337"/>
          </a:xfrm>
        </p:spPr>
        <p:txBody>
          <a:bodyPr anchor="b">
            <a:normAutofit/>
          </a:bodyPr>
          <a:lstStyle>
            <a:lvl1pPr marL="0" indent="0" algn="l">
              <a:lnSpc>
                <a:spcPct val="120000"/>
              </a:lnSpc>
              <a:spcBef>
                <a:spcPts val="0"/>
              </a:spcBef>
              <a:buNone/>
              <a:defRPr sz="4400" b="1">
                <a:solidFill>
                  <a:schemeClr val="bg1"/>
                </a:solidFill>
              </a:defRPr>
            </a:lvl1pPr>
          </a:lstStyle>
          <a:p>
            <a:pPr lvl="0"/>
            <a:r>
              <a:rPr lang="en-US" altLang="zh-CN" dirty="0"/>
              <a:t>Thank you</a:t>
            </a:r>
          </a:p>
        </p:txBody>
      </p:sp>
    </p:spTree>
    <p:extLst>
      <p:ext uri="{BB962C8B-B14F-4D97-AF65-F5344CB8AC3E}">
        <p14:creationId xmlns:p14="http://schemas.microsoft.com/office/powerpoint/2010/main" val="216947200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
            <a:extLst>
              <a:ext uri="{FF2B5EF4-FFF2-40B4-BE49-F238E27FC236}">
                <a16:creationId xmlns:a16="http://schemas.microsoft.com/office/drawing/2014/main" id="{61F18504-D86E-411A-B171-2A74DE296A53}"/>
              </a:ext>
            </a:extLst>
          </p:cNvPr>
          <p:cNvSpPr>
            <a:spLocks noGrp="1"/>
          </p:cNvSpPr>
          <p:nvPr>
            <p:ph type="title"/>
          </p:nvPr>
        </p:nvSpPr>
        <p:spPr>
          <a:xfrm>
            <a:off x="660402" y="0"/>
            <a:ext cx="10858500" cy="1028700"/>
          </a:xfrm>
          <a:prstGeom prst="rect">
            <a:avLst/>
          </a:prstGeom>
        </p:spPr>
        <p:txBody>
          <a:bodyPr vert="horz" lIns="91440" tIns="45720" rIns="91440" bIns="45720" rtlCol="0" anchor="b">
            <a:normAutofit/>
          </a:bodyPr>
          <a:lstStyle/>
          <a:p>
            <a:r>
              <a:rPr lang="zh-CN" altLang="en-US"/>
              <a:t>单击此处编辑母版标题样式</a:t>
            </a:r>
          </a:p>
        </p:txBody>
      </p:sp>
      <p:sp>
        <p:nvSpPr>
          <p:cNvPr id="3" name="">
            <a:extLst>
              <a:ext uri="{FF2B5EF4-FFF2-40B4-BE49-F238E27FC236}">
                <a16:creationId xmlns:a16="http://schemas.microsoft.com/office/drawing/2014/main" id="{468A4509-A6D7-41B5-BE28-213FB58E8B74}"/>
              </a:ext>
            </a:extLst>
          </p:cNvPr>
          <p:cNvSpPr>
            <a:spLocks noGrp="1"/>
          </p:cNvSpPr>
          <p:nvPr>
            <p:ph type="body" idx="1"/>
          </p:nvPr>
        </p:nvSpPr>
        <p:spPr>
          <a:xfrm>
            <a:off x="660402" y="1130300"/>
            <a:ext cx="10858500" cy="5003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0" name="">
            <a:extLst>
              <a:ext uri="{FF2B5EF4-FFF2-40B4-BE49-F238E27FC236}">
                <a16:creationId xmlns:a16="http://schemas.microsoft.com/office/drawing/2014/main" id="{6DEDA773-1B71-4202-AD8A-0D33468FE901}"/>
              </a:ext>
            </a:extLst>
          </p:cNvPr>
          <p:cNvSpPr>
            <a:spLocks noGrp="1"/>
          </p:cNvSpPr>
          <p:nvPr>
            <p:ph type="dt" sz="half" idx="2"/>
          </p:nvPr>
        </p:nvSpPr>
        <p:spPr>
          <a:xfrm>
            <a:off x="5401732" y="6235704"/>
            <a:ext cx="1388536" cy="206381"/>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zh-CN" altLang="en-US"/>
          </a:p>
        </p:txBody>
      </p:sp>
      <p:sp>
        <p:nvSpPr>
          <p:cNvPr id="11" name="">
            <a:extLst>
              <a:ext uri="{FF2B5EF4-FFF2-40B4-BE49-F238E27FC236}">
                <a16:creationId xmlns:a16="http://schemas.microsoft.com/office/drawing/2014/main" id="{C0483E03-0186-4754-8285-0D57953FBD75}"/>
              </a:ext>
            </a:extLst>
          </p:cNvPr>
          <p:cNvSpPr>
            <a:spLocks noGrp="1"/>
          </p:cNvSpPr>
          <p:nvPr>
            <p:ph type="ftr" sz="quarter" idx="3"/>
          </p:nvPr>
        </p:nvSpPr>
        <p:spPr>
          <a:xfrm>
            <a:off x="660402" y="6235704"/>
            <a:ext cx="4140201" cy="206381"/>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r>
              <a:rPr lang="zh-CN" altLang="en-US"/>
              <a:t>请在插入菜单</a:t>
            </a:r>
            <a:r>
              <a:rPr lang="en-US" altLang="zh-CN"/>
              <a:t>—</a:t>
            </a:r>
            <a:r>
              <a:rPr lang="zh-CN" altLang="en-US"/>
              <a:t>页眉和页脚中修改此文本</a:t>
            </a:r>
            <a:endParaRPr lang="zh-CN" altLang="en-US" dirty="0"/>
          </a:p>
        </p:txBody>
      </p:sp>
      <p:sp>
        <p:nvSpPr>
          <p:cNvPr id="12" name="">
            <a:extLst>
              <a:ext uri="{FF2B5EF4-FFF2-40B4-BE49-F238E27FC236}">
                <a16:creationId xmlns:a16="http://schemas.microsoft.com/office/drawing/2014/main" id="{7E8030F2-F0B4-4140-B9B5-8B5B27074E99}"/>
              </a:ext>
            </a:extLst>
          </p:cNvPr>
          <p:cNvSpPr>
            <a:spLocks noGrp="1"/>
          </p:cNvSpPr>
          <p:nvPr>
            <p:ph type="sldNum" sz="quarter" idx="4"/>
          </p:nvPr>
        </p:nvSpPr>
        <p:spPr>
          <a:xfrm>
            <a:off x="8971305" y="6235704"/>
            <a:ext cx="2547595" cy="206381"/>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5DD3DB80-B894-403A-B48E-6FDC1A72010E}" type="slidenum">
              <a:rPr lang="zh-CN" altLang="en-US" smtClean="0"/>
              <a:pPr/>
              <a:t>‹#›</a:t>
            </a:fld>
            <a:endParaRPr lang="zh-CN" altLang="en-US"/>
          </a:p>
        </p:txBody>
      </p:sp>
      <p:grpSp>
        <p:nvGrpSpPr>
          <p:cNvPr id="7" name="">
            <a:extLst>
              <a:ext uri="{FF2B5EF4-FFF2-40B4-BE49-F238E27FC236}">
                <a16:creationId xmlns:a16="http://schemas.microsoft.com/office/drawing/2014/main" id="{F826274A-8097-4B28-AF6D-4569EB8477D9}"/>
              </a:ext>
            </a:extLst>
          </p:cNvPr>
          <p:cNvGrpSpPr/>
          <p:nvPr userDrawn="1"/>
        </p:nvGrpSpPr>
        <p:grpSpPr>
          <a:xfrm>
            <a:off x="660400" y="0"/>
            <a:ext cx="10858500" cy="6858000"/>
            <a:chOff x="660400" y="0"/>
            <a:chExt cx="10858500" cy="6858000"/>
          </a:xfrm>
        </p:grpSpPr>
        <p:cxnSp>
          <p:nvCxnSpPr>
            <p:cNvPr id="8" name="">
              <a:extLst>
                <a:ext uri="{FF2B5EF4-FFF2-40B4-BE49-F238E27FC236}">
                  <a16:creationId xmlns:a16="http://schemas.microsoft.com/office/drawing/2014/main" id="{2A168AEB-8995-4491-92AA-6CC28447BF55}"/>
                </a:ext>
              </a:extLst>
            </p:cNvPr>
            <p:cNvCxnSpPr/>
            <p:nvPr userDrawn="1"/>
          </p:nvCxnSpPr>
          <p:spPr>
            <a:xfrm>
              <a:off x="66040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 name="">
              <a:extLst>
                <a:ext uri="{FF2B5EF4-FFF2-40B4-BE49-F238E27FC236}">
                  <a16:creationId xmlns:a16="http://schemas.microsoft.com/office/drawing/2014/main" id="{7627A8AF-89F3-4F2C-A385-581F9BBD7282}"/>
                </a:ext>
              </a:extLst>
            </p:cNvPr>
            <p:cNvCxnSpPr/>
            <p:nvPr userDrawn="1"/>
          </p:nvCxnSpPr>
          <p:spPr>
            <a:xfrm>
              <a:off x="3375025"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
              <a:extLst>
                <a:ext uri="{FF2B5EF4-FFF2-40B4-BE49-F238E27FC236}">
                  <a16:creationId xmlns:a16="http://schemas.microsoft.com/office/drawing/2014/main" id="{2B4AD06F-7223-49DA-9E24-6843A3809EDE}"/>
                </a:ext>
              </a:extLst>
            </p:cNvPr>
            <p:cNvCxnSpPr/>
            <p:nvPr userDrawn="1"/>
          </p:nvCxnSpPr>
          <p:spPr>
            <a:xfrm>
              <a:off x="608965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
              <a:extLst>
                <a:ext uri="{FF2B5EF4-FFF2-40B4-BE49-F238E27FC236}">
                  <a16:creationId xmlns:a16="http://schemas.microsoft.com/office/drawing/2014/main" id="{F7B972A6-CBEE-4BA4-8B1E-5140BCBD0BE3}"/>
                </a:ext>
              </a:extLst>
            </p:cNvPr>
            <p:cNvCxnSpPr/>
            <p:nvPr userDrawn="1"/>
          </p:nvCxnSpPr>
          <p:spPr>
            <a:xfrm>
              <a:off x="8804275"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5" name="">
              <a:extLst>
                <a:ext uri="{FF2B5EF4-FFF2-40B4-BE49-F238E27FC236}">
                  <a16:creationId xmlns:a16="http://schemas.microsoft.com/office/drawing/2014/main" id="{50234013-7EFE-4788-A620-C59B900E957F}"/>
                </a:ext>
              </a:extLst>
            </p:cNvPr>
            <p:cNvCxnSpPr/>
            <p:nvPr userDrawn="1"/>
          </p:nvCxnSpPr>
          <p:spPr>
            <a:xfrm>
              <a:off x="1151890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00592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60" r:id="rId5"/>
  </p:sldLayoutIdLst>
  <p:txStyles>
    <p:titleStyle>
      <a:lvl1pPr algn="l" defTabSz="914354"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hemeOverride" Target="../theme/themeOverride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
            <a:extLst>
              <a:ext uri="{FF2B5EF4-FFF2-40B4-BE49-F238E27FC236}">
                <a16:creationId xmlns:a16="http://schemas.microsoft.com/office/drawing/2014/main" id="{67CF508B-DB4B-4405-AE78-C517B952D5DC}"/>
              </a:ext>
            </a:extLst>
          </p:cNvPr>
          <p:cNvSpPr txBox="1"/>
          <p:nvPr/>
        </p:nvSpPr>
        <p:spPr>
          <a:xfrm>
            <a:off x="354472" y="769454"/>
            <a:ext cx="8265404" cy="3154710"/>
          </a:xfrm>
          <a:prstGeom prst="rect">
            <a:avLst/>
          </a:prstGeom>
          <a:noFill/>
        </p:spPr>
        <p:txBody>
          <a:bodyPr wrap="none" rtlCol="0">
            <a:spAutoFit/>
          </a:bodyPr>
          <a:lstStyle/>
          <a:p>
            <a:r>
              <a:rPr lang="en-US" altLang="zh-CN" sz="19900" b="1" dirty="0">
                <a:gradFill>
                  <a:gsLst>
                    <a:gs pos="0">
                      <a:schemeClr val="bg1">
                        <a:alpha val="20000"/>
                      </a:schemeClr>
                    </a:gs>
                    <a:gs pos="97000">
                      <a:schemeClr val="bg1">
                        <a:alpha val="0"/>
                      </a:schemeClr>
                    </a:gs>
                  </a:gsLst>
                  <a:lin ang="0" scaled="0"/>
                </a:gradFill>
              </a:rPr>
              <a:t>Sports</a:t>
            </a:r>
            <a:endParaRPr lang="en-GB" sz="19900" b="1" dirty="0">
              <a:gradFill>
                <a:gsLst>
                  <a:gs pos="0">
                    <a:schemeClr val="bg1">
                      <a:alpha val="20000"/>
                    </a:schemeClr>
                  </a:gs>
                  <a:gs pos="97000">
                    <a:schemeClr val="bg1">
                      <a:alpha val="0"/>
                    </a:schemeClr>
                  </a:gs>
                </a:gsLst>
                <a:lin ang="0" scaled="0"/>
              </a:gradFill>
            </a:endParaRPr>
          </a:p>
        </p:txBody>
      </p:sp>
      <p:sp>
        <p:nvSpPr>
          <p:cNvPr id="38" name="">
            <a:extLst>
              <a:ext uri="{FF2B5EF4-FFF2-40B4-BE49-F238E27FC236}">
                <a16:creationId xmlns:a16="http://schemas.microsoft.com/office/drawing/2014/main" id="{CFC38654-DDB5-4DA0-84AD-6F19016B2DB2}"/>
              </a:ext>
            </a:extLst>
          </p:cNvPr>
          <p:cNvSpPr/>
          <p:nvPr/>
        </p:nvSpPr>
        <p:spPr>
          <a:xfrm>
            <a:off x="673100" y="6053931"/>
            <a:ext cx="2698750" cy="293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
            <a:extLst>
              <a:ext uri="{FF2B5EF4-FFF2-40B4-BE49-F238E27FC236}">
                <a16:creationId xmlns:a16="http://schemas.microsoft.com/office/drawing/2014/main" id="{A830E511-2775-4897-92AE-0A532523EEA7}"/>
              </a:ext>
            </a:extLst>
          </p:cNvPr>
          <p:cNvSpPr>
            <a:spLocks noGrp="1"/>
          </p:cNvSpPr>
          <p:nvPr>
            <p:ph type="body" sz="quarter" idx="10"/>
          </p:nvPr>
        </p:nvSpPr>
        <p:spPr>
          <a:xfrm>
            <a:off x="6876653" y="6109859"/>
            <a:ext cx="4642248" cy="180659"/>
          </a:xfrm>
        </p:spPr>
        <p:txBody>
          <a:bodyPr/>
          <a:lstStyle/>
          <a:p>
            <a:r>
              <a:rPr lang="en-US" altLang="zh-CN"/>
              <a:t>Speaker name and title</a:t>
            </a:r>
            <a:endParaRPr lang="en-US" altLang="zh-CN" dirty="0"/>
          </a:p>
        </p:txBody>
      </p:sp>
      <p:sp>
        <p:nvSpPr>
          <p:cNvPr id="5" name="">
            <a:extLst>
              <a:ext uri="{FF2B5EF4-FFF2-40B4-BE49-F238E27FC236}">
                <a16:creationId xmlns:a16="http://schemas.microsoft.com/office/drawing/2014/main" id="{9CCCCE32-2390-4C4A-9C09-6286114EB971}"/>
              </a:ext>
            </a:extLst>
          </p:cNvPr>
          <p:cNvSpPr>
            <a:spLocks noGrp="1"/>
          </p:cNvSpPr>
          <p:nvPr>
            <p:ph type="body" sz="quarter" idx="11"/>
          </p:nvPr>
        </p:nvSpPr>
        <p:spPr>
          <a:xfrm>
            <a:off x="673099" y="6109859"/>
            <a:ext cx="3651251" cy="180659"/>
          </a:xfrm>
        </p:spPr>
        <p:txBody>
          <a:bodyPr/>
          <a:lstStyle/>
          <a:p>
            <a:r>
              <a:rPr lang="en-US" altLang="zh-CN"/>
              <a:t>OfficePLUS</a:t>
            </a:r>
            <a:endParaRPr lang="en-US" altLang="en-US" dirty="0"/>
          </a:p>
        </p:txBody>
      </p:sp>
      <p:sp>
        <p:nvSpPr>
          <p:cNvPr id="2" name="">
            <a:extLst>
              <a:ext uri="{FF2B5EF4-FFF2-40B4-BE49-F238E27FC236}">
                <a16:creationId xmlns:a16="http://schemas.microsoft.com/office/drawing/2014/main" id="{821A1339-D73A-490C-A6D7-6F87ABF0BC53}"/>
              </a:ext>
            </a:extLst>
          </p:cNvPr>
          <p:cNvSpPr>
            <a:spLocks noGrp="1"/>
          </p:cNvSpPr>
          <p:nvPr>
            <p:ph type="ctrTitle"/>
          </p:nvPr>
        </p:nvSpPr>
        <p:spPr>
          <a:xfrm>
            <a:off x="555625" y="3193365"/>
            <a:ext cx="5546725" cy="707886"/>
          </a:xfrm>
        </p:spPr>
        <p:txBody>
          <a:bodyPr/>
          <a:lstStyle/>
          <a:p>
            <a:r>
              <a:rPr lang="zh-CN" altLang="en-US" dirty="0"/>
              <a:t>体育与健康课程</a:t>
            </a:r>
          </a:p>
        </p:txBody>
      </p:sp>
      <p:sp>
        <p:nvSpPr>
          <p:cNvPr id="3" name="">
            <a:extLst>
              <a:ext uri="{FF2B5EF4-FFF2-40B4-BE49-F238E27FC236}">
                <a16:creationId xmlns:a16="http://schemas.microsoft.com/office/drawing/2014/main" id="{3FB5A465-282C-4764-8F48-F0C288582B1C}"/>
              </a:ext>
            </a:extLst>
          </p:cNvPr>
          <p:cNvSpPr>
            <a:spLocks noGrp="1"/>
          </p:cNvSpPr>
          <p:nvPr>
            <p:ph type="subTitle" idx="1"/>
          </p:nvPr>
        </p:nvSpPr>
        <p:spPr>
          <a:xfrm>
            <a:off x="555625" y="4249252"/>
            <a:ext cx="5546725" cy="294632"/>
          </a:xfrm>
        </p:spPr>
        <p:txBody>
          <a:bodyPr/>
          <a:lstStyle/>
          <a:p>
            <a:r>
              <a:rPr lang="en-US" altLang="zh-CN" dirty="0">
                <a:sym typeface="Arial" panose="020B0604020202020204" pitchFamily="34" charset="0"/>
              </a:rPr>
              <a:t>Adjust the spacing to adapt to Chinese typesetting, </a:t>
            </a:r>
          </a:p>
          <a:p>
            <a:r>
              <a:rPr lang="en-US" altLang="zh-CN" dirty="0">
                <a:sym typeface="Arial" panose="020B0604020202020204" pitchFamily="34" charset="0"/>
              </a:rPr>
              <a:t>use the reference line in PPT.</a:t>
            </a:r>
          </a:p>
        </p:txBody>
      </p:sp>
      <p:sp>
        <p:nvSpPr>
          <p:cNvPr id="6" name="">
            <a:extLst>
              <a:ext uri="{FF2B5EF4-FFF2-40B4-BE49-F238E27FC236}">
                <a16:creationId xmlns:a16="http://schemas.microsoft.com/office/drawing/2014/main" id="{E25ABE73-6F77-4826-A5B4-11494AA26E90}"/>
              </a:ext>
            </a:extLst>
          </p:cNvPr>
          <p:cNvSpPr txBox="1"/>
          <p:nvPr/>
        </p:nvSpPr>
        <p:spPr>
          <a:xfrm>
            <a:off x="555625" y="566737"/>
            <a:ext cx="1574470" cy="369332"/>
          </a:xfrm>
          <a:prstGeom prst="rect">
            <a:avLst/>
          </a:prstGeom>
          <a:noFill/>
        </p:spPr>
        <p:txBody>
          <a:bodyPr wrap="none" rtlCol="0">
            <a:spAutoFit/>
          </a:bodyPr>
          <a:lstStyle/>
          <a:p>
            <a:pPr algn="ctr"/>
            <a:r>
              <a:rPr lang="en-US" altLang="zh-CN" b="1" dirty="0">
                <a:solidFill>
                  <a:schemeClr val="bg1"/>
                </a:solidFill>
              </a:rPr>
              <a:t>LOGO H</a:t>
            </a:r>
            <a:r>
              <a:rPr lang="en-US" altLang="zh-CN" sz="133" b="1" dirty="0">
                <a:solidFill>
                  <a:schemeClr val="bg1"/>
                </a:solidFill>
              </a:rPr>
              <a:t> </a:t>
            </a:r>
            <a:r>
              <a:rPr lang="en-US" altLang="zh-CN" b="1" dirty="0">
                <a:solidFill>
                  <a:schemeClr val="bg1"/>
                </a:solidFill>
              </a:rPr>
              <a:t>ERE</a:t>
            </a:r>
            <a:endParaRPr lang="zh-CN" altLang="en-US" b="1" dirty="0">
              <a:solidFill>
                <a:schemeClr val="bg1"/>
              </a:solidFill>
            </a:endParaRPr>
          </a:p>
        </p:txBody>
      </p:sp>
      <p:sp>
        <p:nvSpPr>
          <p:cNvPr id="50" name="">
            <a:extLst>
              <a:ext uri="{FF2B5EF4-FFF2-40B4-BE49-F238E27FC236}">
                <a16:creationId xmlns:a16="http://schemas.microsoft.com/office/drawing/2014/main" id="{FD355211-4834-43F2-965F-BF4F4479038A}"/>
              </a:ext>
            </a:extLst>
          </p:cNvPr>
          <p:cNvSpPr/>
          <p:nvPr/>
        </p:nvSpPr>
        <p:spPr>
          <a:xfrm>
            <a:off x="11140814" y="506456"/>
            <a:ext cx="381750" cy="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6" name="">
            <a:extLst>
              <a:ext uri="{FF2B5EF4-FFF2-40B4-BE49-F238E27FC236}">
                <a16:creationId xmlns:a16="http://schemas.microsoft.com/office/drawing/2014/main" id="{62875A78-DFB3-4E86-8D47-EC420A4AAD00}"/>
              </a:ext>
            </a:extLst>
          </p:cNvPr>
          <p:cNvGrpSpPr/>
          <p:nvPr/>
        </p:nvGrpSpPr>
        <p:grpSpPr>
          <a:xfrm>
            <a:off x="11271765" y="643315"/>
            <a:ext cx="119849" cy="108033"/>
            <a:chOff x="11518900" y="487680"/>
            <a:chExt cx="228600" cy="162560"/>
          </a:xfrm>
        </p:grpSpPr>
        <p:cxnSp>
          <p:nvCxnSpPr>
            <p:cNvPr id="97" name="">
              <a:extLst>
                <a:ext uri="{FF2B5EF4-FFF2-40B4-BE49-F238E27FC236}">
                  <a16:creationId xmlns:a16="http://schemas.microsoft.com/office/drawing/2014/main" id="{28D0BAE0-929A-4172-877E-AF60CF8D52DA}"/>
                </a:ext>
              </a:extLst>
            </p:cNvPr>
            <p:cNvCxnSpPr/>
            <p:nvPr userDrawn="1"/>
          </p:nvCxnSpPr>
          <p:spPr>
            <a:xfrm>
              <a:off x="11518900" y="487680"/>
              <a:ext cx="228600" cy="0"/>
            </a:xfrm>
            <a:prstGeom prst="line">
              <a:avLst/>
            </a:prstGeom>
            <a:ln w="9525"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8" name="">
              <a:extLst>
                <a:ext uri="{FF2B5EF4-FFF2-40B4-BE49-F238E27FC236}">
                  <a16:creationId xmlns:a16="http://schemas.microsoft.com/office/drawing/2014/main" id="{7CA91559-6B46-4D3B-85F9-EF9572E9323E}"/>
                </a:ext>
              </a:extLst>
            </p:cNvPr>
            <p:cNvCxnSpPr/>
            <p:nvPr userDrawn="1"/>
          </p:nvCxnSpPr>
          <p:spPr>
            <a:xfrm>
              <a:off x="11518900" y="568960"/>
              <a:ext cx="228600" cy="0"/>
            </a:xfrm>
            <a:prstGeom prst="line">
              <a:avLst/>
            </a:prstGeom>
            <a:ln w="9525"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9" name="">
              <a:extLst>
                <a:ext uri="{FF2B5EF4-FFF2-40B4-BE49-F238E27FC236}">
                  <a16:creationId xmlns:a16="http://schemas.microsoft.com/office/drawing/2014/main" id="{384A4306-069C-4177-8DAD-48FF15B7371A}"/>
                </a:ext>
              </a:extLst>
            </p:cNvPr>
            <p:cNvCxnSpPr/>
            <p:nvPr userDrawn="1"/>
          </p:nvCxnSpPr>
          <p:spPr>
            <a:xfrm>
              <a:off x="11518900" y="650240"/>
              <a:ext cx="228600" cy="0"/>
            </a:xfrm>
            <a:prstGeom prst="line">
              <a:avLst/>
            </a:prstGeom>
            <a:ln w="9525"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44" name="">
            <a:extLst>
              <a:ext uri="{FF2B5EF4-FFF2-40B4-BE49-F238E27FC236}">
                <a16:creationId xmlns:a16="http://schemas.microsoft.com/office/drawing/2014/main" id="{CE78F762-5E4B-4138-BCA9-EAD73C69F517}"/>
              </a:ext>
            </a:extLst>
          </p:cNvPr>
          <p:cNvCxnSpPr>
            <a:cxnSpLocks/>
          </p:cNvCxnSpPr>
          <p:nvPr/>
        </p:nvCxnSpPr>
        <p:spPr>
          <a:xfrm>
            <a:off x="3012281" y="6200774"/>
            <a:ext cx="169069" cy="0"/>
          </a:xfrm>
          <a:prstGeom prst="straightConnector1">
            <a:avLst/>
          </a:prstGeom>
          <a:ln w="95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49" name="">
            <a:extLst>
              <a:ext uri="{FF2B5EF4-FFF2-40B4-BE49-F238E27FC236}">
                <a16:creationId xmlns:a16="http://schemas.microsoft.com/office/drawing/2014/main" id="{13B30081-5137-462F-BFB1-38A4E5B93F77}"/>
              </a:ext>
            </a:extLst>
          </p:cNvPr>
          <p:cNvSpPr txBox="1"/>
          <p:nvPr/>
        </p:nvSpPr>
        <p:spPr>
          <a:xfrm>
            <a:off x="10565923" y="4906323"/>
            <a:ext cx="1002197" cy="1200329"/>
          </a:xfrm>
          <a:prstGeom prst="rect">
            <a:avLst/>
          </a:prstGeom>
          <a:noFill/>
        </p:spPr>
        <p:txBody>
          <a:bodyPr wrap="none" rtlCol="0" anchor="b">
            <a:spAutoFit/>
          </a:bodyPr>
          <a:lstStyle/>
          <a:p>
            <a:pPr algn="r"/>
            <a:r>
              <a:rPr lang="en-GB" sz="7200" b="1" dirty="0">
                <a:solidFill>
                  <a:schemeClr val="bg1"/>
                </a:solidFill>
                <a:latin typeface="Bahnschrift" panose="020B0502040204020203" pitchFamily="34" charset="0"/>
              </a:rPr>
              <a:t>01</a:t>
            </a:r>
          </a:p>
        </p:txBody>
      </p:sp>
      <p:cxnSp>
        <p:nvCxnSpPr>
          <p:cNvPr id="53" name="">
            <a:extLst>
              <a:ext uri="{FF2B5EF4-FFF2-40B4-BE49-F238E27FC236}">
                <a16:creationId xmlns:a16="http://schemas.microsoft.com/office/drawing/2014/main" id="{AF96F2D4-E26E-4D43-8A90-934684935F45}"/>
              </a:ext>
            </a:extLst>
          </p:cNvPr>
          <p:cNvCxnSpPr>
            <a:cxnSpLocks/>
          </p:cNvCxnSpPr>
          <p:nvPr/>
        </p:nvCxnSpPr>
        <p:spPr>
          <a:xfrm rot="5400000">
            <a:off x="11101328" y="342900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1574247890"/>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a:extLst>
              <a:ext uri="{FF2B5EF4-FFF2-40B4-BE49-F238E27FC236}">
                <a16:creationId xmlns:a16="http://schemas.microsoft.com/office/drawing/2014/main" id="{92BD5204-4DF0-47A6-B8AC-784269C46F68}"/>
              </a:ext>
            </a:extLst>
          </p:cNvPr>
          <p:cNvSpPr>
            <a:spLocks noGrp="1"/>
          </p:cNvSpPr>
          <p:nvPr>
            <p:ph type="title"/>
          </p:nvPr>
        </p:nvSpPr>
        <p:spPr/>
        <p:txBody>
          <a:bodyPr/>
          <a:lstStyle/>
          <a:p>
            <a:r>
              <a:rPr lang="zh-CN" altLang="en-US" dirty="0"/>
              <a:t>体育运动对身体的好处</a:t>
            </a:r>
            <a:endParaRPr lang="en-GB" dirty="0"/>
          </a:p>
        </p:txBody>
      </p:sp>
      <p:sp>
        <p:nvSpPr>
          <p:cNvPr id="3" name="">
            <a:extLst>
              <a:ext uri="{FF2B5EF4-FFF2-40B4-BE49-F238E27FC236}">
                <a16:creationId xmlns:a16="http://schemas.microsoft.com/office/drawing/2014/main" id="{9DFE7666-BA59-49A4-BF98-7B428229A43B}"/>
              </a:ext>
            </a:extLst>
          </p:cNvPr>
          <p:cNvSpPr/>
          <p:nvPr/>
        </p:nvSpPr>
        <p:spPr>
          <a:xfrm>
            <a:off x="660400" y="1364849"/>
            <a:ext cx="4356098" cy="4534702"/>
          </a:xfrm>
          <a:prstGeom prst="rect">
            <a:avLst/>
          </a:prstGeom>
          <a:blipFill>
            <a:blip r:embed="rId2" cstate="screen">
              <a:grayscl/>
              <a:extLst>
                <a:ext uri="{28A0092B-C50C-407E-A947-70E740481C1C}">
                  <a14:useLocalDpi xmlns:a14="http://schemas.microsoft.com/office/drawing/2010/main"/>
                </a:ext>
              </a:extLst>
            </a:blip>
            <a:srcRect/>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
            <a:extLst>
              <a:ext uri="{FF2B5EF4-FFF2-40B4-BE49-F238E27FC236}">
                <a16:creationId xmlns:a16="http://schemas.microsoft.com/office/drawing/2014/main" id="{42C6CB50-30D2-4A91-8348-B75A5EC4AFC6}"/>
              </a:ext>
            </a:extLst>
          </p:cNvPr>
          <p:cNvSpPr txBox="1"/>
          <p:nvPr/>
        </p:nvSpPr>
        <p:spPr>
          <a:xfrm>
            <a:off x="6000751" y="1335821"/>
            <a:ext cx="5518149" cy="613373"/>
          </a:xfrm>
          <a:prstGeom prst="rect">
            <a:avLst/>
          </a:prstGeom>
          <a:noFill/>
          <a:ln>
            <a:noFill/>
          </a:ln>
        </p:spPr>
        <p:txBody>
          <a:bodyPr wrap="square" lIns="91440" tIns="45720" rIns="91440" bIns="45720" anchor="t" anchorCtr="0">
            <a:spAutoFit/>
          </a:bodyPr>
          <a:lstStyle/>
          <a:p>
            <a:pPr defTabSz="913765">
              <a:lnSpc>
                <a:spcPct val="150000"/>
              </a:lnSpc>
              <a:buSzPct val="25000"/>
              <a:defRPr/>
            </a:pPr>
            <a:r>
              <a:rPr kumimoji="0" lang="zh-CN" altLang="en-US" sz="1200" b="1" i="0" u="none" strike="noStrike" kern="1200" cap="none" spc="0" normalizeH="0" baseline="0" noProof="0" dirty="0">
                <a:ln>
                  <a:noFill/>
                </a:ln>
                <a:effectLst/>
                <a:uLnTx/>
                <a:uFillTx/>
              </a:rPr>
              <a:t>做规律的运动，</a:t>
            </a:r>
            <a:endParaRPr kumimoji="0" lang="en-GB" altLang="zh-CN" sz="1200" b="1" i="0" u="none" strike="noStrike" kern="1200" cap="none" spc="0" normalizeH="0" baseline="0" noProof="0" dirty="0">
              <a:ln>
                <a:noFill/>
              </a:ln>
              <a:effectLst/>
              <a:uLnTx/>
              <a:uFillTx/>
            </a:endParaRPr>
          </a:p>
          <a:p>
            <a:pPr defTabSz="913765">
              <a:lnSpc>
                <a:spcPct val="150000"/>
              </a:lnSpc>
              <a:buSzPct val="25000"/>
              <a:defRPr/>
            </a:pPr>
            <a:r>
              <a:rPr kumimoji="0" lang="zh-CN" altLang="en-US" sz="1200" b="1" i="0" u="none" strike="noStrike" kern="1200" cap="none" spc="0" normalizeH="0" baseline="0" noProof="0" dirty="0">
                <a:ln>
                  <a:noFill/>
                </a:ln>
                <a:effectLst/>
                <a:uLnTx/>
                <a:uFillTx/>
              </a:rPr>
              <a:t>可以给健康带来极大的好处。</a:t>
            </a:r>
            <a:endParaRPr kumimoji="0" lang="en-GB" altLang="zh-CN" sz="1200" b="1" i="0" u="none" strike="noStrike" kern="1200" cap="none" spc="0" normalizeH="0" baseline="0" noProof="0" dirty="0">
              <a:ln>
                <a:noFill/>
              </a:ln>
              <a:effectLst/>
              <a:uLnTx/>
              <a:uFillTx/>
            </a:endParaRPr>
          </a:p>
        </p:txBody>
      </p:sp>
      <p:grpSp>
        <p:nvGrpSpPr>
          <p:cNvPr id="33" name="">
            <a:extLst>
              <a:ext uri="{FF2B5EF4-FFF2-40B4-BE49-F238E27FC236}">
                <a16:creationId xmlns:a16="http://schemas.microsoft.com/office/drawing/2014/main" id="{A6609984-31A8-4F43-A537-862BB530C498}"/>
              </a:ext>
            </a:extLst>
          </p:cNvPr>
          <p:cNvGrpSpPr/>
          <p:nvPr/>
        </p:nvGrpSpPr>
        <p:grpSpPr>
          <a:xfrm>
            <a:off x="5590733" y="3235115"/>
            <a:ext cx="5928167" cy="369332"/>
            <a:chOff x="5590733" y="3235115"/>
            <a:chExt cx="5928167" cy="369332"/>
          </a:xfrm>
        </p:grpSpPr>
        <p:sp>
          <p:nvSpPr>
            <p:cNvPr id="7" name="">
              <a:extLst>
                <a:ext uri="{FF2B5EF4-FFF2-40B4-BE49-F238E27FC236}">
                  <a16:creationId xmlns:a16="http://schemas.microsoft.com/office/drawing/2014/main" id="{B86D9478-297E-45ED-BBF9-7394DF2CA05C}"/>
                </a:ext>
              </a:extLst>
            </p:cNvPr>
            <p:cNvSpPr txBox="1"/>
            <p:nvPr/>
          </p:nvSpPr>
          <p:spPr>
            <a:xfrm>
              <a:off x="5590733" y="3235115"/>
              <a:ext cx="505267" cy="369332"/>
            </a:xfrm>
            <a:prstGeom prst="rect">
              <a:avLst/>
            </a:prstGeom>
            <a:noFill/>
          </p:spPr>
          <p:txBody>
            <a:bodyPr wrap="none" rtlCol="0">
              <a:spAutoFit/>
            </a:bodyPr>
            <a:lstStyle/>
            <a:p>
              <a:pPr algn="r"/>
              <a:r>
                <a:rPr lang="en-GB" b="1" dirty="0">
                  <a:solidFill>
                    <a:schemeClr val="accent1"/>
                  </a:solidFill>
                </a:rPr>
                <a:t>01.</a:t>
              </a:r>
            </a:p>
          </p:txBody>
        </p:sp>
        <p:sp>
          <p:nvSpPr>
            <p:cNvPr id="9" name="">
              <a:extLst>
                <a:ext uri="{FF2B5EF4-FFF2-40B4-BE49-F238E27FC236}">
                  <a16:creationId xmlns:a16="http://schemas.microsoft.com/office/drawing/2014/main" id="{59678A7A-542C-4700-8F8A-7DA08E4E59A4}"/>
                </a:ext>
              </a:extLst>
            </p:cNvPr>
            <p:cNvSpPr txBox="1"/>
            <p:nvPr/>
          </p:nvSpPr>
          <p:spPr>
            <a:xfrm>
              <a:off x="6000751" y="3310010"/>
              <a:ext cx="5518149" cy="261097"/>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增加心肺功能，以长期的眼光来看，可以减少心脏血管疾病的危险性。</a:t>
              </a:r>
              <a:endParaRPr kumimoji="0" lang="en-GB" sz="1000" b="0" i="0" u="none" strike="noStrike" kern="1200" cap="none" spc="0" normalizeH="0" baseline="0" noProof="0" dirty="0">
                <a:ln>
                  <a:noFill/>
                </a:ln>
                <a:effectLst/>
                <a:uLnTx/>
                <a:uFillTx/>
              </a:endParaRPr>
            </a:p>
          </p:txBody>
        </p:sp>
      </p:grpSp>
      <p:grpSp>
        <p:nvGrpSpPr>
          <p:cNvPr id="32" name="">
            <a:extLst>
              <a:ext uri="{FF2B5EF4-FFF2-40B4-BE49-F238E27FC236}">
                <a16:creationId xmlns:a16="http://schemas.microsoft.com/office/drawing/2014/main" id="{E7D2D228-DE9C-4D94-A959-E61711CFB65D}"/>
              </a:ext>
            </a:extLst>
          </p:cNvPr>
          <p:cNvGrpSpPr/>
          <p:nvPr/>
        </p:nvGrpSpPr>
        <p:grpSpPr>
          <a:xfrm>
            <a:off x="5590733" y="3713331"/>
            <a:ext cx="5928167" cy="369332"/>
            <a:chOff x="5590733" y="3657354"/>
            <a:chExt cx="5928167" cy="369332"/>
          </a:xfrm>
        </p:grpSpPr>
        <p:sp>
          <p:nvSpPr>
            <p:cNvPr id="18" name="">
              <a:extLst>
                <a:ext uri="{FF2B5EF4-FFF2-40B4-BE49-F238E27FC236}">
                  <a16:creationId xmlns:a16="http://schemas.microsoft.com/office/drawing/2014/main" id="{706531F8-0A17-4D1D-A450-481AA83B456B}"/>
                </a:ext>
              </a:extLst>
            </p:cNvPr>
            <p:cNvSpPr txBox="1"/>
            <p:nvPr/>
          </p:nvSpPr>
          <p:spPr>
            <a:xfrm>
              <a:off x="5590733" y="3657354"/>
              <a:ext cx="505267" cy="369332"/>
            </a:xfrm>
            <a:prstGeom prst="rect">
              <a:avLst/>
            </a:prstGeom>
            <a:noFill/>
          </p:spPr>
          <p:txBody>
            <a:bodyPr wrap="none" rtlCol="0">
              <a:spAutoFit/>
            </a:bodyPr>
            <a:lstStyle/>
            <a:p>
              <a:pPr algn="r"/>
              <a:r>
                <a:rPr lang="en-GB" b="1" dirty="0">
                  <a:solidFill>
                    <a:schemeClr val="accent1"/>
                  </a:solidFill>
                </a:rPr>
                <a:t>02.</a:t>
              </a:r>
            </a:p>
          </p:txBody>
        </p:sp>
        <p:sp>
          <p:nvSpPr>
            <p:cNvPr id="19" name="">
              <a:extLst>
                <a:ext uri="{FF2B5EF4-FFF2-40B4-BE49-F238E27FC236}">
                  <a16:creationId xmlns:a16="http://schemas.microsoft.com/office/drawing/2014/main" id="{D80E2125-659F-4DAC-A952-56A722D38B52}"/>
                </a:ext>
              </a:extLst>
            </p:cNvPr>
            <p:cNvSpPr txBox="1"/>
            <p:nvPr/>
          </p:nvSpPr>
          <p:spPr>
            <a:xfrm>
              <a:off x="6000751" y="3732249"/>
              <a:ext cx="5518149" cy="261097"/>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是控制体重最有效的方式，同时可以控制热量的摄取量。</a:t>
              </a:r>
              <a:endParaRPr kumimoji="0" lang="en-GB" sz="1000" b="0" i="0" u="none" strike="noStrike" kern="1200" cap="none" spc="0" normalizeH="0" baseline="0" noProof="0" dirty="0">
                <a:ln>
                  <a:noFill/>
                </a:ln>
                <a:effectLst/>
                <a:uLnTx/>
                <a:uFillTx/>
              </a:endParaRPr>
            </a:p>
          </p:txBody>
        </p:sp>
      </p:grpSp>
      <p:grpSp>
        <p:nvGrpSpPr>
          <p:cNvPr id="31" name="">
            <a:extLst>
              <a:ext uri="{FF2B5EF4-FFF2-40B4-BE49-F238E27FC236}">
                <a16:creationId xmlns:a16="http://schemas.microsoft.com/office/drawing/2014/main" id="{9EDE5576-AD17-42BA-BC92-02A48B89D5F2}"/>
              </a:ext>
            </a:extLst>
          </p:cNvPr>
          <p:cNvGrpSpPr/>
          <p:nvPr/>
        </p:nvGrpSpPr>
        <p:grpSpPr>
          <a:xfrm>
            <a:off x="5590733" y="4191547"/>
            <a:ext cx="5928167" cy="369332"/>
            <a:chOff x="5590733" y="4079593"/>
            <a:chExt cx="5928167" cy="369332"/>
          </a:xfrm>
        </p:grpSpPr>
        <p:sp>
          <p:nvSpPr>
            <p:cNvPr id="20" name="">
              <a:extLst>
                <a:ext uri="{FF2B5EF4-FFF2-40B4-BE49-F238E27FC236}">
                  <a16:creationId xmlns:a16="http://schemas.microsoft.com/office/drawing/2014/main" id="{8C3A4354-E45B-485C-8181-942B685DBB1A}"/>
                </a:ext>
              </a:extLst>
            </p:cNvPr>
            <p:cNvSpPr txBox="1"/>
            <p:nvPr/>
          </p:nvSpPr>
          <p:spPr>
            <a:xfrm>
              <a:off x="5590733" y="4079593"/>
              <a:ext cx="505267" cy="369332"/>
            </a:xfrm>
            <a:prstGeom prst="rect">
              <a:avLst/>
            </a:prstGeom>
            <a:noFill/>
          </p:spPr>
          <p:txBody>
            <a:bodyPr wrap="none" rtlCol="0">
              <a:spAutoFit/>
            </a:bodyPr>
            <a:lstStyle/>
            <a:p>
              <a:pPr algn="r"/>
              <a:r>
                <a:rPr lang="en-GB" b="1" dirty="0">
                  <a:solidFill>
                    <a:schemeClr val="accent1"/>
                  </a:solidFill>
                </a:rPr>
                <a:t>03.</a:t>
              </a:r>
            </a:p>
          </p:txBody>
        </p:sp>
        <p:sp>
          <p:nvSpPr>
            <p:cNvPr id="21" name="">
              <a:extLst>
                <a:ext uri="{FF2B5EF4-FFF2-40B4-BE49-F238E27FC236}">
                  <a16:creationId xmlns:a16="http://schemas.microsoft.com/office/drawing/2014/main" id="{296ACB50-6540-422E-9AA0-3D65E0A297DC}"/>
                </a:ext>
              </a:extLst>
            </p:cNvPr>
            <p:cNvSpPr txBox="1"/>
            <p:nvPr/>
          </p:nvSpPr>
          <p:spPr>
            <a:xfrm>
              <a:off x="6000751" y="4154488"/>
              <a:ext cx="5518149" cy="261097"/>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运动课程的参与为社交机会之</a:t>
              </a:r>
              <a:r>
                <a:rPr kumimoji="0" lang="en-US" altLang="zh-CN" sz="1000" b="0" i="0" u="none" strike="noStrike" kern="1200" cap="none" spc="0" normalizeH="0" baseline="0" noProof="0" dirty="0">
                  <a:ln>
                    <a:noFill/>
                  </a:ln>
                  <a:effectLst/>
                  <a:uLnTx/>
                  <a:uFillTx/>
                </a:rPr>
                <a:t>—</a:t>
              </a:r>
              <a:r>
                <a:rPr kumimoji="0" lang="zh-CN" altLang="en-US" sz="1000" b="0" i="0" u="none" strike="noStrike" kern="1200" cap="none" spc="0" normalizeH="0" baseline="0" noProof="0" dirty="0">
                  <a:ln>
                    <a:noFill/>
                  </a:ln>
                  <a:effectLst/>
                  <a:uLnTx/>
                  <a:uFillTx/>
                </a:rPr>
                <a:t>。</a:t>
              </a:r>
              <a:endParaRPr kumimoji="0" lang="en-GB" sz="1000" b="0" i="0" u="none" strike="noStrike" kern="1200" cap="none" spc="0" normalizeH="0" baseline="0" noProof="0" dirty="0">
                <a:ln>
                  <a:noFill/>
                </a:ln>
                <a:effectLst/>
                <a:uLnTx/>
                <a:uFillTx/>
              </a:endParaRPr>
            </a:p>
          </p:txBody>
        </p:sp>
      </p:grpSp>
      <p:grpSp>
        <p:nvGrpSpPr>
          <p:cNvPr id="30" name="">
            <a:extLst>
              <a:ext uri="{FF2B5EF4-FFF2-40B4-BE49-F238E27FC236}">
                <a16:creationId xmlns:a16="http://schemas.microsoft.com/office/drawing/2014/main" id="{6C5CE501-93F2-4090-9CE9-9108EA30BA79}"/>
              </a:ext>
            </a:extLst>
          </p:cNvPr>
          <p:cNvGrpSpPr/>
          <p:nvPr/>
        </p:nvGrpSpPr>
        <p:grpSpPr>
          <a:xfrm>
            <a:off x="5590733" y="4669763"/>
            <a:ext cx="5928167" cy="369332"/>
            <a:chOff x="5590733" y="4501832"/>
            <a:chExt cx="5928167" cy="369332"/>
          </a:xfrm>
        </p:grpSpPr>
        <p:sp>
          <p:nvSpPr>
            <p:cNvPr id="22" name="">
              <a:extLst>
                <a:ext uri="{FF2B5EF4-FFF2-40B4-BE49-F238E27FC236}">
                  <a16:creationId xmlns:a16="http://schemas.microsoft.com/office/drawing/2014/main" id="{87EBD219-45B7-4FB3-BAFF-D6052A568AB0}"/>
                </a:ext>
              </a:extLst>
            </p:cNvPr>
            <p:cNvSpPr txBox="1"/>
            <p:nvPr/>
          </p:nvSpPr>
          <p:spPr>
            <a:xfrm>
              <a:off x="5590733" y="4501832"/>
              <a:ext cx="505267" cy="369332"/>
            </a:xfrm>
            <a:prstGeom prst="rect">
              <a:avLst/>
            </a:prstGeom>
            <a:noFill/>
          </p:spPr>
          <p:txBody>
            <a:bodyPr wrap="none" rtlCol="0">
              <a:spAutoFit/>
            </a:bodyPr>
            <a:lstStyle/>
            <a:p>
              <a:pPr algn="r"/>
              <a:r>
                <a:rPr lang="en-GB" b="1" dirty="0">
                  <a:solidFill>
                    <a:schemeClr val="accent1"/>
                  </a:solidFill>
                </a:rPr>
                <a:t>04.</a:t>
              </a:r>
            </a:p>
          </p:txBody>
        </p:sp>
        <p:sp>
          <p:nvSpPr>
            <p:cNvPr id="23" name="">
              <a:extLst>
                <a:ext uri="{FF2B5EF4-FFF2-40B4-BE49-F238E27FC236}">
                  <a16:creationId xmlns:a16="http://schemas.microsoft.com/office/drawing/2014/main" id="{01D4758F-DAD9-4BFD-B6DF-B917BD374855}"/>
                </a:ext>
              </a:extLst>
            </p:cNvPr>
            <p:cNvSpPr txBox="1"/>
            <p:nvPr/>
          </p:nvSpPr>
          <p:spPr>
            <a:xfrm>
              <a:off x="6000751" y="4576727"/>
              <a:ext cx="5518149" cy="261097"/>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有助于改善体型，因为运动可以调节松弛的肌肤，并减低脂肪含量，使你拥有健康的感觉。</a:t>
              </a:r>
              <a:endParaRPr kumimoji="0" lang="en-GB" sz="1000" b="0" i="0" u="none" strike="noStrike" kern="1200" cap="none" spc="0" normalizeH="0" baseline="0" noProof="0" dirty="0">
                <a:ln>
                  <a:noFill/>
                </a:ln>
                <a:effectLst/>
                <a:uLnTx/>
                <a:uFillTx/>
              </a:endParaRPr>
            </a:p>
          </p:txBody>
        </p:sp>
      </p:grpSp>
      <p:grpSp>
        <p:nvGrpSpPr>
          <p:cNvPr id="29" name="">
            <a:extLst>
              <a:ext uri="{FF2B5EF4-FFF2-40B4-BE49-F238E27FC236}">
                <a16:creationId xmlns:a16="http://schemas.microsoft.com/office/drawing/2014/main" id="{ACCE0358-A061-4FDC-A3C6-DD0D386FA088}"/>
              </a:ext>
            </a:extLst>
          </p:cNvPr>
          <p:cNvGrpSpPr/>
          <p:nvPr/>
        </p:nvGrpSpPr>
        <p:grpSpPr>
          <a:xfrm>
            <a:off x="5590733" y="5147979"/>
            <a:ext cx="5928167" cy="369332"/>
            <a:chOff x="5590733" y="4924071"/>
            <a:chExt cx="5928167" cy="369332"/>
          </a:xfrm>
        </p:grpSpPr>
        <p:sp>
          <p:nvSpPr>
            <p:cNvPr id="24" name="">
              <a:extLst>
                <a:ext uri="{FF2B5EF4-FFF2-40B4-BE49-F238E27FC236}">
                  <a16:creationId xmlns:a16="http://schemas.microsoft.com/office/drawing/2014/main" id="{6E03AE1D-D2EB-4A83-AB9A-53F9AA9FE03B}"/>
                </a:ext>
              </a:extLst>
            </p:cNvPr>
            <p:cNvSpPr txBox="1"/>
            <p:nvPr/>
          </p:nvSpPr>
          <p:spPr>
            <a:xfrm>
              <a:off x="5590733" y="4924071"/>
              <a:ext cx="505267" cy="369332"/>
            </a:xfrm>
            <a:prstGeom prst="rect">
              <a:avLst/>
            </a:prstGeom>
            <a:noFill/>
          </p:spPr>
          <p:txBody>
            <a:bodyPr wrap="none" rtlCol="0">
              <a:spAutoFit/>
            </a:bodyPr>
            <a:lstStyle/>
            <a:p>
              <a:pPr algn="r"/>
              <a:r>
                <a:rPr lang="en-GB" b="1" dirty="0">
                  <a:solidFill>
                    <a:schemeClr val="accent1"/>
                  </a:solidFill>
                </a:rPr>
                <a:t>05.</a:t>
              </a:r>
            </a:p>
          </p:txBody>
        </p:sp>
        <p:sp>
          <p:nvSpPr>
            <p:cNvPr id="25" name="">
              <a:extLst>
                <a:ext uri="{FF2B5EF4-FFF2-40B4-BE49-F238E27FC236}">
                  <a16:creationId xmlns:a16="http://schemas.microsoft.com/office/drawing/2014/main" id="{FCD5B16A-2BD3-45E6-BAE8-1B7138B0D3DD}"/>
                </a:ext>
              </a:extLst>
            </p:cNvPr>
            <p:cNvSpPr txBox="1"/>
            <p:nvPr/>
          </p:nvSpPr>
          <p:spPr>
            <a:xfrm>
              <a:off x="6000751" y="4998966"/>
              <a:ext cx="5518149" cy="261097"/>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有助于消除精神的紧张与压力。</a:t>
              </a:r>
              <a:endParaRPr kumimoji="0" lang="en-GB" sz="1000" b="0" i="0" u="none" strike="noStrike" kern="1200" cap="none" spc="0" normalizeH="0" baseline="0" noProof="0" dirty="0">
                <a:ln>
                  <a:noFill/>
                </a:ln>
                <a:effectLst/>
                <a:uLnTx/>
                <a:uFillTx/>
              </a:endParaRPr>
            </a:p>
          </p:txBody>
        </p:sp>
      </p:grpSp>
      <p:grpSp>
        <p:nvGrpSpPr>
          <p:cNvPr id="28" name="">
            <a:extLst>
              <a:ext uri="{FF2B5EF4-FFF2-40B4-BE49-F238E27FC236}">
                <a16:creationId xmlns:a16="http://schemas.microsoft.com/office/drawing/2014/main" id="{5D8E791F-292B-4E5F-AABD-57A585E6CDFE}"/>
              </a:ext>
            </a:extLst>
          </p:cNvPr>
          <p:cNvGrpSpPr/>
          <p:nvPr/>
        </p:nvGrpSpPr>
        <p:grpSpPr>
          <a:xfrm>
            <a:off x="5590733" y="5626196"/>
            <a:ext cx="5928167" cy="369332"/>
            <a:chOff x="5590733" y="5346310"/>
            <a:chExt cx="5928167" cy="369332"/>
          </a:xfrm>
        </p:grpSpPr>
        <p:sp>
          <p:nvSpPr>
            <p:cNvPr id="26" name="">
              <a:extLst>
                <a:ext uri="{FF2B5EF4-FFF2-40B4-BE49-F238E27FC236}">
                  <a16:creationId xmlns:a16="http://schemas.microsoft.com/office/drawing/2014/main" id="{8EE747F3-E92E-41C7-B7AF-B15C0C7267E2}"/>
                </a:ext>
              </a:extLst>
            </p:cNvPr>
            <p:cNvSpPr txBox="1"/>
            <p:nvPr/>
          </p:nvSpPr>
          <p:spPr>
            <a:xfrm>
              <a:off x="5590733" y="5346310"/>
              <a:ext cx="505267" cy="369332"/>
            </a:xfrm>
            <a:prstGeom prst="rect">
              <a:avLst/>
            </a:prstGeom>
            <a:noFill/>
          </p:spPr>
          <p:txBody>
            <a:bodyPr wrap="none" rtlCol="0">
              <a:spAutoFit/>
            </a:bodyPr>
            <a:lstStyle/>
            <a:p>
              <a:pPr algn="r"/>
              <a:r>
                <a:rPr lang="en-GB" b="1" dirty="0">
                  <a:solidFill>
                    <a:schemeClr val="accent1"/>
                  </a:solidFill>
                </a:rPr>
                <a:t>06.</a:t>
              </a:r>
            </a:p>
          </p:txBody>
        </p:sp>
        <p:sp>
          <p:nvSpPr>
            <p:cNvPr id="27" name="">
              <a:extLst>
                <a:ext uri="{FF2B5EF4-FFF2-40B4-BE49-F238E27FC236}">
                  <a16:creationId xmlns:a16="http://schemas.microsoft.com/office/drawing/2014/main" id="{1652E368-0B93-4348-92DB-B61343DFF835}"/>
                </a:ext>
              </a:extLst>
            </p:cNvPr>
            <p:cNvSpPr txBox="1"/>
            <p:nvPr/>
          </p:nvSpPr>
          <p:spPr>
            <a:xfrm>
              <a:off x="6000751" y="5421205"/>
              <a:ext cx="5518149" cy="261097"/>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有助于减少老化的现象，如高血压</a:t>
              </a:r>
              <a:r>
                <a:rPr kumimoji="0" lang="en-US" altLang="zh-CN" sz="1000" b="0" i="0" u="none" strike="noStrike" kern="1200" cap="none" spc="0" normalizeH="0" baseline="0" noProof="0" dirty="0">
                  <a:ln>
                    <a:noFill/>
                  </a:ln>
                  <a:effectLst/>
                  <a:uLnTx/>
                  <a:uFillTx/>
                </a:rPr>
                <a:t>(</a:t>
              </a:r>
              <a:r>
                <a:rPr kumimoji="0" lang="zh-CN" altLang="en-US" sz="1000" b="0" i="0" u="none" strike="noStrike" kern="1200" cap="none" spc="0" normalizeH="0" baseline="0" noProof="0" dirty="0">
                  <a:ln>
                    <a:noFill/>
                  </a:ln>
                  <a:effectLst/>
                  <a:uLnTx/>
                  <a:uFillTx/>
                </a:rPr>
                <a:t>这是导致心脏疾病的重要因素</a:t>
              </a:r>
              <a:r>
                <a:rPr kumimoji="0" lang="en-US" altLang="zh-CN" sz="1000" b="0" i="0" u="none" strike="noStrike" kern="1200" cap="none" spc="0" normalizeH="0" baseline="0" noProof="0" dirty="0">
                  <a:ln>
                    <a:noFill/>
                  </a:ln>
                  <a:effectLst/>
                  <a:uLnTx/>
                  <a:uFillTx/>
                </a:rPr>
                <a:t>)</a:t>
              </a:r>
              <a:r>
                <a:rPr kumimoji="0" lang="zh-CN" altLang="en-US" sz="1000" b="0" i="0" u="none" strike="noStrike" kern="1200" cap="none" spc="0" normalizeH="0" baseline="0" noProof="0" dirty="0">
                  <a:ln>
                    <a:noFill/>
                  </a:ln>
                  <a:effectLst/>
                  <a:uLnTx/>
                  <a:uFillTx/>
                </a:rPr>
                <a:t>、糖尿病与骨骼疏松。</a:t>
              </a:r>
              <a:endParaRPr kumimoji="0" lang="en-GB" sz="1000" b="0" i="0" u="none" strike="noStrike" kern="1200" cap="none" spc="0" normalizeH="0" baseline="0" noProof="0" dirty="0">
                <a:ln>
                  <a:noFill/>
                </a:ln>
                <a:effectLst/>
                <a:uLnTx/>
                <a:uFillTx/>
              </a:endParaRPr>
            </a:p>
          </p:txBody>
        </p:sp>
      </p:grpSp>
      <p:cxnSp>
        <p:nvCxnSpPr>
          <p:cNvPr id="34" name="">
            <a:extLst>
              <a:ext uri="{FF2B5EF4-FFF2-40B4-BE49-F238E27FC236}">
                <a16:creationId xmlns:a16="http://schemas.microsoft.com/office/drawing/2014/main" id="{43D47285-29D4-4E73-8D73-93806582104B}"/>
              </a:ext>
            </a:extLst>
          </p:cNvPr>
          <p:cNvCxnSpPr>
            <a:cxnSpLocks/>
          </p:cNvCxnSpPr>
          <p:nvPr/>
        </p:nvCxnSpPr>
        <p:spPr>
          <a:xfrm flipH="1">
            <a:off x="6096681" y="2087335"/>
            <a:ext cx="6731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398814"/>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a:extLst>
              <a:ext uri="{FF2B5EF4-FFF2-40B4-BE49-F238E27FC236}">
                <a16:creationId xmlns:a16="http://schemas.microsoft.com/office/drawing/2014/main" id="{E6A648C6-548A-40FB-90E7-61A480A47651}"/>
              </a:ext>
            </a:extLst>
          </p:cNvPr>
          <p:cNvSpPr>
            <a:spLocks noGrp="1"/>
          </p:cNvSpPr>
          <p:nvPr>
            <p:ph type="title"/>
          </p:nvPr>
        </p:nvSpPr>
        <p:spPr/>
        <p:txBody>
          <a:bodyPr/>
          <a:lstStyle/>
          <a:p>
            <a:r>
              <a:rPr lang="zh-CN" altLang="en-US" dirty="0"/>
              <a:t>体育运动对身体的好处</a:t>
            </a:r>
            <a:endParaRPr lang="en-GB" dirty="0"/>
          </a:p>
        </p:txBody>
      </p:sp>
      <p:sp>
        <p:nvSpPr>
          <p:cNvPr id="5" name="">
            <a:extLst>
              <a:ext uri="{FF2B5EF4-FFF2-40B4-BE49-F238E27FC236}">
                <a16:creationId xmlns:a16="http://schemas.microsoft.com/office/drawing/2014/main" id="{7CEE29DA-1CCA-4C1B-B260-E565F0A0F5DC}"/>
              </a:ext>
            </a:extLst>
          </p:cNvPr>
          <p:cNvSpPr txBox="1"/>
          <p:nvPr/>
        </p:nvSpPr>
        <p:spPr>
          <a:xfrm>
            <a:off x="561975" y="3039913"/>
            <a:ext cx="5179583" cy="2815643"/>
          </a:xfrm>
          <a:prstGeom prst="rect">
            <a:avLst/>
          </a:prstGeom>
          <a:noFill/>
        </p:spPr>
        <p:txBody>
          <a:bodyPr wrap="square" rtlCol="0">
            <a:spAutoFit/>
          </a:bodyPr>
          <a:lstStyle>
            <a:defPPr>
              <a:defRPr lang="zh-CN"/>
            </a:defPPr>
            <a:lvl1pPr marL="171450" marR="0" lvl="0" indent="-171450" defTabSz="913765" fontAlgn="auto">
              <a:lnSpc>
                <a:spcPct val="200000"/>
              </a:lnSpc>
              <a:spcBef>
                <a:spcPts val="0"/>
              </a:spcBef>
              <a:spcAft>
                <a:spcPts val="0"/>
              </a:spcAft>
              <a:buClrTx/>
              <a:buSzPct val="100000"/>
              <a:buFont typeface="Arial" panose="020B0604020202020204" pitchFamily="34" charset="0"/>
              <a:buChar char="•"/>
              <a:defRPr kumimoji="0" sz="1000" b="0" i="0" u="none" strike="noStrike" cap="none" spc="0" normalizeH="0" baseline="0">
                <a:ln>
                  <a:noFill/>
                </a:ln>
                <a:effectLst/>
                <a:uLnTx/>
                <a:uFillTx/>
              </a:defRPr>
            </a:lvl1pPr>
          </a:lstStyle>
          <a:p>
            <a:r>
              <a:rPr lang="zh-CN" altLang="en-US" dirty="0"/>
              <a:t>体育锻炼有利于人体骨骼、肌肉的生长，增强心</a:t>
            </a:r>
            <a:r>
              <a:rPr lang="zh-CN" altLang="en-US"/>
              <a:t>肺功能</a:t>
            </a:r>
            <a:r>
              <a:rPr lang="en-US" altLang="zh-CN" dirty="0"/>
              <a:t>,</a:t>
            </a:r>
            <a:r>
              <a:rPr lang="zh-CN" altLang="en-US" dirty="0"/>
              <a:t>改善血液循环系统、呼吸系统、消化系统的机能状况，有利于人体的生长发育，提高抗病能力，增强有机体的适应能力。</a:t>
            </a:r>
          </a:p>
          <a:p>
            <a:r>
              <a:rPr lang="zh-CN" altLang="en-US" dirty="0"/>
              <a:t>减低儿童在成年后患</a:t>
            </a:r>
            <a:r>
              <a:rPr lang="zh-CN" altLang="en-US"/>
              <a:t>上心脏病</a:t>
            </a:r>
            <a:r>
              <a:rPr lang="en-US" altLang="zh-CN"/>
              <a:t>,</a:t>
            </a:r>
            <a:r>
              <a:rPr lang="zh-CN" altLang="en-US"/>
              <a:t>高血压</a:t>
            </a:r>
            <a:r>
              <a:rPr lang="en-US" altLang="zh-CN" dirty="0"/>
              <a:t>,</a:t>
            </a:r>
            <a:r>
              <a:rPr lang="zh-CN" altLang="en-US" dirty="0"/>
              <a:t>糖尿病等疾病</a:t>
            </a:r>
            <a:r>
              <a:rPr lang="zh-CN" altLang="en-US"/>
              <a:t>的机会</a:t>
            </a:r>
            <a:r>
              <a:rPr lang="en-US" altLang="zh-CN" dirty="0"/>
              <a:t>.</a:t>
            </a:r>
          </a:p>
          <a:p>
            <a:r>
              <a:rPr lang="zh-CN" altLang="en-US" dirty="0"/>
              <a:t>体育锻炼是增强体质的最积极、有效的手段之一。</a:t>
            </a:r>
          </a:p>
          <a:p>
            <a:r>
              <a:rPr lang="zh-CN" altLang="en-US" dirty="0"/>
              <a:t>可以减少你过早进入衰老期的危险。</a:t>
            </a:r>
          </a:p>
          <a:p>
            <a:r>
              <a:rPr lang="zh-CN" altLang="en-US" dirty="0"/>
              <a:t>体育锻炼能改善神经系统的调节功能，提高神经系统对人体活动时错综复杂变化的判断能力，并及时做出协调、准确、迅速的反应；使人体适应内外环境的变化、保持肌体生命活动的正常</a:t>
            </a:r>
            <a:r>
              <a:rPr lang="zh-CN" altLang="en-US"/>
              <a:t>进行。</a:t>
            </a:r>
            <a:endParaRPr lang="en-GB" dirty="0"/>
          </a:p>
        </p:txBody>
      </p:sp>
      <p:sp>
        <p:nvSpPr>
          <p:cNvPr id="9" name="">
            <a:extLst>
              <a:ext uri="{FF2B5EF4-FFF2-40B4-BE49-F238E27FC236}">
                <a16:creationId xmlns:a16="http://schemas.microsoft.com/office/drawing/2014/main" id="{A6EF5A6C-9A18-4824-B2C6-721129CD68E5}"/>
              </a:ext>
            </a:extLst>
          </p:cNvPr>
          <p:cNvSpPr txBox="1"/>
          <p:nvPr/>
        </p:nvSpPr>
        <p:spPr>
          <a:xfrm>
            <a:off x="561975" y="2413359"/>
            <a:ext cx="5179583" cy="338554"/>
          </a:xfrm>
          <a:prstGeom prst="rect">
            <a:avLst/>
          </a:prstGeom>
          <a:noFill/>
        </p:spPr>
        <p:txBody>
          <a:bodyPr wrap="square" rtlCol="0">
            <a:spAutoFit/>
          </a:bodyPr>
          <a:lstStyle/>
          <a:p>
            <a:r>
              <a:rPr lang="zh-CN" altLang="en-US" sz="1600" b="1" dirty="0"/>
              <a:t>生理上</a:t>
            </a:r>
            <a:endParaRPr lang="en-GB" altLang="zh-CN" sz="1600" b="1" dirty="0"/>
          </a:p>
        </p:txBody>
      </p:sp>
      <p:sp>
        <p:nvSpPr>
          <p:cNvPr id="11" name="">
            <a:extLst>
              <a:ext uri="{FF2B5EF4-FFF2-40B4-BE49-F238E27FC236}">
                <a16:creationId xmlns:a16="http://schemas.microsoft.com/office/drawing/2014/main" id="{C2151032-42BE-431A-8548-CFB2E6E83DA8}"/>
              </a:ext>
            </a:extLst>
          </p:cNvPr>
          <p:cNvSpPr txBox="1"/>
          <p:nvPr/>
        </p:nvSpPr>
        <p:spPr>
          <a:xfrm>
            <a:off x="5996417" y="3039913"/>
            <a:ext cx="5179583" cy="2200089"/>
          </a:xfrm>
          <a:prstGeom prst="rect">
            <a:avLst/>
          </a:prstGeom>
          <a:noFill/>
        </p:spPr>
        <p:txBody>
          <a:bodyPr wrap="square" rtlCol="0">
            <a:spAutoFit/>
          </a:bodyPr>
          <a:lstStyle/>
          <a:p>
            <a:pPr marL="171450" marR="0" lvl="0" indent="-171450" defTabSz="913765" rtl="0" eaLnBrk="1" fontAlgn="auto" latinLnBrk="0" hangingPunct="1">
              <a:lnSpc>
                <a:spcPct val="200000"/>
              </a:lnSpc>
              <a:spcBef>
                <a:spcPts val="0"/>
              </a:spcBef>
              <a:spcAft>
                <a:spcPts val="0"/>
              </a:spcAft>
              <a:buClrTx/>
              <a:buSzPct val="100000"/>
              <a:buFont typeface="Arial" panose="020B0604020202020204" pitchFamily="34" charset="0"/>
              <a:buChar char="•"/>
              <a:defRPr/>
            </a:pPr>
            <a:r>
              <a:rPr kumimoji="0" lang="zh-CN" altLang="en-US" sz="1000" b="0" i="0" u="none" strike="noStrike" kern="1200" cap="none" spc="0" normalizeH="0" baseline="0" noProof="0" dirty="0">
                <a:ln>
                  <a:noFill/>
                </a:ln>
                <a:effectLst/>
                <a:uLnTx/>
                <a:uFillTx/>
              </a:rPr>
              <a:t>体育锻炼具有调节人体紧张情绪的作用，能改善生理和心理状态，恢复体力和精力；</a:t>
            </a:r>
          </a:p>
          <a:p>
            <a:pPr marL="171450" marR="0" lvl="0" indent="-171450" defTabSz="913765" rtl="0" eaLnBrk="1" fontAlgn="auto" latinLnBrk="0" hangingPunct="1">
              <a:lnSpc>
                <a:spcPct val="200000"/>
              </a:lnSpc>
              <a:spcBef>
                <a:spcPts val="0"/>
              </a:spcBef>
              <a:spcAft>
                <a:spcPts val="0"/>
              </a:spcAft>
              <a:buClrTx/>
              <a:buSzPct val="100000"/>
              <a:buFont typeface="Arial" panose="020B0604020202020204" pitchFamily="34" charset="0"/>
              <a:buChar char="•"/>
              <a:defRPr/>
            </a:pPr>
            <a:r>
              <a:rPr kumimoji="0" lang="zh-CN" altLang="en-US" sz="1000" b="0" i="0" u="none" strike="noStrike" kern="1200" cap="none" spc="0" normalizeH="0" baseline="0" noProof="0" dirty="0">
                <a:ln>
                  <a:noFill/>
                </a:ln>
                <a:effectLst/>
                <a:uLnTx/>
                <a:uFillTx/>
              </a:rPr>
              <a:t>体育锻炼能增进身体健康，使疲劳的身体得到积极的休息，使人精力充沛地投入学习、工作；</a:t>
            </a:r>
          </a:p>
          <a:p>
            <a:pPr marL="171450" marR="0" lvl="0" indent="-171450" defTabSz="913765" rtl="0" eaLnBrk="1" fontAlgn="auto" latinLnBrk="0" hangingPunct="1">
              <a:lnSpc>
                <a:spcPct val="200000"/>
              </a:lnSpc>
              <a:spcBef>
                <a:spcPts val="0"/>
              </a:spcBef>
              <a:spcAft>
                <a:spcPts val="0"/>
              </a:spcAft>
              <a:buClrTx/>
              <a:buSzPct val="100000"/>
              <a:buFont typeface="Arial" panose="020B0604020202020204" pitchFamily="34" charset="0"/>
              <a:buChar char="•"/>
              <a:defRPr/>
            </a:pPr>
            <a:r>
              <a:rPr kumimoji="0" lang="zh-CN" altLang="en-US" sz="1000" b="0" i="0" u="none" strike="noStrike" kern="1200" cap="none" spc="0" normalizeH="0" baseline="0" noProof="0" dirty="0">
                <a:ln>
                  <a:noFill/>
                </a:ln>
                <a:effectLst/>
                <a:uLnTx/>
                <a:uFillTx/>
              </a:rPr>
              <a:t>舒展身心</a:t>
            </a:r>
            <a:r>
              <a:rPr kumimoji="0" lang="en-US" altLang="zh-CN" sz="1000" b="0" i="0" u="none" strike="noStrike" kern="1200" cap="none" spc="0" normalizeH="0" baseline="0" noProof="0" dirty="0">
                <a:ln>
                  <a:noFill/>
                </a:ln>
                <a:effectLst/>
                <a:uLnTx/>
                <a:uFillTx/>
              </a:rPr>
              <a:t>,</a:t>
            </a:r>
            <a:r>
              <a:rPr kumimoji="0" lang="zh-CN" altLang="en-US" sz="1000" b="0" i="0" u="none" strike="noStrike" kern="1200" cap="none" spc="0" normalizeH="0" baseline="0" noProof="0" dirty="0">
                <a:ln>
                  <a:noFill/>
                </a:ln>
                <a:effectLst/>
                <a:uLnTx/>
                <a:uFillTx/>
              </a:rPr>
              <a:t>有助安眠及消除读书带来的压力</a:t>
            </a:r>
          </a:p>
          <a:p>
            <a:pPr marL="171450" marR="0" lvl="0" indent="-171450" defTabSz="913765" rtl="0" eaLnBrk="1" fontAlgn="auto" latinLnBrk="0" hangingPunct="1">
              <a:lnSpc>
                <a:spcPct val="200000"/>
              </a:lnSpc>
              <a:spcBef>
                <a:spcPts val="0"/>
              </a:spcBef>
              <a:spcAft>
                <a:spcPts val="0"/>
              </a:spcAft>
              <a:buClrTx/>
              <a:buSzPct val="100000"/>
              <a:buFont typeface="Arial" panose="020B0604020202020204" pitchFamily="34" charset="0"/>
              <a:buChar char="•"/>
              <a:defRPr/>
            </a:pPr>
            <a:r>
              <a:rPr kumimoji="0" lang="zh-CN" altLang="en-US" sz="1000" b="0" i="0" u="none" strike="noStrike" kern="1200" cap="none" spc="0" normalizeH="0" baseline="0" noProof="0" dirty="0">
                <a:ln>
                  <a:noFill/>
                </a:ln>
                <a:effectLst/>
                <a:uLnTx/>
                <a:uFillTx/>
              </a:rPr>
              <a:t>体育锻炼可以陶冶情操，保持健康的心态，充分发挥个体的积极性、创造性和主动性，从而提高自信心和价值观，使个性在融洽的氛围中获得健康、和谐的发展；</a:t>
            </a:r>
          </a:p>
          <a:p>
            <a:pPr marL="171450" marR="0" lvl="0" indent="-171450" defTabSz="913765" rtl="0" eaLnBrk="1" fontAlgn="auto" latinLnBrk="0" hangingPunct="1">
              <a:lnSpc>
                <a:spcPct val="200000"/>
              </a:lnSpc>
              <a:spcBef>
                <a:spcPts val="0"/>
              </a:spcBef>
              <a:spcAft>
                <a:spcPts val="0"/>
              </a:spcAft>
              <a:buClrTx/>
              <a:buSzPct val="100000"/>
              <a:buFont typeface="Arial" panose="020B0604020202020204" pitchFamily="34" charset="0"/>
              <a:buChar char="•"/>
              <a:defRPr/>
            </a:pPr>
            <a:r>
              <a:rPr kumimoji="0" lang="zh-CN" altLang="en-US" sz="1000" b="0" i="0" u="none" strike="noStrike" kern="1200" cap="none" spc="0" normalizeH="0" baseline="0" noProof="0" dirty="0">
                <a:ln>
                  <a:noFill/>
                </a:ln>
                <a:effectLst/>
                <a:uLnTx/>
                <a:uFillTx/>
              </a:rPr>
              <a:t>体育锻炼中的集体项目与竞赛活动可以培养人的团结、协作及集体主义精神。</a:t>
            </a:r>
            <a:endParaRPr lang="en-GB" sz="1000" dirty="0"/>
          </a:p>
        </p:txBody>
      </p:sp>
      <p:sp>
        <p:nvSpPr>
          <p:cNvPr id="12" name="">
            <a:extLst>
              <a:ext uri="{FF2B5EF4-FFF2-40B4-BE49-F238E27FC236}">
                <a16:creationId xmlns:a16="http://schemas.microsoft.com/office/drawing/2014/main" id="{FDE46DCE-E111-4F96-A50C-79148643749A}"/>
              </a:ext>
            </a:extLst>
          </p:cNvPr>
          <p:cNvSpPr txBox="1"/>
          <p:nvPr/>
        </p:nvSpPr>
        <p:spPr>
          <a:xfrm>
            <a:off x="5996417" y="2413359"/>
            <a:ext cx="5179583" cy="338554"/>
          </a:xfrm>
          <a:prstGeom prst="rect">
            <a:avLst/>
          </a:prstGeom>
          <a:noFill/>
        </p:spPr>
        <p:txBody>
          <a:bodyPr wrap="square" rtlCol="0">
            <a:spAutoFit/>
          </a:bodyPr>
          <a:lstStyle/>
          <a:p>
            <a:r>
              <a:rPr lang="zh-CN" altLang="en-US" sz="1600" b="1" dirty="0"/>
              <a:t>心理上</a:t>
            </a:r>
            <a:endParaRPr lang="en-GB" altLang="zh-CN" sz="1600" b="1" dirty="0"/>
          </a:p>
        </p:txBody>
      </p:sp>
      <p:cxnSp>
        <p:nvCxnSpPr>
          <p:cNvPr id="17" name="">
            <a:extLst>
              <a:ext uri="{FF2B5EF4-FFF2-40B4-BE49-F238E27FC236}">
                <a16:creationId xmlns:a16="http://schemas.microsoft.com/office/drawing/2014/main" id="{2E315A6D-A9A8-4999-80ED-5363D178946A}"/>
              </a:ext>
            </a:extLst>
          </p:cNvPr>
          <p:cNvCxnSpPr>
            <a:cxnSpLocks/>
          </p:cNvCxnSpPr>
          <p:nvPr/>
        </p:nvCxnSpPr>
        <p:spPr>
          <a:xfrm flipH="1">
            <a:off x="6096681" y="2854240"/>
            <a:ext cx="6731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
            <a:extLst>
              <a:ext uri="{FF2B5EF4-FFF2-40B4-BE49-F238E27FC236}">
                <a16:creationId xmlns:a16="http://schemas.microsoft.com/office/drawing/2014/main" id="{602C49C1-F7D6-443A-8BA0-981121A7B0F2}"/>
              </a:ext>
            </a:extLst>
          </p:cNvPr>
          <p:cNvCxnSpPr>
            <a:cxnSpLocks/>
          </p:cNvCxnSpPr>
          <p:nvPr/>
        </p:nvCxnSpPr>
        <p:spPr>
          <a:xfrm flipH="1">
            <a:off x="673098" y="2854240"/>
            <a:ext cx="6731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474600"/>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
            <a:extLst>
              <a:ext uri="{FF2B5EF4-FFF2-40B4-BE49-F238E27FC236}">
                <a16:creationId xmlns:a16="http://schemas.microsoft.com/office/drawing/2014/main" id="{BE6EC5C7-3559-4B5C-9773-247792BFA854}"/>
              </a:ext>
            </a:extLst>
          </p:cNvPr>
          <p:cNvSpPr>
            <a:spLocks noGrp="1"/>
          </p:cNvSpPr>
          <p:nvPr>
            <p:ph type="body" sz="quarter" idx="10"/>
          </p:nvPr>
        </p:nvSpPr>
        <p:spPr>
          <a:xfrm>
            <a:off x="3549470" y="140982"/>
            <a:ext cx="5093061" cy="5386090"/>
          </a:xfrm>
        </p:spPr>
        <p:txBody>
          <a:bodyPr/>
          <a:lstStyle/>
          <a:p>
            <a:r>
              <a:rPr lang="en-GB" dirty="0"/>
              <a:t>03</a:t>
            </a:r>
          </a:p>
        </p:txBody>
      </p:sp>
      <p:sp>
        <p:nvSpPr>
          <p:cNvPr id="2" name="">
            <a:extLst>
              <a:ext uri="{FF2B5EF4-FFF2-40B4-BE49-F238E27FC236}">
                <a16:creationId xmlns:a16="http://schemas.microsoft.com/office/drawing/2014/main" id="{D3C884DC-C58C-4D83-9157-478A0AECA002}"/>
              </a:ext>
            </a:extLst>
          </p:cNvPr>
          <p:cNvSpPr>
            <a:spLocks noGrp="1"/>
          </p:cNvSpPr>
          <p:nvPr>
            <p:ph type="title"/>
          </p:nvPr>
        </p:nvSpPr>
        <p:spPr>
          <a:xfrm>
            <a:off x="3257448" y="4166598"/>
            <a:ext cx="5677105" cy="480131"/>
          </a:xfrm>
        </p:spPr>
        <p:txBody>
          <a:bodyPr/>
          <a:lstStyle/>
          <a:p>
            <a:r>
              <a:rPr lang="zh-CN" altLang="en-US" dirty="0"/>
              <a:t>如何科学进行体育锻炼</a:t>
            </a:r>
          </a:p>
        </p:txBody>
      </p:sp>
      <p:sp>
        <p:nvSpPr>
          <p:cNvPr id="3" name="">
            <a:extLst>
              <a:ext uri="{FF2B5EF4-FFF2-40B4-BE49-F238E27FC236}">
                <a16:creationId xmlns:a16="http://schemas.microsoft.com/office/drawing/2014/main" id="{378DAE95-7127-4F51-9451-9FE7A2833B8B}"/>
              </a:ext>
            </a:extLst>
          </p:cNvPr>
          <p:cNvSpPr>
            <a:spLocks noGrp="1"/>
          </p:cNvSpPr>
          <p:nvPr>
            <p:ph type="body" idx="1"/>
          </p:nvPr>
        </p:nvSpPr>
        <p:spPr>
          <a:xfrm>
            <a:off x="3257448" y="4927272"/>
            <a:ext cx="5677105" cy="313932"/>
          </a:xfrm>
        </p:spPr>
        <p:txBody>
          <a:bodyPr/>
          <a:lstStyle/>
          <a:p>
            <a:pPr lvl="0"/>
            <a:r>
              <a:rPr lang="en-GB" altLang="zh-CN" dirty="0"/>
              <a:t>How to carry out physical exercises scientifically</a:t>
            </a:r>
          </a:p>
        </p:txBody>
      </p:sp>
    </p:spTree>
    <p:extLst>
      <p:ext uri="{BB962C8B-B14F-4D97-AF65-F5344CB8AC3E}">
        <p14:creationId xmlns:p14="http://schemas.microsoft.com/office/powerpoint/2010/main" val="2163785750"/>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
            <a:extLst>
              <a:ext uri="{FF2B5EF4-FFF2-40B4-BE49-F238E27FC236}">
                <a16:creationId xmlns:a16="http://schemas.microsoft.com/office/drawing/2014/main" id="{7CBF3940-AE70-4345-BD69-45C25D6F2148}"/>
              </a:ext>
            </a:extLst>
          </p:cNvPr>
          <p:cNvSpPr>
            <a:spLocks noGrp="1"/>
          </p:cNvSpPr>
          <p:nvPr>
            <p:ph type="title"/>
          </p:nvPr>
        </p:nvSpPr>
        <p:spPr/>
        <p:txBody>
          <a:bodyPr/>
          <a:lstStyle/>
          <a:p>
            <a:r>
              <a:rPr lang="zh-CN" altLang="en-US" dirty="0"/>
              <a:t>简述体育锻炼的基本原则</a:t>
            </a:r>
            <a:endParaRPr lang="en-GB" dirty="0"/>
          </a:p>
        </p:txBody>
      </p:sp>
      <p:sp>
        <p:nvSpPr>
          <p:cNvPr id="6" name="">
            <a:extLst>
              <a:ext uri="{FF2B5EF4-FFF2-40B4-BE49-F238E27FC236}">
                <a16:creationId xmlns:a16="http://schemas.microsoft.com/office/drawing/2014/main" id="{D352F4FF-C5A0-445F-843D-F22F1DDDF208}"/>
              </a:ext>
            </a:extLst>
          </p:cNvPr>
          <p:cNvSpPr/>
          <p:nvPr/>
        </p:nvSpPr>
        <p:spPr>
          <a:xfrm>
            <a:off x="0" y="4484924"/>
            <a:ext cx="12191997" cy="2373076"/>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
            <a:extLst>
              <a:ext uri="{FF2B5EF4-FFF2-40B4-BE49-F238E27FC236}">
                <a16:creationId xmlns:a16="http://schemas.microsoft.com/office/drawing/2014/main" id="{28717D7A-53BF-4A62-A8E9-3C1A4D16A6A4}"/>
              </a:ext>
            </a:extLst>
          </p:cNvPr>
          <p:cNvGrpSpPr/>
          <p:nvPr/>
        </p:nvGrpSpPr>
        <p:grpSpPr>
          <a:xfrm>
            <a:off x="552133" y="3429000"/>
            <a:ext cx="2279953" cy="2117890"/>
            <a:chOff x="552133" y="3319101"/>
            <a:chExt cx="2279953" cy="2117890"/>
          </a:xfrm>
        </p:grpSpPr>
        <p:sp>
          <p:nvSpPr>
            <p:cNvPr id="8" name="">
              <a:extLst>
                <a:ext uri="{FF2B5EF4-FFF2-40B4-BE49-F238E27FC236}">
                  <a16:creationId xmlns:a16="http://schemas.microsoft.com/office/drawing/2014/main" id="{F59855BC-FFC8-413B-BCA5-6B0559646FF0}"/>
                </a:ext>
              </a:extLst>
            </p:cNvPr>
            <p:cNvSpPr txBox="1"/>
            <p:nvPr/>
          </p:nvSpPr>
          <p:spPr>
            <a:xfrm>
              <a:off x="552133" y="3319101"/>
              <a:ext cx="854721" cy="769441"/>
            </a:xfrm>
            <a:prstGeom prst="rect">
              <a:avLst/>
            </a:prstGeom>
            <a:noFill/>
          </p:spPr>
          <p:txBody>
            <a:bodyPr wrap="none" rtlCol="0">
              <a:spAutoFit/>
            </a:bodyPr>
            <a:lstStyle>
              <a:defPPr>
                <a:defRPr lang="zh-CN"/>
              </a:defPPr>
              <a:lvl1pPr algn="r">
                <a:defRPr sz="6600" b="1" spc="-300">
                  <a:solidFill>
                    <a:schemeClr val="tx1">
                      <a:lumMod val="50000"/>
                      <a:lumOff val="50000"/>
                      <a:alpha val="10000"/>
                    </a:schemeClr>
                  </a:solidFill>
                </a:defRPr>
              </a:lvl1pPr>
            </a:lstStyle>
            <a:p>
              <a:pPr algn="l"/>
              <a:r>
                <a:rPr lang="en-US" altLang="zh-CN" sz="4400" dirty="0">
                  <a:solidFill>
                    <a:schemeClr val="accent1"/>
                  </a:solidFill>
                </a:rPr>
                <a:t>01.</a:t>
              </a:r>
              <a:endParaRPr lang="en-GB" sz="4400" dirty="0">
                <a:solidFill>
                  <a:schemeClr val="accent1"/>
                </a:solidFill>
              </a:endParaRPr>
            </a:p>
          </p:txBody>
        </p:sp>
        <p:sp>
          <p:nvSpPr>
            <p:cNvPr id="9" name="">
              <a:extLst>
                <a:ext uri="{FF2B5EF4-FFF2-40B4-BE49-F238E27FC236}">
                  <a16:creationId xmlns:a16="http://schemas.microsoft.com/office/drawing/2014/main" id="{313380EB-5178-4103-962A-CFD2473F1D3D}"/>
                </a:ext>
              </a:extLst>
            </p:cNvPr>
            <p:cNvSpPr txBox="1"/>
            <p:nvPr/>
          </p:nvSpPr>
          <p:spPr>
            <a:xfrm>
              <a:off x="566421" y="3989369"/>
              <a:ext cx="2265665" cy="307777"/>
            </a:xfrm>
            <a:prstGeom prst="rect">
              <a:avLst/>
            </a:prstGeom>
            <a:noFill/>
          </p:spPr>
          <p:txBody>
            <a:bodyPr wrap="square" rtlCol="0">
              <a:spAutoFit/>
            </a:bodyPr>
            <a:lstStyle/>
            <a:p>
              <a:r>
                <a:rPr kumimoji="0" lang="zh-CN" altLang="en-US" sz="1400" b="1" i="0" u="none" strike="noStrike" kern="1200" cap="none" spc="0" normalizeH="0" baseline="0" noProof="0" dirty="0">
                  <a:ln>
                    <a:noFill/>
                  </a:ln>
                  <a:effectLst/>
                  <a:uLnTx/>
                  <a:uFillTx/>
                </a:rPr>
                <a:t>自觉主动原则</a:t>
              </a:r>
              <a:endParaRPr kumimoji="0" lang="en-US" sz="1400" b="1" i="0" u="none" strike="noStrike" kern="1200" cap="none" spc="0" normalizeH="0" baseline="0" noProof="0" dirty="0">
                <a:ln>
                  <a:noFill/>
                </a:ln>
                <a:effectLst/>
                <a:uLnTx/>
                <a:uFillTx/>
              </a:endParaRPr>
            </a:p>
          </p:txBody>
        </p:sp>
        <p:sp>
          <p:nvSpPr>
            <p:cNvPr id="10" name="">
              <a:extLst>
                <a:ext uri="{FF2B5EF4-FFF2-40B4-BE49-F238E27FC236}">
                  <a16:creationId xmlns:a16="http://schemas.microsoft.com/office/drawing/2014/main" id="{17B6A0FE-4A68-403B-A0C3-33682B3B7D91}"/>
                </a:ext>
              </a:extLst>
            </p:cNvPr>
            <p:cNvSpPr txBox="1"/>
            <p:nvPr/>
          </p:nvSpPr>
          <p:spPr>
            <a:xfrm>
              <a:off x="566420" y="4448772"/>
              <a:ext cx="2265665" cy="988219"/>
            </a:xfrm>
            <a:prstGeom prst="rect">
              <a:avLst/>
            </a:prstGeom>
            <a:noFill/>
          </p:spPr>
          <p:txBody>
            <a:bodyPr wrap="square" rtlCol="0">
              <a:spAutoFit/>
            </a:bodyPr>
            <a:lstStyle>
              <a:defPPr>
                <a:defRPr lang="zh-CN"/>
              </a:defPPr>
              <a:lvl1pPr>
                <a:lnSpc>
                  <a:spcPct val="150000"/>
                </a:lnSpc>
                <a:defRPr sz="1000"/>
              </a:lvl1pPr>
            </a:lstStyle>
            <a:p>
              <a:r>
                <a:rPr lang="zh-CN" altLang="en-US" dirty="0"/>
                <a:t>体育锻炼过程中必须通过多种方式和手段使参与者形成一种内在的、积极的体育锻炼心理需求，产生内在激励机制和外在行为机制。</a:t>
              </a:r>
              <a:endParaRPr lang="en-GB" dirty="0"/>
            </a:p>
          </p:txBody>
        </p:sp>
      </p:grpSp>
      <p:grpSp>
        <p:nvGrpSpPr>
          <p:cNvPr id="11" name="">
            <a:extLst>
              <a:ext uri="{FF2B5EF4-FFF2-40B4-BE49-F238E27FC236}">
                <a16:creationId xmlns:a16="http://schemas.microsoft.com/office/drawing/2014/main" id="{2C092349-3437-460D-B801-D52876F192FB}"/>
              </a:ext>
            </a:extLst>
          </p:cNvPr>
          <p:cNvGrpSpPr/>
          <p:nvPr/>
        </p:nvGrpSpPr>
        <p:grpSpPr>
          <a:xfrm>
            <a:off x="3270029" y="3429000"/>
            <a:ext cx="2279953" cy="2117890"/>
            <a:chOff x="552133" y="3319101"/>
            <a:chExt cx="2279953" cy="2117890"/>
          </a:xfrm>
        </p:grpSpPr>
        <p:sp>
          <p:nvSpPr>
            <p:cNvPr id="12" name="">
              <a:extLst>
                <a:ext uri="{FF2B5EF4-FFF2-40B4-BE49-F238E27FC236}">
                  <a16:creationId xmlns:a16="http://schemas.microsoft.com/office/drawing/2014/main" id="{AB67F389-0961-4887-B183-CFCEB1EC0BD7}"/>
                </a:ext>
              </a:extLst>
            </p:cNvPr>
            <p:cNvSpPr txBox="1"/>
            <p:nvPr/>
          </p:nvSpPr>
          <p:spPr>
            <a:xfrm>
              <a:off x="552133" y="3319101"/>
              <a:ext cx="854721" cy="769441"/>
            </a:xfrm>
            <a:prstGeom prst="rect">
              <a:avLst/>
            </a:prstGeom>
            <a:noFill/>
          </p:spPr>
          <p:txBody>
            <a:bodyPr wrap="none" rtlCol="0">
              <a:spAutoFit/>
            </a:bodyPr>
            <a:lstStyle>
              <a:defPPr>
                <a:defRPr lang="zh-CN"/>
              </a:defPPr>
              <a:lvl1pPr algn="r">
                <a:defRPr sz="6600" b="1" spc="-300">
                  <a:solidFill>
                    <a:schemeClr val="tx1">
                      <a:lumMod val="50000"/>
                      <a:lumOff val="50000"/>
                      <a:alpha val="10000"/>
                    </a:schemeClr>
                  </a:solidFill>
                </a:defRPr>
              </a:lvl1pPr>
            </a:lstStyle>
            <a:p>
              <a:pPr algn="l"/>
              <a:r>
                <a:rPr lang="en-US" altLang="zh-CN" sz="4400" dirty="0">
                  <a:solidFill>
                    <a:schemeClr val="accent1"/>
                  </a:solidFill>
                </a:rPr>
                <a:t>02.</a:t>
              </a:r>
              <a:endParaRPr lang="en-GB" sz="4400" dirty="0">
                <a:solidFill>
                  <a:schemeClr val="accent1"/>
                </a:solidFill>
              </a:endParaRPr>
            </a:p>
          </p:txBody>
        </p:sp>
        <p:sp>
          <p:nvSpPr>
            <p:cNvPr id="13" name="">
              <a:extLst>
                <a:ext uri="{FF2B5EF4-FFF2-40B4-BE49-F238E27FC236}">
                  <a16:creationId xmlns:a16="http://schemas.microsoft.com/office/drawing/2014/main" id="{33B78CFA-EF9D-428E-AA27-162CDC93608F}"/>
                </a:ext>
              </a:extLst>
            </p:cNvPr>
            <p:cNvSpPr txBox="1"/>
            <p:nvPr/>
          </p:nvSpPr>
          <p:spPr>
            <a:xfrm>
              <a:off x="566421" y="3989369"/>
              <a:ext cx="2265665" cy="307777"/>
            </a:xfrm>
            <a:prstGeom prst="rect">
              <a:avLst/>
            </a:prstGeom>
            <a:noFill/>
          </p:spPr>
          <p:txBody>
            <a:bodyPr wrap="square" rtlCol="0">
              <a:spAutoFit/>
            </a:bodyPr>
            <a:lstStyle/>
            <a:p>
              <a:r>
                <a:rPr kumimoji="0" lang="zh-CN" altLang="en-US" sz="1400" b="1" i="0" u="none" strike="noStrike" kern="1200" cap="none" spc="0" normalizeH="0" baseline="0" noProof="0" dirty="0">
                  <a:ln>
                    <a:noFill/>
                  </a:ln>
                  <a:effectLst/>
                  <a:uLnTx/>
                  <a:uFillTx/>
                </a:rPr>
                <a:t>循序渐进原则</a:t>
              </a:r>
              <a:endParaRPr kumimoji="0" lang="en-US" sz="1400" b="1" i="0" u="none" strike="noStrike" kern="1200" cap="none" spc="0" normalizeH="0" baseline="0" noProof="0" dirty="0">
                <a:ln>
                  <a:noFill/>
                </a:ln>
                <a:effectLst/>
                <a:uLnTx/>
                <a:uFillTx/>
              </a:endParaRPr>
            </a:p>
          </p:txBody>
        </p:sp>
        <p:sp>
          <p:nvSpPr>
            <p:cNvPr id="14" name="">
              <a:extLst>
                <a:ext uri="{FF2B5EF4-FFF2-40B4-BE49-F238E27FC236}">
                  <a16:creationId xmlns:a16="http://schemas.microsoft.com/office/drawing/2014/main" id="{5CECA214-21F1-4ECE-81CA-1EFBAA58C9F5}"/>
                </a:ext>
              </a:extLst>
            </p:cNvPr>
            <p:cNvSpPr txBox="1"/>
            <p:nvPr/>
          </p:nvSpPr>
          <p:spPr>
            <a:xfrm>
              <a:off x="566420" y="4448772"/>
              <a:ext cx="2265665" cy="988219"/>
            </a:xfrm>
            <a:prstGeom prst="rect">
              <a:avLst/>
            </a:prstGeom>
            <a:noFill/>
          </p:spPr>
          <p:txBody>
            <a:bodyPr wrap="square" rtlCol="0">
              <a:spAutoFit/>
            </a:bodyPr>
            <a:lstStyle>
              <a:defPPr>
                <a:defRPr lang="zh-CN"/>
              </a:defPPr>
              <a:lvl1pPr>
                <a:lnSpc>
                  <a:spcPct val="150000"/>
                </a:lnSpc>
                <a:defRPr sz="1000"/>
              </a:lvl1pPr>
            </a:lstStyle>
            <a:p>
              <a:r>
                <a:rPr lang="zh-CN" altLang="en-US" dirty="0"/>
                <a:t>体育锻炼和学习过程类似，都是由浅入深、由易到难的过程，不能凌级、躐等；另一方面，人的生理机能有自身的阶段性特征。</a:t>
              </a:r>
              <a:endParaRPr lang="en-GB" dirty="0"/>
            </a:p>
          </p:txBody>
        </p:sp>
      </p:grpSp>
      <p:grpSp>
        <p:nvGrpSpPr>
          <p:cNvPr id="15" name="">
            <a:extLst>
              <a:ext uri="{FF2B5EF4-FFF2-40B4-BE49-F238E27FC236}">
                <a16:creationId xmlns:a16="http://schemas.microsoft.com/office/drawing/2014/main" id="{414F5B56-3C0A-4142-BE0B-C461B3E582C3}"/>
              </a:ext>
            </a:extLst>
          </p:cNvPr>
          <p:cNvGrpSpPr/>
          <p:nvPr/>
        </p:nvGrpSpPr>
        <p:grpSpPr>
          <a:xfrm>
            <a:off x="5994931" y="3429000"/>
            <a:ext cx="2279953" cy="2117890"/>
            <a:chOff x="552133" y="3319101"/>
            <a:chExt cx="2279953" cy="2117890"/>
          </a:xfrm>
        </p:grpSpPr>
        <p:sp>
          <p:nvSpPr>
            <p:cNvPr id="16" name="">
              <a:extLst>
                <a:ext uri="{FF2B5EF4-FFF2-40B4-BE49-F238E27FC236}">
                  <a16:creationId xmlns:a16="http://schemas.microsoft.com/office/drawing/2014/main" id="{9B5D6320-8499-4623-8065-5B6BBBE30BB3}"/>
                </a:ext>
              </a:extLst>
            </p:cNvPr>
            <p:cNvSpPr txBox="1"/>
            <p:nvPr/>
          </p:nvSpPr>
          <p:spPr>
            <a:xfrm>
              <a:off x="552133" y="3319101"/>
              <a:ext cx="854721" cy="769441"/>
            </a:xfrm>
            <a:prstGeom prst="rect">
              <a:avLst/>
            </a:prstGeom>
            <a:noFill/>
          </p:spPr>
          <p:txBody>
            <a:bodyPr wrap="none" rtlCol="0">
              <a:spAutoFit/>
            </a:bodyPr>
            <a:lstStyle>
              <a:defPPr>
                <a:defRPr lang="zh-CN"/>
              </a:defPPr>
              <a:lvl1pPr algn="r">
                <a:defRPr sz="6600" b="1" spc="-300">
                  <a:solidFill>
                    <a:schemeClr val="tx1">
                      <a:lumMod val="50000"/>
                      <a:lumOff val="50000"/>
                      <a:alpha val="10000"/>
                    </a:schemeClr>
                  </a:solidFill>
                </a:defRPr>
              </a:lvl1pPr>
            </a:lstStyle>
            <a:p>
              <a:pPr algn="l"/>
              <a:r>
                <a:rPr lang="en-US" altLang="zh-CN" sz="4400" dirty="0">
                  <a:solidFill>
                    <a:schemeClr val="accent1"/>
                  </a:solidFill>
                </a:rPr>
                <a:t>03.</a:t>
              </a:r>
              <a:endParaRPr lang="en-GB" sz="4400" dirty="0">
                <a:solidFill>
                  <a:schemeClr val="accent1"/>
                </a:solidFill>
              </a:endParaRPr>
            </a:p>
          </p:txBody>
        </p:sp>
        <p:sp>
          <p:nvSpPr>
            <p:cNvPr id="17" name="">
              <a:extLst>
                <a:ext uri="{FF2B5EF4-FFF2-40B4-BE49-F238E27FC236}">
                  <a16:creationId xmlns:a16="http://schemas.microsoft.com/office/drawing/2014/main" id="{EF866470-D163-4B90-9118-E0B34FCCA6D1}"/>
                </a:ext>
              </a:extLst>
            </p:cNvPr>
            <p:cNvSpPr txBox="1"/>
            <p:nvPr/>
          </p:nvSpPr>
          <p:spPr>
            <a:xfrm>
              <a:off x="566421" y="3989369"/>
              <a:ext cx="2265665" cy="307777"/>
            </a:xfrm>
            <a:prstGeom prst="rect">
              <a:avLst/>
            </a:prstGeom>
            <a:noFill/>
          </p:spPr>
          <p:txBody>
            <a:bodyPr wrap="square" rtlCol="0">
              <a:spAutoFit/>
            </a:bodyPr>
            <a:lstStyle/>
            <a:p>
              <a:r>
                <a:rPr kumimoji="0" lang="zh-CN" altLang="en-US" sz="1400" b="1" i="0" u="none" strike="noStrike" kern="1200" cap="none" spc="0" normalizeH="0" baseline="0" noProof="0" dirty="0">
                  <a:ln>
                    <a:noFill/>
                  </a:ln>
                  <a:effectLst/>
                  <a:uLnTx/>
                  <a:uFillTx/>
                </a:rPr>
                <a:t>持之以恒原则</a:t>
              </a:r>
              <a:endParaRPr kumimoji="0" lang="en-US" sz="1400" b="1" i="0" u="none" strike="noStrike" kern="1200" cap="none" spc="0" normalizeH="0" baseline="0" noProof="0" dirty="0">
                <a:ln>
                  <a:noFill/>
                </a:ln>
                <a:effectLst/>
                <a:uLnTx/>
                <a:uFillTx/>
              </a:endParaRPr>
            </a:p>
          </p:txBody>
        </p:sp>
        <p:sp>
          <p:nvSpPr>
            <p:cNvPr id="18" name="">
              <a:extLst>
                <a:ext uri="{FF2B5EF4-FFF2-40B4-BE49-F238E27FC236}">
                  <a16:creationId xmlns:a16="http://schemas.microsoft.com/office/drawing/2014/main" id="{92203075-9B1B-4B66-A9AE-D2C214EB333D}"/>
                </a:ext>
              </a:extLst>
            </p:cNvPr>
            <p:cNvSpPr txBox="1"/>
            <p:nvPr/>
          </p:nvSpPr>
          <p:spPr>
            <a:xfrm>
              <a:off x="566420" y="4448772"/>
              <a:ext cx="2265665" cy="815095"/>
            </a:xfrm>
            <a:prstGeom prst="rect">
              <a:avLst/>
            </a:prstGeom>
            <a:noFill/>
          </p:spPr>
          <p:txBody>
            <a:bodyPr wrap="square" rtlCol="0">
              <a:spAutoFit/>
            </a:bodyPr>
            <a:lstStyle>
              <a:defPPr>
                <a:defRPr lang="zh-CN"/>
              </a:defPPr>
              <a:lvl1pPr>
                <a:lnSpc>
                  <a:spcPct val="150000"/>
                </a:lnSpc>
                <a:defRPr sz="1000"/>
              </a:lvl1pPr>
            </a:lstStyle>
            <a:p>
              <a:r>
                <a:rPr lang="zh-CN" altLang="en-US" dirty="0"/>
                <a:t>体育锻炼对人体的积极改造，不是一朝一夕就能实现的，无论从锻炼行为、锻炼意识还是健身效果的保持来看，都必须坚持</a:t>
              </a:r>
              <a:r>
                <a:rPr lang="zh-CN" altLang="en-US"/>
                <a:t>持之以恒。</a:t>
              </a:r>
              <a:endParaRPr lang="en-GB" dirty="0"/>
            </a:p>
          </p:txBody>
        </p:sp>
      </p:grpSp>
      <p:grpSp>
        <p:nvGrpSpPr>
          <p:cNvPr id="19" name="">
            <a:extLst>
              <a:ext uri="{FF2B5EF4-FFF2-40B4-BE49-F238E27FC236}">
                <a16:creationId xmlns:a16="http://schemas.microsoft.com/office/drawing/2014/main" id="{5A3BA595-C694-4B5D-924E-0A1099F8DD7A}"/>
              </a:ext>
            </a:extLst>
          </p:cNvPr>
          <p:cNvGrpSpPr/>
          <p:nvPr/>
        </p:nvGrpSpPr>
        <p:grpSpPr>
          <a:xfrm>
            <a:off x="8705545" y="3429000"/>
            <a:ext cx="2279953" cy="1887058"/>
            <a:chOff x="552133" y="3319101"/>
            <a:chExt cx="2279953" cy="1887058"/>
          </a:xfrm>
        </p:grpSpPr>
        <p:sp>
          <p:nvSpPr>
            <p:cNvPr id="20" name="">
              <a:extLst>
                <a:ext uri="{FF2B5EF4-FFF2-40B4-BE49-F238E27FC236}">
                  <a16:creationId xmlns:a16="http://schemas.microsoft.com/office/drawing/2014/main" id="{266ABF7C-2EA6-4A9D-B8F3-342C98699BBE}"/>
                </a:ext>
              </a:extLst>
            </p:cNvPr>
            <p:cNvSpPr txBox="1"/>
            <p:nvPr/>
          </p:nvSpPr>
          <p:spPr>
            <a:xfrm>
              <a:off x="552133" y="3319101"/>
              <a:ext cx="854721" cy="769441"/>
            </a:xfrm>
            <a:prstGeom prst="rect">
              <a:avLst/>
            </a:prstGeom>
            <a:noFill/>
          </p:spPr>
          <p:txBody>
            <a:bodyPr wrap="none" rtlCol="0">
              <a:spAutoFit/>
            </a:bodyPr>
            <a:lstStyle>
              <a:defPPr>
                <a:defRPr lang="zh-CN"/>
              </a:defPPr>
              <a:lvl1pPr algn="r">
                <a:defRPr sz="6600" b="1" spc="-300">
                  <a:solidFill>
                    <a:schemeClr val="tx1">
                      <a:lumMod val="50000"/>
                      <a:lumOff val="50000"/>
                      <a:alpha val="10000"/>
                    </a:schemeClr>
                  </a:solidFill>
                </a:defRPr>
              </a:lvl1pPr>
            </a:lstStyle>
            <a:p>
              <a:pPr algn="l"/>
              <a:r>
                <a:rPr lang="en-US" altLang="zh-CN" sz="4400" dirty="0">
                  <a:solidFill>
                    <a:schemeClr val="accent1"/>
                  </a:solidFill>
                </a:rPr>
                <a:t>04.</a:t>
              </a:r>
              <a:endParaRPr lang="en-GB" sz="4400" dirty="0">
                <a:solidFill>
                  <a:schemeClr val="accent1"/>
                </a:solidFill>
              </a:endParaRPr>
            </a:p>
          </p:txBody>
        </p:sp>
        <p:sp>
          <p:nvSpPr>
            <p:cNvPr id="21" name="">
              <a:extLst>
                <a:ext uri="{FF2B5EF4-FFF2-40B4-BE49-F238E27FC236}">
                  <a16:creationId xmlns:a16="http://schemas.microsoft.com/office/drawing/2014/main" id="{0F7D4270-5127-4DAA-9D18-27B099F8916E}"/>
                </a:ext>
              </a:extLst>
            </p:cNvPr>
            <p:cNvSpPr txBox="1"/>
            <p:nvPr/>
          </p:nvSpPr>
          <p:spPr>
            <a:xfrm>
              <a:off x="566421" y="3989369"/>
              <a:ext cx="2265665" cy="307777"/>
            </a:xfrm>
            <a:prstGeom prst="rect">
              <a:avLst/>
            </a:prstGeom>
            <a:noFill/>
          </p:spPr>
          <p:txBody>
            <a:bodyPr wrap="square" rtlCol="0">
              <a:spAutoFit/>
            </a:bodyPr>
            <a:lstStyle/>
            <a:p>
              <a:r>
                <a:rPr kumimoji="0" lang="zh-CN" altLang="en-US" sz="1400" b="1" i="0" u="none" strike="noStrike" kern="1200" cap="none" spc="0" normalizeH="0" baseline="0" noProof="0" dirty="0">
                  <a:ln>
                    <a:noFill/>
                  </a:ln>
                  <a:effectLst/>
                  <a:uLnTx/>
                  <a:uFillTx/>
                </a:rPr>
                <a:t>全面锻炼原则</a:t>
              </a:r>
              <a:endParaRPr kumimoji="0" lang="en-US" sz="1400" b="1" i="0" u="none" strike="noStrike" kern="1200" cap="none" spc="0" normalizeH="0" baseline="0" noProof="0" dirty="0">
                <a:ln>
                  <a:noFill/>
                </a:ln>
                <a:effectLst/>
                <a:uLnTx/>
                <a:uFillTx/>
              </a:endParaRPr>
            </a:p>
          </p:txBody>
        </p:sp>
        <p:sp>
          <p:nvSpPr>
            <p:cNvPr id="22" name="">
              <a:extLst>
                <a:ext uri="{FF2B5EF4-FFF2-40B4-BE49-F238E27FC236}">
                  <a16:creationId xmlns:a16="http://schemas.microsoft.com/office/drawing/2014/main" id="{3E8C3352-8F1D-4593-9A3A-834C7AB9DCBA}"/>
                </a:ext>
              </a:extLst>
            </p:cNvPr>
            <p:cNvSpPr txBox="1"/>
            <p:nvPr/>
          </p:nvSpPr>
          <p:spPr>
            <a:xfrm>
              <a:off x="566420" y="4448772"/>
              <a:ext cx="2265665" cy="757387"/>
            </a:xfrm>
            <a:prstGeom prst="rect">
              <a:avLst/>
            </a:prstGeom>
            <a:noFill/>
          </p:spPr>
          <p:txBody>
            <a:bodyPr wrap="square" rtlCol="0">
              <a:spAutoFit/>
            </a:bodyPr>
            <a:lstStyle/>
            <a:p>
              <a:pPr>
                <a:lnSpc>
                  <a:spcPct val="150000"/>
                </a:lnSpc>
              </a:pPr>
              <a:r>
                <a:rPr lang="zh-CN" altLang="en-US" sz="1000" dirty="0">
                  <a:solidFill>
                    <a:schemeClr val="tx1"/>
                  </a:solidFill>
                </a:rPr>
                <a:t>体育锻炼要从各方面对人加以改造，改造对象的多样性要求改造方法的多样性与改造过程的全面性。</a:t>
              </a:r>
              <a:endParaRPr lang="en-GB" sz="1000" dirty="0">
                <a:solidFill>
                  <a:schemeClr val="tx1"/>
                </a:solidFill>
              </a:endParaRPr>
            </a:p>
          </p:txBody>
        </p:sp>
      </p:grpSp>
    </p:spTree>
    <p:extLst>
      <p:ext uri="{BB962C8B-B14F-4D97-AF65-F5344CB8AC3E}">
        <p14:creationId xmlns:p14="http://schemas.microsoft.com/office/powerpoint/2010/main" val="2825185399"/>
      </p:ext>
    </p:extLst>
  </p:cSld>
  <p:clrMapOvr>
    <a:masterClrMapping/>
  </p:clrMapOvr>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a:extLst>
              <a:ext uri="{FF2B5EF4-FFF2-40B4-BE49-F238E27FC236}">
                <a16:creationId xmlns:a16="http://schemas.microsoft.com/office/drawing/2014/main" id="{524F9503-E8E1-49A9-B2A6-34F30A82CA5F}"/>
              </a:ext>
            </a:extLst>
          </p:cNvPr>
          <p:cNvSpPr>
            <a:spLocks noGrp="1"/>
          </p:cNvSpPr>
          <p:nvPr>
            <p:ph type="title"/>
          </p:nvPr>
        </p:nvSpPr>
        <p:spPr/>
        <p:txBody>
          <a:bodyPr/>
          <a:lstStyle/>
          <a:p>
            <a:r>
              <a:rPr lang="zh-CN" altLang="en-US" dirty="0"/>
              <a:t>日常运动</a:t>
            </a:r>
            <a:endParaRPr lang="en-GB" dirty="0"/>
          </a:p>
        </p:txBody>
      </p:sp>
      <p:grpSp>
        <p:nvGrpSpPr>
          <p:cNvPr id="3" name="">
            <a:extLst>
              <a:ext uri="{FF2B5EF4-FFF2-40B4-BE49-F238E27FC236}">
                <a16:creationId xmlns:a16="http://schemas.microsoft.com/office/drawing/2014/main" id="{91A1A1CB-F2E8-4590-9609-AE6347B5AC97}"/>
              </a:ext>
            </a:extLst>
          </p:cNvPr>
          <p:cNvGrpSpPr/>
          <p:nvPr/>
        </p:nvGrpSpPr>
        <p:grpSpPr>
          <a:xfrm>
            <a:off x="669005" y="4271986"/>
            <a:ext cx="5482000" cy="1600857"/>
            <a:chOff x="2832100" y="4230842"/>
            <a:chExt cx="5482000" cy="1600857"/>
          </a:xfrm>
        </p:grpSpPr>
        <p:grpSp>
          <p:nvGrpSpPr>
            <p:cNvPr id="4" name="">
              <a:extLst>
                <a:ext uri="{FF2B5EF4-FFF2-40B4-BE49-F238E27FC236}">
                  <a16:creationId xmlns:a16="http://schemas.microsoft.com/office/drawing/2014/main" id="{95B5750F-67C6-485A-8F1B-68AF21428A49}"/>
                </a:ext>
              </a:extLst>
            </p:cNvPr>
            <p:cNvGrpSpPr>
              <a:grpSpLocks/>
            </p:cNvGrpSpPr>
            <p:nvPr/>
          </p:nvGrpSpPr>
          <p:grpSpPr>
            <a:xfrm>
              <a:off x="2832100" y="4313958"/>
              <a:ext cx="444222" cy="444220"/>
              <a:chOff x="7997875" y="4303446"/>
              <a:chExt cx="444222" cy="444220"/>
            </a:xfrm>
          </p:grpSpPr>
          <p:sp>
            <p:nvSpPr>
              <p:cNvPr id="8" name="">
                <a:extLst>
                  <a:ext uri="{FF2B5EF4-FFF2-40B4-BE49-F238E27FC236}">
                    <a16:creationId xmlns:a16="http://schemas.microsoft.com/office/drawing/2014/main" id="{DF75ABBA-5EF6-4E18-9345-1907123293C0}"/>
                  </a:ext>
                </a:extLst>
              </p:cNvPr>
              <p:cNvSpPr/>
              <p:nvPr/>
            </p:nvSpPr>
            <p:spPr>
              <a:xfrm>
                <a:off x="7997875" y="4303446"/>
                <a:ext cx="444222" cy="444220"/>
              </a:xfrm>
              <a:prstGeom prst="rect">
                <a:avLst/>
              </a:prstGeom>
              <a:solidFill>
                <a:schemeClr val="accent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sp>
            <p:nvSpPr>
              <p:cNvPr id="9" name="">
                <a:extLst>
                  <a:ext uri="{FF2B5EF4-FFF2-40B4-BE49-F238E27FC236}">
                    <a16:creationId xmlns:a16="http://schemas.microsoft.com/office/drawing/2014/main" id="{47F00D6C-7B9B-42FF-92A7-95714C6D50A0}"/>
                  </a:ext>
                </a:extLst>
              </p:cNvPr>
              <p:cNvSpPr>
                <a:spLocks noChangeAspect="1"/>
              </p:cNvSpPr>
              <p:nvPr/>
            </p:nvSpPr>
            <p:spPr bwMode="auto">
              <a:xfrm>
                <a:off x="8117205" y="4431952"/>
                <a:ext cx="205561" cy="187207"/>
              </a:xfrm>
              <a:custGeom>
                <a:avLst/>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86396 h 485775"/>
                  <a:gd name="connsiteX10" fmla="*/ 1504 w 533400"/>
                  <a:gd name="connsiteY10" fmla="*/ 486396 h 485775"/>
                  <a:gd name="connsiteX11" fmla="*/ 1504 w 533400"/>
                  <a:gd name="connsiteY11" fmla="*/ 229221 h 485775"/>
                  <a:gd name="connsiteX12" fmla="*/ 125329 w 533400"/>
                  <a:gd name="connsiteY12" fmla="*/ 229221 h 485775"/>
                  <a:gd name="connsiteX13" fmla="*/ 411079 w 533400"/>
                  <a:gd name="connsiteY13" fmla="*/ 621 h 485775"/>
                  <a:gd name="connsiteX14" fmla="*/ 411079 w 533400"/>
                  <a:gd name="connsiteY14" fmla="*/ 114921 h 485775"/>
                  <a:gd name="connsiteX15" fmla="*/ 534904 w 533400"/>
                  <a:gd name="connsiteY15" fmla="*/ 114921 h 485775"/>
                  <a:gd name="connsiteX16" fmla="*/ 534904 w 533400"/>
                  <a:gd name="connsiteY16" fmla="*/ 210171 h 485775"/>
                  <a:gd name="connsiteX17" fmla="*/ 1504 w 533400"/>
                  <a:gd name="connsiteY17" fmla="*/ 210171 h 485775"/>
                  <a:gd name="connsiteX18" fmla="*/ 1504 w 533400"/>
                  <a:gd name="connsiteY18" fmla="*/ 114921 h 485775"/>
                  <a:gd name="connsiteX19" fmla="*/ 125329 w 533400"/>
                  <a:gd name="connsiteY19" fmla="*/ 114921 h 485775"/>
                  <a:gd name="connsiteX20" fmla="*/ 125329 w 533400"/>
                  <a:gd name="connsiteY20" fmla="*/ 621 h 485775"/>
                  <a:gd name="connsiteX21" fmla="*/ 411079 w 533400"/>
                  <a:gd name="connsiteY21" fmla="*/ 621 h 485775"/>
                  <a:gd name="connsiteX22" fmla="*/ 392029 w 533400"/>
                  <a:gd name="connsiteY22" fmla="*/ 19671 h 485775"/>
                  <a:gd name="connsiteX23" fmla="*/ 144379 w 533400"/>
                  <a:gd name="connsiteY23" fmla="*/ 19671 h 485775"/>
                  <a:gd name="connsiteX24" fmla="*/ 144379 w 533400"/>
                  <a:gd name="connsiteY24" fmla="*/ 114921 h 485775"/>
                  <a:gd name="connsiteX25" fmla="*/ 392029 w 533400"/>
                  <a:gd name="connsiteY25" fmla="*/ 114921 h 485775"/>
                  <a:gd name="connsiteX26" fmla="*/ 392029 w 533400"/>
                  <a:gd name="connsiteY26" fmla="*/ 1967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86396"/>
                    </a:lnTo>
                    <a:lnTo>
                      <a:pt x="1504" y="486396"/>
                    </a:lnTo>
                    <a:lnTo>
                      <a:pt x="1504" y="229221"/>
                    </a:lnTo>
                    <a:lnTo>
                      <a:pt x="125329" y="229221"/>
                    </a:lnTo>
                    <a:close/>
                    <a:moveTo>
                      <a:pt x="411079" y="621"/>
                    </a:moveTo>
                    <a:lnTo>
                      <a:pt x="411079" y="114921"/>
                    </a:lnTo>
                    <a:lnTo>
                      <a:pt x="534904" y="114921"/>
                    </a:lnTo>
                    <a:lnTo>
                      <a:pt x="534904" y="210171"/>
                    </a:lnTo>
                    <a:lnTo>
                      <a:pt x="1504" y="210171"/>
                    </a:lnTo>
                    <a:lnTo>
                      <a:pt x="1504" y="114921"/>
                    </a:lnTo>
                    <a:lnTo>
                      <a:pt x="125329" y="114921"/>
                    </a:lnTo>
                    <a:lnTo>
                      <a:pt x="125329" y="621"/>
                    </a:lnTo>
                    <a:lnTo>
                      <a:pt x="411079" y="621"/>
                    </a:lnTo>
                    <a:close/>
                    <a:moveTo>
                      <a:pt x="392029" y="19671"/>
                    </a:moveTo>
                    <a:lnTo>
                      <a:pt x="144379" y="19671"/>
                    </a:lnTo>
                    <a:lnTo>
                      <a:pt x="144379" y="114921"/>
                    </a:lnTo>
                    <a:lnTo>
                      <a:pt x="392029" y="114921"/>
                    </a:lnTo>
                    <a:lnTo>
                      <a:pt x="392029" y="19671"/>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grpSp>
        <p:sp>
          <p:nvSpPr>
            <p:cNvPr id="5" name="">
              <a:extLst>
                <a:ext uri="{FF2B5EF4-FFF2-40B4-BE49-F238E27FC236}">
                  <a16:creationId xmlns:a16="http://schemas.microsoft.com/office/drawing/2014/main" id="{680784B4-3517-4CE8-A490-50BD4C5F575D}"/>
                </a:ext>
              </a:extLst>
            </p:cNvPr>
            <p:cNvSpPr txBox="1"/>
            <p:nvPr/>
          </p:nvSpPr>
          <p:spPr>
            <a:xfrm>
              <a:off x="3372402" y="4230842"/>
              <a:ext cx="4941698" cy="307777"/>
            </a:xfrm>
            <a:prstGeom prst="rect">
              <a:avLst/>
            </a:prstGeom>
            <a:noFill/>
          </p:spPr>
          <p:txBody>
            <a:bodyPr wrap="square" rtlCol="0">
              <a:spAutoFit/>
            </a:bodyPr>
            <a:lstStyle/>
            <a:p>
              <a:r>
                <a:rPr lang="zh-CN" altLang="en-US" sz="1400" b="1" dirty="0"/>
                <a:t>生活运动</a:t>
              </a:r>
              <a:endParaRPr kumimoji="0" lang="en-US" sz="1400" b="1" i="0" u="none" strike="noStrike" kern="1200" cap="none" spc="0" normalizeH="0" baseline="0" noProof="0" dirty="0">
                <a:ln>
                  <a:noFill/>
                </a:ln>
                <a:effectLst/>
                <a:uLnTx/>
                <a:uFillTx/>
              </a:endParaRPr>
            </a:p>
          </p:txBody>
        </p:sp>
        <p:cxnSp>
          <p:nvCxnSpPr>
            <p:cNvPr id="6" name="">
              <a:extLst>
                <a:ext uri="{FF2B5EF4-FFF2-40B4-BE49-F238E27FC236}">
                  <a16:creationId xmlns:a16="http://schemas.microsoft.com/office/drawing/2014/main" id="{9A9586FC-5F79-4918-BDEB-653C5020D0F9}"/>
                </a:ext>
              </a:extLst>
            </p:cNvPr>
            <p:cNvCxnSpPr>
              <a:cxnSpLocks/>
            </p:cNvCxnSpPr>
            <p:nvPr/>
          </p:nvCxnSpPr>
          <p:spPr>
            <a:xfrm>
              <a:off x="3477166" y="4581117"/>
              <a:ext cx="2307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
              <a:extLst>
                <a:ext uri="{FF2B5EF4-FFF2-40B4-BE49-F238E27FC236}">
                  <a16:creationId xmlns:a16="http://schemas.microsoft.com/office/drawing/2014/main" id="{539AF00E-CDB6-468C-92B1-9C3109162F01}"/>
                </a:ext>
              </a:extLst>
            </p:cNvPr>
            <p:cNvSpPr txBox="1"/>
            <p:nvPr/>
          </p:nvSpPr>
          <p:spPr>
            <a:xfrm>
              <a:off x="3372401" y="4612647"/>
              <a:ext cx="4941680" cy="1219052"/>
            </a:xfrm>
            <a:prstGeom prst="rect">
              <a:avLst/>
            </a:prstGeom>
            <a:noFill/>
          </p:spPr>
          <p:txBody>
            <a:bodyPr wrap="square" rtlCol="0">
              <a:spAutoFit/>
            </a:bodyPr>
            <a:lstStyle/>
            <a:p>
              <a:pPr>
                <a:lnSpc>
                  <a:spcPct val="150000"/>
                </a:lnSpc>
              </a:pPr>
              <a:r>
                <a:rPr kumimoji="0" lang="zh-CN" altLang="en-US" sz="1000" b="0" i="0" u="none" strike="noStrike" kern="1200" cap="none" spc="0" normalizeH="0" baseline="0" noProof="0" dirty="0">
                  <a:ln>
                    <a:noFill/>
                  </a:ln>
                  <a:effectLst/>
                  <a:uLnTx/>
                  <a:uFillTx/>
                </a:rPr>
                <a:t>多利用楼梯，少乘电梯。</a:t>
              </a:r>
            </a:p>
            <a:p>
              <a:pPr>
                <a:lnSpc>
                  <a:spcPct val="150000"/>
                </a:lnSpc>
              </a:pPr>
              <a:r>
                <a:rPr kumimoji="0" lang="zh-CN" altLang="en-US" sz="1000" b="0" i="0" u="none" strike="noStrike" kern="1200" cap="none" spc="0" normalizeH="0" baseline="0" noProof="0" dirty="0">
                  <a:ln>
                    <a:noFill/>
                  </a:ln>
                  <a:effectLst/>
                  <a:uLnTx/>
                  <a:uFillTx/>
                </a:rPr>
                <a:t>多争取机会走路，少乘汽车 。</a:t>
              </a:r>
            </a:p>
            <a:p>
              <a:pPr>
                <a:lnSpc>
                  <a:spcPct val="150000"/>
                </a:lnSpc>
              </a:pPr>
              <a:r>
                <a:rPr kumimoji="0" lang="zh-CN" altLang="en-US" sz="1000" b="0" i="0" u="none" strike="noStrike" kern="1200" cap="none" spc="0" normalizeH="0" baseline="0" noProof="0" dirty="0">
                  <a:ln>
                    <a:noFill/>
                  </a:ln>
                  <a:effectLst/>
                  <a:uLnTx/>
                  <a:uFillTx/>
                </a:rPr>
                <a:t>看电视时，可在广告时间做一些伸展运动，如弯腰、踢脚等。</a:t>
              </a:r>
            </a:p>
            <a:p>
              <a:pPr>
                <a:lnSpc>
                  <a:spcPct val="150000"/>
                </a:lnSpc>
              </a:pPr>
              <a:r>
                <a:rPr kumimoji="0" lang="zh-CN" altLang="en-US" sz="1000" b="0" i="0" u="none" strike="noStrike" kern="1200" cap="none" spc="0" normalizeH="0" baseline="0" noProof="0" dirty="0">
                  <a:ln>
                    <a:noFill/>
                  </a:ln>
                  <a:effectLst/>
                  <a:uLnTx/>
                  <a:uFillTx/>
                </a:rPr>
                <a:t>与同学或朋友作定期运动，如慢跑、打羽毛球、游泳等，并培养自己对个别运动的兴趣，养成有规律之运动习惯。</a:t>
              </a:r>
              <a:endParaRPr kumimoji="0" lang="en-GB" sz="1000" b="0" i="0" u="none" strike="noStrike" kern="1200" cap="none" spc="0" normalizeH="0" baseline="0" noProof="0" dirty="0">
                <a:ln>
                  <a:noFill/>
                </a:ln>
                <a:effectLst/>
                <a:uLnTx/>
                <a:uFillTx/>
              </a:endParaRPr>
            </a:p>
          </p:txBody>
        </p:sp>
      </p:grpSp>
      <p:sp>
        <p:nvSpPr>
          <p:cNvPr id="22" name="">
            <a:extLst>
              <a:ext uri="{FF2B5EF4-FFF2-40B4-BE49-F238E27FC236}">
                <a16:creationId xmlns:a16="http://schemas.microsoft.com/office/drawing/2014/main" id="{BD232ECB-65E2-4F6B-8754-7830C80D3FB1}"/>
              </a:ext>
            </a:extLst>
          </p:cNvPr>
          <p:cNvSpPr/>
          <p:nvPr/>
        </p:nvSpPr>
        <p:spPr>
          <a:xfrm>
            <a:off x="6150985" y="0"/>
            <a:ext cx="5367916" cy="5872843"/>
          </a:xfrm>
          <a:custGeom>
            <a:avLst/>
            <a:gdLst>
              <a:gd name="connsiteX0" fmla="*/ 0 w 5367916"/>
              <a:gd name="connsiteY0" fmla="*/ 1 h 5872843"/>
              <a:gd name="connsiteX1" fmla="*/ 2633241 w 5367916"/>
              <a:gd name="connsiteY1" fmla="*/ 1 h 5872843"/>
              <a:gd name="connsiteX2" fmla="*/ 2633241 w 5367916"/>
              <a:gd name="connsiteY2" fmla="*/ 4385555 h 5872843"/>
              <a:gd name="connsiteX3" fmla="*/ 0 w 5367916"/>
              <a:gd name="connsiteY3" fmla="*/ 4385555 h 5872843"/>
              <a:gd name="connsiteX4" fmla="*/ 2734675 w 5367916"/>
              <a:gd name="connsiteY4" fmla="*/ 0 h 5872843"/>
              <a:gd name="connsiteX5" fmla="*/ 5367916 w 5367916"/>
              <a:gd name="connsiteY5" fmla="*/ 0 h 5872843"/>
              <a:gd name="connsiteX6" fmla="*/ 5367916 w 5367916"/>
              <a:gd name="connsiteY6" fmla="*/ 5872843 h 5872843"/>
              <a:gd name="connsiteX7" fmla="*/ 2734675 w 5367916"/>
              <a:gd name="connsiteY7" fmla="*/ 5872843 h 587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7916" h="5872843">
                <a:moveTo>
                  <a:pt x="0" y="1"/>
                </a:moveTo>
                <a:lnTo>
                  <a:pt x="2633241" y="1"/>
                </a:lnTo>
                <a:lnTo>
                  <a:pt x="2633241" y="4385555"/>
                </a:lnTo>
                <a:lnTo>
                  <a:pt x="0" y="4385555"/>
                </a:lnTo>
                <a:close/>
                <a:moveTo>
                  <a:pt x="2734675" y="0"/>
                </a:moveTo>
                <a:lnTo>
                  <a:pt x="5367916" y="0"/>
                </a:lnTo>
                <a:lnTo>
                  <a:pt x="5367916" y="5872843"/>
                </a:lnTo>
                <a:lnTo>
                  <a:pt x="2734675" y="5872843"/>
                </a:lnTo>
                <a:close/>
              </a:path>
            </a:pathLst>
          </a:custGeom>
          <a:blipFill>
            <a:blip r:embed="rId2" cstate="screen">
              <a:grayscl/>
              <a:extLst>
                <a:ext uri="{28A0092B-C50C-407E-A947-70E740481C1C}">
                  <a14:useLocalDpi xmlns:a14="http://schemas.microsoft.com/office/drawing/2010/main"/>
                </a:ext>
              </a:extLst>
            </a:blip>
            <a:srcRect/>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176938804"/>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a:extLst>
              <a:ext uri="{FF2B5EF4-FFF2-40B4-BE49-F238E27FC236}">
                <a16:creationId xmlns:a16="http://schemas.microsoft.com/office/drawing/2014/main" id="{3B3F53FA-32CD-4E05-9475-84FB40A18882}"/>
              </a:ext>
            </a:extLst>
          </p:cNvPr>
          <p:cNvSpPr>
            <a:spLocks noGrp="1"/>
          </p:cNvSpPr>
          <p:nvPr>
            <p:ph type="title"/>
          </p:nvPr>
        </p:nvSpPr>
        <p:spPr/>
        <p:txBody>
          <a:bodyPr/>
          <a:lstStyle/>
          <a:p>
            <a:r>
              <a:rPr lang="zh-CN" altLang="en-US" dirty="0"/>
              <a:t>锻炼须知</a:t>
            </a:r>
            <a:endParaRPr lang="en-GB" dirty="0"/>
          </a:p>
        </p:txBody>
      </p:sp>
      <p:grpSp>
        <p:nvGrpSpPr>
          <p:cNvPr id="16" name="">
            <a:extLst>
              <a:ext uri="{FF2B5EF4-FFF2-40B4-BE49-F238E27FC236}">
                <a16:creationId xmlns:a16="http://schemas.microsoft.com/office/drawing/2014/main" id="{9F6BB3BC-9FD9-4ED7-B760-28BB839A99D5}"/>
              </a:ext>
            </a:extLst>
          </p:cNvPr>
          <p:cNvGrpSpPr/>
          <p:nvPr/>
        </p:nvGrpSpPr>
        <p:grpSpPr>
          <a:xfrm>
            <a:off x="8690473" y="4462995"/>
            <a:ext cx="2771279" cy="1481694"/>
            <a:chOff x="8690473" y="4653495"/>
            <a:chExt cx="2771279" cy="1481694"/>
          </a:xfrm>
        </p:grpSpPr>
        <p:sp>
          <p:nvSpPr>
            <p:cNvPr id="15" name="">
              <a:extLst>
                <a:ext uri="{FF2B5EF4-FFF2-40B4-BE49-F238E27FC236}">
                  <a16:creationId xmlns:a16="http://schemas.microsoft.com/office/drawing/2014/main" id="{858705FF-6AD7-4524-9BD0-F8D5397B3C71}"/>
                </a:ext>
              </a:extLst>
            </p:cNvPr>
            <p:cNvSpPr txBox="1"/>
            <p:nvPr/>
          </p:nvSpPr>
          <p:spPr>
            <a:xfrm>
              <a:off x="8690473" y="4653495"/>
              <a:ext cx="954107" cy="923330"/>
            </a:xfrm>
            <a:prstGeom prst="rect">
              <a:avLst/>
            </a:prstGeom>
            <a:noFill/>
          </p:spPr>
          <p:txBody>
            <a:bodyPr wrap="none" rtlCol="0">
              <a:spAutoFit/>
            </a:bodyPr>
            <a:lstStyle/>
            <a:p>
              <a:r>
                <a:rPr lang="en-GB" sz="5400" b="1" dirty="0">
                  <a:solidFill>
                    <a:schemeClr val="tx1">
                      <a:lumMod val="50000"/>
                      <a:lumOff val="50000"/>
                      <a:alpha val="10000"/>
                    </a:schemeClr>
                  </a:solidFill>
                </a:rPr>
                <a:t>06</a:t>
              </a:r>
            </a:p>
          </p:txBody>
        </p:sp>
        <p:sp>
          <p:nvSpPr>
            <p:cNvPr id="3" name="">
              <a:extLst>
                <a:ext uri="{FF2B5EF4-FFF2-40B4-BE49-F238E27FC236}">
                  <a16:creationId xmlns:a16="http://schemas.microsoft.com/office/drawing/2014/main" id="{84E351F7-5CD5-4C28-A3CC-DC102D4902C3}"/>
                </a:ext>
              </a:extLst>
            </p:cNvPr>
            <p:cNvSpPr txBox="1"/>
            <p:nvPr/>
          </p:nvSpPr>
          <p:spPr>
            <a:xfrm>
              <a:off x="8709525" y="5104759"/>
              <a:ext cx="2752225" cy="369332"/>
            </a:xfrm>
            <a:prstGeom prst="rect">
              <a:avLst/>
            </a:prstGeom>
            <a:noFill/>
          </p:spPr>
          <p:txBody>
            <a:bodyPr wrap="square" rtlCol="0" anchor="b">
              <a:spAutoFit/>
            </a:bodyPr>
            <a:lstStyle/>
            <a:p>
              <a:r>
                <a:rPr kumimoji="0" lang="zh-CN" altLang="en-US" b="1" i="0" u="none" strike="noStrike" kern="1200" cap="none" spc="0" normalizeH="0" baseline="0" noProof="0" dirty="0">
                  <a:ln>
                    <a:noFill/>
                  </a:ln>
                  <a:solidFill>
                    <a:schemeClr val="accent1"/>
                  </a:solidFill>
                  <a:effectLst/>
                  <a:uLnTx/>
                  <a:uFillTx/>
                </a:rPr>
                <a:t>忌锻炼后以体温烘衣</a:t>
              </a:r>
              <a:endParaRPr kumimoji="0" lang="en-US" b="1" i="0" u="none" strike="noStrike" kern="1200" cap="none" spc="0" normalizeH="0" baseline="0" noProof="0" dirty="0">
                <a:ln>
                  <a:noFill/>
                </a:ln>
                <a:solidFill>
                  <a:schemeClr val="accent1"/>
                </a:solidFill>
                <a:effectLst/>
                <a:uLnTx/>
                <a:uFillTx/>
              </a:endParaRPr>
            </a:p>
          </p:txBody>
        </p:sp>
        <p:cxnSp>
          <p:nvCxnSpPr>
            <p:cNvPr id="4" name="">
              <a:extLst>
                <a:ext uri="{FF2B5EF4-FFF2-40B4-BE49-F238E27FC236}">
                  <a16:creationId xmlns:a16="http://schemas.microsoft.com/office/drawing/2014/main" id="{BC0C2F9E-4E91-4C0E-8A32-38D571872BEF}"/>
                </a:ext>
              </a:extLst>
            </p:cNvPr>
            <p:cNvCxnSpPr/>
            <p:nvPr/>
          </p:nvCxnSpPr>
          <p:spPr>
            <a:xfrm>
              <a:off x="8806350" y="5557773"/>
              <a:ext cx="2307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
              <a:extLst>
                <a:ext uri="{FF2B5EF4-FFF2-40B4-BE49-F238E27FC236}">
                  <a16:creationId xmlns:a16="http://schemas.microsoft.com/office/drawing/2014/main" id="{542A67A8-9E07-4065-B245-2D541D4A8CA9}"/>
                </a:ext>
              </a:extLst>
            </p:cNvPr>
            <p:cNvSpPr txBox="1"/>
            <p:nvPr/>
          </p:nvSpPr>
          <p:spPr>
            <a:xfrm>
              <a:off x="8709525" y="5689426"/>
              <a:ext cx="2752227" cy="445763"/>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夏季运动汗液分泌较多，自恃体格健壮常懒于更换汗衣，极易引起风湿病或关节炎。</a:t>
              </a:r>
              <a:endParaRPr kumimoji="0" lang="en-GB" sz="1000" b="0" i="0" u="none" strike="noStrike" kern="1200" cap="none" spc="0" normalizeH="0" baseline="0" noProof="0" dirty="0">
                <a:ln>
                  <a:noFill/>
                </a:ln>
                <a:effectLst/>
                <a:uLnTx/>
                <a:uFillTx/>
              </a:endParaRPr>
            </a:p>
          </p:txBody>
        </p:sp>
      </p:grpSp>
      <p:grpSp>
        <p:nvGrpSpPr>
          <p:cNvPr id="17" name="">
            <a:extLst>
              <a:ext uri="{FF2B5EF4-FFF2-40B4-BE49-F238E27FC236}">
                <a16:creationId xmlns:a16="http://schemas.microsoft.com/office/drawing/2014/main" id="{064AF65E-9447-4A0C-9A55-BD7D33A29EC8}"/>
              </a:ext>
            </a:extLst>
          </p:cNvPr>
          <p:cNvGrpSpPr/>
          <p:nvPr/>
        </p:nvGrpSpPr>
        <p:grpSpPr>
          <a:xfrm>
            <a:off x="5974487" y="4462995"/>
            <a:ext cx="2771279" cy="1481694"/>
            <a:chOff x="8690473" y="4653495"/>
            <a:chExt cx="2771279" cy="1481694"/>
          </a:xfrm>
        </p:grpSpPr>
        <p:sp>
          <p:nvSpPr>
            <p:cNvPr id="18" name="">
              <a:extLst>
                <a:ext uri="{FF2B5EF4-FFF2-40B4-BE49-F238E27FC236}">
                  <a16:creationId xmlns:a16="http://schemas.microsoft.com/office/drawing/2014/main" id="{698EEBB8-2D17-4AC9-A40C-56EFB740CE02}"/>
                </a:ext>
              </a:extLst>
            </p:cNvPr>
            <p:cNvSpPr txBox="1"/>
            <p:nvPr/>
          </p:nvSpPr>
          <p:spPr>
            <a:xfrm>
              <a:off x="8690473" y="4653495"/>
              <a:ext cx="954107" cy="923330"/>
            </a:xfrm>
            <a:prstGeom prst="rect">
              <a:avLst/>
            </a:prstGeom>
            <a:noFill/>
          </p:spPr>
          <p:txBody>
            <a:bodyPr wrap="none" rtlCol="0">
              <a:spAutoFit/>
            </a:bodyPr>
            <a:lstStyle/>
            <a:p>
              <a:r>
                <a:rPr lang="en-GB" sz="5400" b="1" dirty="0">
                  <a:solidFill>
                    <a:schemeClr val="tx1">
                      <a:lumMod val="50000"/>
                      <a:lumOff val="50000"/>
                      <a:alpha val="10000"/>
                    </a:schemeClr>
                  </a:solidFill>
                </a:rPr>
                <a:t>05</a:t>
              </a:r>
            </a:p>
          </p:txBody>
        </p:sp>
        <p:sp>
          <p:nvSpPr>
            <p:cNvPr id="19" name="">
              <a:extLst>
                <a:ext uri="{FF2B5EF4-FFF2-40B4-BE49-F238E27FC236}">
                  <a16:creationId xmlns:a16="http://schemas.microsoft.com/office/drawing/2014/main" id="{23CB884D-8864-4CE2-B62D-7A3E1193CC9A}"/>
                </a:ext>
              </a:extLst>
            </p:cNvPr>
            <p:cNvSpPr txBox="1"/>
            <p:nvPr/>
          </p:nvSpPr>
          <p:spPr>
            <a:xfrm>
              <a:off x="8709525" y="5104759"/>
              <a:ext cx="2752225" cy="369332"/>
            </a:xfrm>
            <a:prstGeom prst="rect">
              <a:avLst/>
            </a:prstGeom>
            <a:noFill/>
          </p:spPr>
          <p:txBody>
            <a:bodyPr wrap="square" rtlCol="0" anchor="b">
              <a:spAutoFit/>
            </a:bodyPr>
            <a:lstStyle/>
            <a:p>
              <a:r>
                <a:rPr kumimoji="0" lang="zh-CN" altLang="en-US" b="1" i="0" u="none" strike="noStrike" kern="1200" cap="none" spc="0" normalizeH="0" baseline="0" noProof="0" dirty="0">
                  <a:ln>
                    <a:noFill/>
                  </a:ln>
                  <a:solidFill>
                    <a:schemeClr val="accent1"/>
                  </a:solidFill>
                  <a:effectLst/>
                  <a:uLnTx/>
                  <a:uFillTx/>
                </a:rPr>
                <a:t>忌锻炼后大量吃冷饮</a:t>
              </a:r>
              <a:endParaRPr kumimoji="0" lang="en-US" b="1" i="0" u="none" strike="noStrike" kern="1200" cap="none" spc="0" normalizeH="0" baseline="0" noProof="0" dirty="0">
                <a:ln>
                  <a:noFill/>
                </a:ln>
                <a:solidFill>
                  <a:schemeClr val="accent1"/>
                </a:solidFill>
                <a:effectLst/>
                <a:uLnTx/>
                <a:uFillTx/>
              </a:endParaRPr>
            </a:p>
          </p:txBody>
        </p:sp>
        <p:cxnSp>
          <p:nvCxnSpPr>
            <p:cNvPr id="20" name="">
              <a:extLst>
                <a:ext uri="{FF2B5EF4-FFF2-40B4-BE49-F238E27FC236}">
                  <a16:creationId xmlns:a16="http://schemas.microsoft.com/office/drawing/2014/main" id="{7BCEA122-91E0-4FDE-A644-A355B6696FE6}"/>
                </a:ext>
              </a:extLst>
            </p:cNvPr>
            <p:cNvCxnSpPr/>
            <p:nvPr/>
          </p:nvCxnSpPr>
          <p:spPr>
            <a:xfrm>
              <a:off x="8806350" y="5557773"/>
              <a:ext cx="2307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
              <a:extLst>
                <a:ext uri="{FF2B5EF4-FFF2-40B4-BE49-F238E27FC236}">
                  <a16:creationId xmlns:a16="http://schemas.microsoft.com/office/drawing/2014/main" id="{725D6938-C2AF-42CD-9529-930D30CFEA2A}"/>
                </a:ext>
              </a:extLst>
            </p:cNvPr>
            <p:cNvSpPr txBox="1"/>
            <p:nvPr/>
          </p:nvSpPr>
          <p:spPr>
            <a:xfrm>
              <a:off x="8709525" y="5689426"/>
              <a:ext cx="2752227" cy="445763"/>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运动后大量的冷饮不仅降低了胃的温度，而且也冲淡了胃液，可引起消化不良，急性胃炎。</a:t>
              </a:r>
              <a:endParaRPr kumimoji="0" lang="en-GB" sz="1000" b="0" i="0" u="none" strike="noStrike" kern="1200" cap="none" spc="0" normalizeH="0" baseline="0" noProof="0" dirty="0">
                <a:ln>
                  <a:noFill/>
                </a:ln>
                <a:effectLst/>
                <a:uLnTx/>
                <a:uFillTx/>
              </a:endParaRPr>
            </a:p>
          </p:txBody>
        </p:sp>
      </p:grpSp>
      <p:grpSp>
        <p:nvGrpSpPr>
          <p:cNvPr id="22" name="">
            <a:extLst>
              <a:ext uri="{FF2B5EF4-FFF2-40B4-BE49-F238E27FC236}">
                <a16:creationId xmlns:a16="http://schemas.microsoft.com/office/drawing/2014/main" id="{0D283951-F4B4-4A47-9477-C88EB352AB49}"/>
              </a:ext>
            </a:extLst>
          </p:cNvPr>
          <p:cNvGrpSpPr/>
          <p:nvPr/>
        </p:nvGrpSpPr>
        <p:grpSpPr>
          <a:xfrm>
            <a:off x="3268714" y="4462995"/>
            <a:ext cx="2771279" cy="1481694"/>
            <a:chOff x="8690473" y="4653495"/>
            <a:chExt cx="2771279" cy="1481694"/>
          </a:xfrm>
        </p:grpSpPr>
        <p:sp>
          <p:nvSpPr>
            <p:cNvPr id="23" name="">
              <a:extLst>
                <a:ext uri="{FF2B5EF4-FFF2-40B4-BE49-F238E27FC236}">
                  <a16:creationId xmlns:a16="http://schemas.microsoft.com/office/drawing/2014/main" id="{C7D2C018-B61E-4AB6-9E52-E4C93EAB4CDB}"/>
                </a:ext>
              </a:extLst>
            </p:cNvPr>
            <p:cNvSpPr txBox="1"/>
            <p:nvPr/>
          </p:nvSpPr>
          <p:spPr>
            <a:xfrm>
              <a:off x="8690473" y="4653495"/>
              <a:ext cx="954107" cy="923330"/>
            </a:xfrm>
            <a:prstGeom prst="rect">
              <a:avLst/>
            </a:prstGeom>
            <a:noFill/>
          </p:spPr>
          <p:txBody>
            <a:bodyPr wrap="none" rtlCol="0">
              <a:spAutoFit/>
            </a:bodyPr>
            <a:lstStyle/>
            <a:p>
              <a:r>
                <a:rPr lang="en-GB" sz="5400" b="1" dirty="0">
                  <a:solidFill>
                    <a:schemeClr val="tx1">
                      <a:lumMod val="50000"/>
                      <a:lumOff val="50000"/>
                      <a:alpha val="10000"/>
                    </a:schemeClr>
                  </a:solidFill>
                </a:rPr>
                <a:t>04</a:t>
              </a:r>
            </a:p>
          </p:txBody>
        </p:sp>
        <p:sp>
          <p:nvSpPr>
            <p:cNvPr id="24" name="">
              <a:extLst>
                <a:ext uri="{FF2B5EF4-FFF2-40B4-BE49-F238E27FC236}">
                  <a16:creationId xmlns:a16="http://schemas.microsoft.com/office/drawing/2014/main" id="{2A253EB4-53CA-4729-B29E-792062BCBE56}"/>
                </a:ext>
              </a:extLst>
            </p:cNvPr>
            <p:cNvSpPr txBox="1"/>
            <p:nvPr/>
          </p:nvSpPr>
          <p:spPr>
            <a:xfrm>
              <a:off x="8709525" y="5104759"/>
              <a:ext cx="2752225" cy="369332"/>
            </a:xfrm>
            <a:prstGeom prst="rect">
              <a:avLst/>
            </a:prstGeom>
            <a:noFill/>
          </p:spPr>
          <p:txBody>
            <a:bodyPr wrap="square" rtlCol="0" anchor="b">
              <a:spAutoFit/>
            </a:bodyPr>
            <a:lstStyle/>
            <a:p>
              <a:r>
                <a:rPr kumimoji="0" lang="zh-CN" altLang="en-US" b="1" i="0" u="none" strike="noStrike" kern="1200" cap="none" spc="0" normalizeH="0" baseline="0" noProof="0" dirty="0">
                  <a:ln>
                    <a:noFill/>
                  </a:ln>
                  <a:solidFill>
                    <a:schemeClr val="accent1"/>
                  </a:solidFill>
                  <a:effectLst/>
                  <a:uLnTx/>
                  <a:uFillTx/>
                </a:rPr>
                <a:t>忌锻炼后立即洗冷水澡</a:t>
              </a:r>
              <a:endParaRPr kumimoji="0" lang="en-US" b="1" i="0" u="none" strike="noStrike" kern="1200" cap="none" spc="0" normalizeH="0" baseline="0" noProof="0" dirty="0">
                <a:ln>
                  <a:noFill/>
                </a:ln>
                <a:solidFill>
                  <a:schemeClr val="accent1"/>
                </a:solidFill>
                <a:effectLst/>
                <a:uLnTx/>
                <a:uFillTx/>
              </a:endParaRPr>
            </a:p>
          </p:txBody>
        </p:sp>
        <p:cxnSp>
          <p:nvCxnSpPr>
            <p:cNvPr id="25" name="">
              <a:extLst>
                <a:ext uri="{FF2B5EF4-FFF2-40B4-BE49-F238E27FC236}">
                  <a16:creationId xmlns:a16="http://schemas.microsoft.com/office/drawing/2014/main" id="{C4467B95-6B99-4E27-BFC9-70131F7A2785}"/>
                </a:ext>
              </a:extLst>
            </p:cNvPr>
            <p:cNvCxnSpPr/>
            <p:nvPr/>
          </p:nvCxnSpPr>
          <p:spPr>
            <a:xfrm>
              <a:off x="8806350" y="5557773"/>
              <a:ext cx="2307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
              <a:extLst>
                <a:ext uri="{FF2B5EF4-FFF2-40B4-BE49-F238E27FC236}">
                  <a16:creationId xmlns:a16="http://schemas.microsoft.com/office/drawing/2014/main" id="{647AC12E-E3E4-4885-A18F-09A68FBB1802}"/>
                </a:ext>
              </a:extLst>
            </p:cNvPr>
            <p:cNvSpPr txBox="1"/>
            <p:nvPr/>
          </p:nvSpPr>
          <p:spPr>
            <a:xfrm>
              <a:off x="8709525" y="5689426"/>
              <a:ext cx="2752227" cy="445763"/>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突然过冷刺激会使体表已开放的毛孔突然关闭，造成身体内脏器官紊乱，大脑体温调节失常。</a:t>
              </a:r>
              <a:endParaRPr kumimoji="0" lang="en-GB" sz="1000" b="0" i="0" u="none" strike="noStrike" kern="1200" cap="none" spc="0" normalizeH="0" baseline="0" noProof="0" dirty="0">
                <a:ln>
                  <a:noFill/>
                </a:ln>
                <a:effectLst/>
                <a:uLnTx/>
                <a:uFillTx/>
              </a:endParaRPr>
            </a:p>
          </p:txBody>
        </p:sp>
      </p:grpSp>
      <p:grpSp>
        <p:nvGrpSpPr>
          <p:cNvPr id="27" name="">
            <a:extLst>
              <a:ext uri="{FF2B5EF4-FFF2-40B4-BE49-F238E27FC236}">
                <a16:creationId xmlns:a16="http://schemas.microsoft.com/office/drawing/2014/main" id="{2D23EB04-984F-45C7-A4C8-713F7410C623}"/>
              </a:ext>
            </a:extLst>
          </p:cNvPr>
          <p:cNvGrpSpPr/>
          <p:nvPr/>
        </p:nvGrpSpPr>
        <p:grpSpPr>
          <a:xfrm>
            <a:off x="8690473" y="2688153"/>
            <a:ext cx="2771279" cy="1481694"/>
            <a:chOff x="8690473" y="4653495"/>
            <a:chExt cx="2771279" cy="1481694"/>
          </a:xfrm>
        </p:grpSpPr>
        <p:sp>
          <p:nvSpPr>
            <p:cNvPr id="28" name="">
              <a:extLst>
                <a:ext uri="{FF2B5EF4-FFF2-40B4-BE49-F238E27FC236}">
                  <a16:creationId xmlns:a16="http://schemas.microsoft.com/office/drawing/2014/main" id="{E4ABF52F-7E3E-419D-8614-A031115F9947}"/>
                </a:ext>
              </a:extLst>
            </p:cNvPr>
            <p:cNvSpPr txBox="1"/>
            <p:nvPr/>
          </p:nvSpPr>
          <p:spPr>
            <a:xfrm>
              <a:off x="8690473" y="4653495"/>
              <a:ext cx="954107" cy="923330"/>
            </a:xfrm>
            <a:prstGeom prst="rect">
              <a:avLst/>
            </a:prstGeom>
            <a:noFill/>
          </p:spPr>
          <p:txBody>
            <a:bodyPr wrap="none" rtlCol="0">
              <a:spAutoFit/>
            </a:bodyPr>
            <a:lstStyle/>
            <a:p>
              <a:r>
                <a:rPr lang="en-GB" sz="5400" b="1" dirty="0">
                  <a:solidFill>
                    <a:schemeClr val="tx1">
                      <a:lumMod val="50000"/>
                      <a:lumOff val="50000"/>
                      <a:alpha val="10000"/>
                    </a:schemeClr>
                  </a:solidFill>
                </a:rPr>
                <a:t>03</a:t>
              </a:r>
            </a:p>
          </p:txBody>
        </p:sp>
        <p:sp>
          <p:nvSpPr>
            <p:cNvPr id="29" name="">
              <a:extLst>
                <a:ext uri="{FF2B5EF4-FFF2-40B4-BE49-F238E27FC236}">
                  <a16:creationId xmlns:a16="http://schemas.microsoft.com/office/drawing/2014/main" id="{98B2E95C-8484-4892-B11D-C94A0E21C5FD}"/>
                </a:ext>
              </a:extLst>
            </p:cNvPr>
            <p:cNvSpPr txBox="1"/>
            <p:nvPr/>
          </p:nvSpPr>
          <p:spPr>
            <a:xfrm>
              <a:off x="8709525" y="5104759"/>
              <a:ext cx="2752225" cy="369332"/>
            </a:xfrm>
            <a:prstGeom prst="rect">
              <a:avLst/>
            </a:prstGeom>
            <a:noFill/>
          </p:spPr>
          <p:txBody>
            <a:bodyPr wrap="square" rtlCol="0" anchor="b">
              <a:spAutoFit/>
            </a:bodyPr>
            <a:lstStyle/>
            <a:p>
              <a:r>
                <a:rPr kumimoji="0" lang="zh-CN" altLang="en-US" b="1" i="0" u="none" strike="noStrike" kern="1200" cap="none" spc="0" normalizeH="0" baseline="0" noProof="0" dirty="0">
                  <a:ln>
                    <a:noFill/>
                  </a:ln>
                  <a:solidFill>
                    <a:schemeClr val="accent1"/>
                  </a:solidFill>
                  <a:effectLst/>
                  <a:uLnTx/>
                  <a:uFillTx/>
                </a:rPr>
                <a:t>忌锻炼后大量饮水</a:t>
              </a:r>
              <a:endParaRPr kumimoji="0" lang="en-US" b="1" i="0" u="none" strike="noStrike" kern="1200" cap="none" spc="0" normalizeH="0" baseline="0" noProof="0" dirty="0">
                <a:ln>
                  <a:noFill/>
                </a:ln>
                <a:solidFill>
                  <a:schemeClr val="accent1"/>
                </a:solidFill>
                <a:effectLst/>
                <a:uLnTx/>
                <a:uFillTx/>
              </a:endParaRPr>
            </a:p>
          </p:txBody>
        </p:sp>
        <p:cxnSp>
          <p:nvCxnSpPr>
            <p:cNvPr id="30" name="">
              <a:extLst>
                <a:ext uri="{FF2B5EF4-FFF2-40B4-BE49-F238E27FC236}">
                  <a16:creationId xmlns:a16="http://schemas.microsoft.com/office/drawing/2014/main" id="{E2D4A984-BA0D-41B0-9C65-638ECA15E32B}"/>
                </a:ext>
              </a:extLst>
            </p:cNvPr>
            <p:cNvCxnSpPr/>
            <p:nvPr/>
          </p:nvCxnSpPr>
          <p:spPr>
            <a:xfrm>
              <a:off x="8806350" y="5557773"/>
              <a:ext cx="2307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
              <a:extLst>
                <a:ext uri="{FF2B5EF4-FFF2-40B4-BE49-F238E27FC236}">
                  <a16:creationId xmlns:a16="http://schemas.microsoft.com/office/drawing/2014/main" id="{B92AB7A7-2F0A-4CE3-BB65-E4DA17D0FC66}"/>
                </a:ext>
              </a:extLst>
            </p:cNvPr>
            <p:cNvSpPr txBox="1"/>
            <p:nvPr/>
          </p:nvSpPr>
          <p:spPr>
            <a:xfrm>
              <a:off x="8709525" y="5689426"/>
              <a:ext cx="2752227" cy="445763"/>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夏季锻炼大量饮水，会给血液循环系统消化系统</a:t>
              </a:r>
              <a:r>
                <a:rPr lang="zh-CN" altLang="en-US" sz="1000" dirty="0"/>
                <a:t>、</a:t>
              </a:r>
              <a:r>
                <a:rPr kumimoji="0" lang="zh-CN" altLang="en-US" sz="1000" b="0" i="0" u="none" strike="noStrike" kern="1200" cap="none" spc="0" normalizeH="0" baseline="0" noProof="0" dirty="0">
                  <a:ln>
                    <a:noFill/>
                  </a:ln>
                  <a:effectLst/>
                  <a:uLnTx/>
                  <a:uFillTx/>
                </a:rPr>
                <a:t>心脏增加负担。同时，盐分则进一步丢失。</a:t>
              </a:r>
              <a:endParaRPr kumimoji="0" lang="en-GB" sz="1000" b="0" i="0" u="none" strike="noStrike" kern="1200" cap="none" spc="0" normalizeH="0" baseline="0" noProof="0" dirty="0">
                <a:ln>
                  <a:noFill/>
                </a:ln>
                <a:effectLst/>
                <a:uLnTx/>
                <a:uFillTx/>
              </a:endParaRPr>
            </a:p>
          </p:txBody>
        </p:sp>
      </p:grpSp>
      <p:grpSp>
        <p:nvGrpSpPr>
          <p:cNvPr id="32" name="">
            <a:extLst>
              <a:ext uri="{FF2B5EF4-FFF2-40B4-BE49-F238E27FC236}">
                <a16:creationId xmlns:a16="http://schemas.microsoft.com/office/drawing/2014/main" id="{9E288D94-12CF-493D-9441-9C8384E19524}"/>
              </a:ext>
            </a:extLst>
          </p:cNvPr>
          <p:cNvGrpSpPr/>
          <p:nvPr/>
        </p:nvGrpSpPr>
        <p:grpSpPr>
          <a:xfrm>
            <a:off x="5974487" y="2688153"/>
            <a:ext cx="2771279" cy="1481694"/>
            <a:chOff x="8690473" y="4653495"/>
            <a:chExt cx="2771279" cy="1481694"/>
          </a:xfrm>
        </p:grpSpPr>
        <p:sp>
          <p:nvSpPr>
            <p:cNvPr id="33" name="">
              <a:extLst>
                <a:ext uri="{FF2B5EF4-FFF2-40B4-BE49-F238E27FC236}">
                  <a16:creationId xmlns:a16="http://schemas.microsoft.com/office/drawing/2014/main" id="{F75AE0C6-F2D7-4087-89A4-5E8A09AC1DFD}"/>
                </a:ext>
              </a:extLst>
            </p:cNvPr>
            <p:cNvSpPr txBox="1"/>
            <p:nvPr/>
          </p:nvSpPr>
          <p:spPr>
            <a:xfrm>
              <a:off x="8690473" y="4653495"/>
              <a:ext cx="954107" cy="923330"/>
            </a:xfrm>
            <a:prstGeom prst="rect">
              <a:avLst/>
            </a:prstGeom>
            <a:noFill/>
          </p:spPr>
          <p:txBody>
            <a:bodyPr wrap="none" rtlCol="0">
              <a:spAutoFit/>
            </a:bodyPr>
            <a:lstStyle/>
            <a:p>
              <a:r>
                <a:rPr lang="en-GB" sz="5400" b="1" dirty="0">
                  <a:solidFill>
                    <a:schemeClr val="tx1">
                      <a:lumMod val="50000"/>
                      <a:lumOff val="50000"/>
                      <a:alpha val="10000"/>
                    </a:schemeClr>
                  </a:solidFill>
                </a:rPr>
                <a:t>02</a:t>
              </a:r>
            </a:p>
          </p:txBody>
        </p:sp>
        <p:sp>
          <p:nvSpPr>
            <p:cNvPr id="34" name="">
              <a:extLst>
                <a:ext uri="{FF2B5EF4-FFF2-40B4-BE49-F238E27FC236}">
                  <a16:creationId xmlns:a16="http://schemas.microsoft.com/office/drawing/2014/main" id="{122ADD14-0CC2-4205-AB05-C449A988D661}"/>
                </a:ext>
              </a:extLst>
            </p:cNvPr>
            <p:cNvSpPr txBox="1"/>
            <p:nvPr/>
          </p:nvSpPr>
          <p:spPr>
            <a:xfrm>
              <a:off x="8709525" y="5104759"/>
              <a:ext cx="2752225" cy="369332"/>
            </a:xfrm>
            <a:prstGeom prst="rect">
              <a:avLst/>
            </a:prstGeom>
            <a:noFill/>
          </p:spPr>
          <p:txBody>
            <a:bodyPr wrap="square" rtlCol="0" anchor="b">
              <a:spAutoFit/>
            </a:bodyPr>
            <a:lstStyle/>
            <a:p>
              <a:r>
                <a:rPr kumimoji="0" lang="zh-CN" altLang="en-US" b="1" i="0" u="none" strike="noStrike" kern="1200" cap="none" spc="0" normalizeH="0" baseline="0" noProof="0" dirty="0">
                  <a:ln>
                    <a:noFill/>
                  </a:ln>
                  <a:solidFill>
                    <a:schemeClr val="accent1"/>
                  </a:solidFill>
                  <a:effectLst/>
                  <a:uLnTx/>
                  <a:uFillTx/>
                </a:rPr>
                <a:t>忌锻炼时间过长</a:t>
              </a:r>
              <a:endParaRPr kumimoji="0" lang="en-US" b="1" i="0" u="none" strike="noStrike" kern="1200" cap="none" spc="0" normalizeH="0" baseline="0" noProof="0" dirty="0">
                <a:ln>
                  <a:noFill/>
                </a:ln>
                <a:solidFill>
                  <a:schemeClr val="accent1"/>
                </a:solidFill>
                <a:effectLst/>
                <a:uLnTx/>
                <a:uFillTx/>
              </a:endParaRPr>
            </a:p>
          </p:txBody>
        </p:sp>
        <p:cxnSp>
          <p:nvCxnSpPr>
            <p:cNvPr id="35" name="">
              <a:extLst>
                <a:ext uri="{FF2B5EF4-FFF2-40B4-BE49-F238E27FC236}">
                  <a16:creationId xmlns:a16="http://schemas.microsoft.com/office/drawing/2014/main" id="{1FD0A777-CA61-422B-B1CC-6B080E41FD15}"/>
                </a:ext>
              </a:extLst>
            </p:cNvPr>
            <p:cNvCxnSpPr/>
            <p:nvPr/>
          </p:nvCxnSpPr>
          <p:spPr>
            <a:xfrm>
              <a:off x="8806350" y="5557773"/>
              <a:ext cx="2307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
              <a:extLst>
                <a:ext uri="{FF2B5EF4-FFF2-40B4-BE49-F238E27FC236}">
                  <a16:creationId xmlns:a16="http://schemas.microsoft.com/office/drawing/2014/main" id="{5E78104D-2FF9-42F4-9481-C8D5E682AB18}"/>
                </a:ext>
              </a:extLst>
            </p:cNvPr>
            <p:cNvSpPr txBox="1"/>
            <p:nvPr/>
          </p:nvSpPr>
          <p:spPr>
            <a:xfrm>
              <a:off x="8709525" y="5689426"/>
              <a:ext cx="2752227" cy="445763"/>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一次锻炼时间不宜过长，一般</a:t>
              </a:r>
              <a:r>
                <a:rPr kumimoji="0" lang="en-US" altLang="zh-CN" sz="1000" b="0" i="0" u="none" strike="noStrike" kern="1200" cap="none" spc="0" normalizeH="0" baseline="0" noProof="0" dirty="0">
                  <a:ln>
                    <a:noFill/>
                  </a:ln>
                  <a:effectLst/>
                  <a:uLnTx/>
                  <a:uFillTx/>
                </a:rPr>
                <a:t>20</a:t>
              </a:r>
              <a:r>
                <a:rPr kumimoji="0" lang="zh-CN" altLang="en-US" sz="1000" b="0" i="0" u="none" strike="noStrike" kern="1200" cap="none" spc="0" normalizeH="0" baseline="0" noProof="0" dirty="0">
                  <a:ln>
                    <a:noFill/>
                  </a:ln>
                  <a:effectLst/>
                  <a:uLnTx/>
                  <a:uFillTx/>
                </a:rPr>
                <a:t>～</a:t>
              </a:r>
              <a:r>
                <a:rPr kumimoji="0" lang="en-US" altLang="zh-CN" sz="1000" b="0" i="0" u="none" strike="noStrike" kern="1200" cap="none" spc="0" normalizeH="0" baseline="0" noProof="0" dirty="0">
                  <a:ln>
                    <a:noFill/>
                  </a:ln>
                  <a:effectLst/>
                  <a:uLnTx/>
                  <a:uFillTx/>
                </a:rPr>
                <a:t>30</a:t>
              </a:r>
              <a:r>
                <a:rPr kumimoji="0" lang="zh-CN" altLang="en-US" sz="1000" b="0" i="0" u="none" strike="noStrike" kern="1200" cap="none" spc="0" normalizeH="0" baseline="0" noProof="0" dirty="0">
                  <a:ln>
                    <a:noFill/>
                  </a:ln>
                  <a:effectLst/>
                  <a:uLnTx/>
                  <a:uFillTx/>
                </a:rPr>
                <a:t>分钟为宜，以免出汗过多，体温上升过高而引起中暑。</a:t>
              </a:r>
              <a:endParaRPr kumimoji="0" lang="en-GB" sz="1000" b="0" i="0" u="none" strike="noStrike" kern="1200" cap="none" spc="0" normalizeH="0" baseline="0" noProof="0" dirty="0">
                <a:ln>
                  <a:noFill/>
                </a:ln>
                <a:effectLst/>
                <a:uLnTx/>
                <a:uFillTx/>
              </a:endParaRPr>
            </a:p>
          </p:txBody>
        </p:sp>
      </p:grpSp>
      <p:grpSp>
        <p:nvGrpSpPr>
          <p:cNvPr id="37" name="">
            <a:extLst>
              <a:ext uri="{FF2B5EF4-FFF2-40B4-BE49-F238E27FC236}">
                <a16:creationId xmlns:a16="http://schemas.microsoft.com/office/drawing/2014/main" id="{31946FB4-2BBC-4FC4-8825-FEB4A5134048}"/>
              </a:ext>
            </a:extLst>
          </p:cNvPr>
          <p:cNvGrpSpPr/>
          <p:nvPr/>
        </p:nvGrpSpPr>
        <p:grpSpPr>
          <a:xfrm>
            <a:off x="3268714" y="2688153"/>
            <a:ext cx="2771279" cy="1481694"/>
            <a:chOff x="8690473" y="4653495"/>
            <a:chExt cx="2771279" cy="1481694"/>
          </a:xfrm>
        </p:grpSpPr>
        <p:sp>
          <p:nvSpPr>
            <p:cNvPr id="38" name="">
              <a:extLst>
                <a:ext uri="{FF2B5EF4-FFF2-40B4-BE49-F238E27FC236}">
                  <a16:creationId xmlns:a16="http://schemas.microsoft.com/office/drawing/2014/main" id="{2E1168DF-9E2F-4C4E-BD2D-85A7BFEE639A}"/>
                </a:ext>
              </a:extLst>
            </p:cNvPr>
            <p:cNvSpPr txBox="1"/>
            <p:nvPr/>
          </p:nvSpPr>
          <p:spPr>
            <a:xfrm>
              <a:off x="8690473" y="4653495"/>
              <a:ext cx="954107" cy="923330"/>
            </a:xfrm>
            <a:prstGeom prst="rect">
              <a:avLst/>
            </a:prstGeom>
            <a:noFill/>
          </p:spPr>
          <p:txBody>
            <a:bodyPr wrap="none" rtlCol="0">
              <a:spAutoFit/>
            </a:bodyPr>
            <a:lstStyle/>
            <a:p>
              <a:r>
                <a:rPr lang="en-GB" sz="5400" b="1" dirty="0">
                  <a:solidFill>
                    <a:schemeClr val="tx1">
                      <a:lumMod val="50000"/>
                      <a:lumOff val="50000"/>
                      <a:alpha val="10000"/>
                    </a:schemeClr>
                  </a:solidFill>
                </a:rPr>
                <a:t>01</a:t>
              </a:r>
            </a:p>
          </p:txBody>
        </p:sp>
        <p:sp>
          <p:nvSpPr>
            <p:cNvPr id="39" name="">
              <a:extLst>
                <a:ext uri="{FF2B5EF4-FFF2-40B4-BE49-F238E27FC236}">
                  <a16:creationId xmlns:a16="http://schemas.microsoft.com/office/drawing/2014/main" id="{F6828972-2F37-43F5-AD76-F56D1754A9AF}"/>
                </a:ext>
              </a:extLst>
            </p:cNvPr>
            <p:cNvSpPr txBox="1"/>
            <p:nvPr/>
          </p:nvSpPr>
          <p:spPr>
            <a:xfrm>
              <a:off x="8709525" y="5104759"/>
              <a:ext cx="2752225" cy="369332"/>
            </a:xfrm>
            <a:prstGeom prst="rect">
              <a:avLst/>
            </a:prstGeom>
            <a:noFill/>
          </p:spPr>
          <p:txBody>
            <a:bodyPr wrap="square" rtlCol="0" anchor="b">
              <a:spAutoFit/>
            </a:bodyPr>
            <a:lstStyle/>
            <a:p>
              <a:r>
                <a:rPr kumimoji="0" lang="zh-CN" altLang="en-US" b="1" i="0" u="none" strike="noStrike" kern="1200" cap="none" spc="0" normalizeH="0" baseline="0" noProof="0" dirty="0">
                  <a:ln>
                    <a:noFill/>
                  </a:ln>
                  <a:solidFill>
                    <a:schemeClr val="accent1"/>
                  </a:solidFill>
                  <a:effectLst/>
                  <a:uLnTx/>
                  <a:uFillTx/>
                </a:rPr>
                <a:t>忌在强光下锻炼</a:t>
              </a:r>
              <a:endParaRPr kumimoji="0" lang="en-US" b="1" i="0" u="none" strike="noStrike" kern="1200" cap="none" spc="0" normalizeH="0" baseline="0" noProof="0" dirty="0">
                <a:ln>
                  <a:noFill/>
                </a:ln>
                <a:solidFill>
                  <a:schemeClr val="accent1"/>
                </a:solidFill>
                <a:effectLst/>
                <a:uLnTx/>
                <a:uFillTx/>
              </a:endParaRPr>
            </a:p>
          </p:txBody>
        </p:sp>
        <p:cxnSp>
          <p:nvCxnSpPr>
            <p:cNvPr id="40" name="">
              <a:extLst>
                <a:ext uri="{FF2B5EF4-FFF2-40B4-BE49-F238E27FC236}">
                  <a16:creationId xmlns:a16="http://schemas.microsoft.com/office/drawing/2014/main" id="{0DA83ABE-2CE2-459C-B3EE-C92E0DD886DD}"/>
                </a:ext>
              </a:extLst>
            </p:cNvPr>
            <p:cNvCxnSpPr/>
            <p:nvPr/>
          </p:nvCxnSpPr>
          <p:spPr>
            <a:xfrm>
              <a:off x="8806350" y="5557773"/>
              <a:ext cx="2307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
              <a:extLst>
                <a:ext uri="{FF2B5EF4-FFF2-40B4-BE49-F238E27FC236}">
                  <a16:creationId xmlns:a16="http://schemas.microsoft.com/office/drawing/2014/main" id="{4D27A1FE-FAC1-4B38-9004-34729A8EA7B6}"/>
                </a:ext>
              </a:extLst>
            </p:cNvPr>
            <p:cNvSpPr txBox="1"/>
            <p:nvPr/>
          </p:nvSpPr>
          <p:spPr>
            <a:xfrm>
              <a:off x="8709525" y="5689426"/>
              <a:ext cx="2752227" cy="445763"/>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中午前后，烈日当空，气温最高。除游泳外，忌在此时锻炼，谨防中暑。</a:t>
              </a:r>
              <a:endParaRPr kumimoji="0" lang="en-GB" sz="1000" b="0" i="0" u="none" strike="noStrike" kern="1200" cap="none" spc="0" normalizeH="0" baseline="0" noProof="0" dirty="0">
                <a:ln>
                  <a:noFill/>
                </a:ln>
                <a:effectLst/>
                <a:uLnTx/>
                <a:uFillTx/>
              </a:endParaRPr>
            </a:p>
          </p:txBody>
        </p:sp>
      </p:grpSp>
      <p:sp>
        <p:nvSpPr>
          <p:cNvPr id="42" name="">
            <a:extLst>
              <a:ext uri="{FF2B5EF4-FFF2-40B4-BE49-F238E27FC236}">
                <a16:creationId xmlns:a16="http://schemas.microsoft.com/office/drawing/2014/main" id="{9C773499-B4E6-4F45-9F62-FB4456F2F177}"/>
              </a:ext>
            </a:extLst>
          </p:cNvPr>
          <p:cNvSpPr txBox="1"/>
          <p:nvPr/>
        </p:nvSpPr>
        <p:spPr>
          <a:xfrm>
            <a:off x="561975" y="1341000"/>
            <a:ext cx="5570756" cy="307777"/>
          </a:xfrm>
          <a:prstGeom prst="rect">
            <a:avLst/>
          </a:prstGeom>
          <a:noFill/>
        </p:spPr>
        <p:txBody>
          <a:bodyPr wrap="square" rtlCol="0">
            <a:spAutoFit/>
          </a:bodyPr>
          <a:lstStyle>
            <a:defPPr>
              <a:defRPr lang="zh-CN"/>
            </a:defPPr>
            <a:lvl1pPr>
              <a:defRPr sz="1400" b="1"/>
            </a:lvl1pPr>
          </a:lstStyle>
          <a:p>
            <a:r>
              <a:rPr lang="zh-CN" altLang="en-US" dirty="0"/>
              <a:t>盛夏酷暑，稍一活动就会大汗淋漓，此时锻炼，需要注意以下几</a:t>
            </a:r>
            <a:r>
              <a:rPr lang="zh-CN" altLang="en-US"/>
              <a:t>点。</a:t>
            </a:r>
            <a:endParaRPr lang="en-GB" dirty="0"/>
          </a:p>
        </p:txBody>
      </p:sp>
    </p:spTree>
    <p:extLst>
      <p:ext uri="{BB962C8B-B14F-4D97-AF65-F5344CB8AC3E}">
        <p14:creationId xmlns:p14="http://schemas.microsoft.com/office/powerpoint/2010/main" val="2242045294"/>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
            <a:extLst>
              <a:ext uri="{FF2B5EF4-FFF2-40B4-BE49-F238E27FC236}">
                <a16:creationId xmlns:a16="http://schemas.microsoft.com/office/drawing/2014/main" id="{DA945901-7A31-4D0A-9B07-3DAB7F5E2957}"/>
              </a:ext>
            </a:extLst>
          </p:cNvPr>
          <p:cNvGrpSpPr/>
          <p:nvPr/>
        </p:nvGrpSpPr>
        <p:grpSpPr>
          <a:xfrm flipH="1">
            <a:off x="8807450" y="6024562"/>
            <a:ext cx="2698750" cy="293687"/>
            <a:chOff x="6819900" y="6053931"/>
            <a:chExt cx="2698750" cy="293687"/>
          </a:xfrm>
        </p:grpSpPr>
        <p:sp>
          <p:nvSpPr>
            <p:cNvPr id="8" name="">
              <a:extLst>
                <a:ext uri="{FF2B5EF4-FFF2-40B4-BE49-F238E27FC236}">
                  <a16:creationId xmlns:a16="http://schemas.microsoft.com/office/drawing/2014/main" id="{6567F24D-ADD5-497B-B128-A4C79E0D18FB}"/>
                </a:ext>
              </a:extLst>
            </p:cNvPr>
            <p:cNvSpPr/>
            <p:nvPr/>
          </p:nvSpPr>
          <p:spPr>
            <a:xfrm>
              <a:off x="6819900" y="6053931"/>
              <a:ext cx="2698750" cy="293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
              <a:extLst>
                <a:ext uri="{FF2B5EF4-FFF2-40B4-BE49-F238E27FC236}">
                  <a16:creationId xmlns:a16="http://schemas.microsoft.com/office/drawing/2014/main" id="{497EC0BF-3826-4FE2-B310-FEEB4F41F7CA}"/>
                </a:ext>
              </a:extLst>
            </p:cNvPr>
            <p:cNvCxnSpPr>
              <a:cxnSpLocks/>
            </p:cNvCxnSpPr>
            <p:nvPr/>
          </p:nvCxnSpPr>
          <p:spPr>
            <a:xfrm>
              <a:off x="9159081" y="6200774"/>
              <a:ext cx="169069" cy="0"/>
            </a:xfrm>
            <a:prstGeom prst="straightConnector1">
              <a:avLst/>
            </a:prstGeom>
            <a:ln w="95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grpSp>
      <p:sp>
        <p:nvSpPr>
          <p:cNvPr id="4" name="">
            <a:extLst>
              <a:ext uri="{FF2B5EF4-FFF2-40B4-BE49-F238E27FC236}">
                <a16:creationId xmlns:a16="http://schemas.microsoft.com/office/drawing/2014/main" id="{0F1BD6A2-EA90-402C-9F69-27D6D2FBF6C5}"/>
              </a:ext>
            </a:extLst>
          </p:cNvPr>
          <p:cNvSpPr>
            <a:spLocks noGrp="1"/>
          </p:cNvSpPr>
          <p:nvPr>
            <p:ph type="body" sz="quarter" idx="11"/>
          </p:nvPr>
        </p:nvSpPr>
        <p:spPr>
          <a:xfrm>
            <a:off x="660400" y="6042106"/>
            <a:ext cx="5422899" cy="258532"/>
          </a:xfrm>
        </p:spPr>
        <p:txBody>
          <a:bodyPr/>
          <a:lstStyle/>
          <a:p>
            <a:r>
              <a:rPr lang="en-US" altLang="zh-CN"/>
              <a:t>Signature</a:t>
            </a:r>
            <a:endParaRPr lang="en-US" altLang="zh-CN" dirty="0"/>
          </a:p>
        </p:txBody>
      </p:sp>
      <p:sp>
        <p:nvSpPr>
          <p:cNvPr id="5" name="">
            <a:extLst>
              <a:ext uri="{FF2B5EF4-FFF2-40B4-BE49-F238E27FC236}">
                <a16:creationId xmlns:a16="http://schemas.microsoft.com/office/drawing/2014/main" id="{818F26A4-12CC-4DD6-B1F4-D6D6C85461ED}"/>
              </a:ext>
            </a:extLst>
          </p:cNvPr>
          <p:cNvSpPr>
            <a:spLocks noGrp="1"/>
          </p:cNvSpPr>
          <p:nvPr>
            <p:ph type="body" sz="quarter" idx="12"/>
          </p:nvPr>
        </p:nvSpPr>
        <p:spPr>
          <a:xfrm>
            <a:off x="6095999" y="6042106"/>
            <a:ext cx="5422899" cy="258532"/>
          </a:xfrm>
        </p:spPr>
        <p:txBody>
          <a:bodyPr/>
          <a:lstStyle/>
          <a:p>
            <a:r>
              <a:rPr lang="en-US" altLang="zh-CN"/>
              <a:t>Date</a:t>
            </a:r>
            <a:endParaRPr lang="zh-CN" altLang="en-US" dirty="0"/>
          </a:p>
        </p:txBody>
      </p:sp>
      <p:sp>
        <p:nvSpPr>
          <p:cNvPr id="6" name="">
            <a:extLst>
              <a:ext uri="{FF2B5EF4-FFF2-40B4-BE49-F238E27FC236}">
                <a16:creationId xmlns:a16="http://schemas.microsoft.com/office/drawing/2014/main" id="{BE970F5C-F6D6-43DB-85A5-11A0EB348149}"/>
              </a:ext>
            </a:extLst>
          </p:cNvPr>
          <p:cNvSpPr>
            <a:spLocks noGrp="1"/>
          </p:cNvSpPr>
          <p:nvPr>
            <p:ph type="body" sz="quarter" idx="13"/>
          </p:nvPr>
        </p:nvSpPr>
        <p:spPr>
          <a:xfrm>
            <a:off x="561339" y="2065342"/>
            <a:ext cx="10858500" cy="2319337"/>
          </a:xfrm>
        </p:spPr>
        <p:txBody>
          <a:bodyPr/>
          <a:lstStyle/>
          <a:p>
            <a:r>
              <a:rPr lang="en-US" altLang="zh-CN" dirty="0"/>
              <a:t>Thank you for</a:t>
            </a:r>
          </a:p>
          <a:p>
            <a:r>
              <a:rPr lang="en-US" altLang="zh-CN" dirty="0"/>
              <a:t>Watching.</a:t>
            </a:r>
          </a:p>
        </p:txBody>
      </p:sp>
      <p:sp>
        <p:nvSpPr>
          <p:cNvPr id="11" name="">
            <a:extLst>
              <a:ext uri="{FF2B5EF4-FFF2-40B4-BE49-F238E27FC236}">
                <a16:creationId xmlns:a16="http://schemas.microsoft.com/office/drawing/2014/main" id="{5D3160B1-4E7E-42AF-86DB-C412F5C3893D}"/>
              </a:ext>
            </a:extLst>
          </p:cNvPr>
          <p:cNvSpPr txBox="1"/>
          <p:nvPr/>
        </p:nvSpPr>
        <p:spPr>
          <a:xfrm>
            <a:off x="555625" y="566737"/>
            <a:ext cx="1574470" cy="369332"/>
          </a:xfrm>
          <a:prstGeom prst="rect">
            <a:avLst/>
          </a:prstGeom>
          <a:noFill/>
        </p:spPr>
        <p:txBody>
          <a:bodyPr wrap="none" rtlCol="0">
            <a:spAutoFit/>
          </a:bodyPr>
          <a:lstStyle/>
          <a:p>
            <a:pPr algn="ctr"/>
            <a:r>
              <a:rPr lang="en-US" altLang="zh-CN" b="1" dirty="0">
                <a:solidFill>
                  <a:schemeClr val="bg1"/>
                </a:solidFill>
              </a:rPr>
              <a:t>LOGO H</a:t>
            </a:r>
            <a:r>
              <a:rPr lang="en-US" altLang="zh-CN" sz="133" b="1" dirty="0">
                <a:solidFill>
                  <a:schemeClr val="bg1"/>
                </a:solidFill>
              </a:rPr>
              <a:t> </a:t>
            </a:r>
            <a:r>
              <a:rPr lang="en-US" altLang="zh-CN" b="1" dirty="0">
                <a:solidFill>
                  <a:schemeClr val="bg1"/>
                </a:solidFill>
              </a:rPr>
              <a:t>ERE</a:t>
            </a:r>
            <a:endParaRPr lang="zh-CN" altLang="en-US" b="1" dirty="0">
              <a:solidFill>
                <a:schemeClr val="bg1"/>
              </a:solidFill>
            </a:endParaRPr>
          </a:p>
        </p:txBody>
      </p:sp>
      <p:sp>
        <p:nvSpPr>
          <p:cNvPr id="12" name="">
            <a:extLst>
              <a:ext uri="{FF2B5EF4-FFF2-40B4-BE49-F238E27FC236}">
                <a16:creationId xmlns:a16="http://schemas.microsoft.com/office/drawing/2014/main" id="{9AB40A6C-829E-466B-9050-EBA7DAC58F10}"/>
              </a:ext>
            </a:extLst>
          </p:cNvPr>
          <p:cNvSpPr/>
          <p:nvPr/>
        </p:nvSpPr>
        <p:spPr>
          <a:xfrm>
            <a:off x="11140814" y="506456"/>
            <a:ext cx="381750" cy="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
            <a:extLst>
              <a:ext uri="{FF2B5EF4-FFF2-40B4-BE49-F238E27FC236}">
                <a16:creationId xmlns:a16="http://schemas.microsoft.com/office/drawing/2014/main" id="{9B7EB749-5ECD-4EE5-B616-29CFDA7575D2}"/>
              </a:ext>
            </a:extLst>
          </p:cNvPr>
          <p:cNvGrpSpPr/>
          <p:nvPr/>
        </p:nvGrpSpPr>
        <p:grpSpPr>
          <a:xfrm>
            <a:off x="11271765" y="643315"/>
            <a:ext cx="119849" cy="108033"/>
            <a:chOff x="11518900" y="487680"/>
            <a:chExt cx="228600" cy="162560"/>
          </a:xfrm>
        </p:grpSpPr>
        <p:cxnSp>
          <p:nvCxnSpPr>
            <p:cNvPr id="14" name="">
              <a:extLst>
                <a:ext uri="{FF2B5EF4-FFF2-40B4-BE49-F238E27FC236}">
                  <a16:creationId xmlns:a16="http://schemas.microsoft.com/office/drawing/2014/main" id="{11991588-E695-4925-A648-A434AD36A215}"/>
                </a:ext>
              </a:extLst>
            </p:cNvPr>
            <p:cNvCxnSpPr/>
            <p:nvPr userDrawn="1"/>
          </p:nvCxnSpPr>
          <p:spPr>
            <a:xfrm>
              <a:off x="11518900" y="487680"/>
              <a:ext cx="228600" cy="0"/>
            </a:xfrm>
            <a:prstGeom prst="line">
              <a:avLst/>
            </a:prstGeom>
            <a:ln w="9525"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5" name="">
              <a:extLst>
                <a:ext uri="{FF2B5EF4-FFF2-40B4-BE49-F238E27FC236}">
                  <a16:creationId xmlns:a16="http://schemas.microsoft.com/office/drawing/2014/main" id="{F1599533-9AC9-4473-AA6D-1208FC7D8FAB}"/>
                </a:ext>
              </a:extLst>
            </p:cNvPr>
            <p:cNvCxnSpPr/>
            <p:nvPr userDrawn="1"/>
          </p:nvCxnSpPr>
          <p:spPr>
            <a:xfrm>
              <a:off x="11518900" y="568960"/>
              <a:ext cx="228600" cy="0"/>
            </a:xfrm>
            <a:prstGeom prst="line">
              <a:avLst/>
            </a:prstGeom>
            <a:ln w="9525"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6" name="">
              <a:extLst>
                <a:ext uri="{FF2B5EF4-FFF2-40B4-BE49-F238E27FC236}">
                  <a16:creationId xmlns:a16="http://schemas.microsoft.com/office/drawing/2014/main" id="{8572EC72-3C85-45A0-ACD5-E308EDC477D0}"/>
                </a:ext>
              </a:extLst>
            </p:cNvPr>
            <p:cNvCxnSpPr/>
            <p:nvPr userDrawn="1"/>
          </p:nvCxnSpPr>
          <p:spPr>
            <a:xfrm>
              <a:off x="11518900" y="650240"/>
              <a:ext cx="228600" cy="0"/>
            </a:xfrm>
            <a:prstGeom prst="line">
              <a:avLst/>
            </a:prstGeom>
            <a:ln w="9525" cap="sq">
              <a:solidFill>
                <a:schemeClr val="tx1"/>
              </a:solidFill>
              <a:bevel/>
            </a:ln>
          </p:spPr>
          <p:style>
            <a:lnRef idx="1">
              <a:schemeClr val="accent1"/>
            </a:lnRef>
            <a:fillRef idx="0">
              <a:schemeClr val="accent1"/>
            </a:fillRef>
            <a:effectRef idx="0">
              <a:schemeClr val="accent1"/>
            </a:effectRef>
            <a:fontRef idx="minor">
              <a:schemeClr val="tx1"/>
            </a:fontRef>
          </p:style>
        </p:cxnSp>
      </p:grpSp>
      <p:sp>
        <p:nvSpPr>
          <p:cNvPr id="18" name="">
            <a:extLst>
              <a:ext uri="{FF2B5EF4-FFF2-40B4-BE49-F238E27FC236}">
                <a16:creationId xmlns:a16="http://schemas.microsoft.com/office/drawing/2014/main" id="{EB56D2EC-C4B9-4695-9C58-6FC695FB7BB8}"/>
              </a:ext>
            </a:extLst>
          </p:cNvPr>
          <p:cNvSpPr txBox="1"/>
          <p:nvPr/>
        </p:nvSpPr>
        <p:spPr>
          <a:xfrm>
            <a:off x="5077590" y="1590541"/>
            <a:ext cx="6454010" cy="4179606"/>
          </a:xfrm>
          <a:prstGeom prst="rect">
            <a:avLst/>
          </a:prstGeom>
          <a:noFill/>
        </p:spPr>
        <p:txBody>
          <a:bodyPr wrap="none" rtlCol="0">
            <a:spAutoFit/>
          </a:bodyPr>
          <a:lstStyle>
            <a:defPPr>
              <a:defRPr lang="zh-CN"/>
            </a:defPPr>
            <a:lvl1pPr>
              <a:defRPr sz="23900" b="1">
                <a:gradFill>
                  <a:gsLst>
                    <a:gs pos="0">
                      <a:schemeClr val="bg1">
                        <a:alpha val="20000"/>
                      </a:schemeClr>
                    </a:gs>
                    <a:gs pos="97000">
                      <a:schemeClr val="bg1">
                        <a:alpha val="0"/>
                      </a:schemeClr>
                    </a:gs>
                  </a:gsLst>
                  <a:lin ang="0" scaled="0"/>
                </a:gradFill>
              </a:defRPr>
            </a:lvl1pPr>
          </a:lstStyle>
          <a:p>
            <a:pPr algn="r">
              <a:lnSpc>
                <a:spcPct val="80000"/>
              </a:lnSpc>
            </a:pPr>
            <a:r>
              <a:rPr lang="en-GB" sz="16600" dirty="0">
                <a:gradFill>
                  <a:gsLst>
                    <a:gs pos="100000">
                      <a:schemeClr val="bg1">
                        <a:alpha val="20000"/>
                      </a:schemeClr>
                    </a:gs>
                    <a:gs pos="6000">
                      <a:schemeClr val="bg1">
                        <a:alpha val="0"/>
                      </a:schemeClr>
                    </a:gs>
                  </a:gsLst>
                  <a:lin ang="21000000" scaled="0"/>
                </a:gradFill>
              </a:rPr>
              <a:t>Thank</a:t>
            </a:r>
          </a:p>
          <a:p>
            <a:pPr algn="r">
              <a:lnSpc>
                <a:spcPct val="80000"/>
              </a:lnSpc>
            </a:pPr>
            <a:r>
              <a:rPr lang="en-GB" sz="16600" dirty="0">
                <a:gradFill>
                  <a:gsLst>
                    <a:gs pos="100000">
                      <a:schemeClr val="bg1">
                        <a:alpha val="20000"/>
                      </a:schemeClr>
                    </a:gs>
                    <a:gs pos="6000">
                      <a:schemeClr val="bg1">
                        <a:alpha val="0"/>
                      </a:schemeClr>
                    </a:gs>
                  </a:gsLst>
                  <a:lin ang="21000000" scaled="0"/>
                </a:gradFill>
              </a:rPr>
              <a:t>you</a:t>
            </a:r>
          </a:p>
        </p:txBody>
      </p:sp>
    </p:spTree>
    <p:extLst>
      <p:ext uri="{BB962C8B-B14F-4D97-AF65-F5344CB8AC3E}">
        <p14:creationId xmlns:p14="http://schemas.microsoft.com/office/powerpoint/2010/main" val="377932614"/>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
            <a:extLst>
              <a:ext uri="{FF2B5EF4-FFF2-40B4-BE49-F238E27FC236}">
                <a16:creationId xmlns:a16="http://schemas.microsoft.com/office/drawing/2014/main" id="{2B1EEE4D-AB00-40A6-BBB8-9CE1F9FD78B8}"/>
              </a:ext>
            </a:extLst>
          </p:cNvPr>
          <p:cNvGrpSpPr/>
          <p:nvPr/>
        </p:nvGrpSpPr>
        <p:grpSpPr>
          <a:xfrm>
            <a:off x="5969258" y="2893111"/>
            <a:ext cx="4771767" cy="1107996"/>
            <a:chOff x="5969258" y="1686268"/>
            <a:chExt cx="4771767" cy="1107996"/>
          </a:xfrm>
        </p:grpSpPr>
        <p:sp>
          <p:nvSpPr>
            <p:cNvPr id="5" name="">
              <a:extLst>
                <a:ext uri="{FF2B5EF4-FFF2-40B4-BE49-F238E27FC236}">
                  <a16:creationId xmlns:a16="http://schemas.microsoft.com/office/drawing/2014/main" id="{421517A8-5A32-4F6C-BCD8-0BD5F9F8F783}"/>
                </a:ext>
              </a:extLst>
            </p:cNvPr>
            <p:cNvSpPr txBox="1"/>
            <p:nvPr/>
          </p:nvSpPr>
          <p:spPr>
            <a:xfrm>
              <a:off x="5969258" y="1686268"/>
              <a:ext cx="1050288" cy="1107996"/>
            </a:xfrm>
            <a:prstGeom prst="rect">
              <a:avLst/>
            </a:prstGeom>
            <a:noFill/>
          </p:spPr>
          <p:txBody>
            <a:bodyPr wrap="none" rtlCol="0">
              <a:spAutoFit/>
            </a:bodyPr>
            <a:lstStyle/>
            <a:p>
              <a:pPr algn="r"/>
              <a:r>
                <a:rPr lang="en-US" altLang="zh-CN" sz="6600" b="1" spc="-300" dirty="0">
                  <a:solidFill>
                    <a:schemeClr val="tx1">
                      <a:lumMod val="50000"/>
                      <a:lumOff val="50000"/>
                      <a:alpha val="10000"/>
                    </a:schemeClr>
                  </a:solidFill>
                </a:rPr>
                <a:t>01</a:t>
              </a:r>
              <a:endParaRPr lang="en-GB" sz="6600" b="1" spc="-300" dirty="0">
                <a:solidFill>
                  <a:schemeClr val="tx1">
                    <a:lumMod val="50000"/>
                    <a:lumOff val="50000"/>
                    <a:alpha val="10000"/>
                  </a:schemeClr>
                </a:solidFill>
              </a:endParaRPr>
            </a:p>
          </p:txBody>
        </p:sp>
        <p:sp>
          <p:nvSpPr>
            <p:cNvPr id="6" name="">
              <a:extLst>
                <a:ext uri="{FF2B5EF4-FFF2-40B4-BE49-F238E27FC236}">
                  <a16:creationId xmlns:a16="http://schemas.microsoft.com/office/drawing/2014/main" id="{89F29E30-77FE-4E83-8125-771BF8A4EC62}"/>
                </a:ext>
              </a:extLst>
            </p:cNvPr>
            <p:cNvSpPr txBox="1"/>
            <p:nvPr/>
          </p:nvSpPr>
          <p:spPr>
            <a:xfrm>
              <a:off x="6953775" y="1834883"/>
              <a:ext cx="3787250" cy="461665"/>
            </a:xfrm>
            <a:prstGeom prst="rect">
              <a:avLst/>
            </a:prstGeom>
            <a:noFill/>
          </p:spPr>
          <p:txBody>
            <a:bodyPr wrap="square" rtlCol="0">
              <a:spAutoFit/>
            </a:bodyPr>
            <a:lstStyle/>
            <a:p>
              <a:r>
                <a:rPr kumimoji="0" lang="zh-CN" altLang="en-US" sz="2400" b="1" i="0" u="none" strike="noStrike" kern="1200" cap="none" spc="0" normalizeH="0" baseline="0" noProof="0" dirty="0">
                  <a:ln>
                    <a:noFill/>
                  </a:ln>
                  <a:solidFill>
                    <a:schemeClr val="accent1"/>
                  </a:solidFill>
                  <a:effectLst/>
                  <a:uLnTx/>
                  <a:uFillTx/>
                </a:rPr>
                <a:t>体育与健康课程</a:t>
              </a:r>
              <a:endParaRPr kumimoji="0" lang="en-US" sz="2400" b="1" i="0" u="none" strike="noStrike" kern="1200" cap="none" spc="0" normalizeH="0" baseline="0" noProof="0" dirty="0">
                <a:ln>
                  <a:noFill/>
                </a:ln>
                <a:solidFill>
                  <a:schemeClr val="accent1"/>
                </a:solidFill>
                <a:effectLst/>
                <a:uLnTx/>
                <a:uFillTx/>
              </a:endParaRPr>
            </a:p>
          </p:txBody>
        </p:sp>
        <p:cxnSp>
          <p:nvCxnSpPr>
            <p:cNvPr id="7" name="">
              <a:extLst>
                <a:ext uri="{FF2B5EF4-FFF2-40B4-BE49-F238E27FC236}">
                  <a16:creationId xmlns:a16="http://schemas.microsoft.com/office/drawing/2014/main" id="{0DC28613-960F-4038-AAB1-D5121EC41343}"/>
                </a:ext>
              </a:extLst>
            </p:cNvPr>
            <p:cNvCxnSpPr/>
            <p:nvPr/>
          </p:nvCxnSpPr>
          <p:spPr>
            <a:xfrm>
              <a:off x="7050601" y="2345648"/>
              <a:ext cx="2307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
              <a:extLst>
                <a:ext uri="{FF2B5EF4-FFF2-40B4-BE49-F238E27FC236}">
                  <a16:creationId xmlns:a16="http://schemas.microsoft.com/office/drawing/2014/main" id="{557B532D-95AA-4785-8072-7C6F79CA06F5}"/>
                </a:ext>
              </a:extLst>
            </p:cNvPr>
            <p:cNvSpPr txBox="1"/>
            <p:nvPr/>
          </p:nvSpPr>
          <p:spPr>
            <a:xfrm>
              <a:off x="6953775" y="2367077"/>
              <a:ext cx="3597008" cy="260008"/>
            </a:xfrm>
            <a:prstGeom prst="rect">
              <a:avLst/>
            </a:prstGeom>
            <a:noFill/>
          </p:spPr>
          <p:txBody>
            <a:bodyPr wrap="square" rtlCol="0">
              <a:spAutoFit/>
            </a:bodyPr>
            <a:lstStyle/>
            <a:p>
              <a:pPr>
                <a:lnSpc>
                  <a:spcPct val="120000"/>
                </a:lnSpc>
              </a:pPr>
              <a:r>
                <a:rPr kumimoji="0" lang="en-GB" sz="1000" b="0" i="0" u="none" strike="noStrike" kern="1200" cap="none" spc="0" normalizeH="0" baseline="0" noProof="0" dirty="0">
                  <a:ln>
                    <a:noFill/>
                  </a:ln>
                  <a:effectLst/>
                  <a:uLnTx/>
                  <a:uFillTx/>
                </a:rPr>
                <a:t>Physical education and health curriculum</a:t>
              </a:r>
              <a:endParaRPr kumimoji="0" lang="en-US" sz="1000" b="0" i="0" u="none" strike="noStrike" kern="1200" cap="none" spc="0" normalizeH="0" baseline="0" noProof="0" dirty="0">
                <a:ln>
                  <a:noFill/>
                </a:ln>
                <a:effectLst/>
                <a:uLnTx/>
                <a:uFillTx/>
              </a:endParaRPr>
            </a:p>
          </p:txBody>
        </p:sp>
      </p:grpSp>
      <p:sp>
        <p:nvSpPr>
          <p:cNvPr id="21" name="">
            <a:extLst>
              <a:ext uri="{FF2B5EF4-FFF2-40B4-BE49-F238E27FC236}">
                <a16:creationId xmlns:a16="http://schemas.microsoft.com/office/drawing/2014/main" id="{EBE83931-8F92-49EB-9727-AC0F02187C2C}"/>
              </a:ext>
            </a:extLst>
          </p:cNvPr>
          <p:cNvSpPr txBox="1"/>
          <p:nvPr/>
        </p:nvSpPr>
        <p:spPr>
          <a:xfrm>
            <a:off x="555299" y="1130300"/>
            <a:ext cx="4446660" cy="1323439"/>
          </a:xfrm>
          <a:prstGeom prst="rect">
            <a:avLst/>
          </a:prstGeom>
          <a:noFill/>
        </p:spPr>
        <p:txBody>
          <a:bodyPr wrap="square" rtlCol="0">
            <a:spAutoFit/>
          </a:bodyPr>
          <a:lstStyle/>
          <a:p>
            <a:r>
              <a:rPr lang="zh-CN" altLang="en-US" sz="4000" b="1" dirty="0"/>
              <a:t>目录</a:t>
            </a:r>
            <a:endParaRPr lang="en-GB" altLang="zh-CN" sz="4000" b="1" dirty="0"/>
          </a:p>
          <a:p>
            <a:r>
              <a:rPr lang="en-US" altLang="zh-CN" sz="4000" b="1" dirty="0">
                <a:solidFill>
                  <a:schemeClr val="accent1"/>
                </a:solidFill>
              </a:rPr>
              <a:t>Catalogue</a:t>
            </a:r>
          </a:p>
        </p:txBody>
      </p:sp>
      <p:cxnSp>
        <p:nvCxnSpPr>
          <p:cNvPr id="22" name="">
            <a:extLst>
              <a:ext uri="{FF2B5EF4-FFF2-40B4-BE49-F238E27FC236}">
                <a16:creationId xmlns:a16="http://schemas.microsoft.com/office/drawing/2014/main" id="{BA6D57F0-146D-4565-B554-B94DC31F10F3}"/>
              </a:ext>
            </a:extLst>
          </p:cNvPr>
          <p:cNvCxnSpPr>
            <a:cxnSpLocks/>
          </p:cNvCxnSpPr>
          <p:nvPr/>
        </p:nvCxnSpPr>
        <p:spPr>
          <a:xfrm flipH="1">
            <a:off x="660400" y="2620735"/>
            <a:ext cx="673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
            <a:extLst>
              <a:ext uri="{FF2B5EF4-FFF2-40B4-BE49-F238E27FC236}">
                <a16:creationId xmlns:a16="http://schemas.microsoft.com/office/drawing/2014/main" id="{1D848FC8-5288-46BC-92C7-5343442BB06C}"/>
              </a:ext>
            </a:extLst>
          </p:cNvPr>
          <p:cNvGrpSpPr/>
          <p:nvPr/>
        </p:nvGrpSpPr>
        <p:grpSpPr>
          <a:xfrm>
            <a:off x="5969257" y="4081845"/>
            <a:ext cx="4771768" cy="1107996"/>
            <a:chOff x="5969257" y="1686268"/>
            <a:chExt cx="4771768" cy="1107996"/>
          </a:xfrm>
        </p:grpSpPr>
        <p:sp>
          <p:nvSpPr>
            <p:cNvPr id="25" name="">
              <a:extLst>
                <a:ext uri="{FF2B5EF4-FFF2-40B4-BE49-F238E27FC236}">
                  <a16:creationId xmlns:a16="http://schemas.microsoft.com/office/drawing/2014/main" id="{92B3F0EB-EE4E-4271-89C9-66EB288CEEAE}"/>
                </a:ext>
              </a:extLst>
            </p:cNvPr>
            <p:cNvSpPr txBox="1"/>
            <p:nvPr/>
          </p:nvSpPr>
          <p:spPr>
            <a:xfrm>
              <a:off x="5969257" y="1686268"/>
              <a:ext cx="1050289" cy="1107996"/>
            </a:xfrm>
            <a:prstGeom prst="rect">
              <a:avLst/>
            </a:prstGeom>
            <a:noFill/>
          </p:spPr>
          <p:txBody>
            <a:bodyPr wrap="none" rtlCol="0">
              <a:spAutoFit/>
            </a:bodyPr>
            <a:lstStyle/>
            <a:p>
              <a:pPr algn="r"/>
              <a:r>
                <a:rPr lang="en-US" altLang="zh-CN" sz="6600" b="1" spc="-300" dirty="0">
                  <a:solidFill>
                    <a:schemeClr val="tx1">
                      <a:lumMod val="50000"/>
                      <a:lumOff val="50000"/>
                      <a:alpha val="10000"/>
                    </a:schemeClr>
                  </a:solidFill>
                </a:rPr>
                <a:t>02</a:t>
              </a:r>
              <a:endParaRPr lang="en-GB" sz="6600" b="1" spc="-300" dirty="0">
                <a:solidFill>
                  <a:schemeClr val="tx1">
                    <a:lumMod val="50000"/>
                    <a:lumOff val="50000"/>
                    <a:alpha val="10000"/>
                  </a:schemeClr>
                </a:solidFill>
              </a:endParaRPr>
            </a:p>
          </p:txBody>
        </p:sp>
        <p:sp>
          <p:nvSpPr>
            <p:cNvPr id="26" name="">
              <a:extLst>
                <a:ext uri="{FF2B5EF4-FFF2-40B4-BE49-F238E27FC236}">
                  <a16:creationId xmlns:a16="http://schemas.microsoft.com/office/drawing/2014/main" id="{C1AB241E-3757-4A73-8EDF-6497A962DACC}"/>
                </a:ext>
              </a:extLst>
            </p:cNvPr>
            <p:cNvSpPr txBox="1"/>
            <p:nvPr/>
          </p:nvSpPr>
          <p:spPr>
            <a:xfrm>
              <a:off x="6953775" y="1834883"/>
              <a:ext cx="3787250" cy="461665"/>
            </a:xfrm>
            <a:prstGeom prst="rect">
              <a:avLst/>
            </a:prstGeom>
            <a:noFill/>
          </p:spPr>
          <p:txBody>
            <a:bodyPr wrap="square" rtlCol="0">
              <a:spAutoFit/>
            </a:bodyPr>
            <a:lstStyle/>
            <a:p>
              <a:r>
                <a:rPr kumimoji="0" lang="zh-CN" altLang="en-US" sz="2400" b="1" i="0" u="none" strike="noStrike" kern="1200" cap="none" spc="0" normalizeH="0" baseline="0" noProof="0" dirty="0">
                  <a:ln>
                    <a:noFill/>
                  </a:ln>
                  <a:solidFill>
                    <a:schemeClr val="accent1"/>
                  </a:solidFill>
                  <a:effectLst/>
                  <a:uLnTx/>
                  <a:uFillTx/>
                </a:rPr>
                <a:t>体育对健康的作用</a:t>
              </a:r>
              <a:endParaRPr kumimoji="0" lang="en-US" sz="2400" b="1" i="0" u="none" strike="noStrike" kern="1200" cap="none" spc="0" normalizeH="0" baseline="0" noProof="0" dirty="0">
                <a:ln>
                  <a:noFill/>
                </a:ln>
                <a:solidFill>
                  <a:schemeClr val="accent1"/>
                </a:solidFill>
                <a:effectLst/>
                <a:uLnTx/>
                <a:uFillTx/>
              </a:endParaRPr>
            </a:p>
          </p:txBody>
        </p:sp>
        <p:cxnSp>
          <p:nvCxnSpPr>
            <p:cNvPr id="27" name="">
              <a:extLst>
                <a:ext uri="{FF2B5EF4-FFF2-40B4-BE49-F238E27FC236}">
                  <a16:creationId xmlns:a16="http://schemas.microsoft.com/office/drawing/2014/main" id="{96CA1F51-1A41-45A5-AF40-B021F1BC83E7}"/>
                </a:ext>
              </a:extLst>
            </p:cNvPr>
            <p:cNvCxnSpPr/>
            <p:nvPr/>
          </p:nvCxnSpPr>
          <p:spPr>
            <a:xfrm>
              <a:off x="7050601" y="2345648"/>
              <a:ext cx="2307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
              <a:extLst>
                <a:ext uri="{FF2B5EF4-FFF2-40B4-BE49-F238E27FC236}">
                  <a16:creationId xmlns:a16="http://schemas.microsoft.com/office/drawing/2014/main" id="{FF219DFA-EB3F-41BF-9643-56F017E4ACC3}"/>
                </a:ext>
              </a:extLst>
            </p:cNvPr>
            <p:cNvSpPr txBox="1"/>
            <p:nvPr/>
          </p:nvSpPr>
          <p:spPr>
            <a:xfrm>
              <a:off x="6953775" y="2367077"/>
              <a:ext cx="3597008" cy="260008"/>
            </a:xfrm>
            <a:prstGeom prst="rect">
              <a:avLst/>
            </a:prstGeom>
            <a:noFill/>
          </p:spPr>
          <p:txBody>
            <a:bodyPr wrap="square" rtlCol="0">
              <a:spAutoFit/>
            </a:bodyPr>
            <a:lstStyle/>
            <a:p>
              <a:pPr>
                <a:lnSpc>
                  <a:spcPct val="120000"/>
                </a:lnSpc>
              </a:pPr>
              <a:r>
                <a:rPr kumimoji="0" lang="en-GB" sz="1000" b="0" i="0" u="none" strike="noStrike" kern="1200" cap="none" spc="0" normalizeH="0" baseline="0" noProof="0" dirty="0">
                  <a:ln>
                    <a:noFill/>
                  </a:ln>
                  <a:effectLst/>
                  <a:uLnTx/>
                  <a:uFillTx/>
                </a:rPr>
                <a:t>The effect of sports on health</a:t>
              </a:r>
              <a:endParaRPr kumimoji="0" lang="en-US" sz="1000" b="0" i="0" u="none" strike="noStrike" kern="1200" cap="none" spc="0" normalizeH="0" baseline="0" noProof="0" dirty="0">
                <a:ln>
                  <a:noFill/>
                </a:ln>
                <a:effectLst/>
                <a:uLnTx/>
                <a:uFillTx/>
              </a:endParaRPr>
            </a:p>
          </p:txBody>
        </p:sp>
      </p:grpSp>
      <p:grpSp>
        <p:nvGrpSpPr>
          <p:cNvPr id="29" name="">
            <a:extLst>
              <a:ext uri="{FF2B5EF4-FFF2-40B4-BE49-F238E27FC236}">
                <a16:creationId xmlns:a16="http://schemas.microsoft.com/office/drawing/2014/main" id="{FB243645-CC5F-4DFF-848B-101CBA9CDE51}"/>
              </a:ext>
            </a:extLst>
          </p:cNvPr>
          <p:cNvGrpSpPr/>
          <p:nvPr/>
        </p:nvGrpSpPr>
        <p:grpSpPr>
          <a:xfrm>
            <a:off x="5969257" y="5270579"/>
            <a:ext cx="4771768" cy="1107996"/>
            <a:chOff x="5969257" y="1686268"/>
            <a:chExt cx="4771768" cy="1107996"/>
          </a:xfrm>
        </p:grpSpPr>
        <p:sp>
          <p:nvSpPr>
            <p:cNvPr id="30" name="">
              <a:extLst>
                <a:ext uri="{FF2B5EF4-FFF2-40B4-BE49-F238E27FC236}">
                  <a16:creationId xmlns:a16="http://schemas.microsoft.com/office/drawing/2014/main" id="{E90F076F-7704-4234-B562-5D7A2B6CA6CB}"/>
                </a:ext>
              </a:extLst>
            </p:cNvPr>
            <p:cNvSpPr txBox="1"/>
            <p:nvPr/>
          </p:nvSpPr>
          <p:spPr>
            <a:xfrm>
              <a:off x="5969257" y="1686268"/>
              <a:ext cx="1050289" cy="1107996"/>
            </a:xfrm>
            <a:prstGeom prst="rect">
              <a:avLst/>
            </a:prstGeom>
            <a:noFill/>
          </p:spPr>
          <p:txBody>
            <a:bodyPr wrap="none" rtlCol="0">
              <a:spAutoFit/>
            </a:bodyPr>
            <a:lstStyle/>
            <a:p>
              <a:pPr algn="r"/>
              <a:r>
                <a:rPr lang="en-US" altLang="zh-CN" sz="6600" b="1" spc="-300" dirty="0">
                  <a:solidFill>
                    <a:schemeClr val="tx1">
                      <a:lumMod val="50000"/>
                      <a:lumOff val="50000"/>
                      <a:alpha val="10000"/>
                    </a:schemeClr>
                  </a:solidFill>
                </a:rPr>
                <a:t>03</a:t>
              </a:r>
              <a:endParaRPr lang="en-GB" sz="6600" b="1" spc="-300" dirty="0">
                <a:solidFill>
                  <a:schemeClr val="tx1">
                    <a:lumMod val="50000"/>
                    <a:lumOff val="50000"/>
                    <a:alpha val="10000"/>
                  </a:schemeClr>
                </a:solidFill>
              </a:endParaRPr>
            </a:p>
          </p:txBody>
        </p:sp>
        <p:sp>
          <p:nvSpPr>
            <p:cNvPr id="31" name="">
              <a:extLst>
                <a:ext uri="{FF2B5EF4-FFF2-40B4-BE49-F238E27FC236}">
                  <a16:creationId xmlns:a16="http://schemas.microsoft.com/office/drawing/2014/main" id="{4BE0A6E9-631E-4896-A2B9-D6DF6798367C}"/>
                </a:ext>
              </a:extLst>
            </p:cNvPr>
            <p:cNvSpPr txBox="1"/>
            <p:nvPr/>
          </p:nvSpPr>
          <p:spPr>
            <a:xfrm>
              <a:off x="6953775" y="1834883"/>
              <a:ext cx="3787250" cy="461665"/>
            </a:xfrm>
            <a:prstGeom prst="rect">
              <a:avLst/>
            </a:prstGeom>
            <a:noFill/>
          </p:spPr>
          <p:txBody>
            <a:bodyPr wrap="square" rtlCol="0">
              <a:spAutoFit/>
            </a:bodyPr>
            <a:lstStyle/>
            <a:p>
              <a:r>
                <a:rPr kumimoji="0" lang="zh-CN" altLang="en-US" sz="2400" b="1" i="0" u="none" strike="noStrike" kern="1200" cap="none" spc="0" normalizeH="0" baseline="0" noProof="0" dirty="0">
                  <a:ln>
                    <a:noFill/>
                  </a:ln>
                  <a:solidFill>
                    <a:schemeClr val="accent1"/>
                  </a:solidFill>
                  <a:effectLst/>
                  <a:uLnTx/>
                  <a:uFillTx/>
                </a:rPr>
                <a:t>如何科学进行体育锻炼</a:t>
              </a:r>
              <a:endParaRPr kumimoji="0" lang="en-US" sz="2400" b="1" i="0" u="none" strike="noStrike" kern="1200" cap="none" spc="0" normalizeH="0" baseline="0" noProof="0" dirty="0">
                <a:ln>
                  <a:noFill/>
                </a:ln>
                <a:solidFill>
                  <a:schemeClr val="accent1"/>
                </a:solidFill>
                <a:effectLst/>
                <a:uLnTx/>
                <a:uFillTx/>
              </a:endParaRPr>
            </a:p>
          </p:txBody>
        </p:sp>
        <p:cxnSp>
          <p:nvCxnSpPr>
            <p:cNvPr id="32" name="">
              <a:extLst>
                <a:ext uri="{FF2B5EF4-FFF2-40B4-BE49-F238E27FC236}">
                  <a16:creationId xmlns:a16="http://schemas.microsoft.com/office/drawing/2014/main" id="{05B62CCC-74CA-4E2A-AA14-2B5B8DB125D9}"/>
                </a:ext>
              </a:extLst>
            </p:cNvPr>
            <p:cNvCxnSpPr/>
            <p:nvPr/>
          </p:nvCxnSpPr>
          <p:spPr>
            <a:xfrm>
              <a:off x="7050601" y="2345648"/>
              <a:ext cx="2307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
              <a:extLst>
                <a:ext uri="{FF2B5EF4-FFF2-40B4-BE49-F238E27FC236}">
                  <a16:creationId xmlns:a16="http://schemas.microsoft.com/office/drawing/2014/main" id="{939BB2E9-8023-402D-B0A9-504B282547FB}"/>
                </a:ext>
              </a:extLst>
            </p:cNvPr>
            <p:cNvSpPr txBox="1"/>
            <p:nvPr/>
          </p:nvSpPr>
          <p:spPr>
            <a:xfrm>
              <a:off x="6953775" y="2367077"/>
              <a:ext cx="3597008" cy="260008"/>
            </a:xfrm>
            <a:prstGeom prst="rect">
              <a:avLst/>
            </a:prstGeom>
            <a:noFill/>
          </p:spPr>
          <p:txBody>
            <a:bodyPr wrap="square" rtlCol="0">
              <a:spAutoFit/>
            </a:bodyPr>
            <a:lstStyle/>
            <a:p>
              <a:pPr>
                <a:lnSpc>
                  <a:spcPct val="120000"/>
                </a:lnSpc>
              </a:pPr>
              <a:r>
                <a:rPr kumimoji="0" lang="en-GB" sz="1000" b="0" i="0" u="none" strike="noStrike" kern="1200" cap="none" spc="0" normalizeH="0" baseline="0" noProof="0" dirty="0">
                  <a:ln>
                    <a:noFill/>
                  </a:ln>
                  <a:effectLst/>
                  <a:uLnTx/>
                  <a:uFillTx/>
                </a:rPr>
                <a:t>How to carry out physical exercises scientifically</a:t>
              </a:r>
              <a:endParaRPr kumimoji="0" lang="en-US" sz="1000" b="0" i="0" u="none" strike="noStrike" kern="1200" cap="none" spc="0" normalizeH="0" baseline="0" noProof="0" dirty="0">
                <a:ln>
                  <a:noFill/>
                </a:ln>
                <a:effectLst/>
                <a:uLnTx/>
                <a:uFillTx/>
              </a:endParaRPr>
            </a:p>
          </p:txBody>
        </p:sp>
      </p:grpSp>
    </p:spTree>
    <p:extLst>
      <p:ext uri="{BB962C8B-B14F-4D97-AF65-F5344CB8AC3E}">
        <p14:creationId xmlns:p14="http://schemas.microsoft.com/office/powerpoint/2010/main" val="314376253"/>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
            <a:extLst>
              <a:ext uri="{FF2B5EF4-FFF2-40B4-BE49-F238E27FC236}">
                <a16:creationId xmlns:a16="http://schemas.microsoft.com/office/drawing/2014/main" id="{BE6EC5C7-3559-4B5C-9773-247792BFA854}"/>
              </a:ext>
            </a:extLst>
          </p:cNvPr>
          <p:cNvSpPr>
            <a:spLocks noGrp="1"/>
          </p:cNvSpPr>
          <p:nvPr>
            <p:ph type="body" sz="quarter" idx="10"/>
          </p:nvPr>
        </p:nvSpPr>
        <p:spPr>
          <a:xfrm>
            <a:off x="3549470" y="140982"/>
            <a:ext cx="5093061" cy="5386090"/>
          </a:xfrm>
        </p:spPr>
        <p:txBody>
          <a:bodyPr/>
          <a:lstStyle/>
          <a:p>
            <a:r>
              <a:rPr lang="en-GB" dirty="0"/>
              <a:t>01</a:t>
            </a:r>
          </a:p>
        </p:txBody>
      </p:sp>
      <p:sp>
        <p:nvSpPr>
          <p:cNvPr id="2" name="">
            <a:extLst>
              <a:ext uri="{FF2B5EF4-FFF2-40B4-BE49-F238E27FC236}">
                <a16:creationId xmlns:a16="http://schemas.microsoft.com/office/drawing/2014/main" id="{D3C884DC-C58C-4D83-9157-478A0AECA002}"/>
              </a:ext>
            </a:extLst>
          </p:cNvPr>
          <p:cNvSpPr>
            <a:spLocks noGrp="1"/>
          </p:cNvSpPr>
          <p:nvPr>
            <p:ph type="title"/>
          </p:nvPr>
        </p:nvSpPr>
        <p:spPr>
          <a:xfrm>
            <a:off x="3257448" y="4166598"/>
            <a:ext cx="5677105" cy="480131"/>
          </a:xfrm>
        </p:spPr>
        <p:txBody>
          <a:bodyPr/>
          <a:lstStyle/>
          <a:p>
            <a:r>
              <a:rPr lang="zh-CN" altLang="en-US" dirty="0"/>
              <a:t>体育与健康课程</a:t>
            </a:r>
          </a:p>
        </p:txBody>
      </p:sp>
      <p:sp>
        <p:nvSpPr>
          <p:cNvPr id="3" name="">
            <a:extLst>
              <a:ext uri="{FF2B5EF4-FFF2-40B4-BE49-F238E27FC236}">
                <a16:creationId xmlns:a16="http://schemas.microsoft.com/office/drawing/2014/main" id="{378DAE95-7127-4F51-9451-9FE7A2833B8B}"/>
              </a:ext>
            </a:extLst>
          </p:cNvPr>
          <p:cNvSpPr>
            <a:spLocks noGrp="1"/>
          </p:cNvSpPr>
          <p:nvPr>
            <p:ph type="body" idx="1"/>
          </p:nvPr>
        </p:nvSpPr>
        <p:spPr>
          <a:xfrm>
            <a:off x="3257448" y="4927272"/>
            <a:ext cx="5677105" cy="313932"/>
          </a:xfrm>
        </p:spPr>
        <p:txBody>
          <a:bodyPr/>
          <a:lstStyle/>
          <a:p>
            <a:pPr lvl="0"/>
            <a:r>
              <a:rPr lang="en-GB" altLang="zh-CN" dirty="0"/>
              <a:t>Physical education and health curriculum</a:t>
            </a:r>
          </a:p>
        </p:txBody>
      </p:sp>
    </p:spTree>
    <p:extLst>
      <p:ext uri="{BB962C8B-B14F-4D97-AF65-F5344CB8AC3E}">
        <p14:creationId xmlns:p14="http://schemas.microsoft.com/office/powerpoint/2010/main" val="2267038309"/>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
            <a:extLst>
              <a:ext uri="{FF2B5EF4-FFF2-40B4-BE49-F238E27FC236}">
                <a16:creationId xmlns:a16="http://schemas.microsoft.com/office/drawing/2014/main" id="{3C793A3B-1353-463A-B619-99F95A959FB3}"/>
              </a:ext>
            </a:extLst>
          </p:cNvPr>
          <p:cNvSpPr>
            <a:spLocks noGrp="1"/>
          </p:cNvSpPr>
          <p:nvPr>
            <p:ph type="title"/>
          </p:nvPr>
        </p:nvSpPr>
        <p:spPr/>
        <p:txBody>
          <a:bodyPr/>
          <a:lstStyle/>
          <a:p>
            <a:r>
              <a:rPr lang="zh-CN" altLang="en-US" dirty="0"/>
              <a:t>体育的概述</a:t>
            </a:r>
            <a:endParaRPr lang="en-GB" dirty="0"/>
          </a:p>
        </p:txBody>
      </p:sp>
      <p:sp>
        <p:nvSpPr>
          <p:cNvPr id="6" name="">
            <a:extLst>
              <a:ext uri="{FF2B5EF4-FFF2-40B4-BE49-F238E27FC236}">
                <a16:creationId xmlns:a16="http://schemas.microsoft.com/office/drawing/2014/main" id="{6971CA3C-7FBC-45F9-A7B6-97829D4F5278}"/>
              </a:ext>
            </a:extLst>
          </p:cNvPr>
          <p:cNvSpPr/>
          <p:nvPr/>
        </p:nvSpPr>
        <p:spPr>
          <a:xfrm>
            <a:off x="0" y="0"/>
            <a:ext cx="3381375" cy="685800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
            <a:extLst>
              <a:ext uri="{FF2B5EF4-FFF2-40B4-BE49-F238E27FC236}">
                <a16:creationId xmlns:a16="http://schemas.microsoft.com/office/drawing/2014/main" id="{43990E19-E95B-4C32-B1AA-BEB61E329405}"/>
              </a:ext>
            </a:extLst>
          </p:cNvPr>
          <p:cNvSpPr/>
          <p:nvPr/>
        </p:nvSpPr>
        <p:spPr>
          <a:xfrm>
            <a:off x="6096000" y="1301750"/>
            <a:ext cx="5422897" cy="4345200"/>
          </a:xfrm>
          <a:prstGeom prst="rect">
            <a:avLst/>
          </a:prstGeom>
          <a:blipFill>
            <a:blip r:embed="rId2" cstate="screen">
              <a:grayscl/>
              <a:extLst>
                <a:ext uri="{28A0092B-C50C-407E-A947-70E740481C1C}">
                  <a14:useLocalDpi xmlns:a14="http://schemas.microsoft.com/office/drawing/2010/main"/>
                </a:ext>
              </a:extLst>
            </a:blip>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
            <a:extLst>
              <a:ext uri="{FF2B5EF4-FFF2-40B4-BE49-F238E27FC236}">
                <a16:creationId xmlns:a16="http://schemas.microsoft.com/office/drawing/2014/main" id="{715FE618-F1C6-43EC-BD8C-CBF43F24823E}"/>
              </a:ext>
            </a:extLst>
          </p:cNvPr>
          <p:cNvSpPr txBox="1"/>
          <p:nvPr/>
        </p:nvSpPr>
        <p:spPr>
          <a:xfrm>
            <a:off x="1536256" y="4508154"/>
            <a:ext cx="3998955" cy="1167371"/>
          </a:xfrm>
          <a:prstGeom prst="rect">
            <a:avLst/>
          </a:prstGeom>
          <a:noFill/>
          <a:ln>
            <a:noFill/>
          </a:ln>
        </p:spPr>
        <p:txBody>
          <a:bodyPr wrap="square" lIns="91440" tIns="45720" rIns="91440" bIns="45720" anchor="t" anchorCtr="0">
            <a:spAutoFit/>
          </a:bodyPr>
          <a:lstStyle/>
          <a:p>
            <a:pPr marL="0" marR="0" lvl="0" indent="0" defTabSz="913765" rtl="0" eaLnBrk="1" fontAlgn="auto" latinLnBrk="0" hangingPunct="1">
              <a:lnSpc>
                <a:spcPct val="150000"/>
              </a:lnSpc>
              <a:spcBef>
                <a:spcPts val="0"/>
              </a:spcBef>
              <a:spcAft>
                <a:spcPts val="0"/>
              </a:spcAft>
              <a:buClrTx/>
              <a:buSzPct val="25000"/>
              <a:buFontTx/>
              <a:buNone/>
              <a:defRPr/>
            </a:pPr>
            <a:r>
              <a:rPr kumimoji="0" lang="zh-CN" altLang="en-US" sz="1200" b="0" i="0" u="none" strike="noStrike" kern="1200" cap="none" spc="0" normalizeH="0" baseline="0" noProof="0" dirty="0">
                <a:ln>
                  <a:noFill/>
                </a:ln>
                <a:effectLst/>
                <a:uLnTx/>
                <a:uFillTx/>
              </a:rPr>
              <a:t>是一种复杂的社会文化现象，它以身体与智力活动为基本手段，根据人体生长发育、技能形成等规律，达到促进全面发育、增强体质、提高运动能力等的一种有意识、有目的、有组织的社会活动。</a:t>
            </a:r>
            <a:endParaRPr kumimoji="0" lang="en-US" altLang="zh-CN" sz="1200" b="0" i="0" u="none" strike="noStrike" kern="1200" cap="none" spc="0" normalizeH="0" baseline="0" noProof="0" dirty="0">
              <a:ln>
                <a:noFill/>
              </a:ln>
              <a:effectLst/>
              <a:uLnTx/>
              <a:uFillTx/>
            </a:endParaRPr>
          </a:p>
        </p:txBody>
      </p:sp>
      <p:sp>
        <p:nvSpPr>
          <p:cNvPr id="11" name="">
            <a:extLst>
              <a:ext uri="{FF2B5EF4-FFF2-40B4-BE49-F238E27FC236}">
                <a16:creationId xmlns:a16="http://schemas.microsoft.com/office/drawing/2014/main" id="{511649BB-1F0A-4F55-AFDD-B3A1EAC8CDE2}"/>
              </a:ext>
            </a:extLst>
          </p:cNvPr>
          <p:cNvSpPr txBox="1"/>
          <p:nvPr/>
        </p:nvSpPr>
        <p:spPr>
          <a:xfrm>
            <a:off x="598851" y="4586124"/>
            <a:ext cx="338554" cy="1089401"/>
          </a:xfrm>
          <a:prstGeom prst="rect">
            <a:avLst/>
          </a:prstGeom>
          <a:noFill/>
        </p:spPr>
        <p:txBody>
          <a:bodyPr vert="eaVert" wrap="none" rtlCol="0">
            <a:spAutoFit/>
          </a:bodyPr>
          <a:lstStyle/>
          <a:p>
            <a:r>
              <a:rPr lang="en-US" altLang="zh-CN" sz="1000" dirty="0">
                <a:solidFill>
                  <a:schemeClr val="accent1"/>
                </a:solidFill>
              </a:rPr>
              <a:t>Sports and health</a:t>
            </a:r>
          </a:p>
        </p:txBody>
      </p:sp>
      <p:cxnSp>
        <p:nvCxnSpPr>
          <p:cNvPr id="14" name="">
            <a:extLst>
              <a:ext uri="{FF2B5EF4-FFF2-40B4-BE49-F238E27FC236}">
                <a16:creationId xmlns:a16="http://schemas.microsoft.com/office/drawing/2014/main" id="{151F0514-AA20-48E3-BF12-5F39CFC26C95}"/>
              </a:ext>
            </a:extLst>
          </p:cNvPr>
          <p:cNvCxnSpPr>
            <a:cxnSpLocks/>
          </p:cNvCxnSpPr>
          <p:nvPr/>
        </p:nvCxnSpPr>
        <p:spPr>
          <a:xfrm flipH="1">
            <a:off x="1634571" y="4115751"/>
            <a:ext cx="673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449744"/>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a:extLst>
              <a:ext uri="{FF2B5EF4-FFF2-40B4-BE49-F238E27FC236}">
                <a16:creationId xmlns:a16="http://schemas.microsoft.com/office/drawing/2014/main" id="{1A359A91-0752-4D44-B162-0174718BD264}"/>
              </a:ext>
            </a:extLst>
          </p:cNvPr>
          <p:cNvSpPr>
            <a:spLocks noGrp="1"/>
          </p:cNvSpPr>
          <p:nvPr>
            <p:ph type="title"/>
          </p:nvPr>
        </p:nvSpPr>
        <p:spPr/>
        <p:txBody>
          <a:bodyPr/>
          <a:lstStyle/>
          <a:p>
            <a:r>
              <a:rPr lang="zh-CN" altLang="en-US" dirty="0"/>
              <a:t>体育分类</a:t>
            </a:r>
            <a:endParaRPr lang="en-GB" dirty="0"/>
          </a:p>
        </p:txBody>
      </p:sp>
      <p:grpSp>
        <p:nvGrpSpPr>
          <p:cNvPr id="36" name="">
            <a:extLst>
              <a:ext uri="{FF2B5EF4-FFF2-40B4-BE49-F238E27FC236}">
                <a16:creationId xmlns:a16="http://schemas.microsoft.com/office/drawing/2014/main" id="{5BF79694-ECC8-420B-985A-81C89417F08C}"/>
              </a:ext>
            </a:extLst>
          </p:cNvPr>
          <p:cNvGrpSpPr/>
          <p:nvPr/>
        </p:nvGrpSpPr>
        <p:grpSpPr>
          <a:xfrm>
            <a:off x="3281150" y="1130300"/>
            <a:ext cx="8262091" cy="4880459"/>
            <a:chOff x="3281150" y="1130300"/>
            <a:chExt cx="8262091" cy="4880459"/>
          </a:xfrm>
        </p:grpSpPr>
        <p:grpSp>
          <p:nvGrpSpPr>
            <p:cNvPr id="25" name="">
              <a:extLst>
                <a:ext uri="{FF2B5EF4-FFF2-40B4-BE49-F238E27FC236}">
                  <a16:creationId xmlns:a16="http://schemas.microsoft.com/office/drawing/2014/main" id="{21661249-BBD9-4448-8CC0-E76D3B84CCC8}"/>
                </a:ext>
              </a:extLst>
            </p:cNvPr>
            <p:cNvGrpSpPr/>
            <p:nvPr/>
          </p:nvGrpSpPr>
          <p:grpSpPr>
            <a:xfrm>
              <a:off x="3281150" y="1130300"/>
              <a:ext cx="2832841" cy="4880459"/>
              <a:chOff x="3281150" y="1130300"/>
              <a:chExt cx="2832841" cy="4880459"/>
            </a:xfrm>
          </p:grpSpPr>
          <p:sp>
            <p:nvSpPr>
              <p:cNvPr id="7" name="">
                <a:extLst>
                  <a:ext uri="{FF2B5EF4-FFF2-40B4-BE49-F238E27FC236}">
                    <a16:creationId xmlns:a16="http://schemas.microsoft.com/office/drawing/2014/main" id="{9EEA8A95-C8E6-4842-B24C-56CCF1F00117}"/>
                  </a:ext>
                </a:extLst>
              </p:cNvPr>
              <p:cNvSpPr/>
              <p:nvPr/>
            </p:nvSpPr>
            <p:spPr>
              <a:xfrm>
                <a:off x="3384882" y="1130300"/>
                <a:ext cx="2700375" cy="3937000"/>
              </a:xfrm>
              <a:prstGeom prst="rect">
                <a:avLst/>
              </a:prstGeom>
              <a:blipFill>
                <a:blip r:embed="rId2" cstate="screen">
                  <a:grayscl/>
                  <a:extLst>
                    <a:ext uri="{28A0092B-C50C-407E-A947-70E740481C1C}">
                      <a14:useLocalDpi xmlns:a14="http://schemas.microsoft.com/office/drawing/2010/main"/>
                    </a:ext>
                  </a:extLst>
                </a:blip>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
                <a:extLst>
                  <a:ext uri="{FF2B5EF4-FFF2-40B4-BE49-F238E27FC236}">
                    <a16:creationId xmlns:a16="http://schemas.microsoft.com/office/drawing/2014/main" id="{F40A9052-DD58-45E7-B6D5-1BAF0EABBA31}"/>
                  </a:ext>
                </a:extLst>
              </p:cNvPr>
              <p:cNvSpPr txBox="1"/>
              <p:nvPr/>
            </p:nvSpPr>
            <p:spPr>
              <a:xfrm>
                <a:off x="3281150" y="5214362"/>
                <a:ext cx="2832840" cy="307777"/>
              </a:xfrm>
              <a:prstGeom prst="rect">
                <a:avLst/>
              </a:prstGeom>
              <a:noFill/>
            </p:spPr>
            <p:txBody>
              <a:bodyPr wrap="square" rtlCol="0">
                <a:spAutoFit/>
              </a:bodyPr>
              <a:lstStyle/>
              <a:p>
                <a:r>
                  <a:rPr kumimoji="0" lang="zh-CN" altLang="en-US" sz="1400" b="1" i="0" u="none" strike="noStrike" kern="1200" cap="none" spc="0" normalizeH="0" baseline="0" noProof="0" dirty="0">
                    <a:ln>
                      <a:noFill/>
                    </a:ln>
                    <a:solidFill>
                      <a:schemeClr val="accent1"/>
                    </a:solidFill>
                    <a:effectLst/>
                    <a:uLnTx/>
                    <a:uFillTx/>
                  </a:rPr>
                  <a:t>大众体育</a:t>
                </a:r>
                <a:endParaRPr kumimoji="0" lang="en-US" sz="1400" b="1" i="0" u="none" strike="noStrike" kern="1200" cap="none" spc="0" normalizeH="0" baseline="0" noProof="0" dirty="0">
                  <a:ln>
                    <a:noFill/>
                  </a:ln>
                  <a:solidFill>
                    <a:schemeClr val="accent1"/>
                  </a:solidFill>
                  <a:effectLst/>
                  <a:uLnTx/>
                  <a:uFillTx/>
                </a:endParaRPr>
              </a:p>
            </p:txBody>
          </p:sp>
          <p:sp>
            <p:nvSpPr>
              <p:cNvPr id="10" name="">
                <a:extLst>
                  <a:ext uri="{FF2B5EF4-FFF2-40B4-BE49-F238E27FC236}">
                    <a16:creationId xmlns:a16="http://schemas.microsoft.com/office/drawing/2014/main" id="{4898659F-85CB-4CB0-BE1F-A6AD9B1DF6CF}"/>
                  </a:ext>
                </a:extLst>
              </p:cNvPr>
              <p:cNvSpPr txBox="1"/>
              <p:nvPr/>
            </p:nvSpPr>
            <p:spPr>
              <a:xfrm>
                <a:off x="3281153" y="5564996"/>
                <a:ext cx="2832838" cy="445763"/>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大众体育赛事活动具有区别于职业体育赛事活动和观赏性体育赛事活动的独特属性。</a:t>
                </a:r>
                <a:endParaRPr kumimoji="0" lang="en-US" sz="1000" b="0" i="0" u="none" strike="noStrike" kern="1200" cap="none" spc="0" normalizeH="0" baseline="0" noProof="0" dirty="0">
                  <a:ln>
                    <a:noFill/>
                  </a:ln>
                  <a:effectLst/>
                  <a:uLnTx/>
                  <a:uFillTx/>
                </a:endParaRPr>
              </a:p>
            </p:txBody>
          </p:sp>
          <p:cxnSp>
            <p:nvCxnSpPr>
              <p:cNvPr id="23" name="">
                <a:extLst>
                  <a:ext uri="{FF2B5EF4-FFF2-40B4-BE49-F238E27FC236}">
                    <a16:creationId xmlns:a16="http://schemas.microsoft.com/office/drawing/2014/main" id="{49917229-E6F1-4FDD-A918-CEC98826CC36}"/>
                  </a:ext>
                </a:extLst>
              </p:cNvPr>
              <p:cNvCxnSpPr>
                <a:cxnSpLocks/>
              </p:cNvCxnSpPr>
              <p:nvPr/>
            </p:nvCxnSpPr>
            <p:spPr>
              <a:xfrm flipH="1">
                <a:off x="3384883" y="5556831"/>
                <a:ext cx="3084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
              <a:extLst>
                <a:ext uri="{FF2B5EF4-FFF2-40B4-BE49-F238E27FC236}">
                  <a16:creationId xmlns:a16="http://schemas.microsoft.com/office/drawing/2014/main" id="{4FFB82F1-4E49-4FC1-996E-D51DF7E4714F}"/>
                </a:ext>
              </a:extLst>
            </p:cNvPr>
            <p:cNvGrpSpPr/>
            <p:nvPr/>
          </p:nvGrpSpPr>
          <p:grpSpPr>
            <a:xfrm>
              <a:off x="5995775" y="1130300"/>
              <a:ext cx="2832841" cy="4880459"/>
              <a:chOff x="3281150" y="1130300"/>
              <a:chExt cx="2832841" cy="4880459"/>
            </a:xfrm>
          </p:grpSpPr>
          <p:sp>
            <p:nvSpPr>
              <p:cNvPr id="27" name="">
                <a:extLst>
                  <a:ext uri="{FF2B5EF4-FFF2-40B4-BE49-F238E27FC236}">
                    <a16:creationId xmlns:a16="http://schemas.microsoft.com/office/drawing/2014/main" id="{F019815F-A972-4647-9873-23FBF74CEF07}"/>
                  </a:ext>
                </a:extLst>
              </p:cNvPr>
              <p:cNvSpPr/>
              <p:nvPr/>
            </p:nvSpPr>
            <p:spPr>
              <a:xfrm>
                <a:off x="3384882" y="1130300"/>
                <a:ext cx="2700375" cy="3937000"/>
              </a:xfrm>
              <a:prstGeom prst="rect">
                <a:avLst/>
              </a:prstGeom>
              <a:blipFill>
                <a:blip r:embed="rId3" cstate="screen">
                  <a:grayscl/>
                  <a:extLst>
                    <a:ext uri="{28A0092B-C50C-407E-A947-70E740481C1C}">
                      <a14:useLocalDpi xmlns:a14="http://schemas.microsoft.com/office/drawing/2010/main"/>
                    </a:ext>
                  </a:extLst>
                </a:blip>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8" name="">
                <a:extLst>
                  <a:ext uri="{FF2B5EF4-FFF2-40B4-BE49-F238E27FC236}">
                    <a16:creationId xmlns:a16="http://schemas.microsoft.com/office/drawing/2014/main" id="{F1A2DF43-96B5-4CF6-8CC5-3036095461E6}"/>
                  </a:ext>
                </a:extLst>
              </p:cNvPr>
              <p:cNvSpPr txBox="1"/>
              <p:nvPr/>
            </p:nvSpPr>
            <p:spPr>
              <a:xfrm>
                <a:off x="3281150" y="5214362"/>
                <a:ext cx="2832840" cy="307777"/>
              </a:xfrm>
              <a:prstGeom prst="rect">
                <a:avLst/>
              </a:prstGeom>
              <a:noFill/>
            </p:spPr>
            <p:txBody>
              <a:bodyPr wrap="square" rtlCol="0">
                <a:spAutoFit/>
              </a:bodyPr>
              <a:lstStyle/>
              <a:p>
                <a:r>
                  <a:rPr kumimoji="0" lang="zh-CN" altLang="en-US" sz="1400" b="1" i="0" u="none" strike="noStrike" kern="1200" cap="none" spc="0" normalizeH="0" baseline="0" noProof="0" dirty="0">
                    <a:ln>
                      <a:noFill/>
                    </a:ln>
                    <a:solidFill>
                      <a:schemeClr val="accent1"/>
                    </a:solidFill>
                    <a:effectLst/>
                    <a:uLnTx/>
                    <a:uFillTx/>
                  </a:rPr>
                  <a:t>专业体育</a:t>
                </a:r>
                <a:endParaRPr kumimoji="0" lang="en-US" sz="1400" b="1" i="0" u="none" strike="noStrike" kern="1200" cap="none" spc="0" normalizeH="0" baseline="0" noProof="0" dirty="0">
                  <a:ln>
                    <a:noFill/>
                  </a:ln>
                  <a:solidFill>
                    <a:schemeClr val="accent1"/>
                  </a:solidFill>
                  <a:effectLst/>
                  <a:uLnTx/>
                  <a:uFillTx/>
                </a:endParaRPr>
              </a:p>
            </p:txBody>
          </p:sp>
          <p:sp>
            <p:nvSpPr>
              <p:cNvPr id="29" name="">
                <a:extLst>
                  <a:ext uri="{FF2B5EF4-FFF2-40B4-BE49-F238E27FC236}">
                    <a16:creationId xmlns:a16="http://schemas.microsoft.com/office/drawing/2014/main" id="{8ED89B1E-EA3B-43BE-BDCD-0B092C38E1B7}"/>
                  </a:ext>
                </a:extLst>
              </p:cNvPr>
              <p:cNvSpPr txBox="1"/>
              <p:nvPr/>
            </p:nvSpPr>
            <p:spPr>
              <a:xfrm>
                <a:off x="3281153" y="5564996"/>
                <a:ext cx="2832838" cy="445763"/>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专业运动人士进行的体育叫做专业体育。他们以后的事业方向大致为职业运动员。</a:t>
                </a:r>
                <a:endParaRPr kumimoji="0" lang="en-US" sz="1000" b="0" i="0" u="none" strike="noStrike" kern="1200" cap="none" spc="0" normalizeH="0" baseline="0" noProof="0" dirty="0">
                  <a:ln>
                    <a:noFill/>
                  </a:ln>
                  <a:effectLst/>
                  <a:uLnTx/>
                  <a:uFillTx/>
                </a:endParaRPr>
              </a:p>
            </p:txBody>
          </p:sp>
          <p:cxnSp>
            <p:nvCxnSpPr>
              <p:cNvPr id="30" name="">
                <a:extLst>
                  <a:ext uri="{FF2B5EF4-FFF2-40B4-BE49-F238E27FC236}">
                    <a16:creationId xmlns:a16="http://schemas.microsoft.com/office/drawing/2014/main" id="{F8F4A47E-A189-4A40-A1D1-A1B1F020495C}"/>
                  </a:ext>
                </a:extLst>
              </p:cNvPr>
              <p:cNvCxnSpPr>
                <a:cxnSpLocks/>
              </p:cNvCxnSpPr>
              <p:nvPr/>
            </p:nvCxnSpPr>
            <p:spPr>
              <a:xfrm flipH="1">
                <a:off x="3384883" y="5556831"/>
                <a:ext cx="3084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
              <a:extLst>
                <a:ext uri="{FF2B5EF4-FFF2-40B4-BE49-F238E27FC236}">
                  <a16:creationId xmlns:a16="http://schemas.microsoft.com/office/drawing/2014/main" id="{3AD623D2-DE92-47E3-8F03-FD722D537788}"/>
                </a:ext>
              </a:extLst>
            </p:cNvPr>
            <p:cNvGrpSpPr/>
            <p:nvPr/>
          </p:nvGrpSpPr>
          <p:grpSpPr>
            <a:xfrm>
              <a:off x="8710400" y="1130300"/>
              <a:ext cx="2832841" cy="4880459"/>
              <a:chOff x="3281150" y="1130300"/>
              <a:chExt cx="2832841" cy="4880459"/>
            </a:xfrm>
          </p:grpSpPr>
          <p:sp>
            <p:nvSpPr>
              <p:cNvPr id="32" name="">
                <a:extLst>
                  <a:ext uri="{FF2B5EF4-FFF2-40B4-BE49-F238E27FC236}">
                    <a16:creationId xmlns:a16="http://schemas.microsoft.com/office/drawing/2014/main" id="{F006C1F3-37E1-4309-BB4F-0B5CBCA33A09}"/>
                  </a:ext>
                </a:extLst>
              </p:cNvPr>
              <p:cNvSpPr/>
              <p:nvPr/>
            </p:nvSpPr>
            <p:spPr>
              <a:xfrm>
                <a:off x="3384882" y="1130300"/>
                <a:ext cx="2700375" cy="3937000"/>
              </a:xfrm>
              <a:prstGeom prst="rect">
                <a:avLst/>
              </a:prstGeom>
              <a:blipFill>
                <a:blip r:embed="rId4" cstate="screen">
                  <a:grayscl/>
                  <a:extLst>
                    <a:ext uri="{28A0092B-C50C-407E-A947-70E740481C1C}">
                      <a14:useLocalDpi xmlns:a14="http://schemas.microsoft.com/office/drawing/2010/main"/>
                    </a:ext>
                  </a:extLst>
                </a:blip>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
                <a:extLst>
                  <a:ext uri="{FF2B5EF4-FFF2-40B4-BE49-F238E27FC236}">
                    <a16:creationId xmlns:a16="http://schemas.microsoft.com/office/drawing/2014/main" id="{432C5A87-7F5C-445C-B83A-AB70F761DF5E}"/>
                  </a:ext>
                </a:extLst>
              </p:cNvPr>
              <p:cNvSpPr txBox="1"/>
              <p:nvPr/>
            </p:nvSpPr>
            <p:spPr>
              <a:xfrm>
                <a:off x="3281150" y="5214362"/>
                <a:ext cx="2832840" cy="307777"/>
              </a:xfrm>
              <a:prstGeom prst="rect">
                <a:avLst/>
              </a:prstGeom>
              <a:noFill/>
            </p:spPr>
            <p:txBody>
              <a:bodyPr wrap="square" rtlCol="0">
                <a:spAutoFit/>
              </a:bodyPr>
              <a:lstStyle/>
              <a:p>
                <a:r>
                  <a:rPr kumimoji="0" lang="zh-CN" altLang="en-US" sz="1400" b="1" i="0" u="none" strike="noStrike" kern="1200" cap="none" spc="0" normalizeH="0" baseline="0" noProof="0" dirty="0">
                    <a:ln>
                      <a:noFill/>
                    </a:ln>
                    <a:solidFill>
                      <a:schemeClr val="accent1"/>
                    </a:solidFill>
                    <a:effectLst/>
                    <a:uLnTx/>
                    <a:uFillTx/>
                  </a:rPr>
                  <a:t>学校体育</a:t>
                </a:r>
                <a:endParaRPr kumimoji="0" lang="en-US" sz="1400" b="1" i="0" u="none" strike="noStrike" kern="1200" cap="none" spc="0" normalizeH="0" baseline="0" noProof="0" dirty="0">
                  <a:ln>
                    <a:noFill/>
                  </a:ln>
                  <a:solidFill>
                    <a:schemeClr val="accent1"/>
                  </a:solidFill>
                  <a:effectLst/>
                  <a:uLnTx/>
                  <a:uFillTx/>
                </a:endParaRPr>
              </a:p>
            </p:txBody>
          </p:sp>
          <p:sp>
            <p:nvSpPr>
              <p:cNvPr id="34" name="">
                <a:extLst>
                  <a:ext uri="{FF2B5EF4-FFF2-40B4-BE49-F238E27FC236}">
                    <a16:creationId xmlns:a16="http://schemas.microsoft.com/office/drawing/2014/main" id="{6C2F6CC8-85A2-47BF-AF3E-5A1DA38A2701}"/>
                  </a:ext>
                </a:extLst>
              </p:cNvPr>
              <p:cNvSpPr txBox="1"/>
              <p:nvPr/>
            </p:nvSpPr>
            <p:spPr>
              <a:xfrm>
                <a:off x="3281153" y="5564996"/>
                <a:ext cx="2832838" cy="445763"/>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学校体育是指以在校学生为参与主体的体育活动。为了启蒙和加强在校学生的身体机能。</a:t>
                </a:r>
                <a:endParaRPr kumimoji="0" lang="en-US" sz="1000" b="0" i="0" u="none" strike="noStrike" kern="1200" cap="none" spc="0" normalizeH="0" baseline="0" noProof="0" dirty="0">
                  <a:ln>
                    <a:noFill/>
                  </a:ln>
                  <a:effectLst/>
                  <a:uLnTx/>
                  <a:uFillTx/>
                </a:endParaRPr>
              </a:p>
            </p:txBody>
          </p:sp>
          <p:cxnSp>
            <p:nvCxnSpPr>
              <p:cNvPr id="35" name="">
                <a:extLst>
                  <a:ext uri="{FF2B5EF4-FFF2-40B4-BE49-F238E27FC236}">
                    <a16:creationId xmlns:a16="http://schemas.microsoft.com/office/drawing/2014/main" id="{408C780A-9D9F-4B45-AD5A-ECA3281B8084}"/>
                  </a:ext>
                </a:extLst>
              </p:cNvPr>
              <p:cNvCxnSpPr>
                <a:cxnSpLocks/>
              </p:cNvCxnSpPr>
              <p:nvPr/>
            </p:nvCxnSpPr>
            <p:spPr>
              <a:xfrm flipH="1">
                <a:off x="3384883" y="5556831"/>
                <a:ext cx="3084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6529562"/>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a:extLst>
              <a:ext uri="{FF2B5EF4-FFF2-40B4-BE49-F238E27FC236}">
                <a16:creationId xmlns:a16="http://schemas.microsoft.com/office/drawing/2014/main" id="{1A359A91-0752-4D44-B162-0174718BD264}"/>
              </a:ext>
            </a:extLst>
          </p:cNvPr>
          <p:cNvSpPr>
            <a:spLocks noGrp="1"/>
          </p:cNvSpPr>
          <p:nvPr>
            <p:ph type="title"/>
          </p:nvPr>
        </p:nvSpPr>
        <p:spPr/>
        <p:txBody>
          <a:bodyPr/>
          <a:lstStyle/>
          <a:p>
            <a:r>
              <a:rPr lang="zh-CN" altLang="en-US" dirty="0"/>
              <a:t>体育分类</a:t>
            </a:r>
            <a:endParaRPr lang="en-GB" dirty="0"/>
          </a:p>
        </p:txBody>
      </p:sp>
      <p:sp>
        <p:nvSpPr>
          <p:cNvPr id="22" name="">
            <a:extLst>
              <a:ext uri="{FF2B5EF4-FFF2-40B4-BE49-F238E27FC236}">
                <a16:creationId xmlns:a16="http://schemas.microsoft.com/office/drawing/2014/main" id="{E730907E-4CA8-4966-A15C-F112E614FA66}"/>
              </a:ext>
            </a:extLst>
          </p:cNvPr>
          <p:cNvSpPr/>
          <p:nvPr/>
        </p:nvSpPr>
        <p:spPr>
          <a:xfrm>
            <a:off x="3388208" y="2145018"/>
            <a:ext cx="2494172" cy="1304925"/>
          </a:xfrm>
          <a:prstGeom prst="rect">
            <a:avLst/>
          </a:prstGeom>
          <a:blipFill>
            <a:blip r:embed="rId2" cstate="screen">
              <a:grayscl/>
              <a:extLst>
                <a:ext uri="{28A0092B-C50C-407E-A947-70E740481C1C}">
                  <a14:useLocalDpi xmlns:a14="http://schemas.microsoft.com/office/drawing/2010/main"/>
                </a:ext>
              </a:extLst>
            </a:blip>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
            <a:extLst>
              <a:ext uri="{FF2B5EF4-FFF2-40B4-BE49-F238E27FC236}">
                <a16:creationId xmlns:a16="http://schemas.microsoft.com/office/drawing/2014/main" id="{467AFE9D-C919-4897-ACF1-9B6D91D15AB8}"/>
              </a:ext>
            </a:extLst>
          </p:cNvPr>
          <p:cNvSpPr txBox="1"/>
          <p:nvPr/>
        </p:nvSpPr>
        <p:spPr>
          <a:xfrm>
            <a:off x="3276600" y="3478960"/>
            <a:ext cx="2603044" cy="307777"/>
          </a:xfrm>
          <a:prstGeom prst="rect">
            <a:avLst/>
          </a:prstGeom>
          <a:noFill/>
        </p:spPr>
        <p:txBody>
          <a:bodyPr wrap="square" rtlCol="0">
            <a:spAutoFit/>
          </a:bodyPr>
          <a:lstStyle/>
          <a:p>
            <a:r>
              <a:rPr kumimoji="0" lang="zh-CN" altLang="en-US" sz="1400" b="1" i="0" u="none" strike="noStrike" kern="1200" cap="none" spc="0" normalizeH="0" baseline="0" noProof="0" dirty="0">
                <a:ln>
                  <a:noFill/>
                </a:ln>
                <a:effectLst/>
                <a:uLnTx/>
                <a:uFillTx/>
              </a:rPr>
              <a:t>田径运动</a:t>
            </a:r>
            <a:endParaRPr kumimoji="0" lang="en-US" sz="1400" b="1" i="0" u="none" strike="noStrike" kern="1200" cap="none" spc="0" normalizeH="0" baseline="0" noProof="0" dirty="0">
              <a:ln>
                <a:noFill/>
              </a:ln>
              <a:effectLst/>
              <a:uLnTx/>
              <a:uFillTx/>
            </a:endParaRPr>
          </a:p>
        </p:txBody>
      </p:sp>
      <p:cxnSp>
        <p:nvCxnSpPr>
          <p:cNvPr id="36" name="">
            <a:extLst>
              <a:ext uri="{FF2B5EF4-FFF2-40B4-BE49-F238E27FC236}">
                <a16:creationId xmlns:a16="http://schemas.microsoft.com/office/drawing/2014/main" id="{37FA743D-6C7C-4971-96B6-4C2494BB9FA1}"/>
              </a:ext>
            </a:extLst>
          </p:cNvPr>
          <p:cNvCxnSpPr/>
          <p:nvPr/>
        </p:nvCxnSpPr>
        <p:spPr>
          <a:xfrm>
            <a:off x="3387885" y="3808165"/>
            <a:ext cx="2652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
            <a:extLst>
              <a:ext uri="{FF2B5EF4-FFF2-40B4-BE49-F238E27FC236}">
                <a16:creationId xmlns:a16="http://schemas.microsoft.com/office/drawing/2014/main" id="{DA850DA5-2627-4FBC-8D2B-CCC933ADC3EF}"/>
              </a:ext>
            </a:extLst>
          </p:cNvPr>
          <p:cNvSpPr txBox="1"/>
          <p:nvPr/>
        </p:nvSpPr>
        <p:spPr>
          <a:xfrm>
            <a:off x="3276603" y="3829594"/>
            <a:ext cx="2603041" cy="260008"/>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各项运动的基础</a:t>
            </a:r>
            <a:endParaRPr kumimoji="0" lang="en-GB" sz="1000" b="0" i="0" u="none" strike="noStrike" kern="1200" cap="none" spc="0" normalizeH="0" baseline="0" noProof="0" dirty="0">
              <a:ln>
                <a:noFill/>
              </a:ln>
              <a:effectLst/>
              <a:uLnTx/>
              <a:uFillTx/>
            </a:endParaRPr>
          </a:p>
        </p:txBody>
      </p:sp>
      <p:sp>
        <p:nvSpPr>
          <p:cNvPr id="38" name="">
            <a:extLst>
              <a:ext uri="{FF2B5EF4-FFF2-40B4-BE49-F238E27FC236}">
                <a16:creationId xmlns:a16="http://schemas.microsoft.com/office/drawing/2014/main" id="{A43F8DDF-313A-496B-95C7-818F3E0354CF}"/>
              </a:ext>
            </a:extLst>
          </p:cNvPr>
          <p:cNvSpPr/>
          <p:nvPr/>
        </p:nvSpPr>
        <p:spPr>
          <a:xfrm>
            <a:off x="3388208" y="4242546"/>
            <a:ext cx="2494172" cy="1304925"/>
          </a:xfrm>
          <a:prstGeom prst="rect">
            <a:avLst/>
          </a:prstGeom>
          <a:blipFill>
            <a:blip r:embed="rId3" cstate="screen">
              <a:grayscl/>
              <a:extLst>
                <a:ext uri="{28A0092B-C50C-407E-A947-70E740481C1C}">
                  <a14:useLocalDpi xmlns:a14="http://schemas.microsoft.com/office/drawing/2010/main"/>
                </a:ext>
              </a:extLst>
            </a:blip>
            <a:srcRect/>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9" name="">
            <a:extLst>
              <a:ext uri="{FF2B5EF4-FFF2-40B4-BE49-F238E27FC236}">
                <a16:creationId xmlns:a16="http://schemas.microsoft.com/office/drawing/2014/main" id="{26C5A7AF-3C75-435C-9376-F47B868C7419}"/>
              </a:ext>
            </a:extLst>
          </p:cNvPr>
          <p:cNvSpPr txBox="1"/>
          <p:nvPr/>
        </p:nvSpPr>
        <p:spPr>
          <a:xfrm>
            <a:off x="3276600" y="5576488"/>
            <a:ext cx="2603044" cy="307777"/>
          </a:xfrm>
          <a:prstGeom prst="rect">
            <a:avLst/>
          </a:prstGeom>
          <a:noFill/>
        </p:spPr>
        <p:txBody>
          <a:bodyPr wrap="square" rtlCol="0">
            <a:spAutoFit/>
          </a:bodyPr>
          <a:lstStyle/>
          <a:p>
            <a:r>
              <a:rPr kumimoji="0" lang="zh-CN" altLang="en-US" sz="1400" b="1" i="0" u="none" strike="noStrike" kern="1200" cap="none" spc="0" normalizeH="0" baseline="0" noProof="0" dirty="0">
                <a:ln>
                  <a:noFill/>
                </a:ln>
                <a:effectLst/>
                <a:uLnTx/>
                <a:uFillTx/>
              </a:rPr>
              <a:t>游戏</a:t>
            </a:r>
            <a:endParaRPr kumimoji="0" lang="en-US" sz="1400" b="1" i="0" u="none" strike="noStrike" kern="1200" cap="none" spc="0" normalizeH="0" baseline="0" noProof="0" dirty="0">
              <a:ln>
                <a:noFill/>
              </a:ln>
              <a:effectLst/>
              <a:uLnTx/>
              <a:uFillTx/>
            </a:endParaRPr>
          </a:p>
        </p:txBody>
      </p:sp>
      <p:cxnSp>
        <p:nvCxnSpPr>
          <p:cNvPr id="40" name="">
            <a:extLst>
              <a:ext uri="{FF2B5EF4-FFF2-40B4-BE49-F238E27FC236}">
                <a16:creationId xmlns:a16="http://schemas.microsoft.com/office/drawing/2014/main" id="{6C3228D4-2399-417D-993A-E44A6D000C36}"/>
              </a:ext>
            </a:extLst>
          </p:cNvPr>
          <p:cNvCxnSpPr/>
          <p:nvPr/>
        </p:nvCxnSpPr>
        <p:spPr>
          <a:xfrm>
            <a:off x="3387885" y="5905693"/>
            <a:ext cx="2652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
            <a:extLst>
              <a:ext uri="{FF2B5EF4-FFF2-40B4-BE49-F238E27FC236}">
                <a16:creationId xmlns:a16="http://schemas.microsoft.com/office/drawing/2014/main" id="{F64FEDB2-E8D8-420B-95A2-ABDB82DBB939}"/>
              </a:ext>
            </a:extLst>
          </p:cNvPr>
          <p:cNvSpPr txBox="1"/>
          <p:nvPr/>
        </p:nvSpPr>
        <p:spPr>
          <a:xfrm>
            <a:off x="3276603" y="5927122"/>
            <a:ext cx="2603041" cy="260008"/>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内容丰富、形式活泼、思想性强</a:t>
            </a:r>
            <a:endParaRPr kumimoji="0" lang="en-GB" sz="1000" b="0" i="0" u="none" strike="noStrike" kern="1200" cap="none" spc="0" normalizeH="0" baseline="0" noProof="0" dirty="0">
              <a:ln>
                <a:noFill/>
              </a:ln>
              <a:effectLst/>
              <a:uLnTx/>
              <a:uFillTx/>
            </a:endParaRPr>
          </a:p>
        </p:txBody>
      </p:sp>
      <p:sp>
        <p:nvSpPr>
          <p:cNvPr id="42" name="">
            <a:extLst>
              <a:ext uri="{FF2B5EF4-FFF2-40B4-BE49-F238E27FC236}">
                <a16:creationId xmlns:a16="http://schemas.microsoft.com/office/drawing/2014/main" id="{C09F15BD-5485-45AB-AC18-31BB31EF0ECF}"/>
              </a:ext>
            </a:extLst>
          </p:cNvPr>
          <p:cNvSpPr/>
          <p:nvPr/>
        </p:nvSpPr>
        <p:spPr>
          <a:xfrm>
            <a:off x="6120563" y="2145018"/>
            <a:ext cx="2494172" cy="1304925"/>
          </a:xfrm>
          <a:prstGeom prst="rect">
            <a:avLst/>
          </a:prstGeom>
          <a:blipFill>
            <a:blip r:embed="rId4" cstate="screen">
              <a:grayscl/>
              <a:extLst>
                <a:ext uri="{28A0092B-C50C-407E-A947-70E740481C1C}">
                  <a14:useLocalDpi xmlns:a14="http://schemas.microsoft.com/office/drawing/2010/main"/>
                </a:ext>
              </a:extLst>
            </a:blip>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3" name="">
            <a:extLst>
              <a:ext uri="{FF2B5EF4-FFF2-40B4-BE49-F238E27FC236}">
                <a16:creationId xmlns:a16="http://schemas.microsoft.com/office/drawing/2014/main" id="{3CD9631A-5EF6-4F4E-9EAE-6A58C3D6CAFC}"/>
              </a:ext>
            </a:extLst>
          </p:cNvPr>
          <p:cNvSpPr txBox="1"/>
          <p:nvPr/>
        </p:nvSpPr>
        <p:spPr>
          <a:xfrm>
            <a:off x="6008956" y="3478960"/>
            <a:ext cx="2603044" cy="307777"/>
          </a:xfrm>
          <a:prstGeom prst="rect">
            <a:avLst/>
          </a:prstGeom>
          <a:noFill/>
        </p:spPr>
        <p:txBody>
          <a:bodyPr wrap="square" rtlCol="0">
            <a:spAutoFit/>
          </a:bodyPr>
          <a:lstStyle/>
          <a:p>
            <a:r>
              <a:rPr kumimoji="0" lang="zh-CN" altLang="en-US" sz="1400" b="1" i="0" u="none" strike="noStrike" kern="1200" cap="none" spc="0" normalizeH="0" baseline="0" noProof="0" dirty="0">
                <a:ln>
                  <a:noFill/>
                </a:ln>
                <a:effectLst/>
                <a:uLnTx/>
                <a:uFillTx/>
              </a:rPr>
              <a:t>体操</a:t>
            </a:r>
            <a:endParaRPr kumimoji="0" lang="en-US" sz="1400" b="1" i="0" u="none" strike="noStrike" kern="1200" cap="none" spc="0" normalizeH="0" baseline="0" noProof="0" dirty="0">
              <a:ln>
                <a:noFill/>
              </a:ln>
              <a:effectLst/>
              <a:uLnTx/>
              <a:uFillTx/>
            </a:endParaRPr>
          </a:p>
        </p:txBody>
      </p:sp>
      <p:cxnSp>
        <p:nvCxnSpPr>
          <p:cNvPr id="44" name="">
            <a:extLst>
              <a:ext uri="{FF2B5EF4-FFF2-40B4-BE49-F238E27FC236}">
                <a16:creationId xmlns:a16="http://schemas.microsoft.com/office/drawing/2014/main" id="{6914CF6A-383A-44F8-90B0-AA5206988ADF}"/>
              </a:ext>
            </a:extLst>
          </p:cNvPr>
          <p:cNvCxnSpPr/>
          <p:nvPr/>
        </p:nvCxnSpPr>
        <p:spPr>
          <a:xfrm>
            <a:off x="6120241" y="3808165"/>
            <a:ext cx="2652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
            <a:extLst>
              <a:ext uri="{FF2B5EF4-FFF2-40B4-BE49-F238E27FC236}">
                <a16:creationId xmlns:a16="http://schemas.microsoft.com/office/drawing/2014/main" id="{0F044D17-66C6-4056-A6A2-78C4B59FD238}"/>
              </a:ext>
            </a:extLst>
          </p:cNvPr>
          <p:cNvSpPr txBox="1"/>
          <p:nvPr/>
        </p:nvSpPr>
        <p:spPr>
          <a:xfrm>
            <a:off x="6008958" y="3829594"/>
            <a:ext cx="2603041" cy="260008"/>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是群众性体育运动之一</a:t>
            </a:r>
            <a:endParaRPr kumimoji="0" lang="en-GB" sz="1000" b="0" i="0" u="none" strike="noStrike" kern="1200" cap="none" spc="0" normalizeH="0" baseline="0" noProof="0" dirty="0">
              <a:ln>
                <a:noFill/>
              </a:ln>
              <a:effectLst/>
              <a:uLnTx/>
              <a:uFillTx/>
            </a:endParaRPr>
          </a:p>
        </p:txBody>
      </p:sp>
      <p:sp>
        <p:nvSpPr>
          <p:cNvPr id="46" name="">
            <a:extLst>
              <a:ext uri="{FF2B5EF4-FFF2-40B4-BE49-F238E27FC236}">
                <a16:creationId xmlns:a16="http://schemas.microsoft.com/office/drawing/2014/main" id="{AEE3F58D-A5B7-43E5-AA74-4FD5C4E5718D}"/>
              </a:ext>
            </a:extLst>
          </p:cNvPr>
          <p:cNvSpPr/>
          <p:nvPr/>
        </p:nvSpPr>
        <p:spPr>
          <a:xfrm>
            <a:off x="6120563" y="4242546"/>
            <a:ext cx="2494172" cy="1304925"/>
          </a:xfrm>
          <a:prstGeom prst="rect">
            <a:avLst/>
          </a:prstGeom>
          <a:blipFill>
            <a:blip r:embed="rId5" cstate="screen">
              <a:grayscl/>
              <a:extLst>
                <a:ext uri="{28A0092B-C50C-407E-A947-70E740481C1C}">
                  <a14:useLocalDpi xmlns:a14="http://schemas.microsoft.com/office/drawing/2010/main"/>
                </a:ext>
              </a:extLst>
            </a:blip>
            <a:srcRect/>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7" name="">
            <a:extLst>
              <a:ext uri="{FF2B5EF4-FFF2-40B4-BE49-F238E27FC236}">
                <a16:creationId xmlns:a16="http://schemas.microsoft.com/office/drawing/2014/main" id="{78375830-1354-458C-BF97-2CE32689BA1E}"/>
              </a:ext>
            </a:extLst>
          </p:cNvPr>
          <p:cNvSpPr txBox="1"/>
          <p:nvPr/>
        </p:nvSpPr>
        <p:spPr>
          <a:xfrm>
            <a:off x="6008956" y="5576488"/>
            <a:ext cx="2603044" cy="307777"/>
          </a:xfrm>
          <a:prstGeom prst="rect">
            <a:avLst/>
          </a:prstGeom>
          <a:noFill/>
        </p:spPr>
        <p:txBody>
          <a:bodyPr wrap="square" rtlCol="0">
            <a:spAutoFit/>
          </a:bodyPr>
          <a:lstStyle/>
          <a:p>
            <a:r>
              <a:rPr kumimoji="0" lang="zh-CN" altLang="en-US" sz="1400" b="1" i="0" u="none" strike="noStrike" kern="1200" cap="none" spc="0" normalizeH="0" baseline="0" noProof="0" dirty="0">
                <a:ln>
                  <a:noFill/>
                </a:ln>
                <a:effectLst/>
                <a:uLnTx/>
                <a:uFillTx/>
              </a:rPr>
              <a:t>游戏</a:t>
            </a:r>
            <a:endParaRPr kumimoji="0" lang="en-US" sz="1400" b="1" i="0" u="none" strike="noStrike" kern="1200" cap="none" spc="0" normalizeH="0" baseline="0" noProof="0" dirty="0">
              <a:ln>
                <a:noFill/>
              </a:ln>
              <a:effectLst/>
              <a:uLnTx/>
              <a:uFillTx/>
            </a:endParaRPr>
          </a:p>
        </p:txBody>
      </p:sp>
      <p:cxnSp>
        <p:nvCxnSpPr>
          <p:cNvPr id="48" name="">
            <a:extLst>
              <a:ext uri="{FF2B5EF4-FFF2-40B4-BE49-F238E27FC236}">
                <a16:creationId xmlns:a16="http://schemas.microsoft.com/office/drawing/2014/main" id="{663C5730-FC1D-45F9-B129-45AE848791E9}"/>
              </a:ext>
            </a:extLst>
          </p:cNvPr>
          <p:cNvCxnSpPr/>
          <p:nvPr/>
        </p:nvCxnSpPr>
        <p:spPr>
          <a:xfrm>
            <a:off x="6120241" y="5905693"/>
            <a:ext cx="2652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
            <a:extLst>
              <a:ext uri="{FF2B5EF4-FFF2-40B4-BE49-F238E27FC236}">
                <a16:creationId xmlns:a16="http://schemas.microsoft.com/office/drawing/2014/main" id="{DD799828-3B93-4354-97E5-EA2B8B45DA33}"/>
              </a:ext>
            </a:extLst>
          </p:cNvPr>
          <p:cNvSpPr txBox="1"/>
          <p:nvPr/>
        </p:nvSpPr>
        <p:spPr>
          <a:xfrm>
            <a:off x="6008958" y="5927122"/>
            <a:ext cx="2603041" cy="260008"/>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全面锻炼、全身运动</a:t>
            </a:r>
            <a:endParaRPr kumimoji="0" lang="en-GB" sz="1000" b="0" i="0" u="none" strike="noStrike" kern="1200" cap="none" spc="0" normalizeH="0" baseline="0" noProof="0" dirty="0">
              <a:ln>
                <a:noFill/>
              </a:ln>
              <a:effectLst/>
              <a:uLnTx/>
              <a:uFillTx/>
            </a:endParaRPr>
          </a:p>
        </p:txBody>
      </p:sp>
      <p:sp>
        <p:nvSpPr>
          <p:cNvPr id="50" name="">
            <a:extLst>
              <a:ext uri="{FF2B5EF4-FFF2-40B4-BE49-F238E27FC236}">
                <a16:creationId xmlns:a16="http://schemas.microsoft.com/office/drawing/2014/main" id="{90F1F5EA-B912-462B-9407-D08B26238815}"/>
              </a:ext>
            </a:extLst>
          </p:cNvPr>
          <p:cNvSpPr/>
          <p:nvPr/>
        </p:nvSpPr>
        <p:spPr>
          <a:xfrm>
            <a:off x="8844953" y="2145018"/>
            <a:ext cx="2494172" cy="1304925"/>
          </a:xfrm>
          <a:prstGeom prst="rect">
            <a:avLst/>
          </a:prstGeom>
          <a:blipFill>
            <a:blip r:embed="rId6" cstate="screen">
              <a:grayscl/>
              <a:extLst>
                <a:ext uri="{28A0092B-C50C-407E-A947-70E740481C1C}">
                  <a14:useLocalDpi xmlns:a14="http://schemas.microsoft.com/office/drawing/2010/main"/>
                </a:ext>
              </a:extLst>
            </a:blip>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1" name="">
            <a:extLst>
              <a:ext uri="{FF2B5EF4-FFF2-40B4-BE49-F238E27FC236}">
                <a16:creationId xmlns:a16="http://schemas.microsoft.com/office/drawing/2014/main" id="{58B46225-3B85-4FB7-8F62-161838063E7D}"/>
              </a:ext>
            </a:extLst>
          </p:cNvPr>
          <p:cNvSpPr txBox="1"/>
          <p:nvPr/>
        </p:nvSpPr>
        <p:spPr>
          <a:xfrm>
            <a:off x="8733345" y="3478960"/>
            <a:ext cx="2603044" cy="307777"/>
          </a:xfrm>
          <a:prstGeom prst="rect">
            <a:avLst/>
          </a:prstGeom>
          <a:noFill/>
        </p:spPr>
        <p:txBody>
          <a:bodyPr wrap="square" rtlCol="0">
            <a:spAutoFit/>
          </a:bodyPr>
          <a:lstStyle/>
          <a:p>
            <a:r>
              <a:rPr kumimoji="0" lang="zh-CN" altLang="en-US" sz="1400" b="1" i="0" u="none" strike="noStrike" kern="1200" cap="none" spc="0" normalizeH="0" baseline="0" noProof="0" dirty="0">
                <a:ln>
                  <a:noFill/>
                </a:ln>
                <a:effectLst/>
                <a:uLnTx/>
                <a:uFillTx/>
              </a:rPr>
              <a:t>球类</a:t>
            </a:r>
            <a:endParaRPr kumimoji="0" lang="en-US" sz="1400" b="1" i="0" u="none" strike="noStrike" kern="1200" cap="none" spc="0" normalizeH="0" baseline="0" noProof="0" dirty="0">
              <a:ln>
                <a:noFill/>
              </a:ln>
              <a:effectLst/>
              <a:uLnTx/>
              <a:uFillTx/>
            </a:endParaRPr>
          </a:p>
        </p:txBody>
      </p:sp>
      <p:cxnSp>
        <p:nvCxnSpPr>
          <p:cNvPr id="52" name="">
            <a:extLst>
              <a:ext uri="{FF2B5EF4-FFF2-40B4-BE49-F238E27FC236}">
                <a16:creationId xmlns:a16="http://schemas.microsoft.com/office/drawing/2014/main" id="{987CE63D-C577-48B4-BB0D-B16A05E5E3A2}"/>
              </a:ext>
            </a:extLst>
          </p:cNvPr>
          <p:cNvCxnSpPr/>
          <p:nvPr/>
        </p:nvCxnSpPr>
        <p:spPr>
          <a:xfrm>
            <a:off x="8844631" y="3808165"/>
            <a:ext cx="2652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
            <a:extLst>
              <a:ext uri="{FF2B5EF4-FFF2-40B4-BE49-F238E27FC236}">
                <a16:creationId xmlns:a16="http://schemas.microsoft.com/office/drawing/2014/main" id="{59A8C695-0C89-42B3-95C4-28B5679CA305}"/>
              </a:ext>
            </a:extLst>
          </p:cNvPr>
          <p:cNvSpPr txBox="1"/>
          <p:nvPr/>
        </p:nvSpPr>
        <p:spPr>
          <a:xfrm>
            <a:off x="8733348" y="3829594"/>
            <a:ext cx="2603041" cy="260008"/>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项目多、竞赛性强、变化多</a:t>
            </a:r>
            <a:endParaRPr kumimoji="0" lang="en-GB" sz="1000" b="0" i="0" u="none" strike="noStrike" kern="1200" cap="none" spc="0" normalizeH="0" baseline="0" noProof="0" dirty="0">
              <a:ln>
                <a:noFill/>
              </a:ln>
              <a:effectLst/>
              <a:uLnTx/>
              <a:uFillTx/>
            </a:endParaRPr>
          </a:p>
        </p:txBody>
      </p:sp>
      <p:sp>
        <p:nvSpPr>
          <p:cNvPr id="54" name="">
            <a:extLst>
              <a:ext uri="{FF2B5EF4-FFF2-40B4-BE49-F238E27FC236}">
                <a16:creationId xmlns:a16="http://schemas.microsoft.com/office/drawing/2014/main" id="{70B725A4-50D4-46EF-806D-74DFBE8A684B}"/>
              </a:ext>
            </a:extLst>
          </p:cNvPr>
          <p:cNvSpPr/>
          <p:nvPr/>
        </p:nvSpPr>
        <p:spPr>
          <a:xfrm>
            <a:off x="8844953" y="4242546"/>
            <a:ext cx="2494172" cy="1304925"/>
          </a:xfrm>
          <a:prstGeom prst="rect">
            <a:avLst/>
          </a:prstGeom>
          <a:blipFill>
            <a:blip r:embed="rId7" cstate="screen">
              <a:grayscl/>
              <a:extLst>
                <a:ext uri="{28A0092B-C50C-407E-A947-70E740481C1C}">
                  <a14:useLocalDpi xmlns:a14="http://schemas.microsoft.com/office/drawing/2010/main"/>
                </a:ext>
              </a:extLst>
            </a:blip>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5" name="">
            <a:extLst>
              <a:ext uri="{FF2B5EF4-FFF2-40B4-BE49-F238E27FC236}">
                <a16:creationId xmlns:a16="http://schemas.microsoft.com/office/drawing/2014/main" id="{91D59D0C-4B09-4367-B138-5C528A834FF1}"/>
              </a:ext>
            </a:extLst>
          </p:cNvPr>
          <p:cNvSpPr txBox="1"/>
          <p:nvPr/>
        </p:nvSpPr>
        <p:spPr>
          <a:xfrm>
            <a:off x="8733345" y="5576488"/>
            <a:ext cx="2603044" cy="307777"/>
          </a:xfrm>
          <a:prstGeom prst="rect">
            <a:avLst/>
          </a:prstGeom>
          <a:noFill/>
        </p:spPr>
        <p:txBody>
          <a:bodyPr wrap="square" rtlCol="0">
            <a:spAutoFit/>
          </a:bodyPr>
          <a:lstStyle/>
          <a:p>
            <a:r>
              <a:rPr kumimoji="0" lang="zh-CN" altLang="en-US" sz="1400" b="1" i="0" u="none" strike="noStrike" kern="1200" cap="none" spc="0" normalizeH="0" baseline="0" noProof="0" dirty="0">
                <a:ln>
                  <a:noFill/>
                </a:ln>
                <a:effectLst/>
                <a:uLnTx/>
                <a:uFillTx/>
              </a:rPr>
              <a:t>军事体育</a:t>
            </a:r>
            <a:endParaRPr kumimoji="0" lang="en-US" sz="1400" b="1" i="0" u="none" strike="noStrike" kern="1200" cap="none" spc="0" normalizeH="0" baseline="0" noProof="0" dirty="0">
              <a:ln>
                <a:noFill/>
              </a:ln>
              <a:effectLst/>
              <a:uLnTx/>
              <a:uFillTx/>
            </a:endParaRPr>
          </a:p>
        </p:txBody>
      </p:sp>
      <p:cxnSp>
        <p:nvCxnSpPr>
          <p:cNvPr id="56" name="">
            <a:extLst>
              <a:ext uri="{FF2B5EF4-FFF2-40B4-BE49-F238E27FC236}">
                <a16:creationId xmlns:a16="http://schemas.microsoft.com/office/drawing/2014/main" id="{1FCF2B56-4B6A-493D-B987-713FC076A26F}"/>
              </a:ext>
            </a:extLst>
          </p:cNvPr>
          <p:cNvCxnSpPr/>
          <p:nvPr/>
        </p:nvCxnSpPr>
        <p:spPr>
          <a:xfrm>
            <a:off x="8844631" y="5905693"/>
            <a:ext cx="2652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
            <a:extLst>
              <a:ext uri="{FF2B5EF4-FFF2-40B4-BE49-F238E27FC236}">
                <a16:creationId xmlns:a16="http://schemas.microsoft.com/office/drawing/2014/main" id="{8467FAC8-C943-44FD-A75F-686B1A7BCDD1}"/>
              </a:ext>
            </a:extLst>
          </p:cNvPr>
          <p:cNvSpPr txBox="1"/>
          <p:nvPr/>
        </p:nvSpPr>
        <p:spPr>
          <a:xfrm>
            <a:off x="8733348" y="5927122"/>
            <a:ext cx="2603041" cy="260008"/>
          </a:xfrm>
          <a:prstGeom prst="rect">
            <a:avLst/>
          </a:prstGeom>
          <a:noFill/>
        </p:spPr>
        <p:txBody>
          <a:bodyPr wrap="square" rtlCol="0">
            <a:spAutoFit/>
          </a:bodyPr>
          <a:lstStyle/>
          <a:p>
            <a:pPr>
              <a:lnSpc>
                <a:spcPct val="120000"/>
              </a:lnSpc>
            </a:pPr>
            <a:r>
              <a:rPr kumimoji="0" lang="zh-CN" altLang="en-US" sz="1000" b="0" i="0" u="none" strike="noStrike" kern="1200" cap="none" spc="0" normalizeH="0" baseline="0" noProof="0" dirty="0">
                <a:ln>
                  <a:noFill/>
                </a:ln>
                <a:effectLst/>
                <a:uLnTx/>
                <a:uFillTx/>
              </a:rPr>
              <a:t>具有军事性质</a:t>
            </a:r>
            <a:endParaRPr kumimoji="0" lang="en-GB" sz="1000" b="0" i="0" u="none" strike="noStrike" kern="1200" cap="none" spc="0" normalizeH="0" baseline="0" noProof="0" dirty="0">
              <a:ln>
                <a:noFill/>
              </a:ln>
              <a:effectLst/>
              <a:uLnTx/>
              <a:uFillTx/>
            </a:endParaRPr>
          </a:p>
        </p:txBody>
      </p:sp>
      <p:sp>
        <p:nvSpPr>
          <p:cNvPr id="58" name="">
            <a:extLst>
              <a:ext uri="{FF2B5EF4-FFF2-40B4-BE49-F238E27FC236}">
                <a16:creationId xmlns:a16="http://schemas.microsoft.com/office/drawing/2014/main" id="{CE1338F1-3425-4D5E-BC5F-6957A56D27C9}"/>
              </a:ext>
            </a:extLst>
          </p:cNvPr>
          <p:cNvSpPr txBox="1"/>
          <p:nvPr/>
        </p:nvSpPr>
        <p:spPr>
          <a:xfrm>
            <a:off x="598851" y="4910597"/>
            <a:ext cx="338554" cy="1273747"/>
          </a:xfrm>
          <a:prstGeom prst="rect">
            <a:avLst/>
          </a:prstGeom>
          <a:noFill/>
        </p:spPr>
        <p:txBody>
          <a:bodyPr vert="eaVert" wrap="none" rtlCol="0">
            <a:spAutoFit/>
          </a:bodyPr>
          <a:lstStyle/>
          <a:p>
            <a:r>
              <a:rPr lang="en-US" altLang="zh-CN" sz="1000" dirty="0">
                <a:solidFill>
                  <a:schemeClr val="accent1"/>
                </a:solidFill>
              </a:rPr>
              <a:t>Supporting text here.</a:t>
            </a:r>
          </a:p>
        </p:txBody>
      </p:sp>
    </p:spTree>
    <p:extLst>
      <p:ext uri="{BB962C8B-B14F-4D97-AF65-F5344CB8AC3E}">
        <p14:creationId xmlns:p14="http://schemas.microsoft.com/office/powerpoint/2010/main" val="3468393649"/>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a:extLst>
              <a:ext uri="{FF2B5EF4-FFF2-40B4-BE49-F238E27FC236}">
                <a16:creationId xmlns:a16="http://schemas.microsoft.com/office/drawing/2014/main" id="{DC8C3A68-9F96-435F-B13D-06E47D0282F4}"/>
              </a:ext>
            </a:extLst>
          </p:cNvPr>
          <p:cNvSpPr>
            <a:spLocks noGrp="1"/>
          </p:cNvSpPr>
          <p:nvPr>
            <p:ph type="title"/>
          </p:nvPr>
        </p:nvSpPr>
        <p:spPr/>
        <p:txBody>
          <a:bodyPr/>
          <a:lstStyle/>
          <a:p>
            <a:r>
              <a:rPr lang="zh-CN" altLang="en-US" dirty="0"/>
              <a:t>健康分类</a:t>
            </a:r>
            <a:endParaRPr lang="en-GB" dirty="0"/>
          </a:p>
        </p:txBody>
      </p:sp>
      <p:sp>
        <p:nvSpPr>
          <p:cNvPr id="3" name="">
            <a:extLst>
              <a:ext uri="{FF2B5EF4-FFF2-40B4-BE49-F238E27FC236}">
                <a16:creationId xmlns:a16="http://schemas.microsoft.com/office/drawing/2014/main" id="{F1B1A923-F31E-48B2-9DDF-2A46F9085604}"/>
              </a:ext>
            </a:extLst>
          </p:cNvPr>
          <p:cNvSpPr/>
          <p:nvPr/>
        </p:nvSpPr>
        <p:spPr>
          <a:xfrm>
            <a:off x="5003800" y="0"/>
            <a:ext cx="7188197" cy="685800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
            <a:extLst>
              <a:ext uri="{FF2B5EF4-FFF2-40B4-BE49-F238E27FC236}">
                <a16:creationId xmlns:a16="http://schemas.microsoft.com/office/drawing/2014/main" id="{876C2EF9-8028-4CD2-9055-505F8CE547F9}"/>
              </a:ext>
            </a:extLst>
          </p:cNvPr>
          <p:cNvSpPr/>
          <p:nvPr/>
        </p:nvSpPr>
        <p:spPr>
          <a:xfrm>
            <a:off x="673099" y="1650123"/>
            <a:ext cx="3573726" cy="3993931"/>
          </a:xfrm>
          <a:prstGeom prst="rect">
            <a:avLst/>
          </a:prstGeom>
          <a:blipFill>
            <a:blip r:embed="rId2" cstate="screen">
              <a:grayscl/>
              <a:extLst>
                <a:ext uri="{28A0092B-C50C-407E-A947-70E740481C1C}">
                  <a14:useLocalDpi xmlns:a14="http://schemas.microsoft.com/office/drawing/2010/main"/>
                </a:ext>
              </a:extLst>
            </a:blip>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
            <a:extLst>
              <a:ext uri="{FF2B5EF4-FFF2-40B4-BE49-F238E27FC236}">
                <a16:creationId xmlns:a16="http://schemas.microsoft.com/office/drawing/2014/main" id="{265FF4EC-2F8C-4E26-BA39-4D1A277779A4}"/>
              </a:ext>
            </a:extLst>
          </p:cNvPr>
          <p:cNvSpPr txBox="1"/>
          <p:nvPr/>
        </p:nvSpPr>
        <p:spPr>
          <a:xfrm>
            <a:off x="5994722" y="1485900"/>
            <a:ext cx="4449378" cy="584775"/>
          </a:xfrm>
          <a:prstGeom prst="rect">
            <a:avLst/>
          </a:prstGeom>
          <a:noFill/>
        </p:spPr>
        <p:txBody>
          <a:bodyPr wrap="square" rtlCol="0">
            <a:spAutoFit/>
          </a:bodyPr>
          <a:lstStyle/>
          <a:p>
            <a:r>
              <a:rPr lang="en-US" altLang="zh-CN" sz="3200" b="1" dirty="0"/>
              <a:t>Supporting </a:t>
            </a:r>
            <a:r>
              <a:rPr lang="en-US" altLang="zh-CN" sz="3200" b="1" dirty="0">
                <a:solidFill>
                  <a:schemeClr val="accent1"/>
                </a:solidFill>
              </a:rPr>
              <a:t>text here.</a:t>
            </a:r>
          </a:p>
        </p:txBody>
      </p:sp>
      <p:sp>
        <p:nvSpPr>
          <p:cNvPr id="6" name="">
            <a:extLst>
              <a:ext uri="{FF2B5EF4-FFF2-40B4-BE49-F238E27FC236}">
                <a16:creationId xmlns:a16="http://schemas.microsoft.com/office/drawing/2014/main" id="{12FA20B3-6CE9-4969-A489-8DEB2AE53942}"/>
              </a:ext>
            </a:extLst>
          </p:cNvPr>
          <p:cNvSpPr txBox="1"/>
          <p:nvPr/>
        </p:nvSpPr>
        <p:spPr>
          <a:xfrm>
            <a:off x="5994722" y="4493248"/>
            <a:ext cx="2150678" cy="757387"/>
          </a:xfrm>
          <a:prstGeom prst="rect">
            <a:avLst/>
          </a:prstGeom>
          <a:noFill/>
          <a:ln>
            <a:noFill/>
          </a:ln>
        </p:spPr>
        <p:txBody>
          <a:bodyPr wrap="square" lIns="91440" tIns="45720" rIns="91440" bIns="45720" anchor="t" anchorCtr="0">
            <a:spAutoFit/>
          </a:bodyPr>
          <a:lstStyle/>
          <a:p>
            <a:pPr defTabSz="913765">
              <a:lnSpc>
                <a:spcPct val="150000"/>
              </a:lnSpc>
              <a:buSzPct val="25000"/>
              <a:defRPr/>
            </a:pPr>
            <a:r>
              <a:rPr kumimoji="0" lang="zh-CN" altLang="en-US" sz="1000" b="0" i="0" u="none" strike="noStrike" kern="1200" cap="none" spc="0" normalizeH="0" baseline="0" noProof="0" dirty="0">
                <a:ln>
                  <a:noFill/>
                </a:ln>
                <a:effectLst/>
                <a:uLnTx/>
                <a:uFillTx/>
              </a:rPr>
              <a:t>无病、发育正常、有良好的食欲、睡眠、体态、面色、精神、消除疲劳快、日常活动正常。</a:t>
            </a:r>
            <a:endParaRPr kumimoji="0" lang="en-US" altLang="zh-CN" sz="1000" b="0" i="0" u="none" strike="noStrike" kern="1200" cap="none" spc="0" normalizeH="0" baseline="0" noProof="0" dirty="0">
              <a:ln>
                <a:noFill/>
              </a:ln>
              <a:effectLst/>
              <a:uLnTx/>
              <a:uFillTx/>
            </a:endParaRPr>
          </a:p>
        </p:txBody>
      </p:sp>
      <p:grpSp>
        <p:nvGrpSpPr>
          <p:cNvPr id="7" name="">
            <a:extLst>
              <a:ext uri="{FF2B5EF4-FFF2-40B4-BE49-F238E27FC236}">
                <a16:creationId xmlns:a16="http://schemas.microsoft.com/office/drawing/2014/main" id="{C31A6A5E-09B5-4DAF-A6D0-38B7E807D8CB}"/>
              </a:ext>
            </a:extLst>
          </p:cNvPr>
          <p:cNvGrpSpPr>
            <a:grpSpLocks/>
          </p:cNvGrpSpPr>
          <p:nvPr/>
        </p:nvGrpSpPr>
        <p:grpSpPr>
          <a:xfrm>
            <a:off x="6096683" y="3820698"/>
            <a:ext cx="444222" cy="444220"/>
            <a:chOff x="7194872" y="4303446"/>
            <a:chExt cx="444222" cy="444220"/>
          </a:xfrm>
        </p:grpSpPr>
        <p:sp>
          <p:nvSpPr>
            <p:cNvPr id="8" name="">
              <a:extLst>
                <a:ext uri="{FF2B5EF4-FFF2-40B4-BE49-F238E27FC236}">
                  <a16:creationId xmlns:a16="http://schemas.microsoft.com/office/drawing/2014/main" id="{DBCD5E8A-DCAA-4BA5-97F8-75922A157005}"/>
                </a:ext>
              </a:extLst>
            </p:cNvPr>
            <p:cNvSpPr/>
            <p:nvPr/>
          </p:nvSpPr>
          <p:spPr>
            <a:xfrm>
              <a:off x="7194872" y="4303446"/>
              <a:ext cx="444222" cy="444220"/>
            </a:xfrm>
            <a:prstGeom prst="rect">
              <a:avLst/>
            </a:prstGeom>
            <a:solidFill>
              <a:schemeClr val="accent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sp>
          <p:nvSpPr>
            <p:cNvPr id="9" name="">
              <a:extLst>
                <a:ext uri="{FF2B5EF4-FFF2-40B4-BE49-F238E27FC236}">
                  <a16:creationId xmlns:a16="http://schemas.microsoft.com/office/drawing/2014/main" id="{A4A05A1F-5004-4872-A7D2-3A5BACCBE837}"/>
                </a:ext>
              </a:extLst>
            </p:cNvPr>
            <p:cNvSpPr>
              <a:spLocks noChangeAspect="1"/>
            </p:cNvSpPr>
            <p:nvPr/>
          </p:nvSpPr>
          <p:spPr bwMode="auto">
            <a:xfrm>
              <a:off x="7314203" y="4441129"/>
              <a:ext cx="205561" cy="168853"/>
            </a:xfrm>
            <a:custGeom>
              <a:avLst/>
              <a:gdLst>
                <a:gd name="connsiteX0" fmla="*/ 96626 w 533400"/>
                <a:gd name="connsiteY0" fmla="*/ 133971 h 438150"/>
                <a:gd name="connsiteX1" fmla="*/ 125201 w 533400"/>
                <a:gd name="connsiteY1" fmla="*/ 286371 h 438150"/>
                <a:gd name="connsiteX2" fmla="*/ 410951 w 533400"/>
                <a:gd name="connsiteY2" fmla="*/ 286371 h 438150"/>
                <a:gd name="connsiteX3" fmla="*/ 439526 w 533400"/>
                <a:gd name="connsiteY3" fmla="*/ 133971 h 438150"/>
                <a:gd name="connsiteX4" fmla="*/ 534776 w 533400"/>
                <a:gd name="connsiteY4" fmla="*/ 133971 h 438150"/>
                <a:gd name="connsiteX5" fmla="*/ 515726 w 533400"/>
                <a:gd name="connsiteY5" fmla="*/ 381621 h 438150"/>
                <a:gd name="connsiteX6" fmla="*/ 458576 w 533400"/>
                <a:gd name="connsiteY6" fmla="*/ 381621 h 438150"/>
                <a:gd name="connsiteX7" fmla="*/ 458576 w 533400"/>
                <a:gd name="connsiteY7" fmla="*/ 438771 h 438150"/>
                <a:gd name="connsiteX8" fmla="*/ 439526 w 533400"/>
                <a:gd name="connsiteY8" fmla="*/ 438771 h 438150"/>
                <a:gd name="connsiteX9" fmla="*/ 439526 w 533400"/>
                <a:gd name="connsiteY9" fmla="*/ 381621 h 438150"/>
                <a:gd name="connsiteX10" fmla="*/ 96626 w 533400"/>
                <a:gd name="connsiteY10" fmla="*/ 381621 h 438150"/>
                <a:gd name="connsiteX11" fmla="*/ 96626 w 533400"/>
                <a:gd name="connsiteY11" fmla="*/ 438771 h 438150"/>
                <a:gd name="connsiteX12" fmla="*/ 77576 w 533400"/>
                <a:gd name="connsiteY12" fmla="*/ 438771 h 438150"/>
                <a:gd name="connsiteX13" fmla="*/ 77576 w 533400"/>
                <a:gd name="connsiteY13" fmla="*/ 381621 h 438150"/>
                <a:gd name="connsiteX14" fmla="*/ 20426 w 533400"/>
                <a:gd name="connsiteY14" fmla="*/ 381621 h 438150"/>
                <a:gd name="connsiteX15" fmla="*/ 1376 w 533400"/>
                <a:gd name="connsiteY15" fmla="*/ 133971 h 438150"/>
                <a:gd name="connsiteX16" fmla="*/ 96626 w 533400"/>
                <a:gd name="connsiteY16" fmla="*/ 133971 h 438150"/>
                <a:gd name="connsiteX17" fmla="*/ 487151 w 533400"/>
                <a:gd name="connsiteY17" fmla="*/ 621 h 438150"/>
                <a:gd name="connsiteX18" fmla="*/ 487151 w 533400"/>
                <a:gd name="connsiteY18" fmla="*/ 114921 h 438150"/>
                <a:gd name="connsiteX19" fmla="*/ 425239 w 533400"/>
                <a:gd name="connsiteY19" fmla="*/ 114921 h 438150"/>
                <a:gd name="connsiteX20" fmla="*/ 396664 w 533400"/>
                <a:gd name="connsiteY20" fmla="*/ 267321 h 438150"/>
                <a:gd name="connsiteX21" fmla="*/ 139489 w 533400"/>
                <a:gd name="connsiteY21" fmla="*/ 267321 h 438150"/>
                <a:gd name="connsiteX22" fmla="*/ 110914 w 533400"/>
                <a:gd name="connsiteY22" fmla="*/ 114921 h 438150"/>
                <a:gd name="connsiteX23" fmla="*/ 58526 w 533400"/>
                <a:gd name="connsiteY23" fmla="*/ 114921 h 438150"/>
                <a:gd name="connsiteX24" fmla="*/ 58526 w 533400"/>
                <a:gd name="connsiteY24" fmla="*/ 621 h 438150"/>
                <a:gd name="connsiteX25" fmla="*/ 487151 w 533400"/>
                <a:gd name="connsiteY2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3400" h="438150">
                  <a:moveTo>
                    <a:pt x="96626" y="133971"/>
                  </a:moveTo>
                  <a:lnTo>
                    <a:pt x="125201" y="286371"/>
                  </a:lnTo>
                  <a:lnTo>
                    <a:pt x="410951" y="286371"/>
                  </a:lnTo>
                  <a:lnTo>
                    <a:pt x="439526" y="133971"/>
                  </a:lnTo>
                  <a:lnTo>
                    <a:pt x="534776" y="133971"/>
                  </a:lnTo>
                  <a:lnTo>
                    <a:pt x="515726" y="381621"/>
                  </a:lnTo>
                  <a:lnTo>
                    <a:pt x="458576" y="381621"/>
                  </a:lnTo>
                  <a:lnTo>
                    <a:pt x="458576" y="438771"/>
                  </a:lnTo>
                  <a:lnTo>
                    <a:pt x="439526" y="438771"/>
                  </a:lnTo>
                  <a:lnTo>
                    <a:pt x="439526" y="381621"/>
                  </a:lnTo>
                  <a:lnTo>
                    <a:pt x="96626" y="381621"/>
                  </a:lnTo>
                  <a:lnTo>
                    <a:pt x="96626" y="438771"/>
                  </a:lnTo>
                  <a:lnTo>
                    <a:pt x="77576" y="438771"/>
                  </a:lnTo>
                  <a:lnTo>
                    <a:pt x="77576" y="381621"/>
                  </a:lnTo>
                  <a:lnTo>
                    <a:pt x="20426" y="381621"/>
                  </a:lnTo>
                  <a:lnTo>
                    <a:pt x="1376" y="133971"/>
                  </a:lnTo>
                  <a:lnTo>
                    <a:pt x="96626" y="133971"/>
                  </a:lnTo>
                  <a:close/>
                  <a:moveTo>
                    <a:pt x="487151" y="621"/>
                  </a:moveTo>
                  <a:lnTo>
                    <a:pt x="487151" y="114921"/>
                  </a:lnTo>
                  <a:lnTo>
                    <a:pt x="425239" y="114921"/>
                  </a:lnTo>
                  <a:lnTo>
                    <a:pt x="396664" y="267321"/>
                  </a:lnTo>
                  <a:lnTo>
                    <a:pt x="139489" y="267321"/>
                  </a:lnTo>
                  <a:lnTo>
                    <a:pt x="110914" y="114921"/>
                  </a:lnTo>
                  <a:lnTo>
                    <a:pt x="58526" y="114921"/>
                  </a:lnTo>
                  <a:lnTo>
                    <a:pt x="58526" y="621"/>
                  </a:lnTo>
                  <a:lnTo>
                    <a:pt x="487151" y="621"/>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0" name="">
            <a:extLst>
              <a:ext uri="{FF2B5EF4-FFF2-40B4-BE49-F238E27FC236}">
                <a16:creationId xmlns:a16="http://schemas.microsoft.com/office/drawing/2014/main" id="{F85296DB-A2FC-4DF2-9784-8DB4F457EADD}"/>
              </a:ext>
            </a:extLst>
          </p:cNvPr>
          <p:cNvSpPr txBox="1"/>
          <p:nvPr/>
        </p:nvSpPr>
        <p:spPr>
          <a:xfrm>
            <a:off x="8707822" y="4493248"/>
            <a:ext cx="2150678" cy="757387"/>
          </a:xfrm>
          <a:prstGeom prst="rect">
            <a:avLst/>
          </a:prstGeom>
          <a:noFill/>
          <a:ln>
            <a:noFill/>
          </a:ln>
        </p:spPr>
        <p:txBody>
          <a:bodyPr wrap="square" lIns="91440" tIns="45720" rIns="91440" bIns="45720" anchor="t" anchorCtr="0">
            <a:spAutoFit/>
          </a:bodyPr>
          <a:lstStyle/>
          <a:p>
            <a:pPr defTabSz="913765">
              <a:lnSpc>
                <a:spcPct val="150000"/>
              </a:lnSpc>
              <a:buSzPct val="25000"/>
              <a:defRPr/>
            </a:pPr>
            <a:r>
              <a:rPr kumimoji="0" lang="zh-CN" altLang="en-US" sz="1000" b="0" i="0" u="none" strike="noStrike" kern="1200" cap="none" spc="0" normalizeH="0" baseline="0" noProof="0" dirty="0">
                <a:ln>
                  <a:noFill/>
                </a:ln>
                <a:effectLst/>
                <a:uLnTx/>
                <a:uFillTx/>
              </a:rPr>
              <a:t>智力、情绪调和；适应环境、有幸福感；工作中有效率。对生活充满希望；有正确判断能力。</a:t>
            </a:r>
            <a:endParaRPr kumimoji="0" lang="en-US" altLang="zh-CN" sz="1000" b="0" i="0" u="none" strike="noStrike" kern="1200" cap="none" spc="0" normalizeH="0" baseline="0" noProof="0" dirty="0">
              <a:ln>
                <a:noFill/>
              </a:ln>
              <a:effectLst/>
              <a:uLnTx/>
              <a:uFillTx/>
            </a:endParaRPr>
          </a:p>
        </p:txBody>
      </p:sp>
      <p:grpSp>
        <p:nvGrpSpPr>
          <p:cNvPr id="11" name="">
            <a:extLst>
              <a:ext uri="{FF2B5EF4-FFF2-40B4-BE49-F238E27FC236}">
                <a16:creationId xmlns:a16="http://schemas.microsoft.com/office/drawing/2014/main" id="{B1020959-1264-4054-9EC5-38F7884CC23C}"/>
              </a:ext>
            </a:extLst>
          </p:cNvPr>
          <p:cNvGrpSpPr>
            <a:grpSpLocks/>
          </p:cNvGrpSpPr>
          <p:nvPr/>
        </p:nvGrpSpPr>
        <p:grpSpPr>
          <a:xfrm>
            <a:off x="8809783" y="3820698"/>
            <a:ext cx="444222" cy="444220"/>
            <a:chOff x="7194872" y="4303446"/>
            <a:chExt cx="444222" cy="444220"/>
          </a:xfrm>
        </p:grpSpPr>
        <p:sp>
          <p:nvSpPr>
            <p:cNvPr id="12" name="">
              <a:extLst>
                <a:ext uri="{FF2B5EF4-FFF2-40B4-BE49-F238E27FC236}">
                  <a16:creationId xmlns:a16="http://schemas.microsoft.com/office/drawing/2014/main" id="{A17004FC-0C99-48B7-B1B4-E672C03B3295}"/>
                </a:ext>
              </a:extLst>
            </p:cNvPr>
            <p:cNvSpPr/>
            <p:nvPr/>
          </p:nvSpPr>
          <p:spPr>
            <a:xfrm>
              <a:off x="7194872" y="4303446"/>
              <a:ext cx="444222" cy="444220"/>
            </a:xfrm>
            <a:prstGeom prst="rect">
              <a:avLst/>
            </a:prstGeom>
            <a:solidFill>
              <a:schemeClr val="accent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sp>
          <p:nvSpPr>
            <p:cNvPr id="13" name="">
              <a:extLst>
                <a:ext uri="{FF2B5EF4-FFF2-40B4-BE49-F238E27FC236}">
                  <a16:creationId xmlns:a16="http://schemas.microsoft.com/office/drawing/2014/main" id="{0523DD24-C905-4297-8D38-09FDE3F48C61}"/>
                </a:ext>
              </a:extLst>
            </p:cNvPr>
            <p:cNvSpPr>
              <a:spLocks noChangeAspect="1"/>
            </p:cNvSpPr>
            <p:nvPr/>
          </p:nvSpPr>
          <p:spPr bwMode="auto">
            <a:xfrm>
              <a:off x="7323218" y="4422775"/>
              <a:ext cx="187529" cy="205561"/>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cxnSp>
        <p:nvCxnSpPr>
          <p:cNvPr id="14" name="">
            <a:extLst>
              <a:ext uri="{FF2B5EF4-FFF2-40B4-BE49-F238E27FC236}">
                <a16:creationId xmlns:a16="http://schemas.microsoft.com/office/drawing/2014/main" id="{FDAED532-FF91-427E-A02B-521023D7D619}"/>
              </a:ext>
            </a:extLst>
          </p:cNvPr>
          <p:cNvCxnSpPr>
            <a:cxnSpLocks/>
          </p:cNvCxnSpPr>
          <p:nvPr/>
        </p:nvCxnSpPr>
        <p:spPr>
          <a:xfrm flipH="1">
            <a:off x="6096681" y="2277835"/>
            <a:ext cx="673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
            <a:extLst>
              <a:ext uri="{FF2B5EF4-FFF2-40B4-BE49-F238E27FC236}">
                <a16:creationId xmlns:a16="http://schemas.microsoft.com/office/drawing/2014/main" id="{D387CDCA-547A-487A-B9E3-08B6CAED85E6}"/>
              </a:ext>
            </a:extLst>
          </p:cNvPr>
          <p:cNvSpPr txBox="1"/>
          <p:nvPr/>
        </p:nvSpPr>
        <p:spPr>
          <a:xfrm>
            <a:off x="6608904" y="3961618"/>
            <a:ext cx="1107996" cy="369332"/>
          </a:xfrm>
          <a:prstGeom prst="rect">
            <a:avLst/>
          </a:prstGeom>
          <a:noFill/>
        </p:spPr>
        <p:txBody>
          <a:bodyPr wrap="none" rtlCol="0">
            <a:spAutoFit/>
          </a:bodyPr>
          <a:lstStyle/>
          <a:p>
            <a:r>
              <a:rPr lang="zh-CN" altLang="en-US" dirty="0"/>
              <a:t>身体健康</a:t>
            </a:r>
            <a:endParaRPr lang="en-GB" dirty="0"/>
          </a:p>
        </p:txBody>
      </p:sp>
      <p:sp>
        <p:nvSpPr>
          <p:cNvPr id="16" name="">
            <a:extLst>
              <a:ext uri="{FF2B5EF4-FFF2-40B4-BE49-F238E27FC236}">
                <a16:creationId xmlns:a16="http://schemas.microsoft.com/office/drawing/2014/main" id="{17CFE016-E5F8-4712-A582-A79A61B2BFD0}"/>
              </a:ext>
            </a:extLst>
          </p:cNvPr>
          <p:cNvSpPr txBox="1"/>
          <p:nvPr/>
        </p:nvSpPr>
        <p:spPr>
          <a:xfrm>
            <a:off x="9379228" y="3961618"/>
            <a:ext cx="1107996" cy="369332"/>
          </a:xfrm>
          <a:prstGeom prst="rect">
            <a:avLst/>
          </a:prstGeom>
          <a:noFill/>
        </p:spPr>
        <p:txBody>
          <a:bodyPr wrap="none" rtlCol="0">
            <a:spAutoFit/>
          </a:bodyPr>
          <a:lstStyle/>
          <a:p>
            <a:r>
              <a:rPr lang="zh-CN" altLang="en-US" dirty="0"/>
              <a:t>心理健康</a:t>
            </a:r>
            <a:endParaRPr lang="en-GB" dirty="0"/>
          </a:p>
        </p:txBody>
      </p:sp>
    </p:spTree>
    <p:extLst>
      <p:ext uri="{BB962C8B-B14F-4D97-AF65-F5344CB8AC3E}">
        <p14:creationId xmlns:p14="http://schemas.microsoft.com/office/powerpoint/2010/main" val="4157898827"/>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
            <a:extLst>
              <a:ext uri="{FF2B5EF4-FFF2-40B4-BE49-F238E27FC236}">
                <a16:creationId xmlns:a16="http://schemas.microsoft.com/office/drawing/2014/main" id="{BE6EC5C7-3559-4B5C-9773-247792BFA854}"/>
              </a:ext>
            </a:extLst>
          </p:cNvPr>
          <p:cNvSpPr>
            <a:spLocks noGrp="1"/>
          </p:cNvSpPr>
          <p:nvPr>
            <p:ph type="body" sz="quarter" idx="10"/>
          </p:nvPr>
        </p:nvSpPr>
        <p:spPr>
          <a:xfrm>
            <a:off x="3549470" y="140982"/>
            <a:ext cx="5093061" cy="5386090"/>
          </a:xfrm>
        </p:spPr>
        <p:txBody>
          <a:bodyPr/>
          <a:lstStyle/>
          <a:p>
            <a:r>
              <a:rPr lang="en-GB" dirty="0"/>
              <a:t>02</a:t>
            </a:r>
          </a:p>
        </p:txBody>
      </p:sp>
      <p:sp>
        <p:nvSpPr>
          <p:cNvPr id="2" name="">
            <a:extLst>
              <a:ext uri="{FF2B5EF4-FFF2-40B4-BE49-F238E27FC236}">
                <a16:creationId xmlns:a16="http://schemas.microsoft.com/office/drawing/2014/main" id="{D3C884DC-C58C-4D83-9157-478A0AECA002}"/>
              </a:ext>
            </a:extLst>
          </p:cNvPr>
          <p:cNvSpPr>
            <a:spLocks noGrp="1"/>
          </p:cNvSpPr>
          <p:nvPr>
            <p:ph type="title"/>
          </p:nvPr>
        </p:nvSpPr>
        <p:spPr>
          <a:xfrm>
            <a:off x="3257448" y="4166598"/>
            <a:ext cx="5677105" cy="480131"/>
          </a:xfrm>
        </p:spPr>
        <p:txBody>
          <a:bodyPr/>
          <a:lstStyle/>
          <a:p>
            <a:r>
              <a:rPr lang="zh-CN" altLang="en-US" dirty="0"/>
              <a:t>体育对健康的作用</a:t>
            </a:r>
          </a:p>
        </p:txBody>
      </p:sp>
      <p:sp>
        <p:nvSpPr>
          <p:cNvPr id="3" name="">
            <a:extLst>
              <a:ext uri="{FF2B5EF4-FFF2-40B4-BE49-F238E27FC236}">
                <a16:creationId xmlns:a16="http://schemas.microsoft.com/office/drawing/2014/main" id="{378DAE95-7127-4F51-9451-9FE7A2833B8B}"/>
              </a:ext>
            </a:extLst>
          </p:cNvPr>
          <p:cNvSpPr>
            <a:spLocks noGrp="1"/>
          </p:cNvSpPr>
          <p:nvPr>
            <p:ph type="body" idx="1"/>
          </p:nvPr>
        </p:nvSpPr>
        <p:spPr>
          <a:xfrm>
            <a:off x="3257448" y="4927272"/>
            <a:ext cx="5677105" cy="313932"/>
          </a:xfrm>
        </p:spPr>
        <p:txBody>
          <a:bodyPr/>
          <a:lstStyle/>
          <a:p>
            <a:pPr lvl="0"/>
            <a:r>
              <a:rPr lang="en-GB" altLang="zh-CN" dirty="0"/>
              <a:t>The effect of sports on health</a:t>
            </a:r>
          </a:p>
        </p:txBody>
      </p:sp>
    </p:spTree>
    <p:extLst>
      <p:ext uri="{BB962C8B-B14F-4D97-AF65-F5344CB8AC3E}">
        <p14:creationId xmlns:p14="http://schemas.microsoft.com/office/powerpoint/2010/main" val="2885596256"/>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
            <a:extLst>
              <a:ext uri="{FF2B5EF4-FFF2-40B4-BE49-F238E27FC236}">
                <a16:creationId xmlns:a16="http://schemas.microsoft.com/office/drawing/2014/main" id="{F8B83139-D7CB-4EB3-97C6-E88D628A6441}"/>
              </a:ext>
            </a:extLst>
          </p:cNvPr>
          <p:cNvSpPr>
            <a:spLocks/>
          </p:cNvSpPr>
          <p:nvPr/>
        </p:nvSpPr>
        <p:spPr>
          <a:xfrm>
            <a:off x="0" y="0"/>
            <a:ext cx="12192000" cy="6858000"/>
          </a:xfrm>
          <a:prstGeom prst="rect">
            <a:avLst/>
          </a:prstGeom>
          <a:blipFill>
            <a:blip r:embed="rId2" cstate="screen">
              <a:grayscl/>
              <a:extLst>
                <a:ext uri="{28A0092B-C50C-407E-A947-70E740481C1C}">
                  <a14:useLocalDpi xmlns:a14="http://schemas.microsoft.com/office/drawing/2010/main"/>
                </a:ext>
              </a:extLst>
            </a:blip>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
            <a:extLst>
              <a:ext uri="{FF2B5EF4-FFF2-40B4-BE49-F238E27FC236}">
                <a16:creationId xmlns:a16="http://schemas.microsoft.com/office/drawing/2014/main" id="{A9663793-95CF-4891-AF24-1DC5EB219B0D}"/>
              </a:ext>
            </a:extLst>
          </p:cNvPr>
          <p:cNvSpPr>
            <a:spLocks/>
          </p:cNvSpPr>
          <p:nvPr/>
        </p:nvSpPr>
        <p:spPr>
          <a:xfrm>
            <a:off x="0" y="0"/>
            <a:ext cx="12192000" cy="6858000"/>
          </a:xfrm>
          <a:prstGeom prst="rect">
            <a:avLst/>
          </a:prstGeom>
          <a:solidFill>
            <a:schemeClr val="tx1">
              <a:alpha val="40000"/>
            </a:schemeClr>
          </a:solid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8" name="">
            <a:extLst>
              <a:ext uri="{FF2B5EF4-FFF2-40B4-BE49-F238E27FC236}">
                <a16:creationId xmlns:a16="http://schemas.microsoft.com/office/drawing/2014/main" id="{4C91B84C-B145-4151-BDD6-5940B61069E9}"/>
              </a:ext>
            </a:extLst>
          </p:cNvPr>
          <p:cNvCxnSpPr>
            <a:cxnSpLocks/>
          </p:cNvCxnSpPr>
          <p:nvPr/>
        </p:nvCxnSpPr>
        <p:spPr>
          <a:xfrm>
            <a:off x="6096000" y="0"/>
            <a:ext cx="0" cy="152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
            <a:extLst>
              <a:ext uri="{FF2B5EF4-FFF2-40B4-BE49-F238E27FC236}">
                <a16:creationId xmlns:a16="http://schemas.microsoft.com/office/drawing/2014/main" id="{9882497B-A0AE-4E21-89DE-F7EC0EF27DFB}"/>
              </a:ext>
            </a:extLst>
          </p:cNvPr>
          <p:cNvCxnSpPr>
            <a:cxnSpLocks/>
          </p:cNvCxnSpPr>
          <p:nvPr/>
        </p:nvCxnSpPr>
        <p:spPr>
          <a:xfrm>
            <a:off x="11518900" y="5880100"/>
            <a:ext cx="0" cy="9779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
            <a:extLst>
              <a:ext uri="{FF2B5EF4-FFF2-40B4-BE49-F238E27FC236}">
                <a16:creationId xmlns:a16="http://schemas.microsoft.com/office/drawing/2014/main" id="{2ED060F4-57C4-496B-B5DA-6C6DA41E5D9E}"/>
              </a:ext>
            </a:extLst>
          </p:cNvPr>
          <p:cNvSpPr txBox="1"/>
          <p:nvPr/>
        </p:nvSpPr>
        <p:spPr>
          <a:xfrm>
            <a:off x="562918" y="4721761"/>
            <a:ext cx="5611541" cy="1506053"/>
          </a:xfrm>
          <a:prstGeom prst="rect">
            <a:avLst/>
          </a:prstGeom>
          <a:noFill/>
        </p:spPr>
        <p:txBody>
          <a:bodyPr wrap="square" rtlCol="0">
            <a:spAutoFit/>
          </a:bodyPr>
          <a:lstStyle/>
          <a:p>
            <a:pPr>
              <a:lnSpc>
                <a:spcPct val="120000"/>
              </a:lnSpc>
            </a:pPr>
            <a:r>
              <a:rPr lang="zh-CN" altLang="en-US" sz="4000" dirty="0">
                <a:solidFill>
                  <a:schemeClr val="bg1"/>
                </a:solidFill>
              </a:rPr>
              <a:t>体育运动对我们的身体</a:t>
            </a:r>
            <a:r>
              <a:rPr lang="zh-CN" altLang="en-US" sz="4000" b="1" dirty="0">
                <a:solidFill>
                  <a:schemeClr val="bg1"/>
                </a:solidFill>
              </a:rPr>
              <a:t>有哪些好处？</a:t>
            </a:r>
            <a:endParaRPr lang="en-US" altLang="zh-CN" sz="4000" b="1" dirty="0">
              <a:solidFill>
                <a:schemeClr val="bg1"/>
              </a:solidFill>
            </a:endParaRPr>
          </a:p>
        </p:txBody>
      </p:sp>
      <p:grpSp>
        <p:nvGrpSpPr>
          <p:cNvPr id="12" name="">
            <a:extLst>
              <a:ext uri="{FF2B5EF4-FFF2-40B4-BE49-F238E27FC236}">
                <a16:creationId xmlns:a16="http://schemas.microsoft.com/office/drawing/2014/main" id="{6598D91C-F76B-452C-8F0E-60B7458E3581}"/>
              </a:ext>
            </a:extLst>
          </p:cNvPr>
          <p:cNvGrpSpPr/>
          <p:nvPr/>
        </p:nvGrpSpPr>
        <p:grpSpPr>
          <a:xfrm>
            <a:off x="660400" y="0"/>
            <a:ext cx="10858500" cy="6858000"/>
            <a:chOff x="660400" y="0"/>
            <a:chExt cx="10858500" cy="6858000"/>
          </a:xfrm>
        </p:grpSpPr>
        <p:cxnSp>
          <p:nvCxnSpPr>
            <p:cNvPr id="13" name="">
              <a:extLst>
                <a:ext uri="{FF2B5EF4-FFF2-40B4-BE49-F238E27FC236}">
                  <a16:creationId xmlns:a16="http://schemas.microsoft.com/office/drawing/2014/main" id="{1A6CACE9-8807-495F-B266-7E77C6FFE20D}"/>
                </a:ext>
              </a:extLst>
            </p:cNvPr>
            <p:cNvCxnSpPr/>
            <p:nvPr userDrawn="1"/>
          </p:nvCxnSpPr>
          <p:spPr>
            <a:xfrm>
              <a:off x="66040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
              <a:extLst>
                <a:ext uri="{FF2B5EF4-FFF2-40B4-BE49-F238E27FC236}">
                  <a16:creationId xmlns:a16="http://schemas.microsoft.com/office/drawing/2014/main" id="{0C6142D4-5FC5-4025-B79D-ED24B182CFE2}"/>
                </a:ext>
              </a:extLst>
            </p:cNvPr>
            <p:cNvCxnSpPr/>
            <p:nvPr userDrawn="1"/>
          </p:nvCxnSpPr>
          <p:spPr>
            <a:xfrm>
              <a:off x="3375025"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5" name="">
              <a:extLst>
                <a:ext uri="{FF2B5EF4-FFF2-40B4-BE49-F238E27FC236}">
                  <a16:creationId xmlns:a16="http://schemas.microsoft.com/office/drawing/2014/main" id="{BAF9F8C3-9322-4FD7-9485-BFF42B307464}"/>
                </a:ext>
              </a:extLst>
            </p:cNvPr>
            <p:cNvCxnSpPr/>
            <p:nvPr userDrawn="1"/>
          </p:nvCxnSpPr>
          <p:spPr>
            <a:xfrm>
              <a:off x="608965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6" name="">
              <a:extLst>
                <a:ext uri="{FF2B5EF4-FFF2-40B4-BE49-F238E27FC236}">
                  <a16:creationId xmlns:a16="http://schemas.microsoft.com/office/drawing/2014/main" id="{762401F9-3A49-4009-9007-5736632E12BF}"/>
                </a:ext>
              </a:extLst>
            </p:cNvPr>
            <p:cNvCxnSpPr/>
            <p:nvPr userDrawn="1"/>
          </p:nvCxnSpPr>
          <p:spPr>
            <a:xfrm>
              <a:off x="8804275"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7" name="">
              <a:extLst>
                <a:ext uri="{FF2B5EF4-FFF2-40B4-BE49-F238E27FC236}">
                  <a16:creationId xmlns:a16="http://schemas.microsoft.com/office/drawing/2014/main" id="{028E3173-3E06-4923-B796-AA5E7FE4023E}"/>
                </a:ext>
              </a:extLst>
            </p:cNvPr>
            <p:cNvCxnSpPr/>
            <p:nvPr userDrawn="1"/>
          </p:nvCxnSpPr>
          <p:spPr>
            <a:xfrm>
              <a:off x="1151890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grpSp>
      <p:sp>
        <p:nvSpPr>
          <p:cNvPr id="18" name="">
            <a:extLst>
              <a:ext uri="{FF2B5EF4-FFF2-40B4-BE49-F238E27FC236}">
                <a16:creationId xmlns:a16="http://schemas.microsoft.com/office/drawing/2014/main" id="{16D98EC3-D681-4550-93AC-4BB5D3B61495}"/>
              </a:ext>
            </a:extLst>
          </p:cNvPr>
          <p:cNvSpPr txBox="1"/>
          <p:nvPr/>
        </p:nvSpPr>
        <p:spPr>
          <a:xfrm>
            <a:off x="587048" y="3479355"/>
            <a:ext cx="5502597" cy="1106329"/>
          </a:xfrm>
          <a:prstGeom prst="rect">
            <a:avLst/>
          </a:prstGeom>
          <a:noFill/>
          <a:ln>
            <a:noFill/>
          </a:ln>
        </p:spPr>
        <p:txBody>
          <a:bodyPr wrap="square" lIns="91440" tIns="45720" rIns="91440" bIns="45720" anchor="b" anchorCtr="0">
            <a:spAutoFit/>
          </a:bodyPr>
          <a:lstStyle/>
          <a:p>
            <a:pPr defTabSz="913765">
              <a:lnSpc>
                <a:spcPct val="150000"/>
              </a:lnSpc>
              <a:buSzPct val="25000"/>
              <a:defRPr/>
            </a:pPr>
            <a:r>
              <a:rPr kumimoji="0" lang="zh-CN" altLang="en-US" sz="900" b="0" i="0" u="none" strike="noStrike" kern="1200" cap="none" spc="0" normalizeH="0" baseline="0" noProof="0" dirty="0">
                <a:ln>
                  <a:noFill/>
                </a:ln>
                <a:solidFill>
                  <a:schemeClr val="bg1"/>
                </a:solidFill>
                <a:effectLst/>
                <a:uLnTx/>
                <a:uFillTx/>
              </a:rPr>
              <a:t>加快新陈代谢、提高身体机能，</a:t>
            </a:r>
            <a:endParaRPr kumimoji="0" lang="en-GB" altLang="zh-CN" sz="900" b="0" i="0" u="none" strike="noStrike" kern="1200" cap="none" spc="0" normalizeH="0" baseline="0" noProof="0" dirty="0">
              <a:ln>
                <a:noFill/>
              </a:ln>
              <a:solidFill>
                <a:schemeClr val="bg1"/>
              </a:solidFill>
              <a:effectLst/>
              <a:uLnTx/>
              <a:uFillTx/>
            </a:endParaRPr>
          </a:p>
          <a:p>
            <a:pPr defTabSz="913765">
              <a:lnSpc>
                <a:spcPct val="150000"/>
              </a:lnSpc>
              <a:buSzPct val="25000"/>
              <a:defRPr/>
            </a:pPr>
            <a:r>
              <a:rPr kumimoji="0" lang="zh-CN" altLang="en-US" sz="900" b="0" i="0" u="none" strike="noStrike" kern="1200" cap="none" spc="0" normalizeH="0" baseline="0" noProof="0" dirty="0">
                <a:ln>
                  <a:noFill/>
                </a:ln>
                <a:solidFill>
                  <a:schemeClr val="bg1"/>
                </a:solidFill>
                <a:effectLst/>
                <a:uLnTx/>
                <a:uFillTx/>
              </a:rPr>
              <a:t>包括：促进营养吸收、增强免疫力、锻炼肌肉爆发力以及耐力、拉伸筋络、磨合各骨关节；</a:t>
            </a:r>
            <a:endParaRPr kumimoji="0" lang="en-GB" altLang="zh-CN" sz="900" b="0" i="0" u="none" strike="noStrike" kern="1200" cap="none" spc="0" normalizeH="0" baseline="0" noProof="0" dirty="0">
              <a:ln>
                <a:noFill/>
              </a:ln>
              <a:solidFill>
                <a:schemeClr val="bg1"/>
              </a:solidFill>
              <a:effectLst/>
              <a:uLnTx/>
              <a:uFillTx/>
            </a:endParaRPr>
          </a:p>
          <a:p>
            <a:pPr defTabSz="913765">
              <a:lnSpc>
                <a:spcPct val="150000"/>
              </a:lnSpc>
              <a:buSzPct val="25000"/>
              <a:defRPr/>
            </a:pPr>
            <a:r>
              <a:rPr kumimoji="0" lang="zh-CN" altLang="en-US" sz="900" b="0" i="0" u="none" strike="noStrike" kern="1200" cap="none" spc="0" normalizeH="0" baseline="0" noProof="0" dirty="0">
                <a:ln>
                  <a:noFill/>
                </a:ln>
                <a:solidFill>
                  <a:schemeClr val="bg1"/>
                </a:solidFill>
                <a:effectLst/>
                <a:uLnTx/>
                <a:uFillTx/>
              </a:rPr>
              <a:t>同时加强身体协调性、反应灵敏度；</a:t>
            </a:r>
            <a:endParaRPr kumimoji="0" lang="en-GB" altLang="zh-CN" sz="900" b="0" i="0" u="none" strike="noStrike" kern="1200" cap="none" spc="0" normalizeH="0" baseline="0" noProof="0" dirty="0">
              <a:ln>
                <a:noFill/>
              </a:ln>
              <a:solidFill>
                <a:schemeClr val="bg1"/>
              </a:solidFill>
              <a:effectLst/>
              <a:uLnTx/>
              <a:uFillTx/>
            </a:endParaRPr>
          </a:p>
          <a:p>
            <a:pPr defTabSz="913765">
              <a:lnSpc>
                <a:spcPct val="150000"/>
              </a:lnSpc>
              <a:buSzPct val="25000"/>
              <a:defRPr/>
            </a:pPr>
            <a:r>
              <a:rPr kumimoji="0" lang="zh-CN" altLang="en-US" sz="900" b="0" i="0" u="none" strike="noStrike" kern="1200" cap="none" spc="0" normalizeH="0" baseline="0" noProof="0" dirty="0">
                <a:ln>
                  <a:noFill/>
                </a:ln>
                <a:solidFill>
                  <a:schemeClr val="bg1"/>
                </a:solidFill>
                <a:effectLst/>
                <a:uLnTx/>
                <a:uFillTx/>
              </a:rPr>
              <a:t>也可以调节内分泌；</a:t>
            </a:r>
            <a:endParaRPr kumimoji="0" lang="en-GB" altLang="zh-CN" sz="900" b="0" i="0" u="none" strike="noStrike" kern="1200" cap="none" spc="0" normalizeH="0" baseline="0" noProof="0" dirty="0">
              <a:ln>
                <a:noFill/>
              </a:ln>
              <a:solidFill>
                <a:schemeClr val="bg1"/>
              </a:solidFill>
              <a:effectLst/>
              <a:uLnTx/>
              <a:uFillTx/>
            </a:endParaRPr>
          </a:p>
          <a:p>
            <a:pPr defTabSz="913765">
              <a:lnSpc>
                <a:spcPct val="150000"/>
              </a:lnSpc>
              <a:buSzPct val="25000"/>
              <a:defRPr/>
            </a:pPr>
            <a:r>
              <a:rPr kumimoji="0" lang="zh-CN" altLang="en-US" sz="900" b="0" i="0" u="none" strike="noStrike" kern="1200" cap="none" spc="0" normalizeH="0" baseline="0" noProof="0" dirty="0">
                <a:ln>
                  <a:noFill/>
                </a:ln>
                <a:solidFill>
                  <a:schemeClr val="bg1"/>
                </a:solidFill>
                <a:effectLst/>
                <a:uLnTx/>
                <a:uFillTx/>
              </a:rPr>
              <a:t>此外，还能够改善心理情绪，有益身心健康！</a:t>
            </a:r>
            <a:endParaRPr kumimoji="0" lang="en-US" altLang="zh-CN" sz="900" b="0" i="0" u="none" strike="noStrike" kern="120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7104305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 name="ISLIDE.TEMPLATE" val="3a8ed42e-3ab3-454a-a52a-8a4153a536aa"/>
</p:tagLst>
</file>

<file path=ppt/tags/tag2.xml><?xml version="1.0" encoding="utf-8"?>
<p:tagLst xmlns:a="http://schemas.openxmlformats.org/drawingml/2006/main" xmlns:r="http://schemas.openxmlformats.org/officeDocument/2006/relationships" xmlns:p="http://schemas.openxmlformats.org/presentationml/2006/main">
  <p:tag name="ISLIDE.VECTOR" val="#537668;#350004;"/>
  <p:tag name="ISLIDE.PICTURE" val="#VCG41170535316;#VCG41139725497;#VCG41N883622612;#VCG211245528148;#VCG41157434064;#VCG21gic19386757;#VCG41157618682;#581063;#VCG41170055476;#VCG41520791880;"/>
</p:tagLst>
</file>

<file path=ppt/theme/theme1.xml><?xml version="1.0" encoding="utf-8"?>
<a:theme xmlns:a="http://schemas.openxmlformats.org/drawingml/2006/main" name="主题1">
  <a:themeElements>
    <a:clrScheme name="Office">
      <a:dk1>
        <a:srgbClr val="000000"/>
      </a:dk1>
      <a:lt1>
        <a:srgbClr val="FFFFFF"/>
      </a:lt1>
      <a:dk2>
        <a:srgbClr val="778495"/>
      </a:dk2>
      <a:lt2>
        <a:srgbClr val="F0F0F0"/>
      </a:lt2>
      <a:accent1>
        <a:srgbClr val="A62D85"/>
      </a:accent1>
      <a:accent2>
        <a:srgbClr val="4D333E"/>
      </a:accent2>
      <a:accent3>
        <a:srgbClr val="3D2D3B"/>
      </a:accent3>
      <a:accent4>
        <a:srgbClr val="342932"/>
      </a:accent4>
      <a:accent5>
        <a:srgbClr val="2E282D"/>
      </a:accent5>
      <a:accent6>
        <a:srgbClr val="1D1A1D"/>
      </a:accent6>
      <a:hlink>
        <a:srgbClr val="CF0635"/>
      </a:hlink>
      <a:folHlink>
        <a:srgbClr val="BFBFBF"/>
      </a:folHlink>
    </a:clrScheme>
    <a:fontScheme name="主题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1" id="{FADC06E5-F6FD-43B6-A7FC-2E0633EE67FF}" vid="{FAB90306-471B-4F28-9DEE-1D9FBB0A262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A62D85"/>
    </a:accent1>
    <a:accent2>
      <a:srgbClr val="4D333E"/>
    </a:accent2>
    <a:accent3>
      <a:srgbClr val="3D2D3B"/>
    </a:accent3>
    <a:accent4>
      <a:srgbClr val="342932"/>
    </a:accent4>
    <a:accent5>
      <a:srgbClr val="2E282D"/>
    </a:accent5>
    <a:accent6>
      <a:srgbClr val="1D1A1D"/>
    </a:accent6>
    <a:hlink>
      <a:srgbClr val="CF0635"/>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A62D85"/>
    </a:accent1>
    <a:accent2>
      <a:srgbClr val="4D333E"/>
    </a:accent2>
    <a:accent3>
      <a:srgbClr val="3D2D3B"/>
    </a:accent3>
    <a:accent4>
      <a:srgbClr val="342932"/>
    </a:accent4>
    <a:accent5>
      <a:srgbClr val="2E282D"/>
    </a:accent5>
    <a:accent6>
      <a:srgbClr val="1D1A1D"/>
    </a:accent6>
    <a:hlink>
      <a:srgbClr val="CF0635"/>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A62D85"/>
    </a:accent1>
    <a:accent2>
      <a:srgbClr val="4D333E"/>
    </a:accent2>
    <a:accent3>
      <a:srgbClr val="3D2D3B"/>
    </a:accent3>
    <a:accent4>
      <a:srgbClr val="342932"/>
    </a:accent4>
    <a:accent5>
      <a:srgbClr val="2E282D"/>
    </a:accent5>
    <a:accent6>
      <a:srgbClr val="1D1A1D"/>
    </a:accent6>
    <a:hlink>
      <a:srgbClr val="CF0635"/>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A62D85"/>
    </a:accent1>
    <a:accent2>
      <a:srgbClr val="4D333E"/>
    </a:accent2>
    <a:accent3>
      <a:srgbClr val="3D2D3B"/>
    </a:accent3>
    <a:accent4>
      <a:srgbClr val="342932"/>
    </a:accent4>
    <a:accent5>
      <a:srgbClr val="2E282D"/>
    </a:accent5>
    <a:accent6>
      <a:srgbClr val="1D1A1D"/>
    </a:accent6>
    <a:hlink>
      <a:srgbClr val="CF0635"/>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A62D85"/>
    </a:accent1>
    <a:accent2>
      <a:srgbClr val="4D333E"/>
    </a:accent2>
    <a:accent3>
      <a:srgbClr val="3D2D3B"/>
    </a:accent3>
    <a:accent4>
      <a:srgbClr val="342932"/>
    </a:accent4>
    <a:accent5>
      <a:srgbClr val="2E282D"/>
    </a:accent5>
    <a:accent6>
      <a:srgbClr val="1D1A1D"/>
    </a:accent6>
    <a:hlink>
      <a:srgbClr val="CF0635"/>
    </a:hlink>
    <a:folHlink>
      <a:srgbClr val="BFBFB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档" ma:contentTypeID="0x010100D1443A8EF62DE444B1FF07917E22EF72" ma:contentTypeVersion="15" ma:contentTypeDescription="新建文档。" ma:contentTypeScope="" ma:versionID="ae25f038f952c8cf9b493a213b142a30">
  <xsd:schema xmlns:xsd="http://www.w3.org/2001/XMLSchema" xmlns:xs="http://www.w3.org/2001/XMLSchema" xmlns:p="http://schemas.microsoft.com/office/2006/metadata/properties" xmlns:ns2="0a5c0dea-e5d7-4228-9256-3793bb42faa5" xmlns:ns3="97934b4b-eba6-486d-bfc1-4b8e3fe39092" targetNamespace="http://schemas.microsoft.com/office/2006/metadata/properties" ma:root="true" ma:fieldsID="19c9d36c0415c8517c82c0e92590e8d1" ns2:_="" ns3:_="">
    <xsd:import namespace="0a5c0dea-e5d7-4228-9256-3793bb42faa5"/>
    <xsd:import namespace="97934b4b-eba6-486d-bfc1-4b8e3fe39092"/>
    <xsd:element name="properties">
      <xsd:complexType>
        <xsd:sequence>
          <xsd:element name="documentManagement">
            <xsd:complexType>
              <xsd:all>
                <xsd:element ref="ns2:OneNoteFluid_FileOrder" minOccurs="0"/>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5c0dea-e5d7-4228-9256-3793bb42faa5" elementFormDefault="qualified">
    <xsd:import namespace="http://schemas.microsoft.com/office/2006/documentManagement/types"/>
    <xsd:import namespace="http://schemas.microsoft.com/office/infopath/2007/PartnerControls"/>
    <xsd:element name="OneNoteFluid_FileOrder" ma:index="8" nillable="true" ma:displayName="OneNoteFluid_FileOrder" ma:internalName="OneNoteFluid_FileOrder">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图像标记"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934b4b-eba6-486d-bfc1-4b8e3fe39092" elementFormDefault="qualified">
    <xsd:import namespace="http://schemas.microsoft.com/office/2006/documentManagement/types"/>
    <xsd:import namespace="http://schemas.microsoft.com/office/infopath/2007/PartnerControls"/>
    <xsd:element name="SharedWithUsers" ma:index="13" nillable="true" ma:displayName="共享对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共享对象详细信息" ma:internalName="SharedWithDetails" ma:readOnly="true">
      <xsd:simpleType>
        <xsd:restriction base="dms:Note">
          <xsd:maxLength value="255"/>
        </xsd:restriction>
      </xsd:simpleType>
    </xsd:element>
    <xsd:element name="TaxCatchAll" ma:index="19" nillable="true" ma:displayName="Taxonomy Catch All Column" ma:hidden="true" ma:list="{a885aa0b-334b-483f-9125-6409c6335a4b}" ma:internalName="TaxCatchAll" ma:showField="CatchAllData" ma:web="97934b4b-eba6-486d-bfc1-4b8e3fe39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7934b4b-eba6-486d-bfc1-4b8e3fe39092" xsi:nil="true"/>
    <lcf76f155ced4ddcb4097134ff3c332f xmlns="0a5c0dea-e5d7-4228-9256-3793bb42faa5">
      <Terms xmlns="http://schemas.microsoft.com/office/infopath/2007/PartnerControls"/>
    </lcf76f155ced4ddcb4097134ff3c332f>
    <OneNoteFluid_FileOrder xmlns="0a5c0dea-e5d7-4228-9256-3793bb42faa5" xsi:nil="true"/>
  </documentManagement>
</p:properties>
</file>

<file path=customXml/itemProps1.xml><?xml version="1.0" encoding="utf-8"?>
<ds:datastoreItem xmlns:ds="http://schemas.openxmlformats.org/officeDocument/2006/customXml" ds:itemID="{06E684ED-318D-434E-A6DC-905A47F118D9}"/>
</file>

<file path=customXml/itemProps2.xml><?xml version="1.0" encoding="utf-8"?>
<ds:datastoreItem xmlns:ds="http://schemas.openxmlformats.org/officeDocument/2006/customXml" ds:itemID="{796B90FB-7B26-4CEE-BAE5-29DE46828F09}"/>
</file>

<file path=customXml/itemProps3.xml><?xml version="1.0" encoding="utf-8"?>
<ds:datastoreItem xmlns:ds="http://schemas.openxmlformats.org/officeDocument/2006/customXml" ds:itemID="{56241907-10F4-43F3-81AD-2B6F3C6E0692}"/>
</file>

<file path=docProps/app.xml><?xml version="1.0" encoding="utf-8"?>
<ap:Properties xmlns:vt="http://schemas.openxmlformats.org/officeDocument/2006/docPropsVTypes" xmlns:ap="http://schemas.openxmlformats.org/officeDocument/2006/extended-properties">
  <ap:Words>1593</ap:Words>
  <ap:Application>Microsoft Office PowerPoint</ap:Application>
  <ap:PresentationFormat>宽屏</ap:PresentationFormat>
  <ap:Paragraphs>158</ap:Paragraphs>
  <ap:Slides>17</ap:Slides>
  <ap:Notes>3</ap:Notes>
  <ap:HiddenSlides>1</ap:HiddenSlides>
  <ap:MMClips>0</ap:MMClips>
  <ap:ScaleCrop>false</ap:ScaleCrop>
  <ap:HeadingPairs>
    <vt:vector baseType="variant" size="6">
      <vt:variant>
        <vt:lpstr>已用的字体</vt:lpstr>
      </vt:variant>
      <vt:variant>
        <vt:i4>3</vt:i4>
      </vt:variant>
      <vt:variant>
        <vt:lpstr>主题</vt:lpstr>
      </vt:variant>
      <vt:variant>
        <vt:i4>1</vt:i4>
      </vt:variant>
      <vt:variant>
        <vt:lpstr>幻灯片标题</vt:lpstr>
      </vt:variant>
      <vt:variant>
        <vt:i4>17</vt:i4>
      </vt:variant>
    </vt:vector>
  </ap:HeadingPairs>
  <ap:TitlesOfParts>
    <vt:vector baseType="lpstr" size="21">
      <vt:lpstr>等线</vt:lpstr>
      <vt:lpstr>Arial</vt:lpstr>
      <vt:lpstr>Bahnschrift</vt:lpstr>
      <vt:lpstr>主题1</vt:lpstr>
      <vt:lpstr>体育与健康课程</vt:lpstr>
      <vt:lpstr>PowerPoint 演示文稿</vt:lpstr>
      <vt:lpstr>体育与健康课程</vt:lpstr>
      <vt:lpstr>体育的概述</vt:lpstr>
      <vt:lpstr>体育分类</vt:lpstr>
      <vt:lpstr>体育分类</vt:lpstr>
      <vt:lpstr>健康分类</vt:lpstr>
      <vt:lpstr>体育对健康的作用</vt:lpstr>
      <vt:lpstr>PowerPoint 演示文稿</vt:lpstr>
      <vt:lpstr>体育运动对身体的好处</vt:lpstr>
      <vt:lpstr>体育运动对身体的好处</vt:lpstr>
      <vt:lpstr>如何科学进行体育锻炼</vt:lpstr>
      <vt:lpstr>简述体育锻炼的基本原则</vt:lpstr>
      <vt:lpstr>日常运动</vt:lpstr>
      <vt:lpstr>锻炼须知</vt:lpstr>
      <vt:lpstr>PowerPoint 演示文稿</vt:lpstr>
      <vt:lpstr>PowerPoint 演示文稿</vt:lpstr>
    </vt:vector>
  </ap:TitlesOfParts>
  <ap:LinksUpToDate>false</ap:LinksUpToDate>
  <ap:SharedDoc>false</ap:SharedDoc>
  <ap:HyperlinksChanged>false</ap:HyperlinksChanged>
  <ap:AppVersion>16.0000</ap:AppVersion>
  <ap:Company>iSlide</ap:Company>
  <ap:Manager>iSlide</ap:Manager>
  <ap:TotalTime>0</ap:TotalTime>
  <ap:Template>Mu</ap:Template>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iSlide PowerPoint  Standard Template</dc:title>
  <dc:creator>Mu</dc:creator>
  <cp:lastModifiedBy>Mu</cp:lastModifiedBy>
  <cp:revision>1</cp:revision>
  <cp:lastPrinted>2021-05-19T16:00:00Z</cp:lastPrinted>
  <dcterms:created xsi:type="dcterms:W3CDTF">2021-05-19T16:00:00Z</dcterms:created>
  <dcterms:modified xsi:type="dcterms:W3CDTF">2021-05-19T16:00:00Z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EMPLATE">
    <vt:lpwstr>3a8ed42e-3ab3-454a-a52a-8a4153a536aa</vt:lpwstr>
  </property>
  <property fmtid="{D5CDD505-2E9C-101B-9397-08002B2CF9AE}" pid="3" name="ContentTypeId">
    <vt:lpwstr>0x010100D1443A8EF62DE444B1FF07917E22EF72</vt:lpwstr>
  </property>
</Properties>
</file>