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92" r:id="rId3"/>
    <p:sldId id="293" r:id="rId4"/>
    <p:sldId id="294" r:id="rId5"/>
    <p:sldId id="295" r:id="rId6"/>
    <p:sldId id="296" r:id="rId7"/>
    <p:sldId id="297" r:id="rId8"/>
    <p:sldId id="300" r:id="rId9"/>
    <p:sldId id="301" r:id="rId10"/>
    <p:sldId id="302" r:id="rId11"/>
    <p:sldId id="303" r:id="rId12"/>
    <p:sldId id="299" r:id="rId13"/>
    <p:sldId id="304" r:id="rId14"/>
    <p:sldId id="305" r:id="rId15"/>
    <p:sldId id="306" r:id="rId16"/>
    <p:sldId id="307" r:id="rId17"/>
    <p:sldId id="298" r:id="rId18"/>
    <p:sldId id="310" r:id="rId19"/>
    <p:sldId id="311" r:id="rId20"/>
    <p:sldId id="308" r:id="rId21"/>
    <p:sldId id="312" r:id="rId22"/>
    <p:sldId id="313" r:id="rId23"/>
    <p:sldId id="309" r:id="rId24"/>
  </p:sldIdLst>
  <p:sldSz cx="12192000" cy="6858000"/>
  <p:notesSz cx="6858000" cy="9144000"/>
  <p:custDataLst>
    <p:tags r:id="rId2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默认节" id="{6B5ABAE4-DFC4-4A50-AF79-0BD53D23BDC0}">
          <p14:sldIdLst>
            <p14:sldId id="256"/>
            <p14:sldId id="292"/>
          </p14:sldIdLst>
        </p14:section>
        <p14:section name="P1" id="{54AD71F3-046B-4AA2-9CC9-3D6E302ED0FA}">
          <p14:sldIdLst>
            <p14:sldId id="293"/>
            <p14:sldId id="294"/>
            <p14:sldId id="295"/>
            <p14:sldId id="296"/>
          </p14:sldIdLst>
        </p14:section>
        <p14:section name="P2" id="{0525A52E-7798-43E4-9558-736B4CCEEAAC}">
          <p14:sldIdLst>
            <p14:sldId id="297"/>
            <p14:sldId id="300"/>
            <p14:sldId id="301"/>
            <p14:sldId id="302"/>
            <p14:sldId id="303"/>
          </p14:sldIdLst>
        </p14:section>
        <p14:section name="P3" id="{EB25A6D4-0C29-4681-9616-D4EAD3F49778}">
          <p14:sldIdLst>
            <p14:sldId id="299"/>
            <p14:sldId id="304"/>
            <p14:sldId id="305"/>
            <p14:sldId id="306"/>
            <p14:sldId id="307"/>
          </p14:sldIdLst>
        </p14:section>
        <p14:section name="P4" id="{989C5CE2-9BB5-4CB6-854F-92E7D453065F}">
          <p14:sldIdLst>
            <p14:sldId id="298"/>
            <p14:sldId id="310"/>
            <p14:sldId id="311"/>
          </p14:sldIdLst>
        </p14:section>
        <p14:section name="end" id="{05AF3D2C-AD7B-4551-98C4-7814798175ED}">
          <p14:sldIdLst>
            <p14:sldId id="308"/>
            <p14:sldId id="312"/>
            <p14:sldId id="313"/>
          </p14:sldIdLst>
        </p14:section>
        <p14:section name="标注" id="{93B0FE6C-9A55-4952-959B-18351981C598}">
          <p14:sldIdLst>
            <p14:sldId id="309"/>
          </p14:sldIdLst>
        </p14:section>
      </p14:sectionLst>
    </p:ext>
    <p:ext uri="{EFAFB233-063F-42B5-8137-9DF3F51BA10A}">
      <p15:sldGuideLst xmlns:p15="http://schemas.microsoft.com/office/powerpoint/2012/main">
        <p15:guide id="2" orient="horz" pos="3968" userDrawn="1">
          <p15:clr>
            <a:srgbClr val="A4A3A4"/>
          </p15:clr>
        </p15:guide>
        <p15:guide id="3" pos="456" userDrawn="1">
          <p15:clr>
            <a:srgbClr val="A4A3A4"/>
          </p15:clr>
        </p15:guide>
        <p15:guide id="4" pos="721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D2A04"/>
    <a:srgbClr val="FE8CCD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03" autoAdjust="0"/>
    <p:restoredTop sz="94660"/>
  </p:normalViewPr>
  <p:slideViewPr>
    <p:cSldViewPr snapToGrid="0" showGuides="1">
      <p:cViewPr>
        <p:scale>
          <a:sx n="66" d="100"/>
          <a:sy n="66" d="100"/>
        </p:scale>
        <p:origin x="2116" y="1164"/>
      </p:cViewPr>
      <p:guideLst>
        <p:guide orient="horz" pos="3968"/>
        <p:guide pos="456"/>
        <p:guide pos="721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系列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类别 1</c:v>
                </c:pt>
                <c:pt idx="1">
                  <c:v>类别 2</c:v>
                </c:pt>
                <c:pt idx="2">
                  <c:v>类别 3</c:v>
                </c:pt>
                <c:pt idx="3">
                  <c:v>类别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517-4FED-BE51-21A1570CF475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系列 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类别 1</c:v>
                </c:pt>
                <c:pt idx="1">
                  <c:v>类别 2</c:v>
                </c:pt>
                <c:pt idx="2">
                  <c:v>类别 3</c:v>
                </c:pt>
                <c:pt idx="3">
                  <c:v>类别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517-4FED-BE51-21A1570CF47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57"/>
        <c:axId val="805487551"/>
        <c:axId val="805487135"/>
      </c:barChart>
      <c:catAx>
        <c:axId val="805487551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accent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805487135"/>
        <c:crosses val="autoZero"/>
        <c:auto val="1"/>
        <c:lblAlgn val="ctr"/>
        <c:lblOffset val="100"/>
        <c:noMultiLvlLbl val="0"/>
      </c:catAx>
      <c:valAx>
        <c:axId val="805487135"/>
        <c:scaling>
          <c:orientation val="minMax"/>
        </c:scaling>
        <c:delete val="0"/>
        <c:axPos val="b"/>
        <c:majorGridlines>
          <c:spPr>
            <a:ln w="317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805487551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zh-CN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000"/>
      </a:pPr>
      <a:endParaRPr lang="zh-CN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销售额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chemeClr val="bg1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31B3-4C07-8DEA-95EC6ADAE9C7}"/>
              </c:ext>
            </c:extLst>
          </c:dPt>
          <c:dPt>
            <c:idx val="1"/>
            <c:bubble3D val="0"/>
            <c:spPr>
              <a:solidFill>
                <a:schemeClr val="accent1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31B3-4C07-8DEA-95EC6ADAE9C7}"/>
              </c:ext>
            </c:extLst>
          </c:dPt>
          <c:dPt>
            <c:idx val="2"/>
            <c:bubble3D val="0"/>
            <c:spPr>
              <a:solidFill>
                <a:schemeClr val="tx1">
                  <a:lumMod val="75000"/>
                  <a:lumOff val="25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31B3-4C07-8DEA-95EC6ADAE9C7}"/>
              </c:ext>
            </c:extLst>
          </c:dPt>
          <c:dPt>
            <c:idx val="3"/>
            <c:bubble3D val="0"/>
            <c:spPr>
              <a:solidFill>
                <a:schemeClr val="tx1">
                  <a:lumMod val="50000"/>
                  <a:lumOff val="50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31B3-4C07-8DEA-95EC6ADAE9C7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zh-C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4"/>
                <c:pt idx="0">
                  <c:v>第一季度</c:v>
                </c:pt>
                <c:pt idx="1">
                  <c:v>第二季度</c:v>
                </c:pt>
                <c:pt idx="2">
                  <c:v>第三季度</c:v>
                </c:pt>
                <c:pt idx="3">
                  <c:v>第四季度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8.1999999999999993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31B3-4C07-8DEA-95EC6ADAE9C7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66406739146189475"/>
          <c:y val="0.30582433145029664"/>
          <c:w val="0.20440583831286585"/>
          <c:h val="0.3754069414675574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zh-CN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000">
          <a:solidFill>
            <a:schemeClr val="bg1"/>
          </a:solidFill>
        </a:defRPr>
      </a:pPr>
      <a:endParaRPr lang="zh-CN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spc="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zh-CN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系列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类别 1</c:v>
                </c:pt>
                <c:pt idx="1">
                  <c:v>类别 2</c:v>
                </c:pt>
                <c:pt idx="2">
                  <c:v>类别 3</c:v>
                </c:pt>
                <c:pt idx="3">
                  <c:v>类别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20D-4BAF-918C-FABA89222266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系列 2</c:v>
                </c:pt>
              </c:strCache>
            </c:strRef>
          </c:tx>
          <c:spPr>
            <a:solidFill>
              <a:schemeClr val="bg1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类别 1</c:v>
                </c:pt>
                <c:pt idx="1">
                  <c:v>类别 2</c:v>
                </c:pt>
                <c:pt idx="2">
                  <c:v>类别 3</c:v>
                </c:pt>
                <c:pt idx="3">
                  <c:v>类别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20D-4BAF-918C-FABA8922226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28"/>
        <c:overlap val="-45"/>
        <c:axId val="1818602623"/>
        <c:axId val="1818595551"/>
      </c:barChart>
      <c:catAx>
        <c:axId val="181860262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6350" cap="flat" cmpd="sng" algn="ctr">
            <a:solidFill>
              <a:schemeClr val="accent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1818595551"/>
        <c:crosses val="autoZero"/>
        <c:auto val="1"/>
        <c:lblAlgn val="ctr"/>
        <c:lblOffset val="100"/>
        <c:noMultiLvlLbl val="0"/>
      </c:catAx>
      <c:valAx>
        <c:axId val="1818595551"/>
        <c:scaling>
          <c:orientation val="minMax"/>
        </c:scaling>
        <c:delete val="0"/>
        <c:axPos val="l"/>
        <c:majorGridlines>
          <c:spPr>
            <a:ln w="3175" cap="flat" cmpd="sng" algn="ctr">
              <a:solidFill>
                <a:schemeClr val="tx1">
                  <a:lumMod val="15000"/>
                  <a:lumOff val="85000"/>
                  <a:alpha val="50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1818602623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zh-CN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000">
          <a:solidFill>
            <a:schemeClr val="bg1"/>
          </a:solidFill>
        </a:defRPr>
      </a:pPr>
      <a:endParaRPr lang="zh-CN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封面页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 descr="圣诞树上有烟花&#10;&#10;中度可信度描述已自动生成">
            <a:extLst>
              <a:ext uri="{FF2B5EF4-FFF2-40B4-BE49-F238E27FC236}">
                <a16:creationId xmlns:a16="http://schemas.microsoft.com/office/drawing/2014/main" id="{98A0B473-DD03-42E6-9657-A3C7B2461D6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矩形: 圆角 9">
            <a:extLst>
              <a:ext uri="{FF2B5EF4-FFF2-40B4-BE49-F238E27FC236}">
                <a16:creationId xmlns:a16="http://schemas.microsoft.com/office/drawing/2014/main" id="{8EE3CF1A-17A4-4F6E-B1E6-4557B3E6347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oundRect">
            <a:avLst>
              <a:gd name="adj" fmla="val 0"/>
            </a:avLst>
          </a:prstGeom>
          <a:gradFill flip="none" rotWithShape="1">
            <a:gsLst>
              <a:gs pos="0">
                <a:schemeClr val="tx1">
                  <a:alpha val="75000"/>
                </a:schemeClr>
              </a:gs>
              <a:gs pos="100000">
                <a:schemeClr val="tx1">
                  <a:alpha val="91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任意多边形: 形状 11">
            <a:extLst>
              <a:ext uri="{FF2B5EF4-FFF2-40B4-BE49-F238E27FC236}">
                <a16:creationId xmlns:a16="http://schemas.microsoft.com/office/drawing/2014/main" id="{D3F093CA-7AB9-4803-ABAA-BFB1CEF539F5}"/>
              </a:ext>
            </a:extLst>
          </p:cNvPr>
          <p:cNvSpPr/>
          <p:nvPr userDrawn="1"/>
        </p:nvSpPr>
        <p:spPr>
          <a:xfrm>
            <a:off x="9793821" y="266700"/>
            <a:ext cx="1661579" cy="222250"/>
          </a:xfrm>
          <a:custGeom>
            <a:avLst/>
            <a:gdLst>
              <a:gd name="connsiteX0" fmla="*/ 1232440 w 1495425"/>
              <a:gd name="connsiteY0" fmla="*/ 178500 h 200025"/>
              <a:gd name="connsiteX1" fmla="*/ 1239870 w 1495425"/>
              <a:gd name="connsiteY1" fmla="*/ 181354 h 200025"/>
              <a:gd name="connsiteX2" fmla="*/ 1242822 w 1495425"/>
              <a:gd name="connsiteY2" fmla="*/ 188727 h 200025"/>
              <a:gd name="connsiteX3" fmla="*/ 1239870 w 1495425"/>
              <a:gd name="connsiteY3" fmla="*/ 196101 h 200025"/>
              <a:gd name="connsiteX4" fmla="*/ 1232440 w 1495425"/>
              <a:gd name="connsiteY4" fmla="*/ 199073 h 200025"/>
              <a:gd name="connsiteX5" fmla="*/ 1225296 w 1495425"/>
              <a:gd name="connsiteY5" fmla="*/ 196101 h 200025"/>
              <a:gd name="connsiteX6" fmla="*/ 1222438 w 1495425"/>
              <a:gd name="connsiteY6" fmla="*/ 188727 h 200025"/>
              <a:gd name="connsiteX7" fmla="*/ 1225296 w 1495425"/>
              <a:gd name="connsiteY7" fmla="*/ 181354 h 200025"/>
              <a:gd name="connsiteX8" fmla="*/ 1232440 w 1495425"/>
              <a:gd name="connsiteY8" fmla="*/ 178500 h 200025"/>
              <a:gd name="connsiteX9" fmla="*/ 561804 w 1495425"/>
              <a:gd name="connsiteY9" fmla="*/ 72895 h 200025"/>
              <a:gd name="connsiteX10" fmla="*/ 531676 w 1495425"/>
              <a:gd name="connsiteY10" fmla="*/ 85268 h 200025"/>
              <a:gd name="connsiteX11" fmla="*/ 516970 w 1495425"/>
              <a:gd name="connsiteY11" fmla="*/ 120825 h 200025"/>
              <a:gd name="connsiteX12" fmla="*/ 599980 w 1495425"/>
              <a:gd name="connsiteY12" fmla="*/ 120825 h 200025"/>
              <a:gd name="connsiteX13" fmla="*/ 589236 w 1495425"/>
              <a:gd name="connsiteY13" fmla="*/ 85449 h 200025"/>
              <a:gd name="connsiteX14" fmla="*/ 561804 w 1495425"/>
              <a:gd name="connsiteY14" fmla="*/ 72895 h 200025"/>
              <a:gd name="connsiteX15" fmla="*/ 346062 w 1495425"/>
              <a:gd name="connsiteY15" fmla="*/ 65284 h 200025"/>
              <a:gd name="connsiteX16" fmla="*/ 357616 w 1495425"/>
              <a:gd name="connsiteY16" fmla="*/ 65284 h 200025"/>
              <a:gd name="connsiteX17" fmla="*/ 357616 w 1495425"/>
              <a:gd name="connsiteY17" fmla="*/ 196814 h 200025"/>
              <a:gd name="connsiteX18" fmla="*/ 346062 w 1495425"/>
              <a:gd name="connsiteY18" fmla="*/ 196814 h 200025"/>
              <a:gd name="connsiteX19" fmla="*/ 1452372 w 1495425"/>
              <a:gd name="connsiteY19" fmla="*/ 62074 h 200025"/>
              <a:gd name="connsiteX20" fmla="*/ 1484376 w 1495425"/>
              <a:gd name="connsiteY20" fmla="*/ 76286 h 200025"/>
              <a:gd name="connsiteX21" fmla="*/ 1495425 w 1495425"/>
              <a:gd name="connsiteY21" fmla="*/ 116777 h 200025"/>
              <a:gd name="connsiteX22" fmla="*/ 1495425 w 1495425"/>
              <a:gd name="connsiteY22" fmla="*/ 196814 h 200025"/>
              <a:gd name="connsiteX23" fmla="*/ 1483900 w 1495425"/>
              <a:gd name="connsiteY23" fmla="*/ 196814 h 200025"/>
              <a:gd name="connsiteX24" fmla="*/ 1483900 w 1495425"/>
              <a:gd name="connsiteY24" fmla="*/ 120225 h 200025"/>
              <a:gd name="connsiteX25" fmla="*/ 1450372 w 1495425"/>
              <a:gd name="connsiteY25" fmla="*/ 72895 h 200025"/>
              <a:gd name="connsiteX26" fmla="*/ 1419606 w 1495425"/>
              <a:gd name="connsiteY26" fmla="*/ 86811 h 200025"/>
              <a:gd name="connsiteX27" fmla="*/ 1407605 w 1495425"/>
              <a:gd name="connsiteY27" fmla="*/ 121301 h 200025"/>
              <a:gd name="connsiteX28" fmla="*/ 1407605 w 1495425"/>
              <a:gd name="connsiteY28" fmla="*/ 196814 h 200025"/>
              <a:gd name="connsiteX29" fmla="*/ 1396079 w 1495425"/>
              <a:gd name="connsiteY29" fmla="*/ 196814 h 200025"/>
              <a:gd name="connsiteX30" fmla="*/ 1396079 w 1495425"/>
              <a:gd name="connsiteY30" fmla="*/ 65284 h 200025"/>
              <a:gd name="connsiteX31" fmla="*/ 1407605 w 1495425"/>
              <a:gd name="connsiteY31" fmla="*/ 65284 h 200025"/>
              <a:gd name="connsiteX32" fmla="*/ 1407605 w 1495425"/>
              <a:gd name="connsiteY32" fmla="*/ 89192 h 200025"/>
              <a:gd name="connsiteX33" fmla="*/ 1408176 w 1495425"/>
              <a:gd name="connsiteY33" fmla="*/ 89192 h 200025"/>
              <a:gd name="connsiteX34" fmla="*/ 1452372 w 1495425"/>
              <a:gd name="connsiteY34" fmla="*/ 62074 h 200025"/>
              <a:gd name="connsiteX35" fmla="*/ 1337215 w 1495425"/>
              <a:gd name="connsiteY35" fmla="*/ 62074 h 200025"/>
              <a:gd name="connsiteX36" fmla="*/ 1365790 w 1495425"/>
              <a:gd name="connsiteY36" fmla="*/ 68256 h 200025"/>
              <a:gd name="connsiteX37" fmla="*/ 1365790 w 1495425"/>
              <a:gd name="connsiteY37" fmla="*/ 81582 h 200025"/>
              <a:gd name="connsiteX38" fmla="*/ 1335405 w 1495425"/>
              <a:gd name="connsiteY38" fmla="*/ 72895 h 200025"/>
              <a:gd name="connsiteX39" fmla="*/ 1298638 w 1495425"/>
              <a:gd name="connsiteY39" fmla="*/ 89545 h 200025"/>
              <a:gd name="connsiteX40" fmla="*/ 1284541 w 1495425"/>
              <a:gd name="connsiteY40" fmla="*/ 132598 h 200025"/>
              <a:gd name="connsiteX41" fmla="*/ 1297400 w 1495425"/>
              <a:gd name="connsiteY41" fmla="*/ 173684 h 200025"/>
              <a:gd name="connsiteX42" fmla="*/ 1331596 w 1495425"/>
              <a:gd name="connsiteY42" fmla="*/ 189203 h 200025"/>
              <a:gd name="connsiteX43" fmla="*/ 1365313 w 1495425"/>
              <a:gd name="connsiteY43" fmla="*/ 178738 h 200025"/>
              <a:gd name="connsiteX44" fmla="*/ 1365313 w 1495425"/>
              <a:gd name="connsiteY44" fmla="*/ 190987 h 200025"/>
              <a:gd name="connsiteX45" fmla="*/ 1331023 w 1495425"/>
              <a:gd name="connsiteY45" fmla="*/ 200025 h 200025"/>
              <a:gd name="connsiteX46" fmla="*/ 1288542 w 1495425"/>
              <a:gd name="connsiteY46" fmla="*/ 181592 h 200025"/>
              <a:gd name="connsiteX47" fmla="*/ 1272349 w 1495425"/>
              <a:gd name="connsiteY47" fmla="*/ 133312 h 200025"/>
              <a:gd name="connsiteX48" fmla="*/ 1290542 w 1495425"/>
              <a:gd name="connsiteY48" fmla="*/ 82058 h 200025"/>
              <a:gd name="connsiteX49" fmla="*/ 1337215 w 1495425"/>
              <a:gd name="connsiteY49" fmla="*/ 62074 h 200025"/>
              <a:gd name="connsiteX50" fmla="*/ 562270 w 1495425"/>
              <a:gd name="connsiteY50" fmla="*/ 62074 h 200025"/>
              <a:gd name="connsiteX51" fmla="*/ 599218 w 1495425"/>
              <a:gd name="connsiteY51" fmla="*/ 79324 h 200025"/>
              <a:gd name="connsiteX52" fmla="*/ 612124 w 1495425"/>
              <a:gd name="connsiteY52" fmla="*/ 126292 h 200025"/>
              <a:gd name="connsiteX53" fmla="*/ 612124 w 1495425"/>
              <a:gd name="connsiteY53" fmla="*/ 131531 h 200025"/>
              <a:gd name="connsiteX54" fmla="*/ 516503 w 1495425"/>
              <a:gd name="connsiteY54" fmla="*/ 131531 h 200025"/>
              <a:gd name="connsiteX55" fmla="*/ 528761 w 1495425"/>
              <a:gd name="connsiteY55" fmla="*/ 173922 h 200025"/>
              <a:gd name="connsiteX56" fmla="*/ 562499 w 1495425"/>
              <a:gd name="connsiteY56" fmla="*/ 189203 h 200025"/>
              <a:gd name="connsiteX57" fmla="*/ 604885 w 1495425"/>
              <a:gd name="connsiteY57" fmla="*/ 172911 h 200025"/>
              <a:gd name="connsiteX58" fmla="*/ 604885 w 1495425"/>
              <a:gd name="connsiteY58" fmla="*/ 185517 h 200025"/>
              <a:gd name="connsiteX59" fmla="*/ 560165 w 1495425"/>
              <a:gd name="connsiteY59" fmla="*/ 200025 h 200025"/>
              <a:gd name="connsiteX60" fmla="*/ 519769 w 1495425"/>
              <a:gd name="connsiteY60" fmla="*/ 181770 h 200025"/>
              <a:gd name="connsiteX61" fmla="*/ 504358 w 1495425"/>
              <a:gd name="connsiteY61" fmla="*/ 130340 h 200025"/>
              <a:gd name="connsiteX62" fmla="*/ 520475 w 1495425"/>
              <a:gd name="connsiteY62" fmla="*/ 81820 h 200025"/>
              <a:gd name="connsiteX63" fmla="*/ 562270 w 1495425"/>
              <a:gd name="connsiteY63" fmla="*/ 62074 h 200025"/>
              <a:gd name="connsiteX64" fmla="*/ 454800 w 1495425"/>
              <a:gd name="connsiteY64" fmla="*/ 62074 h 200025"/>
              <a:gd name="connsiteX65" fmla="*/ 483403 w 1495425"/>
              <a:gd name="connsiteY65" fmla="*/ 68256 h 200025"/>
              <a:gd name="connsiteX66" fmla="*/ 483403 w 1495425"/>
              <a:gd name="connsiteY66" fmla="*/ 81582 h 200025"/>
              <a:gd name="connsiteX67" fmla="*/ 453047 w 1495425"/>
              <a:gd name="connsiteY67" fmla="*/ 72895 h 200025"/>
              <a:gd name="connsiteX68" fmla="*/ 416271 w 1495425"/>
              <a:gd name="connsiteY68" fmla="*/ 89545 h 200025"/>
              <a:gd name="connsiteX69" fmla="*/ 402145 w 1495425"/>
              <a:gd name="connsiteY69" fmla="*/ 132598 h 200025"/>
              <a:gd name="connsiteX70" fmla="*/ 415042 w 1495425"/>
              <a:gd name="connsiteY70" fmla="*/ 173684 h 200025"/>
              <a:gd name="connsiteX71" fmla="*/ 449199 w 1495425"/>
              <a:gd name="connsiteY71" fmla="*/ 189203 h 200025"/>
              <a:gd name="connsiteX72" fmla="*/ 482937 w 1495425"/>
              <a:gd name="connsiteY72" fmla="*/ 178738 h 200025"/>
              <a:gd name="connsiteX73" fmla="*/ 482937 w 1495425"/>
              <a:gd name="connsiteY73" fmla="*/ 190987 h 200025"/>
              <a:gd name="connsiteX74" fmla="*/ 448609 w 1495425"/>
              <a:gd name="connsiteY74" fmla="*/ 200025 h 200025"/>
              <a:gd name="connsiteX75" fmla="*/ 406175 w 1495425"/>
              <a:gd name="connsiteY75" fmla="*/ 181592 h 200025"/>
              <a:gd name="connsiteX76" fmla="*/ 390001 w 1495425"/>
              <a:gd name="connsiteY76" fmla="*/ 133312 h 200025"/>
              <a:gd name="connsiteX77" fmla="*/ 408156 w 1495425"/>
              <a:gd name="connsiteY77" fmla="*/ 82058 h 200025"/>
              <a:gd name="connsiteX78" fmla="*/ 454800 w 1495425"/>
              <a:gd name="connsiteY78" fmla="*/ 62074 h 200025"/>
              <a:gd name="connsiteX79" fmla="*/ 671313 w 1495425"/>
              <a:gd name="connsiteY79" fmla="*/ 30089 h 200025"/>
              <a:gd name="connsiteX80" fmla="*/ 671313 w 1495425"/>
              <a:gd name="connsiteY80" fmla="*/ 102289 h 200025"/>
              <a:gd name="connsiteX81" fmla="*/ 693163 w 1495425"/>
              <a:gd name="connsiteY81" fmla="*/ 102289 h 200025"/>
              <a:gd name="connsiteX82" fmla="*/ 725986 w 1495425"/>
              <a:gd name="connsiteY82" fmla="*/ 92650 h 200025"/>
              <a:gd name="connsiteX83" fmla="*/ 737206 w 1495425"/>
              <a:gd name="connsiteY83" fmla="*/ 65018 h 200025"/>
              <a:gd name="connsiteX84" fmla="*/ 695401 w 1495425"/>
              <a:gd name="connsiteY84" fmla="*/ 30089 h 200025"/>
              <a:gd name="connsiteX85" fmla="*/ 85115 w 1495425"/>
              <a:gd name="connsiteY85" fmla="*/ 21165 h 200025"/>
              <a:gd name="connsiteX86" fmla="*/ 33214 w 1495425"/>
              <a:gd name="connsiteY86" fmla="*/ 44415 h 200025"/>
              <a:gd name="connsiteX87" fmla="*/ 12840 w 1495425"/>
              <a:gd name="connsiteY87" fmla="*/ 105242 h 200025"/>
              <a:gd name="connsiteX88" fmla="*/ 32109 w 1495425"/>
              <a:gd name="connsiteY88" fmla="*/ 165835 h 200025"/>
              <a:gd name="connsiteX89" fmla="*/ 83591 w 1495425"/>
              <a:gd name="connsiteY89" fmla="*/ 188371 h 200025"/>
              <a:gd name="connsiteX90" fmla="*/ 136655 w 1495425"/>
              <a:gd name="connsiteY90" fmla="*/ 166073 h 200025"/>
              <a:gd name="connsiteX91" fmla="*/ 156220 w 1495425"/>
              <a:gd name="connsiteY91" fmla="*/ 103937 h 200025"/>
              <a:gd name="connsiteX92" fmla="*/ 137122 w 1495425"/>
              <a:gd name="connsiteY92" fmla="*/ 43053 h 200025"/>
              <a:gd name="connsiteX93" fmla="*/ 85115 w 1495425"/>
              <a:gd name="connsiteY93" fmla="*/ 21165 h 200025"/>
              <a:gd name="connsiteX94" fmla="*/ 351777 w 1495425"/>
              <a:gd name="connsiteY94" fmla="*/ 12602 h 200025"/>
              <a:gd name="connsiteX95" fmla="*/ 358616 w 1495425"/>
              <a:gd name="connsiteY95" fmla="*/ 15164 h 200025"/>
              <a:gd name="connsiteX96" fmla="*/ 361588 w 1495425"/>
              <a:gd name="connsiteY96" fmla="*/ 22117 h 200025"/>
              <a:gd name="connsiteX97" fmla="*/ 358673 w 1495425"/>
              <a:gd name="connsiteY97" fmla="*/ 29194 h 200025"/>
              <a:gd name="connsiteX98" fmla="*/ 351777 w 1495425"/>
              <a:gd name="connsiteY98" fmla="*/ 32109 h 200025"/>
              <a:gd name="connsiteX99" fmla="*/ 345072 w 1495425"/>
              <a:gd name="connsiteY99" fmla="*/ 29318 h 200025"/>
              <a:gd name="connsiteX100" fmla="*/ 342205 w 1495425"/>
              <a:gd name="connsiteY100" fmla="*/ 22117 h 200025"/>
              <a:gd name="connsiteX101" fmla="*/ 345129 w 1495425"/>
              <a:gd name="connsiteY101" fmla="*/ 15278 h 200025"/>
              <a:gd name="connsiteX102" fmla="*/ 351777 w 1495425"/>
              <a:gd name="connsiteY102" fmla="*/ 12602 h 200025"/>
              <a:gd name="connsiteX103" fmla="*/ 1142048 w 1495425"/>
              <a:gd name="connsiteY103" fmla="*/ 9525 h 200025"/>
              <a:gd name="connsiteX104" fmla="*/ 1182720 w 1495425"/>
              <a:gd name="connsiteY104" fmla="*/ 16192 h 200025"/>
              <a:gd name="connsiteX105" fmla="*/ 1182720 w 1495425"/>
              <a:gd name="connsiteY105" fmla="*/ 42129 h 200025"/>
              <a:gd name="connsiteX106" fmla="*/ 1140237 w 1495425"/>
              <a:gd name="connsiteY106" fmla="*/ 30585 h 200025"/>
              <a:gd name="connsiteX107" fmla="*/ 1112425 w 1495425"/>
              <a:gd name="connsiteY107" fmla="*/ 37662 h 200025"/>
              <a:gd name="connsiteX108" fmla="*/ 1101662 w 1495425"/>
              <a:gd name="connsiteY108" fmla="*/ 57360 h 200025"/>
              <a:gd name="connsiteX109" fmla="*/ 1109090 w 1495425"/>
              <a:gd name="connsiteY109" fmla="*/ 75562 h 200025"/>
              <a:gd name="connsiteX110" fmla="*/ 1141380 w 1495425"/>
              <a:gd name="connsiteY110" fmla="*/ 94717 h 200025"/>
              <a:gd name="connsiteX111" fmla="*/ 1179671 w 1495425"/>
              <a:gd name="connsiteY111" fmla="*/ 120663 h 200025"/>
              <a:gd name="connsiteX112" fmla="*/ 1190625 w 1495425"/>
              <a:gd name="connsiteY112" fmla="*/ 149812 h 200025"/>
              <a:gd name="connsiteX113" fmla="*/ 1172813 w 1495425"/>
              <a:gd name="connsiteY113" fmla="*/ 187056 h 200025"/>
              <a:gd name="connsiteX114" fmla="*/ 1123473 w 1495425"/>
              <a:gd name="connsiteY114" fmla="*/ 200025 h 200025"/>
              <a:gd name="connsiteX115" fmla="*/ 1097756 w 1495425"/>
              <a:gd name="connsiteY115" fmla="*/ 196990 h 200025"/>
              <a:gd name="connsiteX116" fmla="*/ 1076325 w 1495425"/>
              <a:gd name="connsiteY116" fmla="*/ 189435 h 200025"/>
              <a:gd name="connsiteX117" fmla="*/ 1076325 w 1495425"/>
              <a:gd name="connsiteY117" fmla="*/ 162306 h 200025"/>
              <a:gd name="connsiteX118" fmla="*/ 1099185 w 1495425"/>
              <a:gd name="connsiteY118" fmla="*/ 174443 h 200025"/>
              <a:gd name="connsiteX119" fmla="*/ 1126236 w 1495425"/>
              <a:gd name="connsiteY119" fmla="*/ 179202 h 200025"/>
              <a:gd name="connsiteX120" fmla="*/ 1165384 w 1495425"/>
              <a:gd name="connsiteY120" fmla="*/ 151597 h 200025"/>
              <a:gd name="connsiteX121" fmla="*/ 1161193 w 1495425"/>
              <a:gd name="connsiteY121" fmla="*/ 137674 h 200025"/>
              <a:gd name="connsiteX122" fmla="*/ 1149667 w 1495425"/>
              <a:gd name="connsiteY122" fmla="*/ 126730 h 200025"/>
              <a:gd name="connsiteX123" fmla="*/ 1122235 w 1495425"/>
              <a:gd name="connsiteY123" fmla="*/ 112090 h 200025"/>
              <a:gd name="connsiteX124" fmla="*/ 1085373 w 1495425"/>
              <a:gd name="connsiteY124" fmla="*/ 86449 h 200025"/>
              <a:gd name="connsiteX125" fmla="*/ 1076420 w 1495425"/>
              <a:gd name="connsiteY125" fmla="*/ 59379 h 200025"/>
              <a:gd name="connsiteX126" fmla="*/ 1095089 w 1495425"/>
              <a:gd name="connsiteY126" fmla="*/ 22974 h 200025"/>
              <a:gd name="connsiteX127" fmla="*/ 1142048 w 1495425"/>
              <a:gd name="connsiteY127" fmla="*/ 9525 h 200025"/>
              <a:gd name="connsiteX128" fmla="*/ 904875 w 1495425"/>
              <a:gd name="connsiteY128" fmla="*/ 9525 h 200025"/>
              <a:gd name="connsiteX129" fmla="*/ 929354 w 1495425"/>
              <a:gd name="connsiteY129" fmla="*/ 9525 h 200025"/>
              <a:gd name="connsiteX130" fmla="*/ 929354 w 1495425"/>
              <a:gd name="connsiteY130" fmla="*/ 122253 h 200025"/>
              <a:gd name="connsiteX131" fmla="*/ 977075 w 1495425"/>
              <a:gd name="connsiteY131" fmla="*/ 178496 h 200025"/>
              <a:gd name="connsiteX132" fmla="*/ 1023271 w 1495425"/>
              <a:gd name="connsiteY132" fmla="*/ 124063 h 200025"/>
              <a:gd name="connsiteX133" fmla="*/ 1023271 w 1495425"/>
              <a:gd name="connsiteY133" fmla="*/ 9525 h 200025"/>
              <a:gd name="connsiteX134" fmla="*/ 1047750 w 1495425"/>
              <a:gd name="connsiteY134" fmla="*/ 9525 h 200025"/>
              <a:gd name="connsiteX135" fmla="*/ 1047750 w 1495425"/>
              <a:gd name="connsiteY135" fmla="*/ 120558 h 200025"/>
              <a:gd name="connsiteX136" fmla="*/ 974789 w 1495425"/>
              <a:gd name="connsiteY136" fmla="*/ 200025 h 200025"/>
              <a:gd name="connsiteX137" fmla="*/ 904875 w 1495425"/>
              <a:gd name="connsiteY137" fmla="*/ 123339 h 200025"/>
              <a:gd name="connsiteX138" fmla="*/ 790575 w 1495425"/>
              <a:gd name="connsiteY138" fmla="*/ 9525 h 200025"/>
              <a:gd name="connsiteX139" fmla="*/ 813911 w 1495425"/>
              <a:gd name="connsiteY139" fmla="*/ 9525 h 200025"/>
              <a:gd name="connsiteX140" fmla="*/ 813911 w 1495425"/>
              <a:gd name="connsiteY140" fmla="*/ 169820 h 200025"/>
              <a:gd name="connsiteX141" fmla="*/ 885825 w 1495425"/>
              <a:gd name="connsiteY141" fmla="*/ 169820 h 200025"/>
              <a:gd name="connsiteX142" fmla="*/ 885825 w 1495425"/>
              <a:gd name="connsiteY142" fmla="*/ 190500 h 200025"/>
              <a:gd name="connsiteX143" fmla="*/ 790575 w 1495425"/>
              <a:gd name="connsiteY143" fmla="*/ 190500 h 200025"/>
              <a:gd name="connsiteX144" fmla="*/ 647700 w 1495425"/>
              <a:gd name="connsiteY144" fmla="*/ 9525 h 200025"/>
              <a:gd name="connsiteX145" fmla="*/ 699659 w 1495425"/>
              <a:gd name="connsiteY145" fmla="*/ 9525 h 200025"/>
              <a:gd name="connsiteX146" fmla="*/ 745646 w 1495425"/>
              <a:gd name="connsiteY146" fmla="*/ 23660 h 200025"/>
              <a:gd name="connsiteX147" fmla="*/ 762000 w 1495425"/>
              <a:gd name="connsiteY147" fmla="*/ 64084 h 200025"/>
              <a:gd name="connsiteX148" fmla="*/ 742874 w 1495425"/>
              <a:gd name="connsiteY148" fmla="*/ 107252 h 200025"/>
              <a:gd name="connsiteX149" fmla="*/ 695049 w 1495425"/>
              <a:gd name="connsiteY149" fmla="*/ 122853 h 200025"/>
              <a:gd name="connsiteX150" fmla="*/ 671313 w 1495425"/>
              <a:gd name="connsiteY150" fmla="*/ 122853 h 200025"/>
              <a:gd name="connsiteX151" fmla="*/ 671313 w 1495425"/>
              <a:gd name="connsiteY151" fmla="*/ 190500 h 200025"/>
              <a:gd name="connsiteX152" fmla="*/ 647700 w 1495425"/>
              <a:gd name="connsiteY152" fmla="*/ 190500 h 200025"/>
              <a:gd name="connsiteX153" fmla="*/ 87211 w 1495425"/>
              <a:gd name="connsiteY153" fmla="*/ 9515 h 200025"/>
              <a:gd name="connsiteX154" fmla="*/ 146409 w 1495425"/>
              <a:gd name="connsiteY154" fmla="*/ 35023 h 200025"/>
              <a:gd name="connsiteX155" fmla="*/ 169059 w 1495425"/>
              <a:gd name="connsiteY155" fmla="*/ 101917 h 200025"/>
              <a:gd name="connsiteX156" fmla="*/ 145885 w 1495425"/>
              <a:gd name="connsiteY156" fmla="*/ 173803 h 200025"/>
              <a:gd name="connsiteX157" fmla="*/ 83830 w 1495425"/>
              <a:gd name="connsiteY157" fmla="*/ 200025 h 200025"/>
              <a:gd name="connsiteX158" fmla="*/ 22765 w 1495425"/>
              <a:gd name="connsiteY158" fmla="*/ 174100 h 200025"/>
              <a:gd name="connsiteX159" fmla="*/ 0 w 1495425"/>
              <a:gd name="connsiteY159" fmla="*/ 106670 h 200025"/>
              <a:gd name="connsiteX160" fmla="*/ 23356 w 1495425"/>
              <a:gd name="connsiteY160" fmla="*/ 36033 h 200025"/>
              <a:gd name="connsiteX161" fmla="*/ 87211 w 1495425"/>
              <a:gd name="connsiteY161" fmla="*/ 9515 h 200025"/>
              <a:gd name="connsiteX162" fmla="*/ 317440 w 1495425"/>
              <a:gd name="connsiteY162" fmla="*/ 0 h 200025"/>
              <a:gd name="connsiteX163" fmla="*/ 331098 w 1495425"/>
              <a:gd name="connsiteY163" fmla="*/ 2496 h 200025"/>
              <a:gd name="connsiteX164" fmla="*/ 331098 w 1495425"/>
              <a:gd name="connsiteY164" fmla="*/ 14507 h 200025"/>
              <a:gd name="connsiteX165" fmla="*/ 316973 w 1495425"/>
              <a:gd name="connsiteY165" fmla="*/ 10820 h 200025"/>
              <a:gd name="connsiteX166" fmla="*/ 293151 w 1495425"/>
              <a:gd name="connsiteY166" fmla="*/ 43405 h 200025"/>
              <a:gd name="connsiteX167" fmla="*/ 293151 w 1495425"/>
              <a:gd name="connsiteY167" fmla="*/ 65284 h 200025"/>
              <a:gd name="connsiteX168" fmla="*/ 327365 w 1495425"/>
              <a:gd name="connsiteY168" fmla="*/ 65284 h 200025"/>
              <a:gd name="connsiteX169" fmla="*/ 327365 w 1495425"/>
              <a:gd name="connsiteY169" fmla="*/ 76105 h 200025"/>
              <a:gd name="connsiteX170" fmla="*/ 293151 w 1495425"/>
              <a:gd name="connsiteY170" fmla="*/ 76105 h 200025"/>
              <a:gd name="connsiteX171" fmla="*/ 293151 w 1495425"/>
              <a:gd name="connsiteY171" fmla="*/ 196814 h 200025"/>
              <a:gd name="connsiteX172" fmla="*/ 281597 w 1495425"/>
              <a:gd name="connsiteY172" fmla="*/ 196814 h 200025"/>
              <a:gd name="connsiteX173" fmla="*/ 281597 w 1495425"/>
              <a:gd name="connsiteY173" fmla="*/ 76105 h 200025"/>
              <a:gd name="connsiteX174" fmla="*/ 258356 w 1495425"/>
              <a:gd name="connsiteY174" fmla="*/ 76105 h 200025"/>
              <a:gd name="connsiteX175" fmla="*/ 258356 w 1495425"/>
              <a:gd name="connsiteY175" fmla="*/ 65284 h 200025"/>
              <a:gd name="connsiteX176" fmla="*/ 281597 w 1495425"/>
              <a:gd name="connsiteY176" fmla="*/ 65284 h 200025"/>
              <a:gd name="connsiteX177" fmla="*/ 281597 w 1495425"/>
              <a:gd name="connsiteY177" fmla="*/ 42453 h 200025"/>
              <a:gd name="connsiteX178" fmla="*/ 291865 w 1495425"/>
              <a:gd name="connsiteY178" fmla="*/ 10820 h 200025"/>
              <a:gd name="connsiteX179" fmla="*/ 317440 w 1495425"/>
              <a:gd name="connsiteY179" fmla="*/ 0 h 200025"/>
              <a:gd name="connsiteX180" fmla="*/ 245964 w 1495425"/>
              <a:gd name="connsiteY180" fmla="*/ 0 h 200025"/>
              <a:gd name="connsiteX181" fmla="*/ 259623 w 1495425"/>
              <a:gd name="connsiteY181" fmla="*/ 2496 h 200025"/>
              <a:gd name="connsiteX182" fmla="*/ 259623 w 1495425"/>
              <a:gd name="connsiteY182" fmla="*/ 14507 h 200025"/>
              <a:gd name="connsiteX183" fmla="*/ 245497 w 1495425"/>
              <a:gd name="connsiteY183" fmla="*/ 10820 h 200025"/>
              <a:gd name="connsiteX184" fmla="*/ 221675 w 1495425"/>
              <a:gd name="connsiteY184" fmla="*/ 43405 h 200025"/>
              <a:gd name="connsiteX185" fmla="*/ 221675 w 1495425"/>
              <a:gd name="connsiteY185" fmla="*/ 65284 h 200025"/>
              <a:gd name="connsiteX186" fmla="*/ 255889 w 1495425"/>
              <a:gd name="connsiteY186" fmla="*/ 65284 h 200025"/>
              <a:gd name="connsiteX187" fmla="*/ 255889 w 1495425"/>
              <a:gd name="connsiteY187" fmla="*/ 76105 h 200025"/>
              <a:gd name="connsiteX188" fmla="*/ 221675 w 1495425"/>
              <a:gd name="connsiteY188" fmla="*/ 76105 h 200025"/>
              <a:gd name="connsiteX189" fmla="*/ 221675 w 1495425"/>
              <a:gd name="connsiteY189" fmla="*/ 196814 h 200025"/>
              <a:gd name="connsiteX190" fmla="*/ 210121 w 1495425"/>
              <a:gd name="connsiteY190" fmla="*/ 196814 h 200025"/>
              <a:gd name="connsiteX191" fmla="*/ 210121 w 1495425"/>
              <a:gd name="connsiteY191" fmla="*/ 76105 h 200025"/>
              <a:gd name="connsiteX192" fmla="*/ 186890 w 1495425"/>
              <a:gd name="connsiteY192" fmla="*/ 76105 h 200025"/>
              <a:gd name="connsiteX193" fmla="*/ 186890 w 1495425"/>
              <a:gd name="connsiteY193" fmla="*/ 65284 h 200025"/>
              <a:gd name="connsiteX194" fmla="*/ 210121 w 1495425"/>
              <a:gd name="connsiteY194" fmla="*/ 65284 h 200025"/>
              <a:gd name="connsiteX195" fmla="*/ 210121 w 1495425"/>
              <a:gd name="connsiteY195" fmla="*/ 42453 h 200025"/>
              <a:gd name="connsiteX196" fmla="*/ 220389 w 1495425"/>
              <a:gd name="connsiteY196" fmla="*/ 10820 h 200025"/>
              <a:gd name="connsiteX197" fmla="*/ 245964 w 1495425"/>
              <a:gd name="connsiteY197" fmla="*/ 0 h 200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</a:cxnLst>
            <a:rect l="l" t="t" r="r" b="b"/>
            <a:pathLst>
              <a:path w="1495425" h="200025">
                <a:moveTo>
                  <a:pt x="1232440" y="178500"/>
                </a:moveTo>
                <a:cubicBezTo>
                  <a:pt x="1235392" y="178500"/>
                  <a:pt x="1237773" y="179452"/>
                  <a:pt x="1239870" y="181354"/>
                </a:cubicBezTo>
                <a:cubicBezTo>
                  <a:pt x="1241870" y="183257"/>
                  <a:pt x="1242822" y="185715"/>
                  <a:pt x="1242822" y="188727"/>
                </a:cubicBezTo>
                <a:cubicBezTo>
                  <a:pt x="1242822" y="191661"/>
                  <a:pt x="1241870" y="194119"/>
                  <a:pt x="1239870" y="196101"/>
                </a:cubicBezTo>
                <a:cubicBezTo>
                  <a:pt x="1237773" y="198083"/>
                  <a:pt x="1235392" y="199073"/>
                  <a:pt x="1232440" y="199073"/>
                </a:cubicBezTo>
                <a:cubicBezTo>
                  <a:pt x="1229582" y="199073"/>
                  <a:pt x="1227201" y="198083"/>
                  <a:pt x="1225296" y="196101"/>
                </a:cubicBezTo>
                <a:cubicBezTo>
                  <a:pt x="1223391" y="194119"/>
                  <a:pt x="1222438" y="191661"/>
                  <a:pt x="1222438" y="188727"/>
                </a:cubicBezTo>
                <a:cubicBezTo>
                  <a:pt x="1222438" y="185715"/>
                  <a:pt x="1223391" y="183257"/>
                  <a:pt x="1225296" y="181354"/>
                </a:cubicBezTo>
                <a:cubicBezTo>
                  <a:pt x="1227201" y="179452"/>
                  <a:pt x="1229582" y="178500"/>
                  <a:pt x="1232440" y="178500"/>
                </a:cubicBezTo>
                <a:close/>
                <a:moveTo>
                  <a:pt x="561804" y="72895"/>
                </a:moveTo>
                <a:cubicBezTo>
                  <a:pt x="549659" y="72895"/>
                  <a:pt x="539620" y="77019"/>
                  <a:pt x="531676" y="85268"/>
                </a:cubicBezTo>
                <a:cubicBezTo>
                  <a:pt x="523742" y="93507"/>
                  <a:pt x="518836" y="105366"/>
                  <a:pt x="516970" y="120825"/>
                </a:cubicBezTo>
                <a:lnTo>
                  <a:pt x="599980" y="120825"/>
                </a:lnTo>
                <a:cubicBezTo>
                  <a:pt x="599437" y="105604"/>
                  <a:pt x="595856" y="93812"/>
                  <a:pt x="589236" y="85449"/>
                </a:cubicBezTo>
                <a:cubicBezTo>
                  <a:pt x="582626" y="77076"/>
                  <a:pt x="573471" y="72895"/>
                  <a:pt x="561804" y="72895"/>
                </a:cubicBezTo>
                <a:close/>
                <a:moveTo>
                  <a:pt x="346062" y="65284"/>
                </a:moveTo>
                <a:lnTo>
                  <a:pt x="357616" y="65284"/>
                </a:lnTo>
                <a:lnTo>
                  <a:pt x="357616" y="196814"/>
                </a:lnTo>
                <a:lnTo>
                  <a:pt x="346062" y="196814"/>
                </a:lnTo>
                <a:close/>
                <a:moveTo>
                  <a:pt x="1452372" y="62074"/>
                </a:moveTo>
                <a:cubicBezTo>
                  <a:pt x="1466278" y="62074"/>
                  <a:pt x="1476947" y="66818"/>
                  <a:pt x="1484376" y="76286"/>
                </a:cubicBezTo>
                <a:cubicBezTo>
                  <a:pt x="1491710" y="85763"/>
                  <a:pt x="1495425" y="99260"/>
                  <a:pt x="1495425" y="116777"/>
                </a:cubicBezTo>
                <a:lnTo>
                  <a:pt x="1495425" y="196814"/>
                </a:lnTo>
                <a:lnTo>
                  <a:pt x="1483900" y="196814"/>
                </a:lnTo>
                <a:lnTo>
                  <a:pt x="1483900" y="120225"/>
                </a:lnTo>
                <a:cubicBezTo>
                  <a:pt x="1483900" y="88678"/>
                  <a:pt x="1472660" y="72895"/>
                  <a:pt x="1450372" y="72895"/>
                </a:cubicBezTo>
                <a:cubicBezTo>
                  <a:pt x="1437894" y="72895"/>
                  <a:pt x="1427702" y="77533"/>
                  <a:pt x="1419606" y="86811"/>
                </a:cubicBezTo>
                <a:cubicBezTo>
                  <a:pt x="1411605" y="96088"/>
                  <a:pt x="1407605" y="107585"/>
                  <a:pt x="1407605" y="121301"/>
                </a:cubicBezTo>
                <a:lnTo>
                  <a:pt x="1407605" y="196814"/>
                </a:lnTo>
                <a:lnTo>
                  <a:pt x="1396079" y="196814"/>
                </a:lnTo>
                <a:lnTo>
                  <a:pt x="1396079" y="65284"/>
                </a:lnTo>
                <a:lnTo>
                  <a:pt x="1407605" y="65284"/>
                </a:lnTo>
                <a:lnTo>
                  <a:pt x="1407605" y="89192"/>
                </a:lnTo>
                <a:lnTo>
                  <a:pt x="1408176" y="89192"/>
                </a:lnTo>
                <a:cubicBezTo>
                  <a:pt x="1417605" y="71114"/>
                  <a:pt x="1432370" y="62074"/>
                  <a:pt x="1452372" y="62074"/>
                </a:cubicBezTo>
                <a:close/>
                <a:moveTo>
                  <a:pt x="1337215" y="62074"/>
                </a:moveTo>
                <a:cubicBezTo>
                  <a:pt x="1347026" y="62074"/>
                  <a:pt x="1356551" y="64141"/>
                  <a:pt x="1365790" y="68256"/>
                </a:cubicBezTo>
                <a:lnTo>
                  <a:pt x="1365790" y="81582"/>
                </a:lnTo>
                <a:cubicBezTo>
                  <a:pt x="1356551" y="75790"/>
                  <a:pt x="1346454" y="72895"/>
                  <a:pt x="1335405" y="72895"/>
                </a:cubicBezTo>
                <a:cubicBezTo>
                  <a:pt x="1320356" y="72895"/>
                  <a:pt x="1308068" y="78448"/>
                  <a:pt x="1298638" y="89545"/>
                </a:cubicBezTo>
                <a:cubicBezTo>
                  <a:pt x="1289209" y="100651"/>
                  <a:pt x="1284541" y="114995"/>
                  <a:pt x="1284541" y="132598"/>
                </a:cubicBezTo>
                <a:cubicBezTo>
                  <a:pt x="1284541" y="149642"/>
                  <a:pt x="1288828" y="163338"/>
                  <a:pt x="1297400" y="173684"/>
                </a:cubicBezTo>
                <a:cubicBezTo>
                  <a:pt x="1305973" y="184031"/>
                  <a:pt x="1317403" y="189203"/>
                  <a:pt x="1331596" y="189203"/>
                </a:cubicBezTo>
                <a:cubicBezTo>
                  <a:pt x="1344454" y="189203"/>
                  <a:pt x="1355693" y="185715"/>
                  <a:pt x="1365313" y="178738"/>
                </a:cubicBezTo>
                <a:lnTo>
                  <a:pt x="1365313" y="190987"/>
                </a:lnTo>
                <a:cubicBezTo>
                  <a:pt x="1355693" y="197012"/>
                  <a:pt x="1344263" y="200025"/>
                  <a:pt x="1331023" y="200025"/>
                </a:cubicBezTo>
                <a:cubicBezTo>
                  <a:pt x="1313498" y="200025"/>
                  <a:pt x="1299306" y="193880"/>
                  <a:pt x="1288542" y="181592"/>
                </a:cubicBezTo>
                <a:cubicBezTo>
                  <a:pt x="1277779" y="169304"/>
                  <a:pt x="1272349" y="153210"/>
                  <a:pt x="1272349" y="133312"/>
                </a:cubicBezTo>
                <a:cubicBezTo>
                  <a:pt x="1272349" y="112462"/>
                  <a:pt x="1278445" y="95374"/>
                  <a:pt x="1290542" y="82058"/>
                </a:cubicBezTo>
                <a:cubicBezTo>
                  <a:pt x="1302639" y="68732"/>
                  <a:pt x="1318165" y="62074"/>
                  <a:pt x="1337215" y="62074"/>
                </a:cubicBezTo>
                <a:close/>
                <a:moveTo>
                  <a:pt x="562270" y="62074"/>
                </a:moveTo>
                <a:cubicBezTo>
                  <a:pt x="578301" y="62074"/>
                  <a:pt x="590617" y="67828"/>
                  <a:pt x="599218" y="79324"/>
                </a:cubicBezTo>
                <a:cubicBezTo>
                  <a:pt x="607819" y="90811"/>
                  <a:pt x="612124" y="106470"/>
                  <a:pt x="612124" y="126292"/>
                </a:cubicBezTo>
                <a:lnTo>
                  <a:pt x="612124" y="131531"/>
                </a:lnTo>
                <a:lnTo>
                  <a:pt x="516503" y="131531"/>
                </a:lnTo>
                <a:cubicBezTo>
                  <a:pt x="516503" y="149603"/>
                  <a:pt x="520589" y="163734"/>
                  <a:pt x="528761" y="173922"/>
                </a:cubicBezTo>
                <a:cubicBezTo>
                  <a:pt x="536934" y="184110"/>
                  <a:pt x="548183" y="189203"/>
                  <a:pt x="562499" y="189203"/>
                </a:cubicBezTo>
                <a:cubicBezTo>
                  <a:pt x="576977" y="189203"/>
                  <a:pt x="591102" y="183773"/>
                  <a:pt x="604885" y="172911"/>
                </a:cubicBezTo>
                <a:lnTo>
                  <a:pt x="604885" y="185517"/>
                </a:lnTo>
                <a:cubicBezTo>
                  <a:pt x="591493" y="195189"/>
                  <a:pt x="576586" y="200025"/>
                  <a:pt x="560165" y="200025"/>
                </a:cubicBezTo>
                <a:cubicBezTo>
                  <a:pt x="543506" y="200025"/>
                  <a:pt x="530047" y="193940"/>
                  <a:pt x="519769" y="181770"/>
                </a:cubicBezTo>
                <a:cubicBezTo>
                  <a:pt x="509492" y="169601"/>
                  <a:pt x="504358" y="152456"/>
                  <a:pt x="504358" y="130340"/>
                </a:cubicBezTo>
                <a:cubicBezTo>
                  <a:pt x="504358" y="111147"/>
                  <a:pt x="509731" y="94974"/>
                  <a:pt x="520475" y="81820"/>
                </a:cubicBezTo>
                <a:cubicBezTo>
                  <a:pt x="531209" y="68656"/>
                  <a:pt x="545144" y="62074"/>
                  <a:pt x="562270" y="62074"/>
                </a:cubicBezTo>
                <a:close/>
                <a:moveTo>
                  <a:pt x="454800" y="62074"/>
                </a:moveTo>
                <a:cubicBezTo>
                  <a:pt x="464687" y="62074"/>
                  <a:pt x="474221" y="64141"/>
                  <a:pt x="483403" y="68256"/>
                </a:cubicBezTo>
                <a:lnTo>
                  <a:pt x="483403" y="81582"/>
                </a:lnTo>
                <a:cubicBezTo>
                  <a:pt x="474221" y="75790"/>
                  <a:pt x="464096" y="72895"/>
                  <a:pt x="453047" y="72895"/>
                </a:cubicBezTo>
                <a:cubicBezTo>
                  <a:pt x="437950" y="72895"/>
                  <a:pt x="425691" y="78448"/>
                  <a:pt x="416271" y="89545"/>
                </a:cubicBezTo>
                <a:cubicBezTo>
                  <a:pt x="406851" y="100651"/>
                  <a:pt x="402145" y="114995"/>
                  <a:pt x="402145" y="132598"/>
                </a:cubicBezTo>
                <a:cubicBezTo>
                  <a:pt x="402145" y="149642"/>
                  <a:pt x="406441" y="163338"/>
                  <a:pt x="415042" y="173684"/>
                </a:cubicBezTo>
                <a:cubicBezTo>
                  <a:pt x="423643" y="184031"/>
                  <a:pt x="435026" y="189203"/>
                  <a:pt x="449199" y="189203"/>
                </a:cubicBezTo>
                <a:cubicBezTo>
                  <a:pt x="462115" y="189203"/>
                  <a:pt x="473364" y="185715"/>
                  <a:pt x="482937" y="178738"/>
                </a:cubicBezTo>
                <a:lnTo>
                  <a:pt x="482937" y="190987"/>
                </a:lnTo>
                <a:cubicBezTo>
                  <a:pt x="473364" y="197012"/>
                  <a:pt x="461924" y="200025"/>
                  <a:pt x="448609" y="200025"/>
                </a:cubicBezTo>
                <a:cubicBezTo>
                  <a:pt x="431102" y="200025"/>
                  <a:pt x="416947" y="193880"/>
                  <a:pt x="406175" y="181592"/>
                </a:cubicBezTo>
                <a:cubicBezTo>
                  <a:pt x="395392" y="169304"/>
                  <a:pt x="390001" y="153210"/>
                  <a:pt x="390001" y="133312"/>
                </a:cubicBezTo>
                <a:cubicBezTo>
                  <a:pt x="390001" y="112462"/>
                  <a:pt x="396050" y="95374"/>
                  <a:pt x="408156" y="82058"/>
                </a:cubicBezTo>
                <a:cubicBezTo>
                  <a:pt x="420262" y="68732"/>
                  <a:pt x="435807" y="62074"/>
                  <a:pt x="454800" y="62074"/>
                </a:cubicBezTo>
                <a:close/>
                <a:moveTo>
                  <a:pt x="671313" y="30089"/>
                </a:moveTo>
                <a:lnTo>
                  <a:pt x="671313" y="102289"/>
                </a:lnTo>
                <a:lnTo>
                  <a:pt x="693163" y="102289"/>
                </a:lnTo>
                <a:cubicBezTo>
                  <a:pt x="707564" y="102289"/>
                  <a:pt x="718509" y="99079"/>
                  <a:pt x="725986" y="92650"/>
                </a:cubicBezTo>
                <a:cubicBezTo>
                  <a:pt x="733463" y="86230"/>
                  <a:pt x="737206" y="77019"/>
                  <a:pt x="737206" y="65018"/>
                </a:cubicBezTo>
                <a:cubicBezTo>
                  <a:pt x="737206" y="41729"/>
                  <a:pt x="723272" y="30089"/>
                  <a:pt x="695401" y="30089"/>
                </a:cubicBezTo>
                <a:close/>
                <a:moveTo>
                  <a:pt x="85115" y="21165"/>
                </a:moveTo>
                <a:cubicBezTo>
                  <a:pt x="64094" y="21165"/>
                  <a:pt x="46797" y="28918"/>
                  <a:pt x="33214" y="44415"/>
                </a:cubicBezTo>
                <a:cubicBezTo>
                  <a:pt x="19631" y="59912"/>
                  <a:pt x="12840" y="80191"/>
                  <a:pt x="12840" y="105242"/>
                </a:cubicBezTo>
                <a:cubicBezTo>
                  <a:pt x="12840" y="130616"/>
                  <a:pt x="19269" y="150811"/>
                  <a:pt x="32109" y="165835"/>
                </a:cubicBezTo>
                <a:cubicBezTo>
                  <a:pt x="44948" y="180859"/>
                  <a:pt x="62112" y="188371"/>
                  <a:pt x="83591" y="188371"/>
                </a:cubicBezTo>
                <a:cubicBezTo>
                  <a:pt x="105937" y="188371"/>
                  <a:pt x="123625" y="180938"/>
                  <a:pt x="136655" y="166073"/>
                </a:cubicBezTo>
                <a:cubicBezTo>
                  <a:pt x="149695" y="151207"/>
                  <a:pt x="156220" y="130492"/>
                  <a:pt x="156220" y="103937"/>
                </a:cubicBezTo>
                <a:cubicBezTo>
                  <a:pt x="156220" y="77934"/>
                  <a:pt x="149857" y="57636"/>
                  <a:pt x="137122" y="43053"/>
                </a:cubicBezTo>
                <a:cubicBezTo>
                  <a:pt x="124396" y="28461"/>
                  <a:pt x="107061" y="21165"/>
                  <a:pt x="85115" y="21165"/>
                </a:cubicBezTo>
                <a:close/>
                <a:moveTo>
                  <a:pt x="351777" y="12602"/>
                </a:moveTo>
                <a:cubicBezTo>
                  <a:pt x="354349" y="12602"/>
                  <a:pt x="356625" y="13459"/>
                  <a:pt x="358616" y="15164"/>
                </a:cubicBezTo>
                <a:cubicBezTo>
                  <a:pt x="360597" y="16869"/>
                  <a:pt x="361588" y="19183"/>
                  <a:pt x="361588" y="22117"/>
                </a:cubicBezTo>
                <a:cubicBezTo>
                  <a:pt x="361588" y="24898"/>
                  <a:pt x="360616" y="27251"/>
                  <a:pt x="358673" y="29194"/>
                </a:cubicBezTo>
                <a:cubicBezTo>
                  <a:pt x="356721" y="31137"/>
                  <a:pt x="354425" y="32109"/>
                  <a:pt x="351777" y="32109"/>
                </a:cubicBezTo>
                <a:cubicBezTo>
                  <a:pt x="349215" y="32109"/>
                  <a:pt x="346977" y="31175"/>
                  <a:pt x="345072" y="29318"/>
                </a:cubicBezTo>
                <a:cubicBezTo>
                  <a:pt x="343167" y="27451"/>
                  <a:pt x="342205" y="25051"/>
                  <a:pt x="342205" y="22117"/>
                </a:cubicBezTo>
                <a:cubicBezTo>
                  <a:pt x="342205" y="19345"/>
                  <a:pt x="343186" y="17069"/>
                  <a:pt x="345129" y="15278"/>
                </a:cubicBezTo>
                <a:cubicBezTo>
                  <a:pt x="347072" y="13497"/>
                  <a:pt x="349291" y="12602"/>
                  <a:pt x="351777" y="12602"/>
                </a:cubicBezTo>
                <a:close/>
                <a:moveTo>
                  <a:pt x="1142048" y="9525"/>
                </a:moveTo>
                <a:cubicBezTo>
                  <a:pt x="1160526" y="9525"/>
                  <a:pt x="1174052" y="11744"/>
                  <a:pt x="1182720" y="16192"/>
                </a:cubicBezTo>
                <a:lnTo>
                  <a:pt x="1182720" y="42129"/>
                </a:lnTo>
                <a:cubicBezTo>
                  <a:pt x="1171480" y="34433"/>
                  <a:pt x="1157288" y="30585"/>
                  <a:pt x="1140237" y="30585"/>
                </a:cubicBezTo>
                <a:cubicBezTo>
                  <a:pt x="1128808" y="30585"/>
                  <a:pt x="1119569" y="32947"/>
                  <a:pt x="1112425" y="37662"/>
                </a:cubicBezTo>
                <a:cubicBezTo>
                  <a:pt x="1105281" y="42386"/>
                  <a:pt x="1101662" y="48949"/>
                  <a:pt x="1101662" y="57360"/>
                </a:cubicBezTo>
                <a:cubicBezTo>
                  <a:pt x="1101662" y="64818"/>
                  <a:pt x="1104138" y="70885"/>
                  <a:pt x="1109090" y="75562"/>
                </a:cubicBezTo>
                <a:cubicBezTo>
                  <a:pt x="1114044" y="80248"/>
                  <a:pt x="1124807" y="86630"/>
                  <a:pt x="1141380" y="94717"/>
                </a:cubicBezTo>
                <a:cubicBezTo>
                  <a:pt x="1159669" y="103365"/>
                  <a:pt x="1172432" y="112014"/>
                  <a:pt x="1179671" y="120663"/>
                </a:cubicBezTo>
                <a:cubicBezTo>
                  <a:pt x="1187005" y="129302"/>
                  <a:pt x="1190625" y="139027"/>
                  <a:pt x="1190625" y="149812"/>
                </a:cubicBezTo>
                <a:cubicBezTo>
                  <a:pt x="1190625" y="165994"/>
                  <a:pt x="1184720" y="178409"/>
                  <a:pt x="1172813" y="187056"/>
                </a:cubicBezTo>
                <a:cubicBezTo>
                  <a:pt x="1161002" y="195702"/>
                  <a:pt x="1144524" y="200025"/>
                  <a:pt x="1123473" y="200025"/>
                </a:cubicBezTo>
                <a:cubicBezTo>
                  <a:pt x="1116140" y="200025"/>
                  <a:pt x="1107567" y="199013"/>
                  <a:pt x="1097756" y="196990"/>
                </a:cubicBezTo>
                <a:cubicBezTo>
                  <a:pt x="1087945" y="194968"/>
                  <a:pt x="1080801" y="192450"/>
                  <a:pt x="1076325" y="189435"/>
                </a:cubicBezTo>
                <a:lnTo>
                  <a:pt x="1076325" y="162306"/>
                </a:lnTo>
                <a:cubicBezTo>
                  <a:pt x="1082040" y="167224"/>
                  <a:pt x="1089660" y="171269"/>
                  <a:pt x="1099185" y="174443"/>
                </a:cubicBezTo>
                <a:cubicBezTo>
                  <a:pt x="1108710" y="177616"/>
                  <a:pt x="1117663" y="179202"/>
                  <a:pt x="1126236" y="179202"/>
                </a:cubicBezTo>
                <a:cubicBezTo>
                  <a:pt x="1152334" y="179202"/>
                  <a:pt x="1165384" y="170000"/>
                  <a:pt x="1165384" y="151597"/>
                </a:cubicBezTo>
                <a:cubicBezTo>
                  <a:pt x="1165384" y="146440"/>
                  <a:pt x="1164050" y="141799"/>
                  <a:pt x="1161193" y="137674"/>
                </a:cubicBezTo>
                <a:cubicBezTo>
                  <a:pt x="1158430" y="133550"/>
                  <a:pt x="1154525" y="129902"/>
                  <a:pt x="1149667" y="126730"/>
                </a:cubicBezTo>
                <a:cubicBezTo>
                  <a:pt x="1144809" y="123558"/>
                  <a:pt x="1135666" y="118672"/>
                  <a:pt x="1122235" y="112090"/>
                </a:cubicBezTo>
                <a:cubicBezTo>
                  <a:pt x="1103566" y="102889"/>
                  <a:pt x="1091279" y="94345"/>
                  <a:pt x="1085373" y="86449"/>
                </a:cubicBezTo>
                <a:cubicBezTo>
                  <a:pt x="1079372" y="78562"/>
                  <a:pt x="1076420" y="69533"/>
                  <a:pt x="1076420" y="59379"/>
                </a:cubicBezTo>
                <a:cubicBezTo>
                  <a:pt x="1076420" y="44072"/>
                  <a:pt x="1082612" y="31937"/>
                  <a:pt x="1095089" y="22974"/>
                </a:cubicBezTo>
                <a:cubicBezTo>
                  <a:pt x="1107472" y="14011"/>
                  <a:pt x="1123093" y="9525"/>
                  <a:pt x="1142048" y="9525"/>
                </a:cubicBezTo>
                <a:close/>
                <a:moveTo>
                  <a:pt x="904875" y="9525"/>
                </a:moveTo>
                <a:lnTo>
                  <a:pt x="929354" y="9525"/>
                </a:lnTo>
                <a:lnTo>
                  <a:pt x="929354" y="122253"/>
                </a:lnTo>
                <a:cubicBezTo>
                  <a:pt x="929354" y="159748"/>
                  <a:pt x="945261" y="178496"/>
                  <a:pt x="977075" y="178496"/>
                </a:cubicBezTo>
                <a:cubicBezTo>
                  <a:pt x="1007841" y="178496"/>
                  <a:pt x="1023271" y="160352"/>
                  <a:pt x="1023271" y="124063"/>
                </a:cubicBezTo>
                <a:lnTo>
                  <a:pt x="1023271" y="9525"/>
                </a:lnTo>
                <a:lnTo>
                  <a:pt x="1047750" y="9525"/>
                </a:lnTo>
                <a:lnTo>
                  <a:pt x="1047750" y="120558"/>
                </a:lnTo>
                <a:cubicBezTo>
                  <a:pt x="1047750" y="173536"/>
                  <a:pt x="1023461" y="200025"/>
                  <a:pt x="974789" y="200025"/>
                </a:cubicBezTo>
                <a:cubicBezTo>
                  <a:pt x="928211" y="200025"/>
                  <a:pt x="904875" y="174464"/>
                  <a:pt x="904875" y="123339"/>
                </a:cubicBezTo>
                <a:close/>
                <a:moveTo>
                  <a:pt x="790575" y="9525"/>
                </a:moveTo>
                <a:lnTo>
                  <a:pt x="813911" y="9525"/>
                </a:lnTo>
                <a:lnTo>
                  <a:pt x="813911" y="169820"/>
                </a:lnTo>
                <a:lnTo>
                  <a:pt x="885825" y="169820"/>
                </a:lnTo>
                <a:lnTo>
                  <a:pt x="885825" y="190500"/>
                </a:lnTo>
                <a:lnTo>
                  <a:pt x="790575" y="190500"/>
                </a:lnTo>
                <a:close/>
                <a:moveTo>
                  <a:pt x="647700" y="9525"/>
                </a:moveTo>
                <a:lnTo>
                  <a:pt x="699659" y="9525"/>
                </a:lnTo>
                <a:cubicBezTo>
                  <a:pt x="719414" y="9525"/>
                  <a:pt x="734739" y="14240"/>
                  <a:pt x="745646" y="23660"/>
                </a:cubicBezTo>
                <a:cubicBezTo>
                  <a:pt x="756551" y="33090"/>
                  <a:pt x="762000" y="46558"/>
                  <a:pt x="762000" y="64084"/>
                </a:cubicBezTo>
                <a:cubicBezTo>
                  <a:pt x="762000" y="81848"/>
                  <a:pt x="755628" y="96231"/>
                  <a:pt x="742874" y="107252"/>
                </a:cubicBezTo>
                <a:cubicBezTo>
                  <a:pt x="730120" y="118281"/>
                  <a:pt x="714175" y="123473"/>
                  <a:pt x="695049" y="122853"/>
                </a:cubicBezTo>
                <a:lnTo>
                  <a:pt x="671313" y="122853"/>
                </a:lnTo>
                <a:lnTo>
                  <a:pt x="671313" y="190500"/>
                </a:lnTo>
                <a:lnTo>
                  <a:pt x="647700" y="190500"/>
                </a:lnTo>
                <a:close/>
                <a:moveTo>
                  <a:pt x="87211" y="9515"/>
                </a:moveTo>
                <a:cubicBezTo>
                  <a:pt x="111576" y="9515"/>
                  <a:pt x="131312" y="18012"/>
                  <a:pt x="146409" y="35023"/>
                </a:cubicBezTo>
                <a:cubicBezTo>
                  <a:pt x="161506" y="52026"/>
                  <a:pt x="169059" y="74324"/>
                  <a:pt x="169059" y="101917"/>
                </a:cubicBezTo>
                <a:cubicBezTo>
                  <a:pt x="169059" y="132359"/>
                  <a:pt x="161334" y="156321"/>
                  <a:pt x="145885" y="173803"/>
                </a:cubicBezTo>
                <a:cubicBezTo>
                  <a:pt x="130435" y="191284"/>
                  <a:pt x="109747" y="200025"/>
                  <a:pt x="83830" y="200025"/>
                </a:cubicBezTo>
                <a:cubicBezTo>
                  <a:pt x="58302" y="200025"/>
                  <a:pt x="37948" y="191383"/>
                  <a:pt x="22765" y="174100"/>
                </a:cubicBezTo>
                <a:cubicBezTo>
                  <a:pt x="7591" y="156817"/>
                  <a:pt x="0" y="134341"/>
                  <a:pt x="0" y="106670"/>
                </a:cubicBezTo>
                <a:cubicBezTo>
                  <a:pt x="0" y="77257"/>
                  <a:pt x="7782" y="53711"/>
                  <a:pt x="23356" y="36033"/>
                </a:cubicBezTo>
                <a:cubicBezTo>
                  <a:pt x="38919" y="18355"/>
                  <a:pt x="60207" y="9515"/>
                  <a:pt x="87211" y="9515"/>
                </a:cubicBezTo>
                <a:close/>
                <a:moveTo>
                  <a:pt x="317440" y="0"/>
                </a:moveTo>
                <a:cubicBezTo>
                  <a:pt x="322964" y="0"/>
                  <a:pt x="327517" y="829"/>
                  <a:pt x="331098" y="2496"/>
                </a:cubicBezTo>
                <a:lnTo>
                  <a:pt x="331098" y="14507"/>
                </a:lnTo>
                <a:cubicBezTo>
                  <a:pt x="327984" y="12049"/>
                  <a:pt x="323279" y="10820"/>
                  <a:pt x="316973" y="10820"/>
                </a:cubicBezTo>
                <a:cubicBezTo>
                  <a:pt x="301095" y="10820"/>
                  <a:pt x="293151" y="21679"/>
                  <a:pt x="293151" y="43405"/>
                </a:cubicBezTo>
                <a:lnTo>
                  <a:pt x="293151" y="65284"/>
                </a:lnTo>
                <a:lnTo>
                  <a:pt x="327365" y="65284"/>
                </a:lnTo>
                <a:lnTo>
                  <a:pt x="327365" y="76105"/>
                </a:lnTo>
                <a:lnTo>
                  <a:pt x="293151" y="76105"/>
                </a:lnTo>
                <a:lnTo>
                  <a:pt x="293151" y="196814"/>
                </a:lnTo>
                <a:lnTo>
                  <a:pt x="281597" y="196814"/>
                </a:lnTo>
                <a:lnTo>
                  <a:pt x="281597" y="76105"/>
                </a:lnTo>
                <a:lnTo>
                  <a:pt x="258356" y="76105"/>
                </a:lnTo>
                <a:lnTo>
                  <a:pt x="258356" y="65284"/>
                </a:lnTo>
                <a:lnTo>
                  <a:pt x="281597" y="65284"/>
                </a:lnTo>
                <a:lnTo>
                  <a:pt x="281597" y="42453"/>
                </a:lnTo>
                <a:cubicBezTo>
                  <a:pt x="281597" y="28585"/>
                  <a:pt x="285016" y="18040"/>
                  <a:pt x="291865" y="10820"/>
                </a:cubicBezTo>
                <a:cubicBezTo>
                  <a:pt x="298714" y="3610"/>
                  <a:pt x="307238" y="0"/>
                  <a:pt x="317440" y="0"/>
                </a:cubicBezTo>
                <a:close/>
                <a:moveTo>
                  <a:pt x="245964" y="0"/>
                </a:moveTo>
                <a:cubicBezTo>
                  <a:pt x="251489" y="0"/>
                  <a:pt x="256041" y="829"/>
                  <a:pt x="259623" y="2496"/>
                </a:cubicBezTo>
                <a:lnTo>
                  <a:pt x="259623" y="14507"/>
                </a:lnTo>
                <a:cubicBezTo>
                  <a:pt x="256508" y="12049"/>
                  <a:pt x="251803" y="10820"/>
                  <a:pt x="245497" y="10820"/>
                </a:cubicBezTo>
                <a:cubicBezTo>
                  <a:pt x="229619" y="10820"/>
                  <a:pt x="221675" y="21679"/>
                  <a:pt x="221675" y="43405"/>
                </a:cubicBezTo>
                <a:lnTo>
                  <a:pt x="221675" y="65284"/>
                </a:lnTo>
                <a:lnTo>
                  <a:pt x="255889" y="65284"/>
                </a:lnTo>
                <a:lnTo>
                  <a:pt x="255889" y="76105"/>
                </a:lnTo>
                <a:lnTo>
                  <a:pt x="221675" y="76105"/>
                </a:lnTo>
                <a:lnTo>
                  <a:pt x="221675" y="196814"/>
                </a:lnTo>
                <a:lnTo>
                  <a:pt x="210121" y="196814"/>
                </a:lnTo>
                <a:lnTo>
                  <a:pt x="210121" y="76105"/>
                </a:lnTo>
                <a:lnTo>
                  <a:pt x="186890" y="76105"/>
                </a:lnTo>
                <a:lnTo>
                  <a:pt x="186890" y="65284"/>
                </a:lnTo>
                <a:lnTo>
                  <a:pt x="210121" y="65284"/>
                </a:lnTo>
                <a:lnTo>
                  <a:pt x="210121" y="42453"/>
                </a:lnTo>
                <a:cubicBezTo>
                  <a:pt x="210121" y="28585"/>
                  <a:pt x="213541" y="18040"/>
                  <a:pt x="220389" y="10820"/>
                </a:cubicBezTo>
                <a:cubicBezTo>
                  <a:pt x="227247" y="3610"/>
                  <a:pt x="235763" y="0"/>
                  <a:pt x="245964" y="0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EC312F5D-F30F-4ED6-BF11-97385DCAC6A7}"/>
              </a:ext>
            </a:extLst>
          </p:cNvPr>
          <p:cNvSpPr txBox="1"/>
          <p:nvPr userDrawn="1"/>
        </p:nvSpPr>
        <p:spPr>
          <a:xfrm>
            <a:off x="981984" y="362981"/>
            <a:ext cx="1003480" cy="153888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r>
              <a:rPr kumimoji="0" lang="en-US" altLang="zh-CN" sz="1000" b="1" i="0" u="none" strike="noStrike" kern="1200" cap="all" spc="0" normalizeH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ea typeface="OPPOSans B" panose="00020600040101010101" pitchFamily="18" charset="-122"/>
              </a:rPr>
              <a:t>Presentation</a:t>
            </a:r>
            <a:endParaRPr lang="zh-CN" altLang="en-US" sz="1000" b="1" cap="all" dirty="0">
              <a:solidFill>
                <a:schemeClr val="accent1"/>
              </a:solidFill>
              <a:ea typeface="OPPOSans B" panose="00020600040101010101" pitchFamily="18" charset="-122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B4AFEC5C-F84C-4D7F-8384-4AB1F7149A02}"/>
              </a:ext>
            </a:extLst>
          </p:cNvPr>
          <p:cNvSpPr txBox="1"/>
          <p:nvPr userDrawn="1"/>
        </p:nvSpPr>
        <p:spPr>
          <a:xfrm>
            <a:off x="723900" y="238125"/>
            <a:ext cx="1261564" cy="153888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r>
              <a:rPr kumimoji="0" lang="en-US" altLang="zh-CN" sz="1000" b="1" i="0" u="none" strike="noStrike" kern="1200" cap="all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OPPOSans B" panose="00020600040101010101" pitchFamily="18" charset="-122"/>
                <a:cs typeface="+mn-cs"/>
              </a:rPr>
              <a:t>Academic report</a:t>
            </a:r>
            <a:endParaRPr lang="zh-CN" altLang="en-US" sz="1000" b="1" cap="all" dirty="0">
              <a:solidFill>
                <a:schemeClr val="bg1"/>
              </a:solidFill>
              <a:ea typeface="OPPOSans B" panose="00020600040101010101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2100175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图文框 1">
            <a:extLst>
              <a:ext uri="{FF2B5EF4-FFF2-40B4-BE49-F238E27FC236}">
                <a16:creationId xmlns:a16="http://schemas.microsoft.com/office/drawing/2014/main" id="{AC189D04-B93C-48E6-860E-7B44FB45915D}"/>
              </a:ext>
            </a:extLst>
          </p:cNvPr>
          <p:cNvSpPr/>
          <p:nvPr userDrawn="1"/>
        </p:nvSpPr>
        <p:spPr>
          <a:xfrm rot="18900000">
            <a:off x="-1386236" y="3466591"/>
            <a:ext cx="5111015" cy="5111015"/>
          </a:xfrm>
          <a:prstGeom prst="frame">
            <a:avLst>
              <a:gd name="adj1" fmla="val 4722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3" name="图文框 2">
            <a:extLst>
              <a:ext uri="{FF2B5EF4-FFF2-40B4-BE49-F238E27FC236}">
                <a16:creationId xmlns:a16="http://schemas.microsoft.com/office/drawing/2014/main" id="{35906D9F-EF14-4391-96AC-4BB8B0754381}"/>
              </a:ext>
            </a:extLst>
          </p:cNvPr>
          <p:cNvSpPr/>
          <p:nvPr userDrawn="1"/>
        </p:nvSpPr>
        <p:spPr>
          <a:xfrm rot="18900000">
            <a:off x="1236076" y="-7171276"/>
            <a:ext cx="12771663" cy="12774028"/>
          </a:xfrm>
          <a:prstGeom prst="frame">
            <a:avLst>
              <a:gd name="adj1" fmla="val 2585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4" name="图文框 3">
            <a:extLst>
              <a:ext uri="{FF2B5EF4-FFF2-40B4-BE49-F238E27FC236}">
                <a16:creationId xmlns:a16="http://schemas.microsoft.com/office/drawing/2014/main" id="{1080BF56-C8B0-4CD9-9034-5A4E91554E3E}"/>
              </a:ext>
            </a:extLst>
          </p:cNvPr>
          <p:cNvSpPr/>
          <p:nvPr userDrawn="1"/>
        </p:nvSpPr>
        <p:spPr>
          <a:xfrm rot="18900000">
            <a:off x="11735524" y="1368726"/>
            <a:ext cx="5111015" cy="5111015"/>
          </a:xfrm>
          <a:prstGeom prst="frame">
            <a:avLst>
              <a:gd name="adj1" fmla="val 5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029C50CB-7BE9-4FB1-8B0E-07416CCD92D9}"/>
              </a:ext>
            </a:extLst>
          </p:cNvPr>
          <p:cNvSpPr txBox="1"/>
          <p:nvPr userDrawn="1"/>
        </p:nvSpPr>
        <p:spPr>
          <a:xfrm>
            <a:off x="656311" y="4309019"/>
            <a:ext cx="1025922" cy="615553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ctr"/>
            <a:r>
              <a:rPr lang="zh-CN" altLang="en-US" sz="4000" b="1" dirty="0">
                <a:solidFill>
                  <a:schemeClr val="accent1"/>
                </a:solidFill>
              </a:rPr>
              <a:t>目录</a:t>
            </a:r>
          </a:p>
        </p:txBody>
      </p:sp>
      <p:grpSp>
        <p:nvGrpSpPr>
          <p:cNvPr id="6" name="组合 5">
            <a:extLst>
              <a:ext uri="{FF2B5EF4-FFF2-40B4-BE49-F238E27FC236}">
                <a16:creationId xmlns:a16="http://schemas.microsoft.com/office/drawing/2014/main" id="{3C3028FF-258F-4942-8B24-619B5B5D17C8}"/>
              </a:ext>
            </a:extLst>
          </p:cNvPr>
          <p:cNvGrpSpPr/>
          <p:nvPr userDrawn="1"/>
        </p:nvGrpSpPr>
        <p:grpSpPr>
          <a:xfrm>
            <a:off x="9798584" y="266700"/>
            <a:ext cx="1661579" cy="222249"/>
            <a:chOff x="8759825" y="266700"/>
            <a:chExt cx="1495425" cy="200025"/>
          </a:xfrm>
          <a:solidFill>
            <a:srgbClr val="404040"/>
          </a:solidFill>
        </p:grpSpPr>
        <p:sp>
          <p:nvSpPr>
            <p:cNvPr id="7" name="任意多边形: 形状 6">
              <a:extLst>
                <a:ext uri="{FF2B5EF4-FFF2-40B4-BE49-F238E27FC236}">
                  <a16:creationId xmlns:a16="http://schemas.microsoft.com/office/drawing/2014/main" id="{614BC1A7-BFF5-4B52-AD4A-680738B942B7}"/>
                </a:ext>
              </a:extLst>
            </p:cNvPr>
            <p:cNvSpPr/>
            <p:nvPr/>
          </p:nvSpPr>
          <p:spPr>
            <a:xfrm>
              <a:off x="9836150" y="276225"/>
              <a:ext cx="114300" cy="190500"/>
            </a:xfrm>
            <a:custGeom>
              <a:avLst/>
              <a:gdLst>
                <a:gd name="connsiteX0" fmla="*/ 64803 w 114300"/>
                <a:gd name="connsiteY0" fmla="*/ 115 h 190500"/>
                <a:gd name="connsiteX1" fmla="*/ 105475 w 114300"/>
                <a:gd name="connsiteY1" fmla="*/ 6782 h 190500"/>
                <a:gd name="connsiteX2" fmla="*/ 105475 w 114300"/>
                <a:gd name="connsiteY2" fmla="*/ 32719 h 190500"/>
                <a:gd name="connsiteX3" fmla="*/ 62992 w 114300"/>
                <a:gd name="connsiteY3" fmla="*/ 21175 h 190500"/>
                <a:gd name="connsiteX4" fmla="*/ 35180 w 114300"/>
                <a:gd name="connsiteY4" fmla="*/ 28252 h 190500"/>
                <a:gd name="connsiteX5" fmla="*/ 24417 w 114300"/>
                <a:gd name="connsiteY5" fmla="*/ 47950 h 190500"/>
                <a:gd name="connsiteX6" fmla="*/ 31845 w 114300"/>
                <a:gd name="connsiteY6" fmla="*/ 66152 h 190500"/>
                <a:gd name="connsiteX7" fmla="*/ 64135 w 114300"/>
                <a:gd name="connsiteY7" fmla="*/ 85307 h 190500"/>
                <a:gd name="connsiteX8" fmla="*/ 102426 w 114300"/>
                <a:gd name="connsiteY8" fmla="*/ 111253 h 190500"/>
                <a:gd name="connsiteX9" fmla="*/ 113380 w 114300"/>
                <a:gd name="connsiteY9" fmla="*/ 140402 h 190500"/>
                <a:gd name="connsiteX10" fmla="*/ 95568 w 114300"/>
                <a:gd name="connsiteY10" fmla="*/ 177646 h 190500"/>
                <a:gd name="connsiteX11" fmla="*/ 46228 w 114300"/>
                <a:gd name="connsiteY11" fmla="*/ 190615 h 190500"/>
                <a:gd name="connsiteX12" fmla="*/ 20511 w 114300"/>
                <a:gd name="connsiteY12" fmla="*/ 187580 h 190500"/>
                <a:gd name="connsiteX13" fmla="*/ -920 w 114300"/>
                <a:gd name="connsiteY13" fmla="*/ 180025 h 190500"/>
                <a:gd name="connsiteX14" fmla="*/ -920 w 114300"/>
                <a:gd name="connsiteY14" fmla="*/ 152896 h 190500"/>
                <a:gd name="connsiteX15" fmla="*/ 21940 w 114300"/>
                <a:gd name="connsiteY15" fmla="*/ 165033 h 190500"/>
                <a:gd name="connsiteX16" fmla="*/ 48991 w 114300"/>
                <a:gd name="connsiteY16" fmla="*/ 169792 h 190500"/>
                <a:gd name="connsiteX17" fmla="*/ 88139 w 114300"/>
                <a:gd name="connsiteY17" fmla="*/ 142187 h 190500"/>
                <a:gd name="connsiteX18" fmla="*/ 83948 w 114300"/>
                <a:gd name="connsiteY18" fmla="*/ 128264 h 190500"/>
                <a:gd name="connsiteX19" fmla="*/ 72422 w 114300"/>
                <a:gd name="connsiteY19" fmla="*/ 117320 h 190500"/>
                <a:gd name="connsiteX20" fmla="*/ 44990 w 114300"/>
                <a:gd name="connsiteY20" fmla="*/ 102680 h 190500"/>
                <a:gd name="connsiteX21" fmla="*/ 8128 w 114300"/>
                <a:gd name="connsiteY21" fmla="*/ 77039 h 190500"/>
                <a:gd name="connsiteX22" fmla="*/ -825 w 114300"/>
                <a:gd name="connsiteY22" fmla="*/ 49969 h 190500"/>
                <a:gd name="connsiteX23" fmla="*/ 17844 w 114300"/>
                <a:gd name="connsiteY23" fmla="*/ 13564 h 190500"/>
                <a:gd name="connsiteX24" fmla="*/ 64803 w 114300"/>
                <a:gd name="connsiteY24" fmla="*/ 115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14300" h="190500">
                  <a:moveTo>
                    <a:pt x="64803" y="115"/>
                  </a:moveTo>
                  <a:cubicBezTo>
                    <a:pt x="83281" y="115"/>
                    <a:pt x="96807" y="2334"/>
                    <a:pt x="105475" y="6782"/>
                  </a:cubicBezTo>
                  <a:lnTo>
                    <a:pt x="105475" y="32719"/>
                  </a:lnTo>
                  <a:cubicBezTo>
                    <a:pt x="94235" y="25023"/>
                    <a:pt x="80043" y="21175"/>
                    <a:pt x="62992" y="21175"/>
                  </a:cubicBezTo>
                  <a:cubicBezTo>
                    <a:pt x="51563" y="21175"/>
                    <a:pt x="42324" y="23537"/>
                    <a:pt x="35180" y="28252"/>
                  </a:cubicBezTo>
                  <a:cubicBezTo>
                    <a:pt x="28036" y="32976"/>
                    <a:pt x="24417" y="39539"/>
                    <a:pt x="24417" y="47950"/>
                  </a:cubicBezTo>
                  <a:cubicBezTo>
                    <a:pt x="24417" y="55408"/>
                    <a:pt x="26893" y="61475"/>
                    <a:pt x="31845" y="66152"/>
                  </a:cubicBezTo>
                  <a:cubicBezTo>
                    <a:pt x="36799" y="70838"/>
                    <a:pt x="47562" y="77220"/>
                    <a:pt x="64135" y="85307"/>
                  </a:cubicBezTo>
                  <a:cubicBezTo>
                    <a:pt x="82424" y="93955"/>
                    <a:pt x="95187" y="102604"/>
                    <a:pt x="102426" y="111253"/>
                  </a:cubicBezTo>
                  <a:cubicBezTo>
                    <a:pt x="109760" y="119892"/>
                    <a:pt x="113380" y="129617"/>
                    <a:pt x="113380" y="140402"/>
                  </a:cubicBezTo>
                  <a:cubicBezTo>
                    <a:pt x="113380" y="156584"/>
                    <a:pt x="107475" y="168999"/>
                    <a:pt x="95568" y="177646"/>
                  </a:cubicBezTo>
                  <a:cubicBezTo>
                    <a:pt x="83757" y="186292"/>
                    <a:pt x="67279" y="190615"/>
                    <a:pt x="46228" y="190615"/>
                  </a:cubicBezTo>
                  <a:cubicBezTo>
                    <a:pt x="38895" y="190615"/>
                    <a:pt x="30322" y="189603"/>
                    <a:pt x="20511" y="187580"/>
                  </a:cubicBezTo>
                  <a:cubicBezTo>
                    <a:pt x="10700" y="185558"/>
                    <a:pt x="3556" y="183040"/>
                    <a:pt x="-920" y="180025"/>
                  </a:cubicBezTo>
                  <a:lnTo>
                    <a:pt x="-920" y="152896"/>
                  </a:lnTo>
                  <a:cubicBezTo>
                    <a:pt x="4795" y="157814"/>
                    <a:pt x="12415" y="161859"/>
                    <a:pt x="21940" y="165033"/>
                  </a:cubicBezTo>
                  <a:cubicBezTo>
                    <a:pt x="31465" y="168206"/>
                    <a:pt x="40418" y="169792"/>
                    <a:pt x="48991" y="169792"/>
                  </a:cubicBezTo>
                  <a:cubicBezTo>
                    <a:pt x="75089" y="169792"/>
                    <a:pt x="88139" y="160590"/>
                    <a:pt x="88139" y="142187"/>
                  </a:cubicBezTo>
                  <a:cubicBezTo>
                    <a:pt x="88139" y="137030"/>
                    <a:pt x="86805" y="132389"/>
                    <a:pt x="83948" y="128264"/>
                  </a:cubicBezTo>
                  <a:cubicBezTo>
                    <a:pt x="81185" y="124140"/>
                    <a:pt x="77280" y="120492"/>
                    <a:pt x="72422" y="117320"/>
                  </a:cubicBezTo>
                  <a:cubicBezTo>
                    <a:pt x="67564" y="114148"/>
                    <a:pt x="58421" y="109262"/>
                    <a:pt x="44990" y="102680"/>
                  </a:cubicBezTo>
                  <a:cubicBezTo>
                    <a:pt x="26321" y="93479"/>
                    <a:pt x="14034" y="84935"/>
                    <a:pt x="8128" y="77039"/>
                  </a:cubicBezTo>
                  <a:cubicBezTo>
                    <a:pt x="2127" y="69152"/>
                    <a:pt x="-825" y="60123"/>
                    <a:pt x="-825" y="49969"/>
                  </a:cubicBezTo>
                  <a:cubicBezTo>
                    <a:pt x="-825" y="34662"/>
                    <a:pt x="5367" y="22527"/>
                    <a:pt x="17844" y="13564"/>
                  </a:cubicBezTo>
                  <a:cubicBezTo>
                    <a:pt x="30227" y="4601"/>
                    <a:pt x="45848" y="115"/>
                    <a:pt x="64803" y="11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8" name="任意多边形: 形状 7">
              <a:extLst>
                <a:ext uri="{FF2B5EF4-FFF2-40B4-BE49-F238E27FC236}">
                  <a16:creationId xmlns:a16="http://schemas.microsoft.com/office/drawing/2014/main" id="{BCD4AFF5-E1E4-4069-AA24-DE18AF79C592}"/>
                </a:ext>
              </a:extLst>
            </p:cNvPr>
            <p:cNvSpPr/>
            <p:nvPr/>
          </p:nvSpPr>
          <p:spPr>
            <a:xfrm>
              <a:off x="9407525" y="276225"/>
              <a:ext cx="114300" cy="180975"/>
            </a:xfrm>
            <a:custGeom>
              <a:avLst/>
              <a:gdLst>
                <a:gd name="connsiteX0" fmla="*/ -920 w 114300"/>
                <a:gd name="connsiteY0" fmla="*/ 115 h 180975"/>
                <a:gd name="connsiteX1" fmla="*/ 51039 w 114300"/>
                <a:gd name="connsiteY1" fmla="*/ 115 h 180975"/>
                <a:gd name="connsiteX2" fmla="*/ 97026 w 114300"/>
                <a:gd name="connsiteY2" fmla="*/ 14250 h 180975"/>
                <a:gd name="connsiteX3" fmla="*/ 113380 w 114300"/>
                <a:gd name="connsiteY3" fmla="*/ 54674 h 180975"/>
                <a:gd name="connsiteX4" fmla="*/ 94254 w 114300"/>
                <a:gd name="connsiteY4" fmla="*/ 97842 h 180975"/>
                <a:gd name="connsiteX5" fmla="*/ 46429 w 114300"/>
                <a:gd name="connsiteY5" fmla="*/ 113443 h 180975"/>
                <a:gd name="connsiteX6" fmla="*/ 22693 w 114300"/>
                <a:gd name="connsiteY6" fmla="*/ 113443 h 180975"/>
                <a:gd name="connsiteX7" fmla="*/ 22693 w 114300"/>
                <a:gd name="connsiteY7" fmla="*/ 181090 h 180975"/>
                <a:gd name="connsiteX8" fmla="*/ -920 w 114300"/>
                <a:gd name="connsiteY8" fmla="*/ 181090 h 180975"/>
                <a:gd name="connsiteX9" fmla="*/ -920 w 114300"/>
                <a:gd name="connsiteY9" fmla="*/ 115 h 180975"/>
                <a:gd name="connsiteX10" fmla="*/ 22693 w 114300"/>
                <a:gd name="connsiteY10" fmla="*/ 20679 h 180975"/>
                <a:gd name="connsiteX11" fmla="*/ 22693 w 114300"/>
                <a:gd name="connsiteY11" fmla="*/ 92879 h 180975"/>
                <a:gd name="connsiteX12" fmla="*/ 44543 w 114300"/>
                <a:gd name="connsiteY12" fmla="*/ 92879 h 180975"/>
                <a:gd name="connsiteX13" fmla="*/ 77366 w 114300"/>
                <a:gd name="connsiteY13" fmla="*/ 83240 h 180975"/>
                <a:gd name="connsiteX14" fmla="*/ 88586 w 114300"/>
                <a:gd name="connsiteY14" fmla="*/ 55608 h 180975"/>
                <a:gd name="connsiteX15" fmla="*/ 46781 w 114300"/>
                <a:gd name="connsiteY15" fmla="*/ 20679 h 180975"/>
                <a:gd name="connsiteX16" fmla="*/ 22693 w 114300"/>
                <a:gd name="connsiteY16" fmla="*/ 20679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14300" h="180975">
                  <a:moveTo>
                    <a:pt x="-920" y="115"/>
                  </a:moveTo>
                  <a:lnTo>
                    <a:pt x="51039" y="115"/>
                  </a:lnTo>
                  <a:cubicBezTo>
                    <a:pt x="70794" y="115"/>
                    <a:pt x="86119" y="4830"/>
                    <a:pt x="97026" y="14250"/>
                  </a:cubicBezTo>
                  <a:cubicBezTo>
                    <a:pt x="107931" y="23680"/>
                    <a:pt x="113380" y="37148"/>
                    <a:pt x="113380" y="54674"/>
                  </a:cubicBezTo>
                  <a:cubicBezTo>
                    <a:pt x="113380" y="72438"/>
                    <a:pt x="107008" y="86821"/>
                    <a:pt x="94254" y="97842"/>
                  </a:cubicBezTo>
                  <a:cubicBezTo>
                    <a:pt x="81500" y="108871"/>
                    <a:pt x="65555" y="114063"/>
                    <a:pt x="46429" y="113443"/>
                  </a:cubicBezTo>
                  <a:lnTo>
                    <a:pt x="22693" y="113443"/>
                  </a:lnTo>
                  <a:lnTo>
                    <a:pt x="22693" y="181090"/>
                  </a:lnTo>
                  <a:lnTo>
                    <a:pt x="-920" y="181090"/>
                  </a:lnTo>
                  <a:lnTo>
                    <a:pt x="-920" y="115"/>
                  </a:lnTo>
                  <a:close/>
                  <a:moveTo>
                    <a:pt x="22693" y="20679"/>
                  </a:moveTo>
                  <a:lnTo>
                    <a:pt x="22693" y="92879"/>
                  </a:lnTo>
                  <a:lnTo>
                    <a:pt x="44543" y="92879"/>
                  </a:lnTo>
                  <a:cubicBezTo>
                    <a:pt x="58944" y="92879"/>
                    <a:pt x="69889" y="89669"/>
                    <a:pt x="77366" y="83240"/>
                  </a:cubicBezTo>
                  <a:cubicBezTo>
                    <a:pt x="84843" y="76820"/>
                    <a:pt x="88586" y="67609"/>
                    <a:pt x="88586" y="55608"/>
                  </a:cubicBezTo>
                  <a:cubicBezTo>
                    <a:pt x="88586" y="32319"/>
                    <a:pt x="74652" y="20679"/>
                    <a:pt x="46781" y="20679"/>
                  </a:cubicBezTo>
                  <a:lnTo>
                    <a:pt x="22693" y="2067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9" name="任意多边形: 形状 8">
              <a:extLst>
                <a:ext uri="{FF2B5EF4-FFF2-40B4-BE49-F238E27FC236}">
                  <a16:creationId xmlns:a16="http://schemas.microsoft.com/office/drawing/2014/main" id="{805A1F0B-0847-45B9-8F08-8F10B0DA39A0}"/>
                </a:ext>
              </a:extLst>
            </p:cNvPr>
            <p:cNvSpPr/>
            <p:nvPr/>
          </p:nvSpPr>
          <p:spPr>
            <a:xfrm>
              <a:off x="9550400" y="276225"/>
              <a:ext cx="95250" cy="180975"/>
            </a:xfrm>
            <a:custGeom>
              <a:avLst/>
              <a:gdLst>
                <a:gd name="connsiteX0" fmla="*/ -920 w 95250"/>
                <a:gd name="connsiteY0" fmla="*/ 115 h 180975"/>
                <a:gd name="connsiteX1" fmla="*/ 22416 w 95250"/>
                <a:gd name="connsiteY1" fmla="*/ 115 h 180975"/>
                <a:gd name="connsiteX2" fmla="*/ 22416 w 95250"/>
                <a:gd name="connsiteY2" fmla="*/ 160410 h 180975"/>
                <a:gd name="connsiteX3" fmla="*/ 94330 w 95250"/>
                <a:gd name="connsiteY3" fmla="*/ 160410 h 180975"/>
                <a:gd name="connsiteX4" fmla="*/ 94330 w 95250"/>
                <a:gd name="connsiteY4" fmla="*/ 181090 h 180975"/>
                <a:gd name="connsiteX5" fmla="*/ -920 w 95250"/>
                <a:gd name="connsiteY5" fmla="*/ 181090 h 180975"/>
                <a:gd name="connsiteX6" fmla="*/ -920 w 95250"/>
                <a:gd name="connsiteY6" fmla="*/ 115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5250" h="180975">
                  <a:moveTo>
                    <a:pt x="-920" y="115"/>
                  </a:moveTo>
                  <a:lnTo>
                    <a:pt x="22416" y="115"/>
                  </a:lnTo>
                  <a:lnTo>
                    <a:pt x="22416" y="160410"/>
                  </a:lnTo>
                  <a:lnTo>
                    <a:pt x="94330" y="160410"/>
                  </a:lnTo>
                  <a:lnTo>
                    <a:pt x="94330" y="181090"/>
                  </a:lnTo>
                  <a:lnTo>
                    <a:pt x="-920" y="181090"/>
                  </a:lnTo>
                  <a:lnTo>
                    <a:pt x="-920" y="11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10" name="任意多边形: 形状 9">
              <a:extLst>
                <a:ext uri="{FF2B5EF4-FFF2-40B4-BE49-F238E27FC236}">
                  <a16:creationId xmlns:a16="http://schemas.microsoft.com/office/drawing/2014/main" id="{D075BEC3-2853-4DD5-9DEE-0BA368939743}"/>
                </a:ext>
              </a:extLst>
            </p:cNvPr>
            <p:cNvSpPr/>
            <p:nvPr/>
          </p:nvSpPr>
          <p:spPr>
            <a:xfrm>
              <a:off x="9664700" y="276225"/>
              <a:ext cx="142875" cy="190500"/>
            </a:xfrm>
            <a:custGeom>
              <a:avLst/>
              <a:gdLst>
                <a:gd name="connsiteX0" fmla="*/ -920 w 142875"/>
                <a:gd name="connsiteY0" fmla="*/ 115 h 190500"/>
                <a:gd name="connsiteX1" fmla="*/ 23559 w 142875"/>
                <a:gd name="connsiteY1" fmla="*/ 115 h 190500"/>
                <a:gd name="connsiteX2" fmla="*/ 23559 w 142875"/>
                <a:gd name="connsiteY2" fmla="*/ 112843 h 190500"/>
                <a:gd name="connsiteX3" fmla="*/ 71280 w 142875"/>
                <a:gd name="connsiteY3" fmla="*/ 169086 h 190500"/>
                <a:gd name="connsiteX4" fmla="*/ 117476 w 142875"/>
                <a:gd name="connsiteY4" fmla="*/ 114653 h 190500"/>
                <a:gd name="connsiteX5" fmla="*/ 117476 w 142875"/>
                <a:gd name="connsiteY5" fmla="*/ 115 h 190500"/>
                <a:gd name="connsiteX6" fmla="*/ 141955 w 142875"/>
                <a:gd name="connsiteY6" fmla="*/ 115 h 190500"/>
                <a:gd name="connsiteX7" fmla="*/ 141955 w 142875"/>
                <a:gd name="connsiteY7" fmla="*/ 111148 h 190500"/>
                <a:gd name="connsiteX8" fmla="*/ 68994 w 142875"/>
                <a:gd name="connsiteY8" fmla="*/ 190615 h 190500"/>
                <a:gd name="connsiteX9" fmla="*/ -920 w 142875"/>
                <a:gd name="connsiteY9" fmla="*/ 113929 h 190500"/>
                <a:gd name="connsiteX10" fmla="*/ -920 w 142875"/>
                <a:gd name="connsiteY10" fmla="*/ 115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42875" h="190500">
                  <a:moveTo>
                    <a:pt x="-920" y="115"/>
                  </a:moveTo>
                  <a:lnTo>
                    <a:pt x="23559" y="115"/>
                  </a:lnTo>
                  <a:lnTo>
                    <a:pt x="23559" y="112843"/>
                  </a:lnTo>
                  <a:cubicBezTo>
                    <a:pt x="23559" y="150338"/>
                    <a:pt x="39466" y="169086"/>
                    <a:pt x="71280" y="169086"/>
                  </a:cubicBezTo>
                  <a:cubicBezTo>
                    <a:pt x="102046" y="169086"/>
                    <a:pt x="117476" y="150942"/>
                    <a:pt x="117476" y="114653"/>
                  </a:cubicBezTo>
                  <a:lnTo>
                    <a:pt x="117476" y="115"/>
                  </a:lnTo>
                  <a:lnTo>
                    <a:pt x="141955" y="115"/>
                  </a:lnTo>
                  <a:lnTo>
                    <a:pt x="141955" y="111148"/>
                  </a:lnTo>
                  <a:cubicBezTo>
                    <a:pt x="141955" y="164126"/>
                    <a:pt x="117666" y="190615"/>
                    <a:pt x="68994" y="190615"/>
                  </a:cubicBezTo>
                  <a:cubicBezTo>
                    <a:pt x="22416" y="190615"/>
                    <a:pt x="-920" y="165054"/>
                    <a:pt x="-920" y="113929"/>
                  </a:cubicBezTo>
                  <a:lnTo>
                    <a:pt x="-920" y="11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11" name="任意多边形: 形状 10">
              <a:extLst>
                <a:ext uri="{FF2B5EF4-FFF2-40B4-BE49-F238E27FC236}">
                  <a16:creationId xmlns:a16="http://schemas.microsoft.com/office/drawing/2014/main" id="{A39EA240-688F-4DF6-B6C8-DB7A7FC7C97D}"/>
                </a:ext>
              </a:extLst>
            </p:cNvPr>
            <p:cNvSpPr/>
            <p:nvPr/>
          </p:nvSpPr>
          <p:spPr>
            <a:xfrm>
              <a:off x="8759825" y="266700"/>
              <a:ext cx="1495425" cy="200025"/>
            </a:xfrm>
            <a:custGeom>
              <a:avLst/>
              <a:gdLst>
                <a:gd name="connsiteX0" fmla="*/ 1231520 w 1495425"/>
                <a:gd name="connsiteY0" fmla="*/ 178615 h 200025"/>
                <a:gd name="connsiteX1" fmla="*/ 1238950 w 1495425"/>
                <a:gd name="connsiteY1" fmla="*/ 181469 h 200025"/>
                <a:gd name="connsiteX2" fmla="*/ 1241902 w 1495425"/>
                <a:gd name="connsiteY2" fmla="*/ 188842 h 200025"/>
                <a:gd name="connsiteX3" fmla="*/ 1238950 w 1495425"/>
                <a:gd name="connsiteY3" fmla="*/ 196216 h 200025"/>
                <a:gd name="connsiteX4" fmla="*/ 1231520 w 1495425"/>
                <a:gd name="connsiteY4" fmla="*/ 199188 h 200025"/>
                <a:gd name="connsiteX5" fmla="*/ 1224376 w 1495425"/>
                <a:gd name="connsiteY5" fmla="*/ 196216 h 200025"/>
                <a:gd name="connsiteX6" fmla="*/ 1221518 w 1495425"/>
                <a:gd name="connsiteY6" fmla="*/ 188842 h 200025"/>
                <a:gd name="connsiteX7" fmla="*/ 1224376 w 1495425"/>
                <a:gd name="connsiteY7" fmla="*/ 181469 h 200025"/>
                <a:gd name="connsiteX8" fmla="*/ 1231520 w 1495425"/>
                <a:gd name="connsiteY8" fmla="*/ 178615 h 200025"/>
                <a:gd name="connsiteX9" fmla="*/ 560884 w 1495425"/>
                <a:gd name="connsiteY9" fmla="*/ 73010 h 200025"/>
                <a:gd name="connsiteX10" fmla="*/ 530756 w 1495425"/>
                <a:gd name="connsiteY10" fmla="*/ 85383 h 200025"/>
                <a:gd name="connsiteX11" fmla="*/ 516050 w 1495425"/>
                <a:gd name="connsiteY11" fmla="*/ 120940 h 200025"/>
                <a:gd name="connsiteX12" fmla="*/ 599060 w 1495425"/>
                <a:gd name="connsiteY12" fmla="*/ 120940 h 200025"/>
                <a:gd name="connsiteX13" fmla="*/ 588316 w 1495425"/>
                <a:gd name="connsiteY13" fmla="*/ 85564 h 200025"/>
                <a:gd name="connsiteX14" fmla="*/ 560884 w 1495425"/>
                <a:gd name="connsiteY14" fmla="*/ 73010 h 200025"/>
                <a:gd name="connsiteX15" fmla="*/ 345142 w 1495425"/>
                <a:gd name="connsiteY15" fmla="*/ 65399 h 200025"/>
                <a:gd name="connsiteX16" fmla="*/ 356696 w 1495425"/>
                <a:gd name="connsiteY16" fmla="*/ 65399 h 200025"/>
                <a:gd name="connsiteX17" fmla="*/ 356696 w 1495425"/>
                <a:gd name="connsiteY17" fmla="*/ 196929 h 200025"/>
                <a:gd name="connsiteX18" fmla="*/ 345142 w 1495425"/>
                <a:gd name="connsiteY18" fmla="*/ 196929 h 200025"/>
                <a:gd name="connsiteX19" fmla="*/ 1451452 w 1495425"/>
                <a:gd name="connsiteY19" fmla="*/ 62189 h 200025"/>
                <a:gd name="connsiteX20" fmla="*/ 1483456 w 1495425"/>
                <a:gd name="connsiteY20" fmla="*/ 76401 h 200025"/>
                <a:gd name="connsiteX21" fmla="*/ 1494505 w 1495425"/>
                <a:gd name="connsiteY21" fmla="*/ 116892 h 200025"/>
                <a:gd name="connsiteX22" fmla="*/ 1494505 w 1495425"/>
                <a:gd name="connsiteY22" fmla="*/ 196929 h 200025"/>
                <a:gd name="connsiteX23" fmla="*/ 1482980 w 1495425"/>
                <a:gd name="connsiteY23" fmla="*/ 196929 h 200025"/>
                <a:gd name="connsiteX24" fmla="*/ 1482980 w 1495425"/>
                <a:gd name="connsiteY24" fmla="*/ 120340 h 200025"/>
                <a:gd name="connsiteX25" fmla="*/ 1449452 w 1495425"/>
                <a:gd name="connsiteY25" fmla="*/ 73010 h 200025"/>
                <a:gd name="connsiteX26" fmla="*/ 1418686 w 1495425"/>
                <a:gd name="connsiteY26" fmla="*/ 86926 h 200025"/>
                <a:gd name="connsiteX27" fmla="*/ 1406685 w 1495425"/>
                <a:gd name="connsiteY27" fmla="*/ 121416 h 200025"/>
                <a:gd name="connsiteX28" fmla="*/ 1406685 w 1495425"/>
                <a:gd name="connsiteY28" fmla="*/ 196929 h 200025"/>
                <a:gd name="connsiteX29" fmla="*/ 1395159 w 1495425"/>
                <a:gd name="connsiteY29" fmla="*/ 196929 h 200025"/>
                <a:gd name="connsiteX30" fmla="*/ 1395159 w 1495425"/>
                <a:gd name="connsiteY30" fmla="*/ 65399 h 200025"/>
                <a:gd name="connsiteX31" fmla="*/ 1406685 w 1495425"/>
                <a:gd name="connsiteY31" fmla="*/ 65399 h 200025"/>
                <a:gd name="connsiteX32" fmla="*/ 1406685 w 1495425"/>
                <a:gd name="connsiteY32" fmla="*/ 89307 h 200025"/>
                <a:gd name="connsiteX33" fmla="*/ 1407256 w 1495425"/>
                <a:gd name="connsiteY33" fmla="*/ 89307 h 200025"/>
                <a:gd name="connsiteX34" fmla="*/ 1451452 w 1495425"/>
                <a:gd name="connsiteY34" fmla="*/ 62189 h 200025"/>
                <a:gd name="connsiteX35" fmla="*/ 1336295 w 1495425"/>
                <a:gd name="connsiteY35" fmla="*/ 62189 h 200025"/>
                <a:gd name="connsiteX36" fmla="*/ 1364870 w 1495425"/>
                <a:gd name="connsiteY36" fmla="*/ 68371 h 200025"/>
                <a:gd name="connsiteX37" fmla="*/ 1364870 w 1495425"/>
                <a:gd name="connsiteY37" fmla="*/ 81697 h 200025"/>
                <a:gd name="connsiteX38" fmla="*/ 1334485 w 1495425"/>
                <a:gd name="connsiteY38" fmla="*/ 73010 h 200025"/>
                <a:gd name="connsiteX39" fmla="*/ 1297718 w 1495425"/>
                <a:gd name="connsiteY39" fmla="*/ 89660 h 200025"/>
                <a:gd name="connsiteX40" fmla="*/ 1283621 w 1495425"/>
                <a:gd name="connsiteY40" fmla="*/ 132713 h 200025"/>
                <a:gd name="connsiteX41" fmla="*/ 1296480 w 1495425"/>
                <a:gd name="connsiteY41" fmla="*/ 173799 h 200025"/>
                <a:gd name="connsiteX42" fmla="*/ 1330676 w 1495425"/>
                <a:gd name="connsiteY42" fmla="*/ 189318 h 200025"/>
                <a:gd name="connsiteX43" fmla="*/ 1364393 w 1495425"/>
                <a:gd name="connsiteY43" fmla="*/ 178853 h 200025"/>
                <a:gd name="connsiteX44" fmla="*/ 1364393 w 1495425"/>
                <a:gd name="connsiteY44" fmla="*/ 191102 h 200025"/>
                <a:gd name="connsiteX45" fmla="*/ 1330103 w 1495425"/>
                <a:gd name="connsiteY45" fmla="*/ 200140 h 200025"/>
                <a:gd name="connsiteX46" fmla="*/ 1287622 w 1495425"/>
                <a:gd name="connsiteY46" fmla="*/ 181707 h 200025"/>
                <a:gd name="connsiteX47" fmla="*/ 1271429 w 1495425"/>
                <a:gd name="connsiteY47" fmla="*/ 133427 h 200025"/>
                <a:gd name="connsiteX48" fmla="*/ 1289622 w 1495425"/>
                <a:gd name="connsiteY48" fmla="*/ 82173 h 200025"/>
                <a:gd name="connsiteX49" fmla="*/ 1336295 w 1495425"/>
                <a:gd name="connsiteY49" fmla="*/ 62189 h 200025"/>
                <a:gd name="connsiteX50" fmla="*/ 561350 w 1495425"/>
                <a:gd name="connsiteY50" fmla="*/ 62189 h 200025"/>
                <a:gd name="connsiteX51" fmla="*/ 598298 w 1495425"/>
                <a:gd name="connsiteY51" fmla="*/ 79439 h 200025"/>
                <a:gd name="connsiteX52" fmla="*/ 611204 w 1495425"/>
                <a:gd name="connsiteY52" fmla="*/ 126407 h 200025"/>
                <a:gd name="connsiteX53" fmla="*/ 611204 w 1495425"/>
                <a:gd name="connsiteY53" fmla="*/ 131646 h 200025"/>
                <a:gd name="connsiteX54" fmla="*/ 515583 w 1495425"/>
                <a:gd name="connsiteY54" fmla="*/ 131646 h 200025"/>
                <a:gd name="connsiteX55" fmla="*/ 527841 w 1495425"/>
                <a:gd name="connsiteY55" fmla="*/ 174037 h 200025"/>
                <a:gd name="connsiteX56" fmla="*/ 561579 w 1495425"/>
                <a:gd name="connsiteY56" fmla="*/ 189318 h 200025"/>
                <a:gd name="connsiteX57" fmla="*/ 603965 w 1495425"/>
                <a:gd name="connsiteY57" fmla="*/ 173026 h 200025"/>
                <a:gd name="connsiteX58" fmla="*/ 603965 w 1495425"/>
                <a:gd name="connsiteY58" fmla="*/ 185632 h 200025"/>
                <a:gd name="connsiteX59" fmla="*/ 559245 w 1495425"/>
                <a:gd name="connsiteY59" fmla="*/ 200140 h 200025"/>
                <a:gd name="connsiteX60" fmla="*/ 518849 w 1495425"/>
                <a:gd name="connsiteY60" fmla="*/ 181885 h 200025"/>
                <a:gd name="connsiteX61" fmla="*/ 503438 w 1495425"/>
                <a:gd name="connsiteY61" fmla="*/ 130455 h 200025"/>
                <a:gd name="connsiteX62" fmla="*/ 519555 w 1495425"/>
                <a:gd name="connsiteY62" fmla="*/ 81935 h 200025"/>
                <a:gd name="connsiteX63" fmla="*/ 561350 w 1495425"/>
                <a:gd name="connsiteY63" fmla="*/ 62189 h 200025"/>
                <a:gd name="connsiteX64" fmla="*/ 453880 w 1495425"/>
                <a:gd name="connsiteY64" fmla="*/ 62189 h 200025"/>
                <a:gd name="connsiteX65" fmla="*/ 482483 w 1495425"/>
                <a:gd name="connsiteY65" fmla="*/ 68371 h 200025"/>
                <a:gd name="connsiteX66" fmla="*/ 482483 w 1495425"/>
                <a:gd name="connsiteY66" fmla="*/ 81697 h 200025"/>
                <a:gd name="connsiteX67" fmla="*/ 452127 w 1495425"/>
                <a:gd name="connsiteY67" fmla="*/ 73010 h 200025"/>
                <a:gd name="connsiteX68" fmla="*/ 415351 w 1495425"/>
                <a:gd name="connsiteY68" fmla="*/ 89660 h 200025"/>
                <a:gd name="connsiteX69" fmla="*/ 401225 w 1495425"/>
                <a:gd name="connsiteY69" fmla="*/ 132713 h 200025"/>
                <a:gd name="connsiteX70" fmla="*/ 414122 w 1495425"/>
                <a:gd name="connsiteY70" fmla="*/ 173799 h 200025"/>
                <a:gd name="connsiteX71" fmla="*/ 448279 w 1495425"/>
                <a:gd name="connsiteY71" fmla="*/ 189318 h 200025"/>
                <a:gd name="connsiteX72" fmla="*/ 482017 w 1495425"/>
                <a:gd name="connsiteY72" fmla="*/ 178853 h 200025"/>
                <a:gd name="connsiteX73" fmla="*/ 482017 w 1495425"/>
                <a:gd name="connsiteY73" fmla="*/ 191102 h 200025"/>
                <a:gd name="connsiteX74" fmla="*/ 447689 w 1495425"/>
                <a:gd name="connsiteY74" fmla="*/ 200140 h 200025"/>
                <a:gd name="connsiteX75" fmla="*/ 405255 w 1495425"/>
                <a:gd name="connsiteY75" fmla="*/ 181707 h 200025"/>
                <a:gd name="connsiteX76" fmla="*/ 389081 w 1495425"/>
                <a:gd name="connsiteY76" fmla="*/ 133427 h 200025"/>
                <a:gd name="connsiteX77" fmla="*/ 407236 w 1495425"/>
                <a:gd name="connsiteY77" fmla="*/ 82173 h 200025"/>
                <a:gd name="connsiteX78" fmla="*/ 453880 w 1495425"/>
                <a:gd name="connsiteY78" fmla="*/ 62189 h 200025"/>
                <a:gd name="connsiteX79" fmla="*/ 84195 w 1495425"/>
                <a:gd name="connsiteY79" fmla="*/ 21280 h 200025"/>
                <a:gd name="connsiteX80" fmla="*/ 32294 w 1495425"/>
                <a:gd name="connsiteY80" fmla="*/ 44530 h 200025"/>
                <a:gd name="connsiteX81" fmla="*/ 11920 w 1495425"/>
                <a:gd name="connsiteY81" fmla="*/ 105357 h 200025"/>
                <a:gd name="connsiteX82" fmla="*/ 31189 w 1495425"/>
                <a:gd name="connsiteY82" fmla="*/ 165950 h 200025"/>
                <a:gd name="connsiteX83" fmla="*/ 82671 w 1495425"/>
                <a:gd name="connsiteY83" fmla="*/ 188486 h 200025"/>
                <a:gd name="connsiteX84" fmla="*/ 135735 w 1495425"/>
                <a:gd name="connsiteY84" fmla="*/ 166188 h 200025"/>
                <a:gd name="connsiteX85" fmla="*/ 155300 w 1495425"/>
                <a:gd name="connsiteY85" fmla="*/ 104052 h 200025"/>
                <a:gd name="connsiteX86" fmla="*/ 136202 w 1495425"/>
                <a:gd name="connsiteY86" fmla="*/ 43168 h 200025"/>
                <a:gd name="connsiteX87" fmla="*/ 84195 w 1495425"/>
                <a:gd name="connsiteY87" fmla="*/ 21280 h 200025"/>
                <a:gd name="connsiteX88" fmla="*/ 350857 w 1495425"/>
                <a:gd name="connsiteY88" fmla="*/ 12717 h 200025"/>
                <a:gd name="connsiteX89" fmla="*/ 357696 w 1495425"/>
                <a:gd name="connsiteY89" fmla="*/ 15279 h 200025"/>
                <a:gd name="connsiteX90" fmla="*/ 360668 w 1495425"/>
                <a:gd name="connsiteY90" fmla="*/ 22232 h 200025"/>
                <a:gd name="connsiteX91" fmla="*/ 357753 w 1495425"/>
                <a:gd name="connsiteY91" fmla="*/ 29309 h 200025"/>
                <a:gd name="connsiteX92" fmla="*/ 350857 w 1495425"/>
                <a:gd name="connsiteY92" fmla="*/ 32224 h 200025"/>
                <a:gd name="connsiteX93" fmla="*/ 344152 w 1495425"/>
                <a:gd name="connsiteY93" fmla="*/ 29433 h 200025"/>
                <a:gd name="connsiteX94" fmla="*/ 341285 w 1495425"/>
                <a:gd name="connsiteY94" fmla="*/ 22232 h 200025"/>
                <a:gd name="connsiteX95" fmla="*/ 344209 w 1495425"/>
                <a:gd name="connsiteY95" fmla="*/ 15393 h 200025"/>
                <a:gd name="connsiteX96" fmla="*/ 350857 w 1495425"/>
                <a:gd name="connsiteY96" fmla="*/ 12717 h 200025"/>
                <a:gd name="connsiteX97" fmla="*/ 86291 w 1495425"/>
                <a:gd name="connsiteY97" fmla="*/ 9630 h 200025"/>
                <a:gd name="connsiteX98" fmla="*/ 145489 w 1495425"/>
                <a:gd name="connsiteY98" fmla="*/ 35138 h 200025"/>
                <a:gd name="connsiteX99" fmla="*/ 168139 w 1495425"/>
                <a:gd name="connsiteY99" fmla="*/ 102032 h 200025"/>
                <a:gd name="connsiteX100" fmla="*/ 144965 w 1495425"/>
                <a:gd name="connsiteY100" fmla="*/ 173918 h 200025"/>
                <a:gd name="connsiteX101" fmla="*/ 82910 w 1495425"/>
                <a:gd name="connsiteY101" fmla="*/ 200140 h 200025"/>
                <a:gd name="connsiteX102" fmla="*/ 21845 w 1495425"/>
                <a:gd name="connsiteY102" fmla="*/ 174215 h 200025"/>
                <a:gd name="connsiteX103" fmla="*/ -920 w 1495425"/>
                <a:gd name="connsiteY103" fmla="*/ 106785 h 200025"/>
                <a:gd name="connsiteX104" fmla="*/ 22436 w 1495425"/>
                <a:gd name="connsiteY104" fmla="*/ 36148 h 200025"/>
                <a:gd name="connsiteX105" fmla="*/ 86291 w 1495425"/>
                <a:gd name="connsiteY105" fmla="*/ 9630 h 200025"/>
                <a:gd name="connsiteX106" fmla="*/ 316520 w 1495425"/>
                <a:gd name="connsiteY106" fmla="*/ 115 h 200025"/>
                <a:gd name="connsiteX107" fmla="*/ 330178 w 1495425"/>
                <a:gd name="connsiteY107" fmla="*/ 2611 h 200025"/>
                <a:gd name="connsiteX108" fmla="*/ 330178 w 1495425"/>
                <a:gd name="connsiteY108" fmla="*/ 14622 h 200025"/>
                <a:gd name="connsiteX109" fmla="*/ 316053 w 1495425"/>
                <a:gd name="connsiteY109" fmla="*/ 10935 h 200025"/>
                <a:gd name="connsiteX110" fmla="*/ 292231 w 1495425"/>
                <a:gd name="connsiteY110" fmla="*/ 43520 h 200025"/>
                <a:gd name="connsiteX111" fmla="*/ 292231 w 1495425"/>
                <a:gd name="connsiteY111" fmla="*/ 65399 h 200025"/>
                <a:gd name="connsiteX112" fmla="*/ 326445 w 1495425"/>
                <a:gd name="connsiteY112" fmla="*/ 65399 h 200025"/>
                <a:gd name="connsiteX113" fmla="*/ 326445 w 1495425"/>
                <a:gd name="connsiteY113" fmla="*/ 76220 h 200025"/>
                <a:gd name="connsiteX114" fmla="*/ 292231 w 1495425"/>
                <a:gd name="connsiteY114" fmla="*/ 76220 h 200025"/>
                <a:gd name="connsiteX115" fmla="*/ 292231 w 1495425"/>
                <a:gd name="connsiteY115" fmla="*/ 196929 h 200025"/>
                <a:gd name="connsiteX116" fmla="*/ 280677 w 1495425"/>
                <a:gd name="connsiteY116" fmla="*/ 196929 h 200025"/>
                <a:gd name="connsiteX117" fmla="*/ 280677 w 1495425"/>
                <a:gd name="connsiteY117" fmla="*/ 76220 h 200025"/>
                <a:gd name="connsiteX118" fmla="*/ 257436 w 1495425"/>
                <a:gd name="connsiteY118" fmla="*/ 76220 h 200025"/>
                <a:gd name="connsiteX119" fmla="*/ 257436 w 1495425"/>
                <a:gd name="connsiteY119" fmla="*/ 65399 h 200025"/>
                <a:gd name="connsiteX120" fmla="*/ 280677 w 1495425"/>
                <a:gd name="connsiteY120" fmla="*/ 65399 h 200025"/>
                <a:gd name="connsiteX121" fmla="*/ 280677 w 1495425"/>
                <a:gd name="connsiteY121" fmla="*/ 42568 h 200025"/>
                <a:gd name="connsiteX122" fmla="*/ 290945 w 1495425"/>
                <a:gd name="connsiteY122" fmla="*/ 10935 h 200025"/>
                <a:gd name="connsiteX123" fmla="*/ 316520 w 1495425"/>
                <a:gd name="connsiteY123" fmla="*/ 115 h 200025"/>
                <a:gd name="connsiteX124" fmla="*/ 245044 w 1495425"/>
                <a:gd name="connsiteY124" fmla="*/ 115 h 200025"/>
                <a:gd name="connsiteX125" fmla="*/ 258703 w 1495425"/>
                <a:gd name="connsiteY125" fmla="*/ 2611 h 200025"/>
                <a:gd name="connsiteX126" fmla="*/ 258703 w 1495425"/>
                <a:gd name="connsiteY126" fmla="*/ 14622 h 200025"/>
                <a:gd name="connsiteX127" fmla="*/ 244577 w 1495425"/>
                <a:gd name="connsiteY127" fmla="*/ 10935 h 200025"/>
                <a:gd name="connsiteX128" fmla="*/ 220755 w 1495425"/>
                <a:gd name="connsiteY128" fmla="*/ 43520 h 200025"/>
                <a:gd name="connsiteX129" fmla="*/ 220755 w 1495425"/>
                <a:gd name="connsiteY129" fmla="*/ 65399 h 200025"/>
                <a:gd name="connsiteX130" fmla="*/ 254969 w 1495425"/>
                <a:gd name="connsiteY130" fmla="*/ 65399 h 200025"/>
                <a:gd name="connsiteX131" fmla="*/ 254969 w 1495425"/>
                <a:gd name="connsiteY131" fmla="*/ 76220 h 200025"/>
                <a:gd name="connsiteX132" fmla="*/ 220755 w 1495425"/>
                <a:gd name="connsiteY132" fmla="*/ 76220 h 200025"/>
                <a:gd name="connsiteX133" fmla="*/ 220755 w 1495425"/>
                <a:gd name="connsiteY133" fmla="*/ 196929 h 200025"/>
                <a:gd name="connsiteX134" fmla="*/ 209201 w 1495425"/>
                <a:gd name="connsiteY134" fmla="*/ 196929 h 200025"/>
                <a:gd name="connsiteX135" fmla="*/ 209201 w 1495425"/>
                <a:gd name="connsiteY135" fmla="*/ 76220 h 200025"/>
                <a:gd name="connsiteX136" fmla="*/ 185970 w 1495425"/>
                <a:gd name="connsiteY136" fmla="*/ 76220 h 200025"/>
                <a:gd name="connsiteX137" fmla="*/ 185970 w 1495425"/>
                <a:gd name="connsiteY137" fmla="*/ 65399 h 200025"/>
                <a:gd name="connsiteX138" fmla="*/ 209201 w 1495425"/>
                <a:gd name="connsiteY138" fmla="*/ 65399 h 200025"/>
                <a:gd name="connsiteX139" fmla="*/ 209201 w 1495425"/>
                <a:gd name="connsiteY139" fmla="*/ 42568 h 200025"/>
                <a:gd name="connsiteX140" fmla="*/ 219469 w 1495425"/>
                <a:gd name="connsiteY140" fmla="*/ 10935 h 200025"/>
                <a:gd name="connsiteX141" fmla="*/ 245044 w 1495425"/>
                <a:gd name="connsiteY141" fmla="*/ 115 h 200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</a:cxnLst>
              <a:rect l="l" t="t" r="r" b="b"/>
              <a:pathLst>
                <a:path w="1495425" h="200025">
                  <a:moveTo>
                    <a:pt x="1231520" y="178615"/>
                  </a:moveTo>
                  <a:cubicBezTo>
                    <a:pt x="1234472" y="178615"/>
                    <a:pt x="1236853" y="179567"/>
                    <a:pt x="1238950" y="181469"/>
                  </a:cubicBezTo>
                  <a:cubicBezTo>
                    <a:pt x="1240950" y="183372"/>
                    <a:pt x="1241902" y="185830"/>
                    <a:pt x="1241902" y="188842"/>
                  </a:cubicBezTo>
                  <a:cubicBezTo>
                    <a:pt x="1241902" y="191776"/>
                    <a:pt x="1240950" y="194234"/>
                    <a:pt x="1238950" y="196216"/>
                  </a:cubicBezTo>
                  <a:cubicBezTo>
                    <a:pt x="1236853" y="198198"/>
                    <a:pt x="1234472" y="199188"/>
                    <a:pt x="1231520" y="199188"/>
                  </a:cubicBezTo>
                  <a:cubicBezTo>
                    <a:pt x="1228662" y="199188"/>
                    <a:pt x="1226281" y="198198"/>
                    <a:pt x="1224376" y="196216"/>
                  </a:cubicBezTo>
                  <a:cubicBezTo>
                    <a:pt x="1222471" y="194234"/>
                    <a:pt x="1221518" y="191776"/>
                    <a:pt x="1221518" y="188842"/>
                  </a:cubicBezTo>
                  <a:cubicBezTo>
                    <a:pt x="1221518" y="185830"/>
                    <a:pt x="1222471" y="183372"/>
                    <a:pt x="1224376" y="181469"/>
                  </a:cubicBezTo>
                  <a:cubicBezTo>
                    <a:pt x="1226281" y="179567"/>
                    <a:pt x="1228662" y="178615"/>
                    <a:pt x="1231520" y="178615"/>
                  </a:cubicBezTo>
                  <a:close/>
                  <a:moveTo>
                    <a:pt x="560884" y="73010"/>
                  </a:moveTo>
                  <a:cubicBezTo>
                    <a:pt x="548739" y="73010"/>
                    <a:pt x="538700" y="77134"/>
                    <a:pt x="530756" y="85383"/>
                  </a:cubicBezTo>
                  <a:cubicBezTo>
                    <a:pt x="522822" y="93622"/>
                    <a:pt x="517916" y="105481"/>
                    <a:pt x="516050" y="120940"/>
                  </a:cubicBezTo>
                  <a:lnTo>
                    <a:pt x="599060" y="120940"/>
                  </a:lnTo>
                  <a:cubicBezTo>
                    <a:pt x="598517" y="105719"/>
                    <a:pt x="594936" y="93927"/>
                    <a:pt x="588316" y="85564"/>
                  </a:cubicBezTo>
                  <a:cubicBezTo>
                    <a:pt x="581706" y="77191"/>
                    <a:pt x="572551" y="73010"/>
                    <a:pt x="560884" y="73010"/>
                  </a:cubicBezTo>
                  <a:close/>
                  <a:moveTo>
                    <a:pt x="345142" y="65399"/>
                  </a:moveTo>
                  <a:lnTo>
                    <a:pt x="356696" y="65399"/>
                  </a:lnTo>
                  <a:lnTo>
                    <a:pt x="356696" y="196929"/>
                  </a:lnTo>
                  <a:lnTo>
                    <a:pt x="345142" y="196929"/>
                  </a:lnTo>
                  <a:close/>
                  <a:moveTo>
                    <a:pt x="1451452" y="62189"/>
                  </a:moveTo>
                  <a:cubicBezTo>
                    <a:pt x="1465358" y="62189"/>
                    <a:pt x="1476027" y="66933"/>
                    <a:pt x="1483456" y="76401"/>
                  </a:cubicBezTo>
                  <a:cubicBezTo>
                    <a:pt x="1490790" y="85878"/>
                    <a:pt x="1494505" y="99375"/>
                    <a:pt x="1494505" y="116892"/>
                  </a:cubicBezTo>
                  <a:lnTo>
                    <a:pt x="1494505" y="196929"/>
                  </a:lnTo>
                  <a:lnTo>
                    <a:pt x="1482980" y="196929"/>
                  </a:lnTo>
                  <a:lnTo>
                    <a:pt x="1482980" y="120340"/>
                  </a:lnTo>
                  <a:cubicBezTo>
                    <a:pt x="1482980" y="88793"/>
                    <a:pt x="1471740" y="73010"/>
                    <a:pt x="1449452" y="73010"/>
                  </a:cubicBezTo>
                  <a:cubicBezTo>
                    <a:pt x="1436974" y="73010"/>
                    <a:pt x="1426782" y="77648"/>
                    <a:pt x="1418686" y="86926"/>
                  </a:cubicBezTo>
                  <a:cubicBezTo>
                    <a:pt x="1410685" y="96203"/>
                    <a:pt x="1406685" y="107700"/>
                    <a:pt x="1406685" y="121416"/>
                  </a:cubicBezTo>
                  <a:lnTo>
                    <a:pt x="1406685" y="196929"/>
                  </a:lnTo>
                  <a:lnTo>
                    <a:pt x="1395159" y="196929"/>
                  </a:lnTo>
                  <a:lnTo>
                    <a:pt x="1395159" y="65399"/>
                  </a:lnTo>
                  <a:lnTo>
                    <a:pt x="1406685" y="65399"/>
                  </a:lnTo>
                  <a:lnTo>
                    <a:pt x="1406685" y="89307"/>
                  </a:lnTo>
                  <a:lnTo>
                    <a:pt x="1407256" y="89307"/>
                  </a:lnTo>
                  <a:cubicBezTo>
                    <a:pt x="1416685" y="71229"/>
                    <a:pt x="1431450" y="62189"/>
                    <a:pt x="1451452" y="62189"/>
                  </a:cubicBezTo>
                  <a:close/>
                  <a:moveTo>
                    <a:pt x="1336295" y="62189"/>
                  </a:moveTo>
                  <a:cubicBezTo>
                    <a:pt x="1346106" y="62189"/>
                    <a:pt x="1355631" y="64256"/>
                    <a:pt x="1364870" y="68371"/>
                  </a:cubicBezTo>
                  <a:lnTo>
                    <a:pt x="1364870" y="81697"/>
                  </a:lnTo>
                  <a:cubicBezTo>
                    <a:pt x="1355631" y="75905"/>
                    <a:pt x="1345534" y="73010"/>
                    <a:pt x="1334485" y="73010"/>
                  </a:cubicBezTo>
                  <a:cubicBezTo>
                    <a:pt x="1319436" y="73010"/>
                    <a:pt x="1307148" y="78563"/>
                    <a:pt x="1297718" y="89660"/>
                  </a:cubicBezTo>
                  <a:cubicBezTo>
                    <a:pt x="1288289" y="100766"/>
                    <a:pt x="1283621" y="115110"/>
                    <a:pt x="1283621" y="132713"/>
                  </a:cubicBezTo>
                  <a:cubicBezTo>
                    <a:pt x="1283621" y="149757"/>
                    <a:pt x="1287908" y="163453"/>
                    <a:pt x="1296480" y="173799"/>
                  </a:cubicBezTo>
                  <a:cubicBezTo>
                    <a:pt x="1305053" y="184146"/>
                    <a:pt x="1316483" y="189318"/>
                    <a:pt x="1330676" y="189318"/>
                  </a:cubicBezTo>
                  <a:cubicBezTo>
                    <a:pt x="1343534" y="189318"/>
                    <a:pt x="1354773" y="185830"/>
                    <a:pt x="1364393" y="178853"/>
                  </a:cubicBezTo>
                  <a:lnTo>
                    <a:pt x="1364393" y="191102"/>
                  </a:lnTo>
                  <a:cubicBezTo>
                    <a:pt x="1354773" y="197127"/>
                    <a:pt x="1343343" y="200140"/>
                    <a:pt x="1330103" y="200140"/>
                  </a:cubicBezTo>
                  <a:cubicBezTo>
                    <a:pt x="1312578" y="200140"/>
                    <a:pt x="1298386" y="193995"/>
                    <a:pt x="1287622" y="181707"/>
                  </a:cubicBezTo>
                  <a:cubicBezTo>
                    <a:pt x="1276859" y="169419"/>
                    <a:pt x="1271429" y="153325"/>
                    <a:pt x="1271429" y="133427"/>
                  </a:cubicBezTo>
                  <a:cubicBezTo>
                    <a:pt x="1271429" y="112577"/>
                    <a:pt x="1277525" y="95489"/>
                    <a:pt x="1289622" y="82173"/>
                  </a:cubicBezTo>
                  <a:cubicBezTo>
                    <a:pt x="1301719" y="68847"/>
                    <a:pt x="1317245" y="62189"/>
                    <a:pt x="1336295" y="62189"/>
                  </a:cubicBezTo>
                  <a:close/>
                  <a:moveTo>
                    <a:pt x="561350" y="62189"/>
                  </a:moveTo>
                  <a:cubicBezTo>
                    <a:pt x="577381" y="62189"/>
                    <a:pt x="589697" y="67943"/>
                    <a:pt x="598298" y="79439"/>
                  </a:cubicBezTo>
                  <a:cubicBezTo>
                    <a:pt x="606899" y="90926"/>
                    <a:pt x="611204" y="106585"/>
                    <a:pt x="611204" y="126407"/>
                  </a:cubicBezTo>
                  <a:lnTo>
                    <a:pt x="611204" y="131646"/>
                  </a:lnTo>
                  <a:lnTo>
                    <a:pt x="515583" y="131646"/>
                  </a:lnTo>
                  <a:cubicBezTo>
                    <a:pt x="515583" y="149718"/>
                    <a:pt x="519669" y="163849"/>
                    <a:pt x="527841" y="174037"/>
                  </a:cubicBezTo>
                  <a:cubicBezTo>
                    <a:pt x="536014" y="184225"/>
                    <a:pt x="547263" y="189318"/>
                    <a:pt x="561579" y="189318"/>
                  </a:cubicBezTo>
                  <a:cubicBezTo>
                    <a:pt x="576057" y="189318"/>
                    <a:pt x="590182" y="183888"/>
                    <a:pt x="603965" y="173026"/>
                  </a:cubicBezTo>
                  <a:lnTo>
                    <a:pt x="603965" y="185632"/>
                  </a:lnTo>
                  <a:cubicBezTo>
                    <a:pt x="590573" y="195304"/>
                    <a:pt x="575666" y="200140"/>
                    <a:pt x="559245" y="200140"/>
                  </a:cubicBezTo>
                  <a:cubicBezTo>
                    <a:pt x="542586" y="200140"/>
                    <a:pt x="529127" y="194055"/>
                    <a:pt x="518849" y="181885"/>
                  </a:cubicBezTo>
                  <a:cubicBezTo>
                    <a:pt x="508572" y="169716"/>
                    <a:pt x="503438" y="152571"/>
                    <a:pt x="503438" y="130455"/>
                  </a:cubicBezTo>
                  <a:cubicBezTo>
                    <a:pt x="503438" y="111262"/>
                    <a:pt x="508811" y="95089"/>
                    <a:pt x="519555" y="81935"/>
                  </a:cubicBezTo>
                  <a:cubicBezTo>
                    <a:pt x="530289" y="68771"/>
                    <a:pt x="544224" y="62189"/>
                    <a:pt x="561350" y="62189"/>
                  </a:cubicBezTo>
                  <a:close/>
                  <a:moveTo>
                    <a:pt x="453880" y="62189"/>
                  </a:moveTo>
                  <a:cubicBezTo>
                    <a:pt x="463767" y="62189"/>
                    <a:pt x="473301" y="64256"/>
                    <a:pt x="482483" y="68371"/>
                  </a:cubicBezTo>
                  <a:lnTo>
                    <a:pt x="482483" y="81697"/>
                  </a:lnTo>
                  <a:cubicBezTo>
                    <a:pt x="473301" y="75905"/>
                    <a:pt x="463176" y="73010"/>
                    <a:pt x="452127" y="73010"/>
                  </a:cubicBezTo>
                  <a:cubicBezTo>
                    <a:pt x="437030" y="73010"/>
                    <a:pt x="424771" y="78563"/>
                    <a:pt x="415351" y="89660"/>
                  </a:cubicBezTo>
                  <a:cubicBezTo>
                    <a:pt x="405931" y="100766"/>
                    <a:pt x="401225" y="115110"/>
                    <a:pt x="401225" y="132713"/>
                  </a:cubicBezTo>
                  <a:cubicBezTo>
                    <a:pt x="401225" y="149757"/>
                    <a:pt x="405521" y="163453"/>
                    <a:pt x="414122" y="173799"/>
                  </a:cubicBezTo>
                  <a:cubicBezTo>
                    <a:pt x="422723" y="184146"/>
                    <a:pt x="434106" y="189318"/>
                    <a:pt x="448279" y="189318"/>
                  </a:cubicBezTo>
                  <a:cubicBezTo>
                    <a:pt x="461195" y="189318"/>
                    <a:pt x="472444" y="185830"/>
                    <a:pt x="482017" y="178853"/>
                  </a:cubicBezTo>
                  <a:lnTo>
                    <a:pt x="482017" y="191102"/>
                  </a:lnTo>
                  <a:cubicBezTo>
                    <a:pt x="472444" y="197127"/>
                    <a:pt x="461004" y="200140"/>
                    <a:pt x="447689" y="200140"/>
                  </a:cubicBezTo>
                  <a:cubicBezTo>
                    <a:pt x="430182" y="200140"/>
                    <a:pt x="416027" y="193995"/>
                    <a:pt x="405255" y="181707"/>
                  </a:cubicBezTo>
                  <a:cubicBezTo>
                    <a:pt x="394472" y="169419"/>
                    <a:pt x="389081" y="153325"/>
                    <a:pt x="389081" y="133427"/>
                  </a:cubicBezTo>
                  <a:cubicBezTo>
                    <a:pt x="389081" y="112577"/>
                    <a:pt x="395130" y="95489"/>
                    <a:pt x="407236" y="82173"/>
                  </a:cubicBezTo>
                  <a:cubicBezTo>
                    <a:pt x="419342" y="68847"/>
                    <a:pt x="434887" y="62189"/>
                    <a:pt x="453880" y="62189"/>
                  </a:cubicBezTo>
                  <a:close/>
                  <a:moveTo>
                    <a:pt x="84195" y="21280"/>
                  </a:moveTo>
                  <a:cubicBezTo>
                    <a:pt x="63174" y="21280"/>
                    <a:pt x="45877" y="29033"/>
                    <a:pt x="32294" y="44530"/>
                  </a:cubicBezTo>
                  <a:cubicBezTo>
                    <a:pt x="18711" y="60027"/>
                    <a:pt x="11920" y="80306"/>
                    <a:pt x="11920" y="105357"/>
                  </a:cubicBezTo>
                  <a:cubicBezTo>
                    <a:pt x="11920" y="130731"/>
                    <a:pt x="18349" y="150926"/>
                    <a:pt x="31189" y="165950"/>
                  </a:cubicBezTo>
                  <a:cubicBezTo>
                    <a:pt x="44028" y="180974"/>
                    <a:pt x="61192" y="188486"/>
                    <a:pt x="82671" y="188486"/>
                  </a:cubicBezTo>
                  <a:cubicBezTo>
                    <a:pt x="105017" y="188486"/>
                    <a:pt x="122705" y="181053"/>
                    <a:pt x="135735" y="166188"/>
                  </a:cubicBezTo>
                  <a:cubicBezTo>
                    <a:pt x="148775" y="151322"/>
                    <a:pt x="155300" y="130607"/>
                    <a:pt x="155300" y="104052"/>
                  </a:cubicBezTo>
                  <a:cubicBezTo>
                    <a:pt x="155300" y="78049"/>
                    <a:pt x="148937" y="57751"/>
                    <a:pt x="136202" y="43168"/>
                  </a:cubicBezTo>
                  <a:cubicBezTo>
                    <a:pt x="123476" y="28576"/>
                    <a:pt x="106141" y="21280"/>
                    <a:pt x="84195" y="21280"/>
                  </a:cubicBezTo>
                  <a:close/>
                  <a:moveTo>
                    <a:pt x="350857" y="12717"/>
                  </a:moveTo>
                  <a:cubicBezTo>
                    <a:pt x="353429" y="12717"/>
                    <a:pt x="355705" y="13574"/>
                    <a:pt x="357696" y="15279"/>
                  </a:cubicBezTo>
                  <a:cubicBezTo>
                    <a:pt x="359677" y="16984"/>
                    <a:pt x="360668" y="19298"/>
                    <a:pt x="360668" y="22232"/>
                  </a:cubicBezTo>
                  <a:cubicBezTo>
                    <a:pt x="360668" y="25013"/>
                    <a:pt x="359696" y="27366"/>
                    <a:pt x="357753" y="29309"/>
                  </a:cubicBezTo>
                  <a:cubicBezTo>
                    <a:pt x="355801" y="31252"/>
                    <a:pt x="353505" y="32224"/>
                    <a:pt x="350857" y="32224"/>
                  </a:cubicBezTo>
                  <a:cubicBezTo>
                    <a:pt x="348295" y="32224"/>
                    <a:pt x="346057" y="31290"/>
                    <a:pt x="344152" y="29433"/>
                  </a:cubicBezTo>
                  <a:cubicBezTo>
                    <a:pt x="342247" y="27566"/>
                    <a:pt x="341285" y="25166"/>
                    <a:pt x="341285" y="22232"/>
                  </a:cubicBezTo>
                  <a:cubicBezTo>
                    <a:pt x="341285" y="19460"/>
                    <a:pt x="342266" y="17184"/>
                    <a:pt x="344209" y="15393"/>
                  </a:cubicBezTo>
                  <a:cubicBezTo>
                    <a:pt x="346152" y="13612"/>
                    <a:pt x="348371" y="12717"/>
                    <a:pt x="350857" y="12717"/>
                  </a:cubicBezTo>
                  <a:close/>
                  <a:moveTo>
                    <a:pt x="86291" y="9630"/>
                  </a:moveTo>
                  <a:cubicBezTo>
                    <a:pt x="110656" y="9630"/>
                    <a:pt x="130392" y="18127"/>
                    <a:pt x="145489" y="35138"/>
                  </a:cubicBezTo>
                  <a:cubicBezTo>
                    <a:pt x="160586" y="52141"/>
                    <a:pt x="168139" y="74439"/>
                    <a:pt x="168139" y="102032"/>
                  </a:cubicBezTo>
                  <a:cubicBezTo>
                    <a:pt x="168139" y="132474"/>
                    <a:pt x="160414" y="156436"/>
                    <a:pt x="144965" y="173918"/>
                  </a:cubicBezTo>
                  <a:cubicBezTo>
                    <a:pt x="129515" y="191399"/>
                    <a:pt x="108827" y="200140"/>
                    <a:pt x="82910" y="200140"/>
                  </a:cubicBezTo>
                  <a:cubicBezTo>
                    <a:pt x="57382" y="200140"/>
                    <a:pt x="37028" y="191498"/>
                    <a:pt x="21845" y="174215"/>
                  </a:cubicBezTo>
                  <a:cubicBezTo>
                    <a:pt x="6671" y="156932"/>
                    <a:pt x="-920" y="134456"/>
                    <a:pt x="-920" y="106785"/>
                  </a:cubicBezTo>
                  <a:cubicBezTo>
                    <a:pt x="-920" y="77372"/>
                    <a:pt x="6862" y="53826"/>
                    <a:pt x="22436" y="36148"/>
                  </a:cubicBezTo>
                  <a:cubicBezTo>
                    <a:pt x="37999" y="18470"/>
                    <a:pt x="59287" y="9630"/>
                    <a:pt x="86291" y="9630"/>
                  </a:cubicBezTo>
                  <a:close/>
                  <a:moveTo>
                    <a:pt x="316520" y="115"/>
                  </a:moveTo>
                  <a:cubicBezTo>
                    <a:pt x="322044" y="115"/>
                    <a:pt x="326597" y="944"/>
                    <a:pt x="330178" y="2611"/>
                  </a:cubicBezTo>
                  <a:lnTo>
                    <a:pt x="330178" y="14622"/>
                  </a:lnTo>
                  <a:cubicBezTo>
                    <a:pt x="327064" y="12164"/>
                    <a:pt x="322359" y="10935"/>
                    <a:pt x="316053" y="10935"/>
                  </a:cubicBezTo>
                  <a:cubicBezTo>
                    <a:pt x="300175" y="10935"/>
                    <a:pt x="292231" y="21794"/>
                    <a:pt x="292231" y="43520"/>
                  </a:cubicBezTo>
                  <a:lnTo>
                    <a:pt x="292231" y="65399"/>
                  </a:lnTo>
                  <a:lnTo>
                    <a:pt x="326445" y="65399"/>
                  </a:lnTo>
                  <a:lnTo>
                    <a:pt x="326445" y="76220"/>
                  </a:lnTo>
                  <a:lnTo>
                    <a:pt x="292231" y="76220"/>
                  </a:lnTo>
                  <a:lnTo>
                    <a:pt x="292231" y="196929"/>
                  </a:lnTo>
                  <a:lnTo>
                    <a:pt x="280677" y="196929"/>
                  </a:lnTo>
                  <a:lnTo>
                    <a:pt x="280677" y="76220"/>
                  </a:lnTo>
                  <a:lnTo>
                    <a:pt x="257436" y="76220"/>
                  </a:lnTo>
                  <a:lnTo>
                    <a:pt x="257436" y="65399"/>
                  </a:lnTo>
                  <a:lnTo>
                    <a:pt x="280677" y="65399"/>
                  </a:lnTo>
                  <a:lnTo>
                    <a:pt x="280677" y="42568"/>
                  </a:lnTo>
                  <a:cubicBezTo>
                    <a:pt x="280677" y="28700"/>
                    <a:pt x="284096" y="18155"/>
                    <a:pt x="290945" y="10935"/>
                  </a:cubicBezTo>
                  <a:cubicBezTo>
                    <a:pt x="297794" y="3725"/>
                    <a:pt x="306318" y="115"/>
                    <a:pt x="316520" y="115"/>
                  </a:cubicBezTo>
                  <a:close/>
                  <a:moveTo>
                    <a:pt x="245044" y="115"/>
                  </a:moveTo>
                  <a:cubicBezTo>
                    <a:pt x="250569" y="115"/>
                    <a:pt x="255121" y="944"/>
                    <a:pt x="258703" y="2611"/>
                  </a:cubicBezTo>
                  <a:lnTo>
                    <a:pt x="258703" y="14622"/>
                  </a:lnTo>
                  <a:cubicBezTo>
                    <a:pt x="255588" y="12164"/>
                    <a:pt x="250883" y="10935"/>
                    <a:pt x="244577" y="10935"/>
                  </a:cubicBezTo>
                  <a:cubicBezTo>
                    <a:pt x="228699" y="10935"/>
                    <a:pt x="220755" y="21794"/>
                    <a:pt x="220755" y="43520"/>
                  </a:cubicBezTo>
                  <a:lnTo>
                    <a:pt x="220755" y="65399"/>
                  </a:lnTo>
                  <a:lnTo>
                    <a:pt x="254969" y="65399"/>
                  </a:lnTo>
                  <a:lnTo>
                    <a:pt x="254969" y="76220"/>
                  </a:lnTo>
                  <a:lnTo>
                    <a:pt x="220755" y="76220"/>
                  </a:lnTo>
                  <a:lnTo>
                    <a:pt x="220755" y="196929"/>
                  </a:lnTo>
                  <a:lnTo>
                    <a:pt x="209201" y="196929"/>
                  </a:lnTo>
                  <a:lnTo>
                    <a:pt x="209201" y="76220"/>
                  </a:lnTo>
                  <a:lnTo>
                    <a:pt x="185970" y="76220"/>
                  </a:lnTo>
                  <a:lnTo>
                    <a:pt x="185970" y="65399"/>
                  </a:lnTo>
                  <a:lnTo>
                    <a:pt x="209201" y="65399"/>
                  </a:lnTo>
                  <a:lnTo>
                    <a:pt x="209201" y="42568"/>
                  </a:lnTo>
                  <a:cubicBezTo>
                    <a:pt x="209201" y="28700"/>
                    <a:pt x="212621" y="18155"/>
                    <a:pt x="219469" y="10935"/>
                  </a:cubicBezTo>
                  <a:cubicBezTo>
                    <a:pt x="226327" y="3725"/>
                    <a:pt x="234843" y="115"/>
                    <a:pt x="245044" y="11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</p:grpSp>
      <p:sp>
        <p:nvSpPr>
          <p:cNvPr id="12" name="文本框 11">
            <a:extLst>
              <a:ext uri="{FF2B5EF4-FFF2-40B4-BE49-F238E27FC236}">
                <a16:creationId xmlns:a16="http://schemas.microsoft.com/office/drawing/2014/main" id="{F0C1D7D3-FA44-4331-BF34-57CBEA7F89E3}"/>
              </a:ext>
            </a:extLst>
          </p:cNvPr>
          <p:cNvSpPr txBox="1"/>
          <p:nvPr userDrawn="1"/>
        </p:nvSpPr>
        <p:spPr>
          <a:xfrm>
            <a:off x="732512" y="4948856"/>
            <a:ext cx="1186222" cy="230832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ctr"/>
            <a:r>
              <a:rPr lang="en-US" altLang="zh-CN" sz="1500" b="1" dirty="0">
                <a:solidFill>
                  <a:schemeClr val="accent1"/>
                </a:solidFill>
              </a:rPr>
              <a:t>CONTENTES</a:t>
            </a:r>
            <a:endParaRPr lang="zh-CN" altLang="en-US" sz="15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21215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副标题页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包含 物体, 室内, 桌子, 蓝色&#10;&#10;描述已自动生成">
            <a:extLst>
              <a:ext uri="{FF2B5EF4-FFF2-40B4-BE49-F238E27FC236}">
                <a16:creationId xmlns:a16="http://schemas.microsoft.com/office/drawing/2014/main" id="{351C8A1E-E074-4468-98C3-2A8082CA61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53" b="55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965FC472-FDCD-488C-9D2F-5A80241B68E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oundRect">
            <a:avLst>
              <a:gd name="adj" fmla="val 0"/>
            </a:avLst>
          </a:prstGeom>
          <a:solidFill>
            <a:schemeClr val="tx1">
              <a:alpha val="56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图文框 3">
            <a:extLst>
              <a:ext uri="{FF2B5EF4-FFF2-40B4-BE49-F238E27FC236}">
                <a16:creationId xmlns:a16="http://schemas.microsoft.com/office/drawing/2014/main" id="{1BCA9B6F-3FD2-4DFB-8A15-702DD6242050}"/>
              </a:ext>
            </a:extLst>
          </p:cNvPr>
          <p:cNvSpPr/>
          <p:nvPr userDrawn="1"/>
        </p:nvSpPr>
        <p:spPr>
          <a:xfrm>
            <a:off x="723900" y="723170"/>
            <a:ext cx="5111015" cy="5111015"/>
          </a:xfrm>
          <a:prstGeom prst="frame">
            <a:avLst>
              <a:gd name="adj1" fmla="val 2574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5" name="十字形 4">
            <a:extLst>
              <a:ext uri="{FF2B5EF4-FFF2-40B4-BE49-F238E27FC236}">
                <a16:creationId xmlns:a16="http://schemas.microsoft.com/office/drawing/2014/main" id="{90EACA5A-8C28-41B3-8AD1-C2B2AC5BBAD5}"/>
              </a:ext>
            </a:extLst>
          </p:cNvPr>
          <p:cNvSpPr/>
          <p:nvPr userDrawn="1"/>
        </p:nvSpPr>
        <p:spPr>
          <a:xfrm>
            <a:off x="5075814" y="5095679"/>
            <a:ext cx="261849" cy="261849"/>
          </a:xfrm>
          <a:prstGeom prst="plus">
            <a:avLst>
              <a:gd name="adj" fmla="val 40395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6" name="组合 5">
            <a:extLst>
              <a:ext uri="{FF2B5EF4-FFF2-40B4-BE49-F238E27FC236}">
                <a16:creationId xmlns:a16="http://schemas.microsoft.com/office/drawing/2014/main" id="{DB332883-61A7-44F1-A04D-7C3B0ACBE9E2}"/>
              </a:ext>
            </a:extLst>
          </p:cNvPr>
          <p:cNvGrpSpPr/>
          <p:nvPr userDrawn="1"/>
        </p:nvGrpSpPr>
        <p:grpSpPr>
          <a:xfrm>
            <a:off x="9798584" y="266700"/>
            <a:ext cx="1661579" cy="222249"/>
            <a:chOff x="8759825" y="266700"/>
            <a:chExt cx="1495425" cy="200025"/>
          </a:xfrm>
          <a:solidFill>
            <a:schemeClr val="bg1"/>
          </a:solidFill>
        </p:grpSpPr>
        <p:sp>
          <p:nvSpPr>
            <p:cNvPr id="7" name="任意多边形: 形状 6">
              <a:extLst>
                <a:ext uri="{FF2B5EF4-FFF2-40B4-BE49-F238E27FC236}">
                  <a16:creationId xmlns:a16="http://schemas.microsoft.com/office/drawing/2014/main" id="{FCDEE4C5-314F-45D5-BF9F-3975FDFB9F3F}"/>
                </a:ext>
              </a:extLst>
            </p:cNvPr>
            <p:cNvSpPr/>
            <p:nvPr/>
          </p:nvSpPr>
          <p:spPr>
            <a:xfrm>
              <a:off x="9836150" y="276225"/>
              <a:ext cx="114300" cy="190500"/>
            </a:xfrm>
            <a:custGeom>
              <a:avLst/>
              <a:gdLst>
                <a:gd name="connsiteX0" fmla="*/ 64803 w 114300"/>
                <a:gd name="connsiteY0" fmla="*/ 115 h 190500"/>
                <a:gd name="connsiteX1" fmla="*/ 105475 w 114300"/>
                <a:gd name="connsiteY1" fmla="*/ 6782 h 190500"/>
                <a:gd name="connsiteX2" fmla="*/ 105475 w 114300"/>
                <a:gd name="connsiteY2" fmla="*/ 32719 h 190500"/>
                <a:gd name="connsiteX3" fmla="*/ 62992 w 114300"/>
                <a:gd name="connsiteY3" fmla="*/ 21175 h 190500"/>
                <a:gd name="connsiteX4" fmla="*/ 35180 w 114300"/>
                <a:gd name="connsiteY4" fmla="*/ 28252 h 190500"/>
                <a:gd name="connsiteX5" fmla="*/ 24417 w 114300"/>
                <a:gd name="connsiteY5" fmla="*/ 47950 h 190500"/>
                <a:gd name="connsiteX6" fmla="*/ 31845 w 114300"/>
                <a:gd name="connsiteY6" fmla="*/ 66152 h 190500"/>
                <a:gd name="connsiteX7" fmla="*/ 64135 w 114300"/>
                <a:gd name="connsiteY7" fmla="*/ 85307 h 190500"/>
                <a:gd name="connsiteX8" fmla="*/ 102426 w 114300"/>
                <a:gd name="connsiteY8" fmla="*/ 111253 h 190500"/>
                <a:gd name="connsiteX9" fmla="*/ 113380 w 114300"/>
                <a:gd name="connsiteY9" fmla="*/ 140402 h 190500"/>
                <a:gd name="connsiteX10" fmla="*/ 95568 w 114300"/>
                <a:gd name="connsiteY10" fmla="*/ 177646 h 190500"/>
                <a:gd name="connsiteX11" fmla="*/ 46228 w 114300"/>
                <a:gd name="connsiteY11" fmla="*/ 190615 h 190500"/>
                <a:gd name="connsiteX12" fmla="*/ 20511 w 114300"/>
                <a:gd name="connsiteY12" fmla="*/ 187580 h 190500"/>
                <a:gd name="connsiteX13" fmla="*/ -920 w 114300"/>
                <a:gd name="connsiteY13" fmla="*/ 180025 h 190500"/>
                <a:gd name="connsiteX14" fmla="*/ -920 w 114300"/>
                <a:gd name="connsiteY14" fmla="*/ 152896 h 190500"/>
                <a:gd name="connsiteX15" fmla="*/ 21940 w 114300"/>
                <a:gd name="connsiteY15" fmla="*/ 165033 h 190500"/>
                <a:gd name="connsiteX16" fmla="*/ 48991 w 114300"/>
                <a:gd name="connsiteY16" fmla="*/ 169792 h 190500"/>
                <a:gd name="connsiteX17" fmla="*/ 88139 w 114300"/>
                <a:gd name="connsiteY17" fmla="*/ 142187 h 190500"/>
                <a:gd name="connsiteX18" fmla="*/ 83948 w 114300"/>
                <a:gd name="connsiteY18" fmla="*/ 128264 h 190500"/>
                <a:gd name="connsiteX19" fmla="*/ 72422 w 114300"/>
                <a:gd name="connsiteY19" fmla="*/ 117320 h 190500"/>
                <a:gd name="connsiteX20" fmla="*/ 44990 w 114300"/>
                <a:gd name="connsiteY20" fmla="*/ 102680 h 190500"/>
                <a:gd name="connsiteX21" fmla="*/ 8128 w 114300"/>
                <a:gd name="connsiteY21" fmla="*/ 77039 h 190500"/>
                <a:gd name="connsiteX22" fmla="*/ -825 w 114300"/>
                <a:gd name="connsiteY22" fmla="*/ 49969 h 190500"/>
                <a:gd name="connsiteX23" fmla="*/ 17844 w 114300"/>
                <a:gd name="connsiteY23" fmla="*/ 13564 h 190500"/>
                <a:gd name="connsiteX24" fmla="*/ 64803 w 114300"/>
                <a:gd name="connsiteY24" fmla="*/ 115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14300" h="190500">
                  <a:moveTo>
                    <a:pt x="64803" y="115"/>
                  </a:moveTo>
                  <a:cubicBezTo>
                    <a:pt x="83281" y="115"/>
                    <a:pt x="96807" y="2334"/>
                    <a:pt x="105475" y="6782"/>
                  </a:cubicBezTo>
                  <a:lnTo>
                    <a:pt x="105475" y="32719"/>
                  </a:lnTo>
                  <a:cubicBezTo>
                    <a:pt x="94235" y="25023"/>
                    <a:pt x="80043" y="21175"/>
                    <a:pt x="62992" y="21175"/>
                  </a:cubicBezTo>
                  <a:cubicBezTo>
                    <a:pt x="51563" y="21175"/>
                    <a:pt x="42324" y="23537"/>
                    <a:pt x="35180" y="28252"/>
                  </a:cubicBezTo>
                  <a:cubicBezTo>
                    <a:pt x="28036" y="32976"/>
                    <a:pt x="24417" y="39539"/>
                    <a:pt x="24417" y="47950"/>
                  </a:cubicBezTo>
                  <a:cubicBezTo>
                    <a:pt x="24417" y="55408"/>
                    <a:pt x="26893" y="61475"/>
                    <a:pt x="31845" y="66152"/>
                  </a:cubicBezTo>
                  <a:cubicBezTo>
                    <a:pt x="36799" y="70838"/>
                    <a:pt x="47562" y="77220"/>
                    <a:pt x="64135" y="85307"/>
                  </a:cubicBezTo>
                  <a:cubicBezTo>
                    <a:pt x="82424" y="93955"/>
                    <a:pt x="95187" y="102604"/>
                    <a:pt x="102426" y="111253"/>
                  </a:cubicBezTo>
                  <a:cubicBezTo>
                    <a:pt x="109760" y="119892"/>
                    <a:pt x="113380" y="129617"/>
                    <a:pt x="113380" y="140402"/>
                  </a:cubicBezTo>
                  <a:cubicBezTo>
                    <a:pt x="113380" y="156584"/>
                    <a:pt x="107475" y="168999"/>
                    <a:pt x="95568" y="177646"/>
                  </a:cubicBezTo>
                  <a:cubicBezTo>
                    <a:pt x="83757" y="186292"/>
                    <a:pt x="67279" y="190615"/>
                    <a:pt x="46228" y="190615"/>
                  </a:cubicBezTo>
                  <a:cubicBezTo>
                    <a:pt x="38895" y="190615"/>
                    <a:pt x="30322" y="189603"/>
                    <a:pt x="20511" y="187580"/>
                  </a:cubicBezTo>
                  <a:cubicBezTo>
                    <a:pt x="10700" y="185558"/>
                    <a:pt x="3556" y="183040"/>
                    <a:pt x="-920" y="180025"/>
                  </a:cubicBezTo>
                  <a:lnTo>
                    <a:pt x="-920" y="152896"/>
                  </a:lnTo>
                  <a:cubicBezTo>
                    <a:pt x="4795" y="157814"/>
                    <a:pt x="12415" y="161859"/>
                    <a:pt x="21940" y="165033"/>
                  </a:cubicBezTo>
                  <a:cubicBezTo>
                    <a:pt x="31465" y="168206"/>
                    <a:pt x="40418" y="169792"/>
                    <a:pt x="48991" y="169792"/>
                  </a:cubicBezTo>
                  <a:cubicBezTo>
                    <a:pt x="75089" y="169792"/>
                    <a:pt x="88139" y="160590"/>
                    <a:pt x="88139" y="142187"/>
                  </a:cubicBezTo>
                  <a:cubicBezTo>
                    <a:pt x="88139" y="137030"/>
                    <a:pt x="86805" y="132389"/>
                    <a:pt x="83948" y="128264"/>
                  </a:cubicBezTo>
                  <a:cubicBezTo>
                    <a:pt x="81185" y="124140"/>
                    <a:pt x="77280" y="120492"/>
                    <a:pt x="72422" y="117320"/>
                  </a:cubicBezTo>
                  <a:cubicBezTo>
                    <a:pt x="67564" y="114148"/>
                    <a:pt x="58421" y="109262"/>
                    <a:pt x="44990" y="102680"/>
                  </a:cubicBezTo>
                  <a:cubicBezTo>
                    <a:pt x="26321" y="93479"/>
                    <a:pt x="14034" y="84935"/>
                    <a:pt x="8128" y="77039"/>
                  </a:cubicBezTo>
                  <a:cubicBezTo>
                    <a:pt x="2127" y="69152"/>
                    <a:pt x="-825" y="60123"/>
                    <a:pt x="-825" y="49969"/>
                  </a:cubicBezTo>
                  <a:cubicBezTo>
                    <a:pt x="-825" y="34662"/>
                    <a:pt x="5367" y="22527"/>
                    <a:pt x="17844" y="13564"/>
                  </a:cubicBezTo>
                  <a:cubicBezTo>
                    <a:pt x="30227" y="4601"/>
                    <a:pt x="45848" y="115"/>
                    <a:pt x="64803" y="11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8" name="任意多边形: 形状 7">
              <a:extLst>
                <a:ext uri="{FF2B5EF4-FFF2-40B4-BE49-F238E27FC236}">
                  <a16:creationId xmlns:a16="http://schemas.microsoft.com/office/drawing/2014/main" id="{CE239572-BD2C-42FF-9DA0-FDBC43653193}"/>
                </a:ext>
              </a:extLst>
            </p:cNvPr>
            <p:cNvSpPr/>
            <p:nvPr/>
          </p:nvSpPr>
          <p:spPr>
            <a:xfrm>
              <a:off x="9407525" y="276225"/>
              <a:ext cx="114300" cy="180975"/>
            </a:xfrm>
            <a:custGeom>
              <a:avLst/>
              <a:gdLst>
                <a:gd name="connsiteX0" fmla="*/ -920 w 114300"/>
                <a:gd name="connsiteY0" fmla="*/ 115 h 180975"/>
                <a:gd name="connsiteX1" fmla="*/ 51039 w 114300"/>
                <a:gd name="connsiteY1" fmla="*/ 115 h 180975"/>
                <a:gd name="connsiteX2" fmla="*/ 97026 w 114300"/>
                <a:gd name="connsiteY2" fmla="*/ 14250 h 180975"/>
                <a:gd name="connsiteX3" fmla="*/ 113380 w 114300"/>
                <a:gd name="connsiteY3" fmla="*/ 54674 h 180975"/>
                <a:gd name="connsiteX4" fmla="*/ 94254 w 114300"/>
                <a:gd name="connsiteY4" fmla="*/ 97842 h 180975"/>
                <a:gd name="connsiteX5" fmla="*/ 46429 w 114300"/>
                <a:gd name="connsiteY5" fmla="*/ 113443 h 180975"/>
                <a:gd name="connsiteX6" fmla="*/ 22693 w 114300"/>
                <a:gd name="connsiteY6" fmla="*/ 113443 h 180975"/>
                <a:gd name="connsiteX7" fmla="*/ 22693 w 114300"/>
                <a:gd name="connsiteY7" fmla="*/ 181090 h 180975"/>
                <a:gd name="connsiteX8" fmla="*/ -920 w 114300"/>
                <a:gd name="connsiteY8" fmla="*/ 181090 h 180975"/>
                <a:gd name="connsiteX9" fmla="*/ -920 w 114300"/>
                <a:gd name="connsiteY9" fmla="*/ 115 h 180975"/>
                <a:gd name="connsiteX10" fmla="*/ 22693 w 114300"/>
                <a:gd name="connsiteY10" fmla="*/ 20679 h 180975"/>
                <a:gd name="connsiteX11" fmla="*/ 22693 w 114300"/>
                <a:gd name="connsiteY11" fmla="*/ 92879 h 180975"/>
                <a:gd name="connsiteX12" fmla="*/ 44543 w 114300"/>
                <a:gd name="connsiteY12" fmla="*/ 92879 h 180975"/>
                <a:gd name="connsiteX13" fmla="*/ 77366 w 114300"/>
                <a:gd name="connsiteY13" fmla="*/ 83240 h 180975"/>
                <a:gd name="connsiteX14" fmla="*/ 88586 w 114300"/>
                <a:gd name="connsiteY14" fmla="*/ 55608 h 180975"/>
                <a:gd name="connsiteX15" fmla="*/ 46781 w 114300"/>
                <a:gd name="connsiteY15" fmla="*/ 20679 h 180975"/>
                <a:gd name="connsiteX16" fmla="*/ 22693 w 114300"/>
                <a:gd name="connsiteY16" fmla="*/ 20679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14300" h="180975">
                  <a:moveTo>
                    <a:pt x="-920" y="115"/>
                  </a:moveTo>
                  <a:lnTo>
                    <a:pt x="51039" y="115"/>
                  </a:lnTo>
                  <a:cubicBezTo>
                    <a:pt x="70794" y="115"/>
                    <a:pt x="86119" y="4830"/>
                    <a:pt x="97026" y="14250"/>
                  </a:cubicBezTo>
                  <a:cubicBezTo>
                    <a:pt x="107931" y="23680"/>
                    <a:pt x="113380" y="37148"/>
                    <a:pt x="113380" y="54674"/>
                  </a:cubicBezTo>
                  <a:cubicBezTo>
                    <a:pt x="113380" y="72438"/>
                    <a:pt x="107008" y="86821"/>
                    <a:pt x="94254" y="97842"/>
                  </a:cubicBezTo>
                  <a:cubicBezTo>
                    <a:pt x="81500" y="108871"/>
                    <a:pt x="65555" y="114063"/>
                    <a:pt x="46429" y="113443"/>
                  </a:cubicBezTo>
                  <a:lnTo>
                    <a:pt x="22693" y="113443"/>
                  </a:lnTo>
                  <a:lnTo>
                    <a:pt x="22693" y="181090"/>
                  </a:lnTo>
                  <a:lnTo>
                    <a:pt x="-920" y="181090"/>
                  </a:lnTo>
                  <a:lnTo>
                    <a:pt x="-920" y="115"/>
                  </a:lnTo>
                  <a:close/>
                  <a:moveTo>
                    <a:pt x="22693" y="20679"/>
                  </a:moveTo>
                  <a:lnTo>
                    <a:pt x="22693" y="92879"/>
                  </a:lnTo>
                  <a:lnTo>
                    <a:pt x="44543" y="92879"/>
                  </a:lnTo>
                  <a:cubicBezTo>
                    <a:pt x="58944" y="92879"/>
                    <a:pt x="69889" y="89669"/>
                    <a:pt x="77366" y="83240"/>
                  </a:cubicBezTo>
                  <a:cubicBezTo>
                    <a:pt x="84843" y="76820"/>
                    <a:pt x="88586" y="67609"/>
                    <a:pt x="88586" y="55608"/>
                  </a:cubicBezTo>
                  <a:cubicBezTo>
                    <a:pt x="88586" y="32319"/>
                    <a:pt x="74652" y="20679"/>
                    <a:pt x="46781" y="20679"/>
                  </a:cubicBezTo>
                  <a:lnTo>
                    <a:pt x="22693" y="2067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9" name="任意多边形: 形状 8">
              <a:extLst>
                <a:ext uri="{FF2B5EF4-FFF2-40B4-BE49-F238E27FC236}">
                  <a16:creationId xmlns:a16="http://schemas.microsoft.com/office/drawing/2014/main" id="{45D742E8-FFEF-4265-9457-1080ADFE055F}"/>
                </a:ext>
              </a:extLst>
            </p:cNvPr>
            <p:cNvSpPr/>
            <p:nvPr/>
          </p:nvSpPr>
          <p:spPr>
            <a:xfrm>
              <a:off x="9550400" y="276225"/>
              <a:ext cx="95250" cy="180975"/>
            </a:xfrm>
            <a:custGeom>
              <a:avLst/>
              <a:gdLst>
                <a:gd name="connsiteX0" fmla="*/ -920 w 95250"/>
                <a:gd name="connsiteY0" fmla="*/ 115 h 180975"/>
                <a:gd name="connsiteX1" fmla="*/ 22416 w 95250"/>
                <a:gd name="connsiteY1" fmla="*/ 115 h 180975"/>
                <a:gd name="connsiteX2" fmla="*/ 22416 w 95250"/>
                <a:gd name="connsiteY2" fmla="*/ 160410 h 180975"/>
                <a:gd name="connsiteX3" fmla="*/ 94330 w 95250"/>
                <a:gd name="connsiteY3" fmla="*/ 160410 h 180975"/>
                <a:gd name="connsiteX4" fmla="*/ 94330 w 95250"/>
                <a:gd name="connsiteY4" fmla="*/ 181090 h 180975"/>
                <a:gd name="connsiteX5" fmla="*/ -920 w 95250"/>
                <a:gd name="connsiteY5" fmla="*/ 181090 h 180975"/>
                <a:gd name="connsiteX6" fmla="*/ -920 w 95250"/>
                <a:gd name="connsiteY6" fmla="*/ 115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5250" h="180975">
                  <a:moveTo>
                    <a:pt x="-920" y="115"/>
                  </a:moveTo>
                  <a:lnTo>
                    <a:pt x="22416" y="115"/>
                  </a:lnTo>
                  <a:lnTo>
                    <a:pt x="22416" y="160410"/>
                  </a:lnTo>
                  <a:lnTo>
                    <a:pt x="94330" y="160410"/>
                  </a:lnTo>
                  <a:lnTo>
                    <a:pt x="94330" y="181090"/>
                  </a:lnTo>
                  <a:lnTo>
                    <a:pt x="-920" y="181090"/>
                  </a:lnTo>
                  <a:lnTo>
                    <a:pt x="-920" y="11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10" name="任意多边形: 形状 9">
              <a:extLst>
                <a:ext uri="{FF2B5EF4-FFF2-40B4-BE49-F238E27FC236}">
                  <a16:creationId xmlns:a16="http://schemas.microsoft.com/office/drawing/2014/main" id="{E7B8C301-E71C-4F0B-B725-232FF08889D1}"/>
                </a:ext>
              </a:extLst>
            </p:cNvPr>
            <p:cNvSpPr/>
            <p:nvPr/>
          </p:nvSpPr>
          <p:spPr>
            <a:xfrm>
              <a:off x="9664700" y="276225"/>
              <a:ext cx="142875" cy="190500"/>
            </a:xfrm>
            <a:custGeom>
              <a:avLst/>
              <a:gdLst>
                <a:gd name="connsiteX0" fmla="*/ -920 w 142875"/>
                <a:gd name="connsiteY0" fmla="*/ 115 h 190500"/>
                <a:gd name="connsiteX1" fmla="*/ 23559 w 142875"/>
                <a:gd name="connsiteY1" fmla="*/ 115 h 190500"/>
                <a:gd name="connsiteX2" fmla="*/ 23559 w 142875"/>
                <a:gd name="connsiteY2" fmla="*/ 112843 h 190500"/>
                <a:gd name="connsiteX3" fmla="*/ 71280 w 142875"/>
                <a:gd name="connsiteY3" fmla="*/ 169086 h 190500"/>
                <a:gd name="connsiteX4" fmla="*/ 117476 w 142875"/>
                <a:gd name="connsiteY4" fmla="*/ 114653 h 190500"/>
                <a:gd name="connsiteX5" fmla="*/ 117476 w 142875"/>
                <a:gd name="connsiteY5" fmla="*/ 115 h 190500"/>
                <a:gd name="connsiteX6" fmla="*/ 141955 w 142875"/>
                <a:gd name="connsiteY6" fmla="*/ 115 h 190500"/>
                <a:gd name="connsiteX7" fmla="*/ 141955 w 142875"/>
                <a:gd name="connsiteY7" fmla="*/ 111148 h 190500"/>
                <a:gd name="connsiteX8" fmla="*/ 68994 w 142875"/>
                <a:gd name="connsiteY8" fmla="*/ 190615 h 190500"/>
                <a:gd name="connsiteX9" fmla="*/ -920 w 142875"/>
                <a:gd name="connsiteY9" fmla="*/ 113929 h 190500"/>
                <a:gd name="connsiteX10" fmla="*/ -920 w 142875"/>
                <a:gd name="connsiteY10" fmla="*/ 115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42875" h="190500">
                  <a:moveTo>
                    <a:pt x="-920" y="115"/>
                  </a:moveTo>
                  <a:lnTo>
                    <a:pt x="23559" y="115"/>
                  </a:lnTo>
                  <a:lnTo>
                    <a:pt x="23559" y="112843"/>
                  </a:lnTo>
                  <a:cubicBezTo>
                    <a:pt x="23559" y="150338"/>
                    <a:pt x="39466" y="169086"/>
                    <a:pt x="71280" y="169086"/>
                  </a:cubicBezTo>
                  <a:cubicBezTo>
                    <a:pt x="102046" y="169086"/>
                    <a:pt x="117476" y="150942"/>
                    <a:pt x="117476" y="114653"/>
                  </a:cubicBezTo>
                  <a:lnTo>
                    <a:pt x="117476" y="115"/>
                  </a:lnTo>
                  <a:lnTo>
                    <a:pt x="141955" y="115"/>
                  </a:lnTo>
                  <a:lnTo>
                    <a:pt x="141955" y="111148"/>
                  </a:lnTo>
                  <a:cubicBezTo>
                    <a:pt x="141955" y="164126"/>
                    <a:pt x="117666" y="190615"/>
                    <a:pt x="68994" y="190615"/>
                  </a:cubicBezTo>
                  <a:cubicBezTo>
                    <a:pt x="22416" y="190615"/>
                    <a:pt x="-920" y="165054"/>
                    <a:pt x="-920" y="113929"/>
                  </a:cubicBezTo>
                  <a:lnTo>
                    <a:pt x="-920" y="11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11" name="任意多边形: 形状 10">
              <a:extLst>
                <a:ext uri="{FF2B5EF4-FFF2-40B4-BE49-F238E27FC236}">
                  <a16:creationId xmlns:a16="http://schemas.microsoft.com/office/drawing/2014/main" id="{D4861555-B2B7-47D9-A827-635F48601A70}"/>
                </a:ext>
              </a:extLst>
            </p:cNvPr>
            <p:cNvSpPr/>
            <p:nvPr/>
          </p:nvSpPr>
          <p:spPr>
            <a:xfrm>
              <a:off x="8759825" y="266700"/>
              <a:ext cx="1495425" cy="200025"/>
            </a:xfrm>
            <a:custGeom>
              <a:avLst/>
              <a:gdLst>
                <a:gd name="connsiteX0" fmla="*/ 1231520 w 1495425"/>
                <a:gd name="connsiteY0" fmla="*/ 178615 h 200025"/>
                <a:gd name="connsiteX1" fmla="*/ 1238950 w 1495425"/>
                <a:gd name="connsiteY1" fmla="*/ 181469 h 200025"/>
                <a:gd name="connsiteX2" fmla="*/ 1241902 w 1495425"/>
                <a:gd name="connsiteY2" fmla="*/ 188842 h 200025"/>
                <a:gd name="connsiteX3" fmla="*/ 1238950 w 1495425"/>
                <a:gd name="connsiteY3" fmla="*/ 196216 h 200025"/>
                <a:gd name="connsiteX4" fmla="*/ 1231520 w 1495425"/>
                <a:gd name="connsiteY4" fmla="*/ 199188 h 200025"/>
                <a:gd name="connsiteX5" fmla="*/ 1224376 w 1495425"/>
                <a:gd name="connsiteY5" fmla="*/ 196216 h 200025"/>
                <a:gd name="connsiteX6" fmla="*/ 1221518 w 1495425"/>
                <a:gd name="connsiteY6" fmla="*/ 188842 h 200025"/>
                <a:gd name="connsiteX7" fmla="*/ 1224376 w 1495425"/>
                <a:gd name="connsiteY7" fmla="*/ 181469 h 200025"/>
                <a:gd name="connsiteX8" fmla="*/ 1231520 w 1495425"/>
                <a:gd name="connsiteY8" fmla="*/ 178615 h 200025"/>
                <a:gd name="connsiteX9" fmla="*/ 560884 w 1495425"/>
                <a:gd name="connsiteY9" fmla="*/ 73010 h 200025"/>
                <a:gd name="connsiteX10" fmla="*/ 530756 w 1495425"/>
                <a:gd name="connsiteY10" fmla="*/ 85383 h 200025"/>
                <a:gd name="connsiteX11" fmla="*/ 516050 w 1495425"/>
                <a:gd name="connsiteY11" fmla="*/ 120940 h 200025"/>
                <a:gd name="connsiteX12" fmla="*/ 599060 w 1495425"/>
                <a:gd name="connsiteY12" fmla="*/ 120940 h 200025"/>
                <a:gd name="connsiteX13" fmla="*/ 588316 w 1495425"/>
                <a:gd name="connsiteY13" fmla="*/ 85564 h 200025"/>
                <a:gd name="connsiteX14" fmla="*/ 560884 w 1495425"/>
                <a:gd name="connsiteY14" fmla="*/ 73010 h 200025"/>
                <a:gd name="connsiteX15" fmla="*/ 345142 w 1495425"/>
                <a:gd name="connsiteY15" fmla="*/ 65399 h 200025"/>
                <a:gd name="connsiteX16" fmla="*/ 356696 w 1495425"/>
                <a:gd name="connsiteY16" fmla="*/ 65399 h 200025"/>
                <a:gd name="connsiteX17" fmla="*/ 356696 w 1495425"/>
                <a:gd name="connsiteY17" fmla="*/ 196929 h 200025"/>
                <a:gd name="connsiteX18" fmla="*/ 345142 w 1495425"/>
                <a:gd name="connsiteY18" fmla="*/ 196929 h 200025"/>
                <a:gd name="connsiteX19" fmla="*/ 1451452 w 1495425"/>
                <a:gd name="connsiteY19" fmla="*/ 62189 h 200025"/>
                <a:gd name="connsiteX20" fmla="*/ 1483456 w 1495425"/>
                <a:gd name="connsiteY20" fmla="*/ 76401 h 200025"/>
                <a:gd name="connsiteX21" fmla="*/ 1494505 w 1495425"/>
                <a:gd name="connsiteY21" fmla="*/ 116892 h 200025"/>
                <a:gd name="connsiteX22" fmla="*/ 1494505 w 1495425"/>
                <a:gd name="connsiteY22" fmla="*/ 196929 h 200025"/>
                <a:gd name="connsiteX23" fmla="*/ 1482980 w 1495425"/>
                <a:gd name="connsiteY23" fmla="*/ 196929 h 200025"/>
                <a:gd name="connsiteX24" fmla="*/ 1482980 w 1495425"/>
                <a:gd name="connsiteY24" fmla="*/ 120340 h 200025"/>
                <a:gd name="connsiteX25" fmla="*/ 1449452 w 1495425"/>
                <a:gd name="connsiteY25" fmla="*/ 73010 h 200025"/>
                <a:gd name="connsiteX26" fmla="*/ 1418686 w 1495425"/>
                <a:gd name="connsiteY26" fmla="*/ 86926 h 200025"/>
                <a:gd name="connsiteX27" fmla="*/ 1406685 w 1495425"/>
                <a:gd name="connsiteY27" fmla="*/ 121416 h 200025"/>
                <a:gd name="connsiteX28" fmla="*/ 1406685 w 1495425"/>
                <a:gd name="connsiteY28" fmla="*/ 196929 h 200025"/>
                <a:gd name="connsiteX29" fmla="*/ 1395159 w 1495425"/>
                <a:gd name="connsiteY29" fmla="*/ 196929 h 200025"/>
                <a:gd name="connsiteX30" fmla="*/ 1395159 w 1495425"/>
                <a:gd name="connsiteY30" fmla="*/ 65399 h 200025"/>
                <a:gd name="connsiteX31" fmla="*/ 1406685 w 1495425"/>
                <a:gd name="connsiteY31" fmla="*/ 65399 h 200025"/>
                <a:gd name="connsiteX32" fmla="*/ 1406685 w 1495425"/>
                <a:gd name="connsiteY32" fmla="*/ 89307 h 200025"/>
                <a:gd name="connsiteX33" fmla="*/ 1407256 w 1495425"/>
                <a:gd name="connsiteY33" fmla="*/ 89307 h 200025"/>
                <a:gd name="connsiteX34" fmla="*/ 1451452 w 1495425"/>
                <a:gd name="connsiteY34" fmla="*/ 62189 h 200025"/>
                <a:gd name="connsiteX35" fmla="*/ 1336295 w 1495425"/>
                <a:gd name="connsiteY35" fmla="*/ 62189 h 200025"/>
                <a:gd name="connsiteX36" fmla="*/ 1364870 w 1495425"/>
                <a:gd name="connsiteY36" fmla="*/ 68371 h 200025"/>
                <a:gd name="connsiteX37" fmla="*/ 1364870 w 1495425"/>
                <a:gd name="connsiteY37" fmla="*/ 81697 h 200025"/>
                <a:gd name="connsiteX38" fmla="*/ 1334485 w 1495425"/>
                <a:gd name="connsiteY38" fmla="*/ 73010 h 200025"/>
                <a:gd name="connsiteX39" fmla="*/ 1297718 w 1495425"/>
                <a:gd name="connsiteY39" fmla="*/ 89660 h 200025"/>
                <a:gd name="connsiteX40" fmla="*/ 1283621 w 1495425"/>
                <a:gd name="connsiteY40" fmla="*/ 132713 h 200025"/>
                <a:gd name="connsiteX41" fmla="*/ 1296480 w 1495425"/>
                <a:gd name="connsiteY41" fmla="*/ 173799 h 200025"/>
                <a:gd name="connsiteX42" fmla="*/ 1330676 w 1495425"/>
                <a:gd name="connsiteY42" fmla="*/ 189318 h 200025"/>
                <a:gd name="connsiteX43" fmla="*/ 1364393 w 1495425"/>
                <a:gd name="connsiteY43" fmla="*/ 178853 h 200025"/>
                <a:gd name="connsiteX44" fmla="*/ 1364393 w 1495425"/>
                <a:gd name="connsiteY44" fmla="*/ 191102 h 200025"/>
                <a:gd name="connsiteX45" fmla="*/ 1330103 w 1495425"/>
                <a:gd name="connsiteY45" fmla="*/ 200140 h 200025"/>
                <a:gd name="connsiteX46" fmla="*/ 1287622 w 1495425"/>
                <a:gd name="connsiteY46" fmla="*/ 181707 h 200025"/>
                <a:gd name="connsiteX47" fmla="*/ 1271429 w 1495425"/>
                <a:gd name="connsiteY47" fmla="*/ 133427 h 200025"/>
                <a:gd name="connsiteX48" fmla="*/ 1289622 w 1495425"/>
                <a:gd name="connsiteY48" fmla="*/ 82173 h 200025"/>
                <a:gd name="connsiteX49" fmla="*/ 1336295 w 1495425"/>
                <a:gd name="connsiteY49" fmla="*/ 62189 h 200025"/>
                <a:gd name="connsiteX50" fmla="*/ 561350 w 1495425"/>
                <a:gd name="connsiteY50" fmla="*/ 62189 h 200025"/>
                <a:gd name="connsiteX51" fmla="*/ 598298 w 1495425"/>
                <a:gd name="connsiteY51" fmla="*/ 79439 h 200025"/>
                <a:gd name="connsiteX52" fmla="*/ 611204 w 1495425"/>
                <a:gd name="connsiteY52" fmla="*/ 126407 h 200025"/>
                <a:gd name="connsiteX53" fmla="*/ 611204 w 1495425"/>
                <a:gd name="connsiteY53" fmla="*/ 131646 h 200025"/>
                <a:gd name="connsiteX54" fmla="*/ 515583 w 1495425"/>
                <a:gd name="connsiteY54" fmla="*/ 131646 h 200025"/>
                <a:gd name="connsiteX55" fmla="*/ 527841 w 1495425"/>
                <a:gd name="connsiteY55" fmla="*/ 174037 h 200025"/>
                <a:gd name="connsiteX56" fmla="*/ 561579 w 1495425"/>
                <a:gd name="connsiteY56" fmla="*/ 189318 h 200025"/>
                <a:gd name="connsiteX57" fmla="*/ 603965 w 1495425"/>
                <a:gd name="connsiteY57" fmla="*/ 173026 h 200025"/>
                <a:gd name="connsiteX58" fmla="*/ 603965 w 1495425"/>
                <a:gd name="connsiteY58" fmla="*/ 185632 h 200025"/>
                <a:gd name="connsiteX59" fmla="*/ 559245 w 1495425"/>
                <a:gd name="connsiteY59" fmla="*/ 200140 h 200025"/>
                <a:gd name="connsiteX60" fmla="*/ 518849 w 1495425"/>
                <a:gd name="connsiteY60" fmla="*/ 181885 h 200025"/>
                <a:gd name="connsiteX61" fmla="*/ 503438 w 1495425"/>
                <a:gd name="connsiteY61" fmla="*/ 130455 h 200025"/>
                <a:gd name="connsiteX62" fmla="*/ 519555 w 1495425"/>
                <a:gd name="connsiteY62" fmla="*/ 81935 h 200025"/>
                <a:gd name="connsiteX63" fmla="*/ 561350 w 1495425"/>
                <a:gd name="connsiteY63" fmla="*/ 62189 h 200025"/>
                <a:gd name="connsiteX64" fmla="*/ 453880 w 1495425"/>
                <a:gd name="connsiteY64" fmla="*/ 62189 h 200025"/>
                <a:gd name="connsiteX65" fmla="*/ 482483 w 1495425"/>
                <a:gd name="connsiteY65" fmla="*/ 68371 h 200025"/>
                <a:gd name="connsiteX66" fmla="*/ 482483 w 1495425"/>
                <a:gd name="connsiteY66" fmla="*/ 81697 h 200025"/>
                <a:gd name="connsiteX67" fmla="*/ 452127 w 1495425"/>
                <a:gd name="connsiteY67" fmla="*/ 73010 h 200025"/>
                <a:gd name="connsiteX68" fmla="*/ 415351 w 1495425"/>
                <a:gd name="connsiteY68" fmla="*/ 89660 h 200025"/>
                <a:gd name="connsiteX69" fmla="*/ 401225 w 1495425"/>
                <a:gd name="connsiteY69" fmla="*/ 132713 h 200025"/>
                <a:gd name="connsiteX70" fmla="*/ 414122 w 1495425"/>
                <a:gd name="connsiteY70" fmla="*/ 173799 h 200025"/>
                <a:gd name="connsiteX71" fmla="*/ 448279 w 1495425"/>
                <a:gd name="connsiteY71" fmla="*/ 189318 h 200025"/>
                <a:gd name="connsiteX72" fmla="*/ 482017 w 1495425"/>
                <a:gd name="connsiteY72" fmla="*/ 178853 h 200025"/>
                <a:gd name="connsiteX73" fmla="*/ 482017 w 1495425"/>
                <a:gd name="connsiteY73" fmla="*/ 191102 h 200025"/>
                <a:gd name="connsiteX74" fmla="*/ 447689 w 1495425"/>
                <a:gd name="connsiteY74" fmla="*/ 200140 h 200025"/>
                <a:gd name="connsiteX75" fmla="*/ 405255 w 1495425"/>
                <a:gd name="connsiteY75" fmla="*/ 181707 h 200025"/>
                <a:gd name="connsiteX76" fmla="*/ 389081 w 1495425"/>
                <a:gd name="connsiteY76" fmla="*/ 133427 h 200025"/>
                <a:gd name="connsiteX77" fmla="*/ 407236 w 1495425"/>
                <a:gd name="connsiteY77" fmla="*/ 82173 h 200025"/>
                <a:gd name="connsiteX78" fmla="*/ 453880 w 1495425"/>
                <a:gd name="connsiteY78" fmla="*/ 62189 h 200025"/>
                <a:gd name="connsiteX79" fmla="*/ 84195 w 1495425"/>
                <a:gd name="connsiteY79" fmla="*/ 21280 h 200025"/>
                <a:gd name="connsiteX80" fmla="*/ 32294 w 1495425"/>
                <a:gd name="connsiteY80" fmla="*/ 44530 h 200025"/>
                <a:gd name="connsiteX81" fmla="*/ 11920 w 1495425"/>
                <a:gd name="connsiteY81" fmla="*/ 105357 h 200025"/>
                <a:gd name="connsiteX82" fmla="*/ 31189 w 1495425"/>
                <a:gd name="connsiteY82" fmla="*/ 165950 h 200025"/>
                <a:gd name="connsiteX83" fmla="*/ 82671 w 1495425"/>
                <a:gd name="connsiteY83" fmla="*/ 188486 h 200025"/>
                <a:gd name="connsiteX84" fmla="*/ 135735 w 1495425"/>
                <a:gd name="connsiteY84" fmla="*/ 166188 h 200025"/>
                <a:gd name="connsiteX85" fmla="*/ 155300 w 1495425"/>
                <a:gd name="connsiteY85" fmla="*/ 104052 h 200025"/>
                <a:gd name="connsiteX86" fmla="*/ 136202 w 1495425"/>
                <a:gd name="connsiteY86" fmla="*/ 43168 h 200025"/>
                <a:gd name="connsiteX87" fmla="*/ 84195 w 1495425"/>
                <a:gd name="connsiteY87" fmla="*/ 21280 h 200025"/>
                <a:gd name="connsiteX88" fmla="*/ 350857 w 1495425"/>
                <a:gd name="connsiteY88" fmla="*/ 12717 h 200025"/>
                <a:gd name="connsiteX89" fmla="*/ 357696 w 1495425"/>
                <a:gd name="connsiteY89" fmla="*/ 15279 h 200025"/>
                <a:gd name="connsiteX90" fmla="*/ 360668 w 1495425"/>
                <a:gd name="connsiteY90" fmla="*/ 22232 h 200025"/>
                <a:gd name="connsiteX91" fmla="*/ 357753 w 1495425"/>
                <a:gd name="connsiteY91" fmla="*/ 29309 h 200025"/>
                <a:gd name="connsiteX92" fmla="*/ 350857 w 1495425"/>
                <a:gd name="connsiteY92" fmla="*/ 32224 h 200025"/>
                <a:gd name="connsiteX93" fmla="*/ 344152 w 1495425"/>
                <a:gd name="connsiteY93" fmla="*/ 29433 h 200025"/>
                <a:gd name="connsiteX94" fmla="*/ 341285 w 1495425"/>
                <a:gd name="connsiteY94" fmla="*/ 22232 h 200025"/>
                <a:gd name="connsiteX95" fmla="*/ 344209 w 1495425"/>
                <a:gd name="connsiteY95" fmla="*/ 15393 h 200025"/>
                <a:gd name="connsiteX96" fmla="*/ 350857 w 1495425"/>
                <a:gd name="connsiteY96" fmla="*/ 12717 h 200025"/>
                <a:gd name="connsiteX97" fmla="*/ 86291 w 1495425"/>
                <a:gd name="connsiteY97" fmla="*/ 9630 h 200025"/>
                <a:gd name="connsiteX98" fmla="*/ 145489 w 1495425"/>
                <a:gd name="connsiteY98" fmla="*/ 35138 h 200025"/>
                <a:gd name="connsiteX99" fmla="*/ 168139 w 1495425"/>
                <a:gd name="connsiteY99" fmla="*/ 102032 h 200025"/>
                <a:gd name="connsiteX100" fmla="*/ 144965 w 1495425"/>
                <a:gd name="connsiteY100" fmla="*/ 173918 h 200025"/>
                <a:gd name="connsiteX101" fmla="*/ 82910 w 1495425"/>
                <a:gd name="connsiteY101" fmla="*/ 200140 h 200025"/>
                <a:gd name="connsiteX102" fmla="*/ 21845 w 1495425"/>
                <a:gd name="connsiteY102" fmla="*/ 174215 h 200025"/>
                <a:gd name="connsiteX103" fmla="*/ -920 w 1495425"/>
                <a:gd name="connsiteY103" fmla="*/ 106785 h 200025"/>
                <a:gd name="connsiteX104" fmla="*/ 22436 w 1495425"/>
                <a:gd name="connsiteY104" fmla="*/ 36148 h 200025"/>
                <a:gd name="connsiteX105" fmla="*/ 86291 w 1495425"/>
                <a:gd name="connsiteY105" fmla="*/ 9630 h 200025"/>
                <a:gd name="connsiteX106" fmla="*/ 316520 w 1495425"/>
                <a:gd name="connsiteY106" fmla="*/ 115 h 200025"/>
                <a:gd name="connsiteX107" fmla="*/ 330178 w 1495425"/>
                <a:gd name="connsiteY107" fmla="*/ 2611 h 200025"/>
                <a:gd name="connsiteX108" fmla="*/ 330178 w 1495425"/>
                <a:gd name="connsiteY108" fmla="*/ 14622 h 200025"/>
                <a:gd name="connsiteX109" fmla="*/ 316053 w 1495425"/>
                <a:gd name="connsiteY109" fmla="*/ 10935 h 200025"/>
                <a:gd name="connsiteX110" fmla="*/ 292231 w 1495425"/>
                <a:gd name="connsiteY110" fmla="*/ 43520 h 200025"/>
                <a:gd name="connsiteX111" fmla="*/ 292231 w 1495425"/>
                <a:gd name="connsiteY111" fmla="*/ 65399 h 200025"/>
                <a:gd name="connsiteX112" fmla="*/ 326445 w 1495425"/>
                <a:gd name="connsiteY112" fmla="*/ 65399 h 200025"/>
                <a:gd name="connsiteX113" fmla="*/ 326445 w 1495425"/>
                <a:gd name="connsiteY113" fmla="*/ 76220 h 200025"/>
                <a:gd name="connsiteX114" fmla="*/ 292231 w 1495425"/>
                <a:gd name="connsiteY114" fmla="*/ 76220 h 200025"/>
                <a:gd name="connsiteX115" fmla="*/ 292231 w 1495425"/>
                <a:gd name="connsiteY115" fmla="*/ 196929 h 200025"/>
                <a:gd name="connsiteX116" fmla="*/ 280677 w 1495425"/>
                <a:gd name="connsiteY116" fmla="*/ 196929 h 200025"/>
                <a:gd name="connsiteX117" fmla="*/ 280677 w 1495425"/>
                <a:gd name="connsiteY117" fmla="*/ 76220 h 200025"/>
                <a:gd name="connsiteX118" fmla="*/ 257436 w 1495425"/>
                <a:gd name="connsiteY118" fmla="*/ 76220 h 200025"/>
                <a:gd name="connsiteX119" fmla="*/ 257436 w 1495425"/>
                <a:gd name="connsiteY119" fmla="*/ 65399 h 200025"/>
                <a:gd name="connsiteX120" fmla="*/ 280677 w 1495425"/>
                <a:gd name="connsiteY120" fmla="*/ 65399 h 200025"/>
                <a:gd name="connsiteX121" fmla="*/ 280677 w 1495425"/>
                <a:gd name="connsiteY121" fmla="*/ 42568 h 200025"/>
                <a:gd name="connsiteX122" fmla="*/ 290945 w 1495425"/>
                <a:gd name="connsiteY122" fmla="*/ 10935 h 200025"/>
                <a:gd name="connsiteX123" fmla="*/ 316520 w 1495425"/>
                <a:gd name="connsiteY123" fmla="*/ 115 h 200025"/>
                <a:gd name="connsiteX124" fmla="*/ 245044 w 1495425"/>
                <a:gd name="connsiteY124" fmla="*/ 115 h 200025"/>
                <a:gd name="connsiteX125" fmla="*/ 258703 w 1495425"/>
                <a:gd name="connsiteY125" fmla="*/ 2611 h 200025"/>
                <a:gd name="connsiteX126" fmla="*/ 258703 w 1495425"/>
                <a:gd name="connsiteY126" fmla="*/ 14622 h 200025"/>
                <a:gd name="connsiteX127" fmla="*/ 244577 w 1495425"/>
                <a:gd name="connsiteY127" fmla="*/ 10935 h 200025"/>
                <a:gd name="connsiteX128" fmla="*/ 220755 w 1495425"/>
                <a:gd name="connsiteY128" fmla="*/ 43520 h 200025"/>
                <a:gd name="connsiteX129" fmla="*/ 220755 w 1495425"/>
                <a:gd name="connsiteY129" fmla="*/ 65399 h 200025"/>
                <a:gd name="connsiteX130" fmla="*/ 254969 w 1495425"/>
                <a:gd name="connsiteY130" fmla="*/ 65399 h 200025"/>
                <a:gd name="connsiteX131" fmla="*/ 254969 w 1495425"/>
                <a:gd name="connsiteY131" fmla="*/ 76220 h 200025"/>
                <a:gd name="connsiteX132" fmla="*/ 220755 w 1495425"/>
                <a:gd name="connsiteY132" fmla="*/ 76220 h 200025"/>
                <a:gd name="connsiteX133" fmla="*/ 220755 w 1495425"/>
                <a:gd name="connsiteY133" fmla="*/ 196929 h 200025"/>
                <a:gd name="connsiteX134" fmla="*/ 209201 w 1495425"/>
                <a:gd name="connsiteY134" fmla="*/ 196929 h 200025"/>
                <a:gd name="connsiteX135" fmla="*/ 209201 w 1495425"/>
                <a:gd name="connsiteY135" fmla="*/ 76220 h 200025"/>
                <a:gd name="connsiteX136" fmla="*/ 185970 w 1495425"/>
                <a:gd name="connsiteY136" fmla="*/ 76220 h 200025"/>
                <a:gd name="connsiteX137" fmla="*/ 185970 w 1495425"/>
                <a:gd name="connsiteY137" fmla="*/ 65399 h 200025"/>
                <a:gd name="connsiteX138" fmla="*/ 209201 w 1495425"/>
                <a:gd name="connsiteY138" fmla="*/ 65399 h 200025"/>
                <a:gd name="connsiteX139" fmla="*/ 209201 w 1495425"/>
                <a:gd name="connsiteY139" fmla="*/ 42568 h 200025"/>
                <a:gd name="connsiteX140" fmla="*/ 219469 w 1495425"/>
                <a:gd name="connsiteY140" fmla="*/ 10935 h 200025"/>
                <a:gd name="connsiteX141" fmla="*/ 245044 w 1495425"/>
                <a:gd name="connsiteY141" fmla="*/ 115 h 200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</a:cxnLst>
              <a:rect l="l" t="t" r="r" b="b"/>
              <a:pathLst>
                <a:path w="1495425" h="200025">
                  <a:moveTo>
                    <a:pt x="1231520" y="178615"/>
                  </a:moveTo>
                  <a:cubicBezTo>
                    <a:pt x="1234472" y="178615"/>
                    <a:pt x="1236853" y="179567"/>
                    <a:pt x="1238950" y="181469"/>
                  </a:cubicBezTo>
                  <a:cubicBezTo>
                    <a:pt x="1240950" y="183372"/>
                    <a:pt x="1241902" y="185830"/>
                    <a:pt x="1241902" y="188842"/>
                  </a:cubicBezTo>
                  <a:cubicBezTo>
                    <a:pt x="1241902" y="191776"/>
                    <a:pt x="1240950" y="194234"/>
                    <a:pt x="1238950" y="196216"/>
                  </a:cubicBezTo>
                  <a:cubicBezTo>
                    <a:pt x="1236853" y="198198"/>
                    <a:pt x="1234472" y="199188"/>
                    <a:pt x="1231520" y="199188"/>
                  </a:cubicBezTo>
                  <a:cubicBezTo>
                    <a:pt x="1228662" y="199188"/>
                    <a:pt x="1226281" y="198198"/>
                    <a:pt x="1224376" y="196216"/>
                  </a:cubicBezTo>
                  <a:cubicBezTo>
                    <a:pt x="1222471" y="194234"/>
                    <a:pt x="1221518" y="191776"/>
                    <a:pt x="1221518" y="188842"/>
                  </a:cubicBezTo>
                  <a:cubicBezTo>
                    <a:pt x="1221518" y="185830"/>
                    <a:pt x="1222471" y="183372"/>
                    <a:pt x="1224376" y="181469"/>
                  </a:cubicBezTo>
                  <a:cubicBezTo>
                    <a:pt x="1226281" y="179567"/>
                    <a:pt x="1228662" y="178615"/>
                    <a:pt x="1231520" y="178615"/>
                  </a:cubicBezTo>
                  <a:close/>
                  <a:moveTo>
                    <a:pt x="560884" y="73010"/>
                  </a:moveTo>
                  <a:cubicBezTo>
                    <a:pt x="548739" y="73010"/>
                    <a:pt x="538700" y="77134"/>
                    <a:pt x="530756" y="85383"/>
                  </a:cubicBezTo>
                  <a:cubicBezTo>
                    <a:pt x="522822" y="93622"/>
                    <a:pt x="517916" y="105481"/>
                    <a:pt x="516050" y="120940"/>
                  </a:cubicBezTo>
                  <a:lnTo>
                    <a:pt x="599060" y="120940"/>
                  </a:lnTo>
                  <a:cubicBezTo>
                    <a:pt x="598517" y="105719"/>
                    <a:pt x="594936" y="93927"/>
                    <a:pt x="588316" y="85564"/>
                  </a:cubicBezTo>
                  <a:cubicBezTo>
                    <a:pt x="581706" y="77191"/>
                    <a:pt x="572551" y="73010"/>
                    <a:pt x="560884" y="73010"/>
                  </a:cubicBezTo>
                  <a:close/>
                  <a:moveTo>
                    <a:pt x="345142" y="65399"/>
                  </a:moveTo>
                  <a:lnTo>
                    <a:pt x="356696" y="65399"/>
                  </a:lnTo>
                  <a:lnTo>
                    <a:pt x="356696" y="196929"/>
                  </a:lnTo>
                  <a:lnTo>
                    <a:pt x="345142" y="196929"/>
                  </a:lnTo>
                  <a:close/>
                  <a:moveTo>
                    <a:pt x="1451452" y="62189"/>
                  </a:moveTo>
                  <a:cubicBezTo>
                    <a:pt x="1465358" y="62189"/>
                    <a:pt x="1476027" y="66933"/>
                    <a:pt x="1483456" y="76401"/>
                  </a:cubicBezTo>
                  <a:cubicBezTo>
                    <a:pt x="1490790" y="85878"/>
                    <a:pt x="1494505" y="99375"/>
                    <a:pt x="1494505" y="116892"/>
                  </a:cubicBezTo>
                  <a:lnTo>
                    <a:pt x="1494505" y="196929"/>
                  </a:lnTo>
                  <a:lnTo>
                    <a:pt x="1482980" y="196929"/>
                  </a:lnTo>
                  <a:lnTo>
                    <a:pt x="1482980" y="120340"/>
                  </a:lnTo>
                  <a:cubicBezTo>
                    <a:pt x="1482980" y="88793"/>
                    <a:pt x="1471740" y="73010"/>
                    <a:pt x="1449452" y="73010"/>
                  </a:cubicBezTo>
                  <a:cubicBezTo>
                    <a:pt x="1436974" y="73010"/>
                    <a:pt x="1426782" y="77648"/>
                    <a:pt x="1418686" y="86926"/>
                  </a:cubicBezTo>
                  <a:cubicBezTo>
                    <a:pt x="1410685" y="96203"/>
                    <a:pt x="1406685" y="107700"/>
                    <a:pt x="1406685" y="121416"/>
                  </a:cubicBezTo>
                  <a:lnTo>
                    <a:pt x="1406685" y="196929"/>
                  </a:lnTo>
                  <a:lnTo>
                    <a:pt x="1395159" y="196929"/>
                  </a:lnTo>
                  <a:lnTo>
                    <a:pt x="1395159" y="65399"/>
                  </a:lnTo>
                  <a:lnTo>
                    <a:pt x="1406685" y="65399"/>
                  </a:lnTo>
                  <a:lnTo>
                    <a:pt x="1406685" y="89307"/>
                  </a:lnTo>
                  <a:lnTo>
                    <a:pt x="1407256" y="89307"/>
                  </a:lnTo>
                  <a:cubicBezTo>
                    <a:pt x="1416685" y="71229"/>
                    <a:pt x="1431450" y="62189"/>
                    <a:pt x="1451452" y="62189"/>
                  </a:cubicBezTo>
                  <a:close/>
                  <a:moveTo>
                    <a:pt x="1336295" y="62189"/>
                  </a:moveTo>
                  <a:cubicBezTo>
                    <a:pt x="1346106" y="62189"/>
                    <a:pt x="1355631" y="64256"/>
                    <a:pt x="1364870" y="68371"/>
                  </a:cubicBezTo>
                  <a:lnTo>
                    <a:pt x="1364870" y="81697"/>
                  </a:lnTo>
                  <a:cubicBezTo>
                    <a:pt x="1355631" y="75905"/>
                    <a:pt x="1345534" y="73010"/>
                    <a:pt x="1334485" y="73010"/>
                  </a:cubicBezTo>
                  <a:cubicBezTo>
                    <a:pt x="1319436" y="73010"/>
                    <a:pt x="1307148" y="78563"/>
                    <a:pt x="1297718" y="89660"/>
                  </a:cubicBezTo>
                  <a:cubicBezTo>
                    <a:pt x="1288289" y="100766"/>
                    <a:pt x="1283621" y="115110"/>
                    <a:pt x="1283621" y="132713"/>
                  </a:cubicBezTo>
                  <a:cubicBezTo>
                    <a:pt x="1283621" y="149757"/>
                    <a:pt x="1287908" y="163453"/>
                    <a:pt x="1296480" y="173799"/>
                  </a:cubicBezTo>
                  <a:cubicBezTo>
                    <a:pt x="1305053" y="184146"/>
                    <a:pt x="1316483" y="189318"/>
                    <a:pt x="1330676" y="189318"/>
                  </a:cubicBezTo>
                  <a:cubicBezTo>
                    <a:pt x="1343534" y="189318"/>
                    <a:pt x="1354773" y="185830"/>
                    <a:pt x="1364393" y="178853"/>
                  </a:cubicBezTo>
                  <a:lnTo>
                    <a:pt x="1364393" y="191102"/>
                  </a:lnTo>
                  <a:cubicBezTo>
                    <a:pt x="1354773" y="197127"/>
                    <a:pt x="1343343" y="200140"/>
                    <a:pt x="1330103" y="200140"/>
                  </a:cubicBezTo>
                  <a:cubicBezTo>
                    <a:pt x="1312578" y="200140"/>
                    <a:pt x="1298386" y="193995"/>
                    <a:pt x="1287622" y="181707"/>
                  </a:cubicBezTo>
                  <a:cubicBezTo>
                    <a:pt x="1276859" y="169419"/>
                    <a:pt x="1271429" y="153325"/>
                    <a:pt x="1271429" y="133427"/>
                  </a:cubicBezTo>
                  <a:cubicBezTo>
                    <a:pt x="1271429" y="112577"/>
                    <a:pt x="1277525" y="95489"/>
                    <a:pt x="1289622" y="82173"/>
                  </a:cubicBezTo>
                  <a:cubicBezTo>
                    <a:pt x="1301719" y="68847"/>
                    <a:pt x="1317245" y="62189"/>
                    <a:pt x="1336295" y="62189"/>
                  </a:cubicBezTo>
                  <a:close/>
                  <a:moveTo>
                    <a:pt x="561350" y="62189"/>
                  </a:moveTo>
                  <a:cubicBezTo>
                    <a:pt x="577381" y="62189"/>
                    <a:pt x="589697" y="67943"/>
                    <a:pt x="598298" y="79439"/>
                  </a:cubicBezTo>
                  <a:cubicBezTo>
                    <a:pt x="606899" y="90926"/>
                    <a:pt x="611204" y="106585"/>
                    <a:pt x="611204" y="126407"/>
                  </a:cubicBezTo>
                  <a:lnTo>
                    <a:pt x="611204" y="131646"/>
                  </a:lnTo>
                  <a:lnTo>
                    <a:pt x="515583" y="131646"/>
                  </a:lnTo>
                  <a:cubicBezTo>
                    <a:pt x="515583" y="149718"/>
                    <a:pt x="519669" y="163849"/>
                    <a:pt x="527841" y="174037"/>
                  </a:cubicBezTo>
                  <a:cubicBezTo>
                    <a:pt x="536014" y="184225"/>
                    <a:pt x="547263" y="189318"/>
                    <a:pt x="561579" y="189318"/>
                  </a:cubicBezTo>
                  <a:cubicBezTo>
                    <a:pt x="576057" y="189318"/>
                    <a:pt x="590182" y="183888"/>
                    <a:pt x="603965" y="173026"/>
                  </a:cubicBezTo>
                  <a:lnTo>
                    <a:pt x="603965" y="185632"/>
                  </a:lnTo>
                  <a:cubicBezTo>
                    <a:pt x="590573" y="195304"/>
                    <a:pt x="575666" y="200140"/>
                    <a:pt x="559245" y="200140"/>
                  </a:cubicBezTo>
                  <a:cubicBezTo>
                    <a:pt x="542586" y="200140"/>
                    <a:pt x="529127" y="194055"/>
                    <a:pt x="518849" y="181885"/>
                  </a:cubicBezTo>
                  <a:cubicBezTo>
                    <a:pt x="508572" y="169716"/>
                    <a:pt x="503438" y="152571"/>
                    <a:pt x="503438" y="130455"/>
                  </a:cubicBezTo>
                  <a:cubicBezTo>
                    <a:pt x="503438" y="111262"/>
                    <a:pt x="508811" y="95089"/>
                    <a:pt x="519555" y="81935"/>
                  </a:cubicBezTo>
                  <a:cubicBezTo>
                    <a:pt x="530289" y="68771"/>
                    <a:pt x="544224" y="62189"/>
                    <a:pt x="561350" y="62189"/>
                  </a:cubicBezTo>
                  <a:close/>
                  <a:moveTo>
                    <a:pt x="453880" y="62189"/>
                  </a:moveTo>
                  <a:cubicBezTo>
                    <a:pt x="463767" y="62189"/>
                    <a:pt x="473301" y="64256"/>
                    <a:pt x="482483" y="68371"/>
                  </a:cubicBezTo>
                  <a:lnTo>
                    <a:pt x="482483" y="81697"/>
                  </a:lnTo>
                  <a:cubicBezTo>
                    <a:pt x="473301" y="75905"/>
                    <a:pt x="463176" y="73010"/>
                    <a:pt x="452127" y="73010"/>
                  </a:cubicBezTo>
                  <a:cubicBezTo>
                    <a:pt x="437030" y="73010"/>
                    <a:pt x="424771" y="78563"/>
                    <a:pt x="415351" y="89660"/>
                  </a:cubicBezTo>
                  <a:cubicBezTo>
                    <a:pt x="405931" y="100766"/>
                    <a:pt x="401225" y="115110"/>
                    <a:pt x="401225" y="132713"/>
                  </a:cubicBezTo>
                  <a:cubicBezTo>
                    <a:pt x="401225" y="149757"/>
                    <a:pt x="405521" y="163453"/>
                    <a:pt x="414122" y="173799"/>
                  </a:cubicBezTo>
                  <a:cubicBezTo>
                    <a:pt x="422723" y="184146"/>
                    <a:pt x="434106" y="189318"/>
                    <a:pt x="448279" y="189318"/>
                  </a:cubicBezTo>
                  <a:cubicBezTo>
                    <a:pt x="461195" y="189318"/>
                    <a:pt x="472444" y="185830"/>
                    <a:pt x="482017" y="178853"/>
                  </a:cubicBezTo>
                  <a:lnTo>
                    <a:pt x="482017" y="191102"/>
                  </a:lnTo>
                  <a:cubicBezTo>
                    <a:pt x="472444" y="197127"/>
                    <a:pt x="461004" y="200140"/>
                    <a:pt x="447689" y="200140"/>
                  </a:cubicBezTo>
                  <a:cubicBezTo>
                    <a:pt x="430182" y="200140"/>
                    <a:pt x="416027" y="193995"/>
                    <a:pt x="405255" y="181707"/>
                  </a:cubicBezTo>
                  <a:cubicBezTo>
                    <a:pt x="394472" y="169419"/>
                    <a:pt x="389081" y="153325"/>
                    <a:pt x="389081" y="133427"/>
                  </a:cubicBezTo>
                  <a:cubicBezTo>
                    <a:pt x="389081" y="112577"/>
                    <a:pt x="395130" y="95489"/>
                    <a:pt x="407236" y="82173"/>
                  </a:cubicBezTo>
                  <a:cubicBezTo>
                    <a:pt x="419342" y="68847"/>
                    <a:pt x="434887" y="62189"/>
                    <a:pt x="453880" y="62189"/>
                  </a:cubicBezTo>
                  <a:close/>
                  <a:moveTo>
                    <a:pt x="84195" y="21280"/>
                  </a:moveTo>
                  <a:cubicBezTo>
                    <a:pt x="63174" y="21280"/>
                    <a:pt x="45877" y="29033"/>
                    <a:pt x="32294" y="44530"/>
                  </a:cubicBezTo>
                  <a:cubicBezTo>
                    <a:pt x="18711" y="60027"/>
                    <a:pt x="11920" y="80306"/>
                    <a:pt x="11920" y="105357"/>
                  </a:cubicBezTo>
                  <a:cubicBezTo>
                    <a:pt x="11920" y="130731"/>
                    <a:pt x="18349" y="150926"/>
                    <a:pt x="31189" y="165950"/>
                  </a:cubicBezTo>
                  <a:cubicBezTo>
                    <a:pt x="44028" y="180974"/>
                    <a:pt x="61192" y="188486"/>
                    <a:pt x="82671" y="188486"/>
                  </a:cubicBezTo>
                  <a:cubicBezTo>
                    <a:pt x="105017" y="188486"/>
                    <a:pt x="122705" y="181053"/>
                    <a:pt x="135735" y="166188"/>
                  </a:cubicBezTo>
                  <a:cubicBezTo>
                    <a:pt x="148775" y="151322"/>
                    <a:pt x="155300" y="130607"/>
                    <a:pt x="155300" y="104052"/>
                  </a:cubicBezTo>
                  <a:cubicBezTo>
                    <a:pt x="155300" y="78049"/>
                    <a:pt x="148937" y="57751"/>
                    <a:pt x="136202" y="43168"/>
                  </a:cubicBezTo>
                  <a:cubicBezTo>
                    <a:pt x="123476" y="28576"/>
                    <a:pt x="106141" y="21280"/>
                    <a:pt x="84195" y="21280"/>
                  </a:cubicBezTo>
                  <a:close/>
                  <a:moveTo>
                    <a:pt x="350857" y="12717"/>
                  </a:moveTo>
                  <a:cubicBezTo>
                    <a:pt x="353429" y="12717"/>
                    <a:pt x="355705" y="13574"/>
                    <a:pt x="357696" y="15279"/>
                  </a:cubicBezTo>
                  <a:cubicBezTo>
                    <a:pt x="359677" y="16984"/>
                    <a:pt x="360668" y="19298"/>
                    <a:pt x="360668" y="22232"/>
                  </a:cubicBezTo>
                  <a:cubicBezTo>
                    <a:pt x="360668" y="25013"/>
                    <a:pt x="359696" y="27366"/>
                    <a:pt x="357753" y="29309"/>
                  </a:cubicBezTo>
                  <a:cubicBezTo>
                    <a:pt x="355801" y="31252"/>
                    <a:pt x="353505" y="32224"/>
                    <a:pt x="350857" y="32224"/>
                  </a:cubicBezTo>
                  <a:cubicBezTo>
                    <a:pt x="348295" y="32224"/>
                    <a:pt x="346057" y="31290"/>
                    <a:pt x="344152" y="29433"/>
                  </a:cubicBezTo>
                  <a:cubicBezTo>
                    <a:pt x="342247" y="27566"/>
                    <a:pt x="341285" y="25166"/>
                    <a:pt x="341285" y="22232"/>
                  </a:cubicBezTo>
                  <a:cubicBezTo>
                    <a:pt x="341285" y="19460"/>
                    <a:pt x="342266" y="17184"/>
                    <a:pt x="344209" y="15393"/>
                  </a:cubicBezTo>
                  <a:cubicBezTo>
                    <a:pt x="346152" y="13612"/>
                    <a:pt x="348371" y="12717"/>
                    <a:pt x="350857" y="12717"/>
                  </a:cubicBezTo>
                  <a:close/>
                  <a:moveTo>
                    <a:pt x="86291" y="9630"/>
                  </a:moveTo>
                  <a:cubicBezTo>
                    <a:pt x="110656" y="9630"/>
                    <a:pt x="130392" y="18127"/>
                    <a:pt x="145489" y="35138"/>
                  </a:cubicBezTo>
                  <a:cubicBezTo>
                    <a:pt x="160586" y="52141"/>
                    <a:pt x="168139" y="74439"/>
                    <a:pt x="168139" y="102032"/>
                  </a:cubicBezTo>
                  <a:cubicBezTo>
                    <a:pt x="168139" y="132474"/>
                    <a:pt x="160414" y="156436"/>
                    <a:pt x="144965" y="173918"/>
                  </a:cubicBezTo>
                  <a:cubicBezTo>
                    <a:pt x="129515" y="191399"/>
                    <a:pt x="108827" y="200140"/>
                    <a:pt x="82910" y="200140"/>
                  </a:cubicBezTo>
                  <a:cubicBezTo>
                    <a:pt x="57382" y="200140"/>
                    <a:pt x="37028" y="191498"/>
                    <a:pt x="21845" y="174215"/>
                  </a:cubicBezTo>
                  <a:cubicBezTo>
                    <a:pt x="6671" y="156932"/>
                    <a:pt x="-920" y="134456"/>
                    <a:pt x="-920" y="106785"/>
                  </a:cubicBezTo>
                  <a:cubicBezTo>
                    <a:pt x="-920" y="77372"/>
                    <a:pt x="6862" y="53826"/>
                    <a:pt x="22436" y="36148"/>
                  </a:cubicBezTo>
                  <a:cubicBezTo>
                    <a:pt x="37999" y="18470"/>
                    <a:pt x="59287" y="9630"/>
                    <a:pt x="86291" y="9630"/>
                  </a:cubicBezTo>
                  <a:close/>
                  <a:moveTo>
                    <a:pt x="316520" y="115"/>
                  </a:moveTo>
                  <a:cubicBezTo>
                    <a:pt x="322044" y="115"/>
                    <a:pt x="326597" y="944"/>
                    <a:pt x="330178" y="2611"/>
                  </a:cubicBezTo>
                  <a:lnTo>
                    <a:pt x="330178" y="14622"/>
                  </a:lnTo>
                  <a:cubicBezTo>
                    <a:pt x="327064" y="12164"/>
                    <a:pt x="322359" y="10935"/>
                    <a:pt x="316053" y="10935"/>
                  </a:cubicBezTo>
                  <a:cubicBezTo>
                    <a:pt x="300175" y="10935"/>
                    <a:pt x="292231" y="21794"/>
                    <a:pt x="292231" y="43520"/>
                  </a:cubicBezTo>
                  <a:lnTo>
                    <a:pt x="292231" y="65399"/>
                  </a:lnTo>
                  <a:lnTo>
                    <a:pt x="326445" y="65399"/>
                  </a:lnTo>
                  <a:lnTo>
                    <a:pt x="326445" y="76220"/>
                  </a:lnTo>
                  <a:lnTo>
                    <a:pt x="292231" y="76220"/>
                  </a:lnTo>
                  <a:lnTo>
                    <a:pt x="292231" y="196929"/>
                  </a:lnTo>
                  <a:lnTo>
                    <a:pt x="280677" y="196929"/>
                  </a:lnTo>
                  <a:lnTo>
                    <a:pt x="280677" y="76220"/>
                  </a:lnTo>
                  <a:lnTo>
                    <a:pt x="257436" y="76220"/>
                  </a:lnTo>
                  <a:lnTo>
                    <a:pt x="257436" y="65399"/>
                  </a:lnTo>
                  <a:lnTo>
                    <a:pt x="280677" y="65399"/>
                  </a:lnTo>
                  <a:lnTo>
                    <a:pt x="280677" y="42568"/>
                  </a:lnTo>
                  <a:cubicBezTo>
                    <a:pt x="280677" y="28700"/>
                    <a:pt x="284096" y="18155"/>
                    <a:pt x="290945" y="10935"/>
                  </a:cubicBezTo>
                  <a:cubicBezTo>
                    <a:pt x="297794" y="3725"/>
                    <a:pt x="306318" y="115"/>
                    <a:pt x="316520" y="115"/>
                  </a:cubicBezTo>
                  <a:close/>
                  <a:moveTo>
                    <a:pt x="245044" y="115"/>
                  </a:moveTo>
                  <a:cubicBezTo>
                    <a:pt x="250569" y="115"/>
                    <a:pt x="255121" y="944"/>
                    <a:pt x="258703" y="2611"/>
                  </a:cubicBezTo>
                  <a:lnTo>
                    <a:pt x="258703" y="14622"/>
                  </a:lnTo>
                  <a:cubicBezTo>
                    <a:pt x="255588" y="12164"/>
                    <a:pt x="250883" y="10935"/>
                    <a:pt x="244577" y="10935"/>
                  </a:cubicBezTo>
                  <a:cubicBezTo>
                    <a:pt x="228699" y="10935"/>
                    <a:pt x="220755" y="21794"/>
                    <a:pt x="220755" y="43520"/>
                  </a:cubicBezTo>
                  <a:lnTo>
                    <a:pt x="220755" y="65399"/>
                  </a:lnTo>
                  <a:lnTo>
                    <a:pt x="254969" y="65399"/>
                  </a:lnTo>
                  <a:lnTo>
                    <a:pt x="254969" y="76220"/>
                  </a:lnTo>
                  <a:lnTo>
                    <a:pt x="220755" y="76220"/>
                  </a:lnTo>
                  <a:lnTo>
                    <a:pt x="220755" y="196929"/>
                  </a:lnTo>
                  <a:lnTo>
                    <a:pt x="209201" y="196929"/>
                  </a:lnTo>
                  <a:lnTo>
                    <a:pt x="209201" y="76220"/>
                  </a:lnTo>
                  <a:lnTo>
                    <a:pt x="185970" y="76220"/>
                  </a:lnTo>
                  <a:lnTo>
                    <a:pt x="185970" y="65399"/>
                  </a:lnTo>
                  <a:lnTo>
                    <a:pt x="209201" y="65399"/>
                  </a:lnTo>
                  <a:lnTo>
                    <a:pt x="209201" y="42568"/>
                  </a:lnTo>
                  <a:cubicBezTo>
                    <a:pt x="209201" y="28700"/>
                    <a:pt x="212621" y="18155"/>
                    <a:pt x="219469" y="10935"/>
                  </a:cubicBezTo>
                  <a:cubicBezTo>
                    <a:pt x="226327" y="3725"/>
                    <a:pt x="234843" y="115"/>
                    <a:pt x="245044" y="11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</p:grpSp>
      <p:sp>
        <p:nvSpPr>
          <p:cNvPr id="12" name="文本框 11">
            <a:extLst>
              <a:ext uri="{FF2B5EF4-FFF2-40B4-BE49-F238E27FC236}">
                <a16:creationId xmlns:a16="http://schemas.microsoft.com/office/drawing/2014/main" id="{A4226AA8-56A5-46D7-B049-FAF99FF84290}"/>
              </a:ext>
            </a:extLst>
          </p:cNvPr>
          <p:cNvSpPr txBox="1"/>
          <p:nvPr userDrawn="1"/>
        </p:nvSpPr>
        <p:spPr>
          <a:xfrm>
            <a:off x="10192234" y="6155617"/>
            <a:ext cx="1263166" cy="15388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defPPr>
              <a:defRPr lang="zh-CN"/>
            </a:defPPr>
            <a:lvl1pPr algn="dist">
              <a:defRPr sz="100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defRPr>
            </a:lvl1pPr>
          </a:lstStyle>
          <a:p>
            <a:pPr lvl="0" algn="r"/>
            <a:r>
              <a:rPr lang="en-US" altLang="zh-CN" cap="none" baseline="0" dirty="0">
                <a:solidFill>
                  <a:schemeClr val="bg1"/>
                </a:solidFill>
                <a:latin typeface="+mn-ea"/>
                <a:ea typeface="+mn-ea"/>
              </a:rPr>
              <a:t>www.officeplus.cn</a:t>
            </a:r>
            <a:endParaRPr lang="zh-CN" altLang="en-US" cap="none" baseline="0" dirty="0">
              <a:solidFill>
                <a:schemeClr val="bg1"/>
              </a:solidFill>
              <a:latin typeface="+mn-e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7595133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_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2902414B-AC8B-489A-9A7E-AE210015A463}"/>
              </a:ext>
            </a:extLst>
          </p:cNvPr>
          <p:cNvGrpSpPr/>
          <p:nvPr userDrawn="1"/>
        </p:nvGrpSpPr>
        <p:grpSpPr>
          <a:xfrm>
            <a:off x="9798584" y="266700"/>
            <a:ext cx="1661579" cy="222249"/>
            <a:chOff x="8759825" y="266700"/>
            <a:chExt cx="1495425" cy="200025"/>
          </a:xfrm>
          <a:solidFill>
            <a:srgbClr val="404040"/>
          </a:solidFill>
        </p:grpSpPr>
        <p:sp>
          <p:nvSpPr>
            <p:cNvPr id="3" name="任意多边形: 形状 2">
              <a:extLst>
                <a:ext uri="{FF2B5EF4-FFF2-40B4-BE49-F238E27FC236}">
                  <a16:creationId xmlns:a16="http://schemas.microsoft.com/office/drawing/2014/main" id="{AB2ADE25-0CBA-4847-8449-3777EBA1A06B}"/>
                </a:ext>
              </a:extLst>
            </p:cNvPr>
            <p:cNvSpPr/>
            <p:nvPr/>
          </p:nvSpPr>
          <p:spPr>
            <a:xfrm>
              <a:off x="9836150" y="276225"/>
              <a:ext cx="114300" cy="190500"/>
            </a:xfrm>
            <a:custGeom>
              <a:avLst/>
              <a:gdLst>
                <a:gd name="connsiteX0" fmla="*/ 64803 w 114300"/>
                <a:gd name="connsiteY0" fmla="*/ 115 h 190500"/>
                <a:gd name="connsiteX1" fmla="*/ 105475 w 114300"/>
                <a:gd name="connsiteY1" fmla="*/ 6782 h 190500"/>
                <a:gd name="connsiteX2" fmla="*/ 105475 w 114300"/>
                <a:gd name="connsiteY2" fmla="*/ 32719 h 190500"/>
                <a:gd name="connsiteX3" fmla="*/ 62992 w 114300"/>
                <a:gd name="connsiteY3" fmla="*/ 21175 h 190500"/>
                <a:gd name="connsiteX4" fmla="*/ 35180 w 114300"/>
                <a:gd name="connsiteY4" fmla="*/ 28252 h 190500"/>
                <a:gd name="connsiteX5" fmla="*/ 24417 w 114300"/>
                <a:gd name="connsiteY5" fmla="*/ 47950 h 190500"/>
                <a:gd name="connsiteX6" fmla="*/ 31845 w 114300"/>
                <a:gd name="connsiteY6" fmla="*/ 66152 h 190500"/>
                <a:gd name="connsiteX7" fmla="*/ 64135 w 114300"/>
                <a:gd name="connsiteY7" fmla="*/ 85307 h 190500"/>
                <a:gd name="connsiteX8" fmla="*/ 102426 w 114300"/>
                <a:gd name="connsiteY8" fmla="*/ 111253 h 190500"/>
                <a:gd name="connsiteX9" fmla="*/ 113380 w 114300"/>
                <a:gd name="connsiteY9" fmla="*/ 140402 h 190500"/>
                <a:gd name="connsiteX10" fmla="*/ 95568 w 114300"/>
                <a:gd name="connsiteY10" fmla="*/ 177646 h 190500"/>
                <a:gd name="connsiteX11" fmla="*/ 46228 w 114300"/>
                <a:gd name="connsiteY11" fmla="*/ 190615 h 190500"/>
                <a:gd name="connsiteX12" fmla="*/ 20511 w 114300"/>
                <a:gd name="connsiteY12" fmla="*/ 187580 h 190500"/>
                <a:gd name="connsiteX13" fmla="*/ -920 w 114300"/>
                <a:gd name="connsiteY13" fmla="*/ 180025 h 190500"/>
                <a:gd name="connsiteX14" fmla="*/ -920 w 114300"/>
                <a:gd name="connsiteY14" fmla="*/ 152896 h 190500"/>
                <a:gd name="connsiteX15" fmla="*/ 21940 w 114300"/>
                <a:gd name="connsiteY15" fmla="*/ 165033 h 190500"/>
                <a:gd name="connsiteX16" fmla="*/ 48991 w 114300"/>
                <a:gd name="connsiteY16" fmla="*/ 169792 h 190500"/>
                <a:gd name="connsiteX17" fmla="*/ 88139 w 114300"/>
                <a:gd name="connsiteY17" fmla="*/ 142187 h 190500"/>
                <a:gd name="connsiteX18" fmla="*/ 83948 w 114300"/>
                <a:gd name="connsiteY18" fmla="*/ 128264 h 190500"/>
                <a:gd name="connsiteX19" fmla="*/ 72422 w 114300"/>
                <a:gd name="connsiteY19" fmla="*/ 117320 h 190500"/>
                <a:gd name="connsiteX20" fmla="*/ 44990 w 114300"/>
                <a:gd name="connsiteY20" fmla="*/ 102680 h 190500"/>
                <a:gd name="connsiteX21" fmla="*/ 8128 w 114300"/>
                <a:gd name="connsiteY21" fmla="*/ 77039 h 190500"/>
                <a:gd name="connsiteX22" fmla="*/ -825 w 114300"/>
                <a:gd name="connsiteY22" fmla="*/ 49969 h 190500"/>
                <a:gd name="connsiteX23" fmla="*/ 17844 w 114300"/>
                <a:gd name="connsiteY23" fmla="*/ 13564 h 190500"/>
                <a:gd name="connsiteX24" fmla="*/ 64803 w 114300"/>
                <a:gd name="connsiteY24" fmla="*/ 115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14300" h="190500">
                  <a:moveTo>
                    <a:pt x="64803" y="115"/>
                  </a:moveTo>
                  <a:cubicBezTo>
                    <a:pt x="83281" y="115"/>
                    <a:pt x="96807" y="2334"/>
                    <a:pt x="105475" y="6782"/>
                  </a:cubicBezTo>
                  <a:lnTo>
                    <a:pt x="105475" y="32719"/>
                  </a:lnTo>
                  <a:cubicBezTo>
                    <a:pt x="94235" y="25023"/>
                    <a:pt x="80043" y="21175"/>
                    <a:pt x="62992" y="21175"/>
                  </a:cubicBezTo>
                  <a:cubicBezTo>
                    <a:pt x="51563" y="21175"/>
                    <a:pt x="42324" y="23537"/>
                    <a:pt x="35180" y="28252"/>
                  </a:cubicBezTo>
                  <a:cubicBezTo>
                    <a:pt x="28036" y="32976"/>
                    <a:pt x="24417" y="39539"/>
                    <a:pt x="24417" y="47950"/>
                  </a:cubicBezTo>
                  <a:cubicBezTo>
                    <a:pt x="24417" y="55408"/>
                    <a:pt x="26893" y="61475"/>
                    <a:pt x="31845" y="66152"/>
                  </a:cubicBezTo>
                  <a:cubicBezTo>
                    <a:pt x="36799" y="70838"/>
                    <a:pt x="47562" y="77220"/>
                    <a:pt x="64135" y="85307"/>
                  </a:cubicBezTo>
                  <a:cubicBezTo>
                    <a:pt x="82424" y="93955"/>
                    <a:pt x="95187" y="102604"/>
                    <a:pt x="102426" y="111253"/>
                  </a:cubicBezTo>
                  <a:cubicBezTo>
                    <a:pt x="109760" y="119892"/>
                    <a:pt x="113380" y="129617"/>
                    <a:pt x="113380" y="140402"/>
                  </a:cubicBezTo>
                  <a:cubicBezTo>
                    <a:pt x="113380" y="156584"/>
                    <a:pt x="107475" y="168999"/>
                    <a:pt x="95568" y="177646"/>
                  </a:cubicBezTo>
                  <a:cubicBezTo>
                    <a:pt x="83757" y="186292"/>
                    <a:pt x="67279" y="190615"/>
                    <a:pt x="46228" y="190615"/>
                  </a:cubicBezTo>
                  <a:cubicBezTo>
                    <a:pt x="38895" y="190615"/>
                    <a:pt x="30322" y="189603"/>
                    <a:pt x="20511" y="187580"/>
                  </a:cubicBezTo>
                  <a:cubicBezTo>
                    <a:pt x="10700" y="185558"/>
                    <a:pt x="3556" y="183040"/>
                    <a:pt x="-920" y="180025"/>
                  </a:cubicBezTo>
                  <a:lnTo>
                    <a:pt x="-920" y="152896"/>
                  </a:lnTo>
                  <a:cubicBezTo>
                    <a:pt x="4795" y="157814"/>
                    <a:pt x="12415" y="161859"/>
                    <a:pt x="21940" y="165033"/>
                  </a:cubicBezTo>
                  <a:cubicBezTo>
                    <a:pt x="31465" y="168206"/>
                    <a:pt x="40418" y="169792"/>
                    <a:pt x="48991" y="169792"/>
                  </a:cubicBezTo>
                  <a:cubicBezTo>
                    <a:pt x="75089" y="169792"/>
                    <a:pt x="88139" y="160590"/>
                    <a:pt x="88139" y="142187"/>
                  </a:cubicBezTo>
                  <a:cubicBezTo>
                    <a:pt x="88139" y="137030"/>
                    <a:pt x="86805" y="132389"/>
                    <a:pt x="83948" y="128264"/>
                  </a:cubicBezTo>
                  <a:cubicBezTo>
                    <a:pt x="81185" y="124140"/>
                    <a:pt x="77280" y="120492"/>
                    <a:pt x="72422" y="117320"/>
                  </a:cubicBezTo>
                  <a:cubicBezTo>
                    <a:pt x="67564" y="114148"/>
                    <a:pt x="58421" y="109262"/>
                    <a:pt x="44990" y="102680"/>
                  </a:cubicBezTo>
                  <a:cubicBezTo>
                    <a:pt x="26321" y="93479"/>
                    <a:pt x="14034" y="84935"/>
                    <a:pt x="8128" y="77039"/>
                  </a:cubicBezTo>
                  <a:cubicBezTo>
                    <a:pt x="2127" y="69152"/>
                    <a:pt x="-825" y="60123"/>
                    <a:pt x="-825" y="49969"/>
                  </a:cubicBezTo>
                  <a:cubicBezTo>
                    <a:pt x="-825" y="34662"/>
                    <a:pt x="5367" y="22527"/>
                    <a:pt x="17844" y="13564"/>
                  </a:cubicBezTo>
                  <a:cubicBezTo>
                    <a:pt x="30227" y="4601"/>
                    <a:pt x="45848" y="115"/>
                    <a:pt x="64803" y="11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4" name="任意多边形: 形状 3">
              <a:extLst>
                <a:ext uri="{FF2B5EF4-FFF2-40B4-BE49-F238E27FC236}">
                  <a16:creationId xmlns:a16="http://schemas.microsoft.com/office/drawing/2014/main" id="{ECB04D35-40EB-4581-BB2A-03495742A995}"/>
                </a:ext>
              </a:extLst>
            </p:cNvPr>
            <p:cNvSpPr/>
            <p:nvPr/>
          </p:nvSpPr>
          <p:spPr>
            <a:xfrm>
              <a:off x="9407525" y="276225"/>
              <a:ext cx="114300" cy="180975"/>
            </a:xfrm>
            <a:custGeom>
              <a:avLst/>
              <a:gdLst>
                <a:gd name="connsiteX0" fmla="*/ -920 w 114300"/>
                <a:gd name="connsiteY0" fmla="*/ 115 h 180975"/>
                <a:gd name="connsiteX1" fmla="*/ 51039 w 114300"/>
                <a:gd name="connsiteY1" fmla="*/ 115 h 180975"/>
                <a:gd name="connsiteX2" fmla="*/ 97026 w 114300"/>
                <a:gd name="connsiteY2" fmla="*/ 14250 h 180975"/>
                <a:gd name="connsiteX3" fmla="*/ 113380 w 114300"/>
                <a:gd name="connsiteY3" fmla="*/ 54674 h 180975"/>
                <a:gd name="connsiteX4" fmla="*/ 94254 w 114300"/>
                <a:gd name="connsiteY4" fmla="*/ 97842 h 180975"/>
                <a:gd name="connsiteX5" fmla="*/ 46429 w 114300"/>
                <a:gd name="connsiteY5" fmla="*/ 113443 h 180975"/>
                <a:gd name="connsiteX6" fmla="*/ 22693 w 114300"/>
                <a:gd name="connsiteY6" fmla="*/ 113443 h 180975"/>
                <a:gd name="connsiteX7" fmla="*/ 22693 w 114300"/>
                <a:gd name="connsiteY7" fmla="*/ 181090 h 180975"/>
                <a:gd name="connsiteX8" fmla="*/ -920 w 114300"/>
                <a:gd name="connsiteY8" fmla="*/ 181090 h 180975"/>
                <a:gd name="connsiteX9" fmla="*/ -920 w 114300"/>
                <a:gd name="connsiteY9" fmla="*/ 115 h 180975"/>
                <a:gd name="connsiteX10" fmla="*/ 22693 w 114300"/>
                <a:gd name="connsiteY10" fmla="*/ 20679 h 180975"/>
                <a:gd name="connsiteX11" fmla="*/ 22693 w 114300"/>
                <a:gd name="connsiteY11" fmla="*/ 92879 h 180975"/>
                <a:gd name="connsiteX12" fmla="*/ 44543 w 114300"/>
                <a:gd name="connsiteY12" fmla="*/ 92879 h 180975"/>
                <a:gd name="connsiteX13" fmla="*/ 77366 w 114300"/>
                <a:gd name="connsiteY13" fmla="*/ 83240 h 180975"/>
                <a:gd name="connsiteX14" fmla="*/ 88586 w 114300"/>
                <a:gd name="connsiteY14" fmla="*/ 55608 h 180975"/>
                <a:gd name="connsiteX15" fmla="*/ 46781 w 114300"/>
                <a:gd name="connsiteY15" fmla="*/ 20679 h 180975"/>
                <a:gd name="connsiteX16" fmla="*/ 22693 w 114300"/>
                <a:gd name="connsiteY16" fmla="*/ 20679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14300" h="180975">
                  <a:moveTo>
                    <a:pt x="-920" y="115"/>
                  </a:moveTo>
                  <a:lnTo>
                    <a:pt x="51039" y="115"/>
                  </a:lnTo>
                  <a:cubicBezTo>
                    <a:pt x="70794" y="115"/>
                    <a:pt x="86119" y="4830"/>
                    <a:pt x="97026" y="14250"/>
                  </a:cubicBezTo>
                  <a:cubicBezTo>
                    <a:pt x="107931" y="23680"/>
                    <a:pt x="113380" y="37148"/>
                    <a:pt x="113380" y="54674"/>
                  </a:cubicBezTo>
                  <a:cubicBezTo>
                    <a:pt x="113380" y="72438"/>
                    <a:pt x="107008" y="86821"/>
                    <a:pt x="94254" y="97842"/>
                  </a:cubicBezTo>
                  <a:cubicBezTo>
                    <a:pt x="81500" y="108871"/>
                    <a:pt x="65555" y="114063"/>
                    <a:pt x="46429" y="113443"/>
                  </a:cubicBezTo>
                  <a:lnTo>
                    <a:pt x="22693" y="113443"/>
                  </a:lnTo>
                  <a:lnTo>
                    <a:pt x="22693" y="181090"/>
                  </a:lnTo>
                  <a:lnTo>
                    <a:pt x="-920" y="181090"/>
                  </a:lnTo>
                  <a:lnTo>
                    <a:pt x="-920" y="115"/>
                  </a:lnTo>
                  <a:close/>
                  <a:moveTo>
                    <a:pt x="22693" y="20679"/>
                  </a:moveTo>
                  <a:lnTo>
                    <a:pt x="22693" y="92879"/>
                  </a:lnTo>
                  <a:lnTo>
                    <a:pt x="44543" y="92879"/>
                  </a:lnTo>
                  <a:cubicBezTo>
                    <a:pt x="58944" y="92879"/>
                    <a:pt x="69889" y="89669"/>
                    <a:pt x="77366" y="83240"/>
                  </a:cubicBezTo>
                  <a:cubicBezTo>
                    <a:pt x="84843" y="76820"/>
                    <a:pt x="88586" y="67609"/>
                    <a:pt x="88586" y="55608"/>
                  </a:cubicBezTo>
                  <a:cubicBezTo>
                    <a:pt x="88586" y="32319"/>
                    <a:pt x="74652" y="20679"/>
                    <a:pt x="46781" y="20679"/>
                  </a:cubicBezTo>
                  <a:lnTo>
                    <a:pt x="22693" y="2067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5" name="任意多边形: 形状 4">
              <a:extLst>
                <a:ext uri="{FF2B5EF4-FFF2-40B4-BE49-F238E27FC236}">
                  <a16:creationId xmlns:a16="http://schemas.microsoft.com/office/drawing/2014/main" id="{6B9C834A-86AA-4841-8B05-D9A611A5E432}"/>
                </a:ext>
              </a:extLst>
            </p:cNvPr>
            <p:cNvSpPr/>
            <p:nvPr/>
          </p:nvSpPr>
          <p:spPr>
            <a:xfrm>
              <a:off x="9550400" y="276225"/>
              <a:ext cx="95250" cy="180975"/>
            </a:xfrm>
            <a:custGeom>
              <a:avLst/>
              <a:gdLst>
                <a:gd name="connsiteX0" fmla="*/ -920 w 95250"/>
                <a:gd name="connsiteY0" fmla="*/ 115 h 180975"/>
                <a:gd name="connsiteX1" fmla="*/ 22416 w 95250"/>
                <a:gd name="connsiteY1" fmla="*/ 115 h 180975"/>
                <a:gd name="connsiteX2" fmla="*/ 22416 w 95250"/>
                <a:gd name="connsiteY2" fmla="*/ 160410 h 180975"/>
                <a:gd name="connsiteX3" fmla="*/ 94330 w 95250"/>
                <a:gd name="connsiteY3" fmla="*/ 160410 h 180975"/>
                <a:gd name="connsiteX4" fmla="*/ 94330 w 95250"/>
                <a:gd name="connsiteY4" fmla="*/ 181090 h 180975"/>
                <a:gd name="connsiteX5" fmla="*/ -920 w 95250"/>
                <a:gd name="connsiteY5" fmla="*/ 181090 h 180975"/>
                <a:gd name="connsiteX6" fmla="*/ -920 w 95250"/>
                <a:gd name="connsiteY6" fmla="*/ 115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5250" h="180975">
                  <a:moveTo>
                    <a:pt x="-920" y="115"/>
                  </a:moveTo>
                  <a:lnTo>
                    <a:pt x="22416" y="115"/>
                  </a:lnTo>
                  <a:lnTo>
                    <a:pt x="22416" y="160410"/>
                  </a:lnTo>
                  <a:lnTo>
                    <a:pt x="94330" y="160410"/>
                  </a:lnTo>
                  <a:lnTo>
                    <a:pt x="94330" y="181090"/>
                  </a:lnTo>
                  <a:lnTo>
                    <a:pt x="-920" y="181090"/>
                  </a:lnTo>
                  <a:lnTo>
                    <a:pt x="-920" y="11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6" name="任意多边形: 形状 5">
              <a:extLst>
                <a:ext uri="{FF2B5EF4-FFF2-40B4-BE49-F238E27FC236}">
                  <a16:creationId xmlns:a16="http://schemas.microsoft.com/office/drawing/2014/main" id="{5FF1E704-0218-4CEC-9A5C-8B0430C54197}"/>
                </a:ext>
              </a:extLst>
            </p:cNvPr>
            <p:cNvSpPr/>
            <p:nvPr/>
          </p:nvSpPr>
          <p:spPr>
            <a:xfrm>
              <a:off x="9664700" y="276225"/>
              <a:ext cx="142875" cy="190500"/>
            </a:xfrm>
            <a:custGeom>
              <a:avLst/>
              <a:gdLst>
                <a:gd name="connsiteX0" fmla="*/ -920 w 142875"/>
                <a:gd name="connsiteY0" fmla="*/ 115 h 190500"/>
                <a:gd name="connsiteX1" fmla="*/ 23559 w 142875"/>
                <a:gd name="connsiteY1" fmla="*/ 115 h 190500"/>
                <a:gd name="connsiteX2" fmla="*/ 23559 w 142875"/>
                <a:gd name="connsiteY2" fmla="*/ 112843 h 190500"/>
                <a:gd name="connsiteX3" fmla="*/ 71280 w 142875"/>
                <a:gd name="connsiteY3" fmla="*/ 169086 h 190500"/>
                <a:gd name="connsiteX4" fmla="*/ 117476 w 142875"/>
                <a:gd name="connsiteY4" fmla="*/ 114653 h 190500"/>
                <a:gd name="connsiteX5" fmla="*/ 117476 w 142875"/>
                <a:gd name="connsiteY5" fmla="*/ 115 h 190500"/>
                <a:gd name="connsiteX6" fmla="*/ 141955 w 142875"/>
                <a:gd name="connsiteY6" fmla="*/ 115 h 190500"/>
                <a:gd name="connsiteX7" fmla="*/ 141955 w 142875"/>
                <a:gd name="connsiteY7" fmla="*/ 111148 h 190500"/>
                <a:gd name="connsiteX8" fmla="*/ 68994 w 142875"/>
                <a:gd name="connsiteY8" fmla="*/ 190615 h 190500"/>
                <a:gd name="connsiteX9" fmla="*/ -920 w 142875"/>
                <a:gd name="connsiteY9" fmla="*/ 113929 h 190500"/>
                <a:gd name="connsiteX10" fmla="*/ -920 w 142875"/>
                <a:gd name="connsiteY10" fmla="*/ 115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42875" h="190500">
                  <a:moveTo>
                    <a:pt x="-920" y="115"/>
                  </a:moveTo>
                  <a:lnTo>
                    <a:pt x="23559" y="115"/>
                  </a:lnTo>
                  <a:lnTo>
                    <a:pt x="23559" y="112843"/>
                  </a:lnTo>
                  <a:cubicBezTo>
                    <a:pt x="23559" y="150338"/>
                    <a:pt x="39466" y="169086"/>
                    <a:pt x="71280" y="169086"/>
                  </a:cubicBezTo>
                  <a:cubicBezTo>
                    <a:pt x="102046" y="169086"/>
                    <a:pt x="117476" y="150942"/>
                    <a:pt x="117476" y="114653"/>
                  </a:cubicBezTo>
                  <a:lnTo>
                    <a:pt x="117476" y="115"/>
                  </a:lnTo>
                  <a:lnTo>
                    <a:pt x="141955" y="115"/>
                  </a:lnTo>
                  <a:lnTo>
                    <a:pt x="141955" y="111148"/>
                  </a:lnTo>
                  <a:cubicBezTo>
                    <a:pt x="141955" y="164126"/>
                    <a:pt x="117666" y="190615"/>
                    <a:pt x="68994" y="190615"/>
                  </a:cubicBezTo>
                  <a:cubicBezTo>
                    <a:pt x="22416" y="190615"/>
                    <a:pt x="-920" y="165054"/>
                    <a:pt x="-920" y="113929"/>
                  </a:cubicBezTo>
                  <a:lnTo>
                    <a:pt x="-920" y="11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7" name="任意多边形: 形状 6">
              <a:extLst>
                <a:ext uri="{FF2B5EF4-FFF2-40B4-BE49-F238E27FC236}">
                  <a16:creationId xmlns:a16="http://schemas.microsoft.com/office/drawing/2014/main" id="{0B2AA379-4E73-4487-AAA5-19273D17E492}"/>
                </a:ext>
              </a:extLst>
            </p:cNvPr>
            <p:cNvSpPr/>
            <p:nvPr/>
          </p:nvSpPr>
          <p:spPr>
            <a:xfrm>
              <a:off x="8759825" y="266700"/>
              <a:ext cx="1495425" cy="200025"/>
            </a:xfrm>
            <a:custGeom>
              <a:avLst/>
              <a:gdLst>
                <a:gd name="connsiteX0" fmla="*/ 1231520 w 1495425"/>
                <a:gd name="connsiteY0" fmla="*/ 178615 h 200025"/>
                <a:gd name="connsiteX1" fmla="*/ 1238950 w 1495425"/>
                <a:gd name="connsiteY1" fmla="*/ 181469 h 200025"/>
                <a:gd name="connsiteX2" fmla="*/ 1241902 w 1495425"/>
                <a:gd name="connsiteY2" fmla="*/ 188842 h 200025"/>
                <a:gd name="connsiteX3" fmla="*/ 1238950 w 1495425"/>
                <a:gd name="connsiteY3" fmla="*/ 196216 h 200025"/>
                <a:gd name="connsiteX4" fmla="*/ 1231520 w 1495425"/>
                <a:gd name="connsiteY4" fmla="*/ 199188 h 200025"/>
                <a:gd name="connsiteX5" fmla="*/ 1224376 w 1495425"/>
                <a:gd name="connsiteY5" fmla="*/ 196216 h 200025"/>
                <a:gd name="connsiteX6" fmla="*/ 1221518 w 1495425"/>
                <a:gd name="connsiteY6" fmla="*/ 188842 h 200025"/>
                <a:gd name="connsiteX7" fmla="*/ 1224376 w 1495425"/>
                <a:gd name="connsiteY7" fmla="*/ 181469 h 200025"/>
                <a:gd name="connsiteX8" fmla="*/ 1231520 w 1495425"/>
                <a:gd name="connsiteY8" fmla="*/ 178615 h 200025"/>
                <a:gd name="connsiteX9" fmla="*/ 560884 w 1495425"/>
                <a:gd name="connsiteY9" fmla="*/ 73010 h 200025"/>
                <a:gd name="connsiteX10" fmla="*/ 530756 w 1495425"/>
                <a:gd name="connsiteY10" fmla="*/ 85383 h 200025"/>
                <a:gd name="connsiteX11" fmla="*/ 516050 w 1495425"/>
                <a:gd name="connsiteY11" fmla="*/ 120940 h 200025"/>
                <a:gd name="connsiteX12" fmla="*/ 599060 w 1495425"/>
                <a:gd name="connsiteY12" fmla="*/ 120940 h 200025"/>
                <a:gd name="connsiteX13" fmla="*/ 588316 w 1495425"/>
                <a:gd name="connsiteY13" fmla="*/ 85564 h 200025"/>
                <a:gd name="connsiteX14" fmla="*/ 560884 w 1495425"/>
                <a:gd name="connsiteY14" fmla="*/ 73010 h 200025"/>
                <a:gd name="connsiteX15" fmla="*/ 345142 w 1495425"/>
                <a:gd name="connsiteY15" fmla="*/ 65399 h 200025"/>
                <a:gd name="connsiteX16" fmla="*/ 356696 w 1495425"/>
                <a:gd name="connsiteY16" fmla="*/ 65399 h 200025"/>
                <a:gd name="connsiteX17" fmla="*/ 356696 w 1495425"/>
                <a:gd name="connsiteY17" fmla="*/ 196929 h 200025"/>
                <a:gd name="connsiteX18" fmla="*/ 345142 w 1495425"/>
                <a:gd name="connsiteY18" fmla="*/ 196929 h 200025"/>
                <a:gd name="connsiteX19" fmla="*/ 1451452 w 1495425"/>
                <a:gd name="connsiteY19" fmla="*/ 62189 h 200025"/>
                <a:gd name="connsiteX20" fmla="*/ 1483456 w 1495425"/>
                <a:gd name="connsiteY20" fmla="*/ 76401 h 200025"/>
                <a:gd name="connsiteX21" fmla="*/ 1494505 w 1495425"/>
                <a:gd name="connsiteY21" fmla="*/ 116892 h 200025"/>
                <a:gd name="connsiteX22" fmla="*/ 1494505 w 1495425"/>
                <a:gd name="connsiteY22" fmla="*/ 196929 h 200025"/>
                <a:gd name="connsiteX23" fmla="*/ 1482980 w 1495425"/>
                <a:gd name="connsiteY23" fmla="*/ 196929 h 200025"/>
                <a:gd name="connsiteX24" fmla="*/ 1482980 w 1495425"/>
                <a:gd name="connsiteY24" fmla="*/ 120340 h 200025"/>
                <a:gd name="connsiteX25" fmla="*/ 1449452 w 1495425"/>
                <a:gd name="connsiteY25" fmla="*/ 73010 h 200025"/>
                <a:gd name="connsiteX26" fmla="*/ 1418686 w 1495425"/>
                <a:gd name="connsiteY26" fmla="*/ 86926 h 200025"/>
                <a:gd name="connsiteX27" fmla="*/ 1406685 w 1495425"/>
                <a:gd name="connsiteY27" fmla="*/ 121416 h 200025"/>
                <a:gd name="connsiteX28" fmla="*/ 1406685 w 1495425"/>
                <a:gd name="connsiteY28" fmla="*/ 196929 h 200025"/>
                <a:gd name="connsiteX29" fmla="*/ 1395159 w 1495425"/>
                <a:gd name="connsiteY29" fmla="*/ 196929 h 200025"/>
                <a:gd name="connsiteX30" fmla="*/ 1395159 w 1495425"/>
                <a:gd name="connsiteY30" fmla="*/ 65399 h 200025"/>
                <a:gd name="connsiteX31" fmla="*/ 1406685 w 1495425"/>
                <a:gd name="connsiteY31" fmla="*/ 65399 h 200025"/>
                <a:gd name="connsiteX32" fmla="*/ 1406685 w 1495425"/>
                <a:gd name="connsiteY32" fmla="*/ 89307 h 200025"/>
                <a:gd name="connsiteX33" fmla="*/ 1407256 w 1495425"/>
                <a:gd name="connsiteY33" fmla="*/ 89307 h 200025"/>
                <a:gd name="connsiteX34" fmla="*/ 1451452 w 1495425"/>
                <a:gd name="connsiteY34" fmla="*/ 62189 h 200025"/>
                <a:gd name="connsiteX35" fmla="*/ 1336295 w 1495425"/>
                <a:gd name="connsiteY35" fmla="*/ 62189 h 200025"/>
                <a:gd name="connsiteX36" fmla="*/ 1364870 w 1495425"/>
                <a:gd name="connsiteY36" fmla="*/ 68371 h 200025"/>
                <a:gd name="connsiteX37" fmla="*/ 1364870 w 1495425"/>
                <a:gd name="connsiteY37" fmla="*/ 81697 h 200025"/>
                <a:gd name="connsiteX38" fmla="*/ 1334485 w 1495425"/>
                <a:gd name="connsiteY38" fmla="*/ 73010 h 200025"/>
                <a:gd name="connsiteX39" fmla="*/ 1297718 w 1495425"/>
                <a:gd name="connsiteY39" fmla="*/ 89660 h 200025"/>
                <a:gd name="connsiteX40" fmla="*/ 1283621 w 1495425"/>
                <a:gd name="connsiteY40" fmla="*/ 132713 h 200025"/>
                <a:gd name="connsiteX41" fmla="*/ 1296480 w 1495425"/>
                <a:gd name="connsiteY41" fmla="*/ 173799 h 200025"/>
                <a:gd name="connsiteX42" fmla="*/ 1330676 w 1495425"/>
                <a:gd name="connsiteY42" fmla="*/ 189318 h 200025"/>
                <a:gd name="connsiteX43" fmla="*/ 1364393 w 1495425"/>
                <a:gd name="connsiteY43" fmla="*/ 178853 h 200025"/>
                <a:gd name="connsiteX44" fmla="*/ 1364393 w 1495425"/>
                <a:gd name="connsiteY44" fmla="*/ 191102 h 200025"/>
                <a:gd name="connsiteX45" fmla="*/ 1330103 w 1495425"/>
                <a:gd name="connsiteY45" fmla="*/ 200140 h 200025"/>
                <a:gd name="connsiteX46" fmla="*/ 1287622 w 1495425"/>
                <a:gd name="connsiteY46" fmla="*/ 181707 h 200025"/>
                <a:gd name="connsiteX47" fmla="*/ 1271429 w 1495425"/>
                <a:gd name="connsiteY47" fmla="*/ 133427 h 200025"/>
                <a:gd name="connsiteX48" fmla="*/ 1289622 w 1495425"/>
                <a:gd name="connsiteY48" fmla="*/ 82173 h 200025"/>
                <a:gd name="connsiteX49" fmla="*/ 1336295 w 1495425"/>
                <a:gd name="connsiteY49" fmla="*/ 62189 h 200025"/>
                <a:gd name="connsiteX50" fmla="*/ 561350 w 1495425"/>
                <a:gd name="connsiteY50" fmla="*/ 62189 h 200025"/>
                <a:gd name="connsiteX51" fmla="*/ 598298 w 1495425"/>
                <a:gd name="connsiteY51" fmla="*/ 79439 h 200025"/>
                <a:gd name="connsiteX52" fmla="*/ 611204 w 1495425"/>
                <a:gd name="connsiteY52" fmla="*/ 126407 h 200025"/>
                <a:gd name="connsiteX53" fmla="*/ 611204 w 1495425"/>
                <a:gd name="connsiteY53" fmla="*/ 131646 h 200025"/>
                <a:gd name="connsiteX54" fmla="*/ 515583 w 1495425"/>
                <a:gd name="connsiteY54" fmla="*/ 131646 h 200025"/>
                <a:gd name="connsiteX55" fmla="*/ 527841 w 1495425"/>
                <a:gd name="connsiteY55" fmla="*/ 174037 h 200025"/>
                <a:gd name="connsiteX56" fmla="*/ 561579 w 1495425"/>
                <a:gd name="connsiteY56" fmla="*/ 189318 h 200025"/>
                <a:gd name="connsiteX57" fmla="*/ 603965 w 1495425"/>
                <a:gd name="connsiteY57" fmla="*/ 173026 h 200025"/>
                <a:gd name="connsiteX58" fmla="*/ 603965 w 1495425"/>
                <a:gd name="connsiteY58" fmla="*/ 185632 h 200025"/>
                <a:gd name="connsiteX59" fmla="*/ 559245 w 1495425"/>
                <a:gd name="connsiteY59" fmla="*/ 200140 h 200025"/>
                <a:gd name="connsiteX60" fmla="*/ 518849 w 1495425"/>
                <a:gd name="connsiteY60" fmla="*/ 181885 h 200025"/>
                <a:gd name="connsiteX61" fmla="*/ 503438 w 1495425"/>
                <a:gd name="connsiteY61" fmla="*/ 130455 h 200025"/>
                <a:gd name="connsiteX62" fmla="*/ 519555 w 1495425"/>
                <a:gd name="connsiteY62" fmla="*/ 81935 h 200025"/>
                <a:gd name="connsiteX63" fmla="*/ 561350 w 1495425"/>
                <a:gd name="connsiteY63" fmla="*/ 62189 h 200025"/>
                <a:gd name="connsiteX64" fmla="*/ 453880 w 1495425"/>
                <a:gd name="connsiteY64" fmla="*/ 62189 h 200025"/>
                <a:gd name="connsiteX65" fmla="*/ 482483 w 1495425"/>
                <a:gd name="connsiteY65" fmla="*/ 68371 h 200025"/>
                <a:gd name="connsiteX66" fmla="*/ 482483 w 1495425"/>
                <a:gd name="connsiteY66" fmla="*/ 81697 h 200025"/>
                <a:gd name="connsiteX67" fmla="*/ 452127 w 1495425"/>
                <a:gd name="connsiteY67" fmla="*/ 73010 h 200025"/>
                <a:gd name="connsiteX68" fmla="*/ 415351 w 1495425"/>
                <a:gd name="connsiteY68" fmla="*/ 89660 h 200025"/>
                <a:gd name="connsiteX69" fmla="*/ 401225 w 1495425"/>
                <a:gd name="connsiteY69" fmla="*/ 132713 h 200025"/>
                <a:gd name="connsiteX70" fmla="*/ 414122 w 1495425"/>
                <a:gd name="connsiteY70" fmla="*/ 173799 h 200025"/>
                <a:gd name="connsiteX71" fmla="*/ 448279 w 1495425"/>
                <a:gd name="connsiteY71" fmla="*/ 189318 h 200025"/>
                <a:gd name="connsiteX72" fmla="*/ 482017 w 1495425"/>
                <a:gd name="connsiteY72" fmla="*/ 178853 h 200025"/>
                <a:gd name="connsiteX73" fmla="*/ 482017 w 1495425"/>
                <a:gd name="connsiteY73" fmla="*/ 191102 h 200025"/>
                <a:gd name="connsiteX74" fmla="*/ 447689 w 1495425"/>
                <a:gd name="connsiteY74" fmla="*/ 200140 h 200025"/>
                <a:gd name="connsiteX75" fmla="*/ 405255 w 1495425"/>
                <a:gd name="connsiteY75" fmla="*/ 181707 h 200025"/>
                <a:gd name="connsiteX76" fmla="*/ 389081 w 1495425"/>
                <a:gd name="connsiteY76" fmla="*/ 133427 h 200025"/>
                <a:gd name="connsiteX77" fmla="*/ 407236 w 1495425"/>
                <a:gd name="connsiteY77" fmla="*/ 82173 h 200025"/>
                <a:gd name="connsiteX78" fmla="*/ 453880 w 1495425"/>
                <a:gd name="connsiteY78" fmla="*/ 62189 h 200025"/>
                <a:gd name="connsiteX79" fmla="*/ 84195 w 1495425"/>
                <a:gd name="connsiteY79" fmla="*/ 21280 h 200025"/>
                <a:gd name="connsiteX80" fmla="*/ 32294 w 1495425"/>
                <a:gd name="connsiteY80" fmla="*/ 44530 h 200025"/>
                <a:gd name="connsiteX81" fmla="*/ 11920 w 1495425"/>
                <a:gd name="connsiteY81" fmla="*/ 105357 h 200025"/>
                <a:gd name="connsiteX82" fmla="*/ 31189 w 1495425"/>
                <a:gd name="connsiteY82" fmla="*/ 165950 h 200025"/>
                <a:gd name="connsiteX83" fmla="*/ 82671 w 1495425"/>
                <a:gd name="connsiteY83" fmla="*/ 188486 h 200025"/>
                <a:gd name="connsiteX84" fmla="*/ 135735 w 1495425"/>
                <a:gd name="connsiteY84" fmla="*/ 166188 h 200025"/>
                <a:gd name="connsiteX85" fmla="*/ 155300 w 1495425"/>
                <a:gd name="connsiteY85" fmla="*/ 104052 h 200025"/>
                <a:gd name="connsiteX86" fmla="*/ 136202 w 1495425"/>
                <a:gd name="connsiteY86" fmla="*/ 43168 h 200025"/>
                <a:gd name="connsiteX87" fmla="*/ 84195 w 1495425"/>
                <a:gd name="connsiteY87" fmla="*/ 21280 h 200025"/>
                <a:gd name="connsiteX88" fmla="*/ 350857 w 1495425"/>
                <a:gd name="connsiteY88" fmla="*/ 12717 h 200025"/>
                <a:gd name="connsiteX89" fmla="*/ 357696 w 1495425"/>
                <a:gd name="connsiteY89" fmla="*/ 15279 h 200025"/>
                <a:gd name="connsiteX90" fmla="*/ 360668 w 1495425"/>
                <a:gd name="connsiteY90" fmla="*/ 22232 h 200025"/>
                <a:gd name="connsiteX91" fmla="*/ 357753 w 1495425"/>
                <a:gd name="connsiteY91" fmla="*/ 29309 h 200025"/>
                <a:gd name="connsiteX92" fmla="*/ 350857 w 1495425"/>
                <a:gd name="connsiteY92" fmla="*/ 32224 h 200025"/>
                <a:gd name="connsiteX93" fmla="*/ 344152 w 1495425"/>
                <a:gd name="connsiteY93" fmla="*/ 29433 h 200025"/>
                <a:gd name="connsiteX94" fmla="*/ 341285 w 1495425"/>
                <a:gd name="connsiteY94" fmla="*/ 22232 h 200025"/>
                <a:gd name="connsiteX95" fmla="*/ 344209 w 1495425"/>
                <a:gd name="connsiteY95" fmla="*/ 15393 h 200025"/>
                <a:gd name="connsiteX96" fmla="*/ 350857 w 1495425"/>
                <a:gd name="connsiteY96" fmla="*/ 12717 h 200025"/>
                <a:gd name="connsiteX97" fmla="*/ 86291 w 1495425"/>
                <a:gd name="connsiteY97" fmla="*/ 9630 h 200025"/>
                <a:gd name="connsiteX98" fmla="*/ 145489 w 1495425"/>
                <a:gd name="connsiteY98" fmla="*/ 35138 h 200025"/>
                <a:gd name="connsiteX99" fmla="*/ 168139 w 1495425"/>
                <a:gd name="connsiteY99" fmla="*/ 102032 h 200025"/>
                <a:gd name="connsiteX100" fmla="*/ 144965 w 1495425"/>
                <a:gd name="connsiteY100" fmla="*/ 173918 h 200025"/>
                <a:gd name="connsiteX101" fmla="*/ 82910 w 1495425"/>
                <a:gd name="connsiteY101" fmla="*/ 200140 h 200025"/>
                <a:gd name="connsiteX102" fmla="*/ 21845 w 1495425"/>
                <a:gd name="connsiteY102" fmla="*/ 174215 h 200025"/>
                <a:gd name="connsiteX103" fmla="*/ -920 w 1495425"/>
                <a:gd name="connsiteY103" fmla="*/ 106785 h 200025"/>
                <a:gd name="connsiteX104" fmla="*/ 22436 w 1495425"/>
                <a:gd name="connsiteY104" fmla="*/ 36148 h 200025"/>
                <a:gd name="connsiteX105" fmla="*/ 86291 w 1495425"/>
                <a:gd name="connsiteY105" fmla="*/ 9630 h 200025"/>
                <a:gd name="connsiteX106" fmla="*/ 316520 w 1495425"/>
                <a:gd name="connsiteY106" fmla="*/ 115 h 200025"/>
                <a:gd name="connsiteX107" fmla="*/ 330178 w 1495425"/>
                <a:gd name="connsiteY107" fmla="*/ 2611 h 200025"/>
                <a:gd name="connsiteX108" fmla="*/ 330178 w 1495425"/>
                <a:gd name="connsiteY108" fmla="*/ 14622 h 200025"/>
                <a:gd name="connsiteX109" fmla="*/ 316053 w 1495425"/>
                <a:gd name="connsiteY109" fmla="*/ 10935 h 200025"/>
                <a:gd name="connsiteX110" fmla="*/ 292231 w 1495425"/>
                <a:gd name="connsiteY110" fmla="*/ 43520 h 200025"/>
                <a:gd name="connsiteX111" fmla="*/ 292231 w 1495425"/>
                <a:gd name="connsiteY111" fmla="*/ 65399 h 200025"/>
                <a:gd name="connsiteX112" fmla="*/ 326445 w 1495425"/>
                <a:gd name="connsiteY112" fmla="*/ 65399 h 200025"/>
                <a:gd name="connsiteX113" fmla="*/ 326445 w 1495425"/>
                <a:gd name="connsiteY113" fmla="*/ 76220 h 200025"/>
                <a:gd name="connsiteX114" fmla="*/ 292231 w 1495425"/>
                <a:gd name="connsiteY114" fmla="*/ 76220 h 200025"/>
                <a:gd name="connsiteX115" fmla="*/ 292231 w 1495425"/>
                <a:gd name="connsiteY115" fmla="*/ 196929 h 200025"/>
                <a:gd name="connsiteX116" fmla="*/ 280677 w 1495425"/>
                <a:gd name="connsiteY116" fmla="*/ 196929 h 200025"/>
                <a:gd name="connsiteX117" fmla="*/ 280677 w 1495425"/>
                <a:gd name="connsiteY117" fmla="*/ 76220 h 200025"/>
                <a:gd name="connsiteX118" fmla="*/ 257436 w 1495425"/>
                <a:gd name="connsiteY118" fmla="*/ 76220 h 200025"/>
                <a:gd name="connsiteX119" fmla="*/ 257436 w 1495425"/>
                <a:gd name="connsiteY119" fmla="*/ 65399 h 200025"/>
                <a:gd name="connsiteX120" fmla="*/ 280677 w 1495425"/>
                <a:gd name="connsiteY120" fmla="*/ 65399 h 200025"/>
                <a:gd name="connsiteX121" fmla="*/ 280677 w 1495425"/>
                <a:gd name="connsiteY121" fmla="*/ 42568 h 200025"/>
                <a:gd name="connsiteX122" fmla="*/ 290945 w 1495425"/>
                <a:gd name="connsiteY122" fmla="*/ 10935 h 200025"/>
                <a:gd name="connsiteX123" fmla="*/ 316520 w 1495425"/>
                <a:gd name="connsiteY123" fmla="*/ 115 h 200025"/>
                <a:gd name="connsiteX124" fmla="*/ 245044 w 1495425"/>
                <a:gd name="connsiteY124" fmla="*/ 115 h 200025"/>
                <a:gd name="connsiteX125" fmla="*/ 258703 w 1495425"/>
                <a:gd name="connsiteY125" fmla="*/ 2611 h 200025"/>
                <a:gd name="connsiteX126" fmla="*/ 258703 w 1495425"/>
                <a:gd name="connsiteY126" fmla="*/ 14622 h 200025"/>
                <a:gd name="connsiteX127" fmla="*/ 244577 w 1495425"/>
                <a:gd name="connsiteY127" fmla="*/ 10935 h 200025"/>
                <a:gd name="connsiteX128" fmla="*/ 220755 w 1495425"/>
                <a:gd name="connsiteY128" fmla="*/ 43520 h 200025"/>
                <a:gd name="connsiteX129" fmla="*/ 220755 w 1495425"/>
                <a:gd name="connsiteY129" fmla="*/ 65399 h 200025"/>
                <a:gd name="connsiteX130" fmla="*/ 254969 w 1495425"/>
                <a:gd name="connsiteY130" fmla="*/ 65399 h 200025"/>
                <a:gd name="connsiteX131" fmla="*/ 254969 w 1495425"/>
                <a:gd name="connsiteY131" fmla="*/ 76220 h 200025"/>
                <a:gd name="connsiteX132" fmla="*/ 220755 w 1495425"/>
                <a:gd name="connsiteY132" fmla="*/ 76220 h 200025"/>
                <a:gd name="connsiteX133" fmla="*/ 220755 w 1495425"/>
                <a:gd name="connsiteY133" fmla="*/ 196929 h 200025"/>
                <a:gd name="connsiteX134" fmla="*/ 209201 w 1495425"/>
                <a:gd name="connsiteY134" fmla="*/ 196929 h 200025"/>
                <a:gd name="connsiteX135" fmla="*/ 209201 w 1495425"/>
                <a:gd name="connsiteY135" fmla="*/ 76220 h 200025"/>
                <a:gd name="connsiteX136" fmla="*/ 185970 w 1495425"/>
                <a:gd name="connsiteY136" fmla="*/ 76220 h 200025"/>
                <a:gd name="connsiteX137" fmla="*/ 185970 w 1495425"/>
                <a:gd name="connsiteY137" fmla="*/ 65399 h 200025"/>
                <a:gd name="connsiteX138" fmla="*/ 209201 w 1495425"/>
                <a:gd name="connsiteY138" fmla="*/ 65399 h 200025"/>
                <a:gd name="connsiteX139" fmla="*/ 209201 w 1495425"/>
                <a:gd name="connsiteY139" fmla="*/ 42568 h 200025"/>
                <a:gd name="connsiteX140" fmla="*/ 219469 w 1495425"/>
                <a:gd name="connsiteY140" fmla="*/ 10935 h 200025"/>
                <a:gd name="connsiteX141" fmla="*/ 245044 w 1495425"/>
                <a:gd name="connsiteY141" fmla="*/ 115 h 200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</a:cxnLst>
              <a:rect l="l" t="t" r="r" b="b"/>
              <a:pathLst>
                <a:path w="1495425" h="200025">
                  <a:moveTo>
                    <a:pt x="1231520" y="178615"/>
                  </a:moveTo>
                  <a:cubicBezTo>
                    <a:pt x="1234472" y="178615"/>
                    <a:pt x="1236853" y="179567"/>
                    <a:pt x="1238950" y="181469"/>
                  </a:cubicBezTo>
                  <a:cubicBezTo>
                    <a:pt x="1240950" y="183372"/>
                    <a:pt x="1241902" y="185830"/>
                    <a:pt x="1241902" y="188842"/>
                  </a:cubicBezTo>
                  <a:cubicBezTo>
                    <a:pt x="1241902" y="191776"/>
                    <a:pt x="1240950" y="194234"/>
                    <a:pt x="1238950" y="196216"/>
                  </a:cubicBezTo>
                  <a:cubicBezTo>
                    <a:pt x="1236853" y="198198"/>
                    <a:pt x="1234472" y="199188"/>
                    <a:pt x="1231520" y="199188"/>
                  </a:cubicBezTo>
                  <a:cubicBezTo>
                    <a:pt x="1228662" y="199188"/>
                    <a:pt x="1226281" y="198198"/>
                    <a:pt x="1224376" y="196216"/>
                  </a:cubicBezTo>
                  <a:cubicBezTo>
                    <a:pt x="1222471" y="194234"/>
                    <a:pt x="1221518" y="191776"/>
                    <a:pt x="1221518" y="188842"/>
                  </a:cubicBezTo>
                  <a:cubicBezTo>
                    <a:pt x="1221518" y="185830"/>
                    <a:pt x="1222471" y="183372"/>
                    <a:pt x="1224376" y="181469"/>
                  </a:cubicBezTo>
                  <a:cubicBezTo>
                    <a:pt x="1226281" y="179567"/>
                    <a:pt x="1228662" y="178615"/>
                    <a:pt x="1231520" y="178615"/>
                  </a:cubicBezTo>
                  <a:close/>
                  <a:moveTo>
                    <a:pt x="560884" y="73010"/>
                  </a:moveTo>
                  <a:cubicBezTo>
                    <a:pt x="548739" y="73010"/>
                    <a:pt x="538700" y="77134"/>
                    <a:pt x="530756" y="85383"/>
                  </a:cubicBezTo>
                  <a:cubicBezTo>
                    <a:pt x="522822" y="93622"/>
                    <a:pt x="517916" y="105481"/>
                    <a:pt x="516050" y="120940"/>
                  </a:cubicBezTo>
                  <a:lnTo>
                    <a:pt x="599060" y="120940"/>
                  </a:lnTo>
                  <a:cubicBezTo>
                    <a:pt x="598517" y="105719"/>
                    <a:pt x="594936" y="93927"/>
                    <a:pt x="588316" y="85564"/>
                  </a:cubicBezTo>
                  <a:cubicBezTo>
                    <a:pt x="581706" y="77191"/>
                    <a:pt x="572551" y="73010"/>
                    <a:pt x="560884" y="73010"/>
                  </a:cubicBezTo>
                  <a:close/>
                  <a:moveTo>
                    <a:pt x="345142" y="65399"/>
                  </a:moveTo>
                  <a:lnTo>
                    <a:pt x="356696" y="65399"/>
                  </a:lnTo>
                  <a:lnTo>
                    <a:pt x="356696" y="196929"/>
                  </a:lnTo>
                  <a:lnTo>
                    <a:pt x="345142" y="196929"/>
                  </a:lnTo>
                  <a:close/>
                  <a:moveTo>
                    <a:pt x="1451452" y="62189"/>
                  </a:moveTo>
                  <a:cubicBezTo>
                    <a:pt x="1465358" y="62189"/>
                    <a:pt x="1476027" y="66933"/>
                    <a:pt x="1483456" y="76401"/>
                  </a:cubicBezTo>
                  <a:cubicBezTo>
                    <a:pt x="1490790" y="85878"/>
                    <a:pt x="1494505" y="99375"/>
                    <a:pt x="1494505" y="116892"/>
                  </a:cubicBezTo>
                  <a:lnTo>
                    <a:pt x="1494505" y="196929"/>
                  </a:lnTo>
                  <a:lnTo>
                    <a:pt x="1482980" y="196929"/>
                  </a:lnTo>
                  <a:lnTo>
                    <a:pt x="1482980" y="120340"/>
                  </a:lnTo>
                  <a:cubicBezTo>
                    <a:pt x="1482980" y="88793"/>
                    <a:pt x="1471740" y="73010"/>
                    <a:pt x="1449452" y="73010"/>
                  </a:cubicBezTo>
                  <a:cubicBezTo>
                    <a:pt x="1436974" y="73010"/>
                    <a:pt x="1426782" y="77648"/>
                    <a:pt x="1418686" y="86926"/>
                  </a:cubicBezTo>
                  <a:cubicBezTo>
                    <a:pt x="1410685" y="96203"/>
                    <a:pt x="1406685" y="107700"/>
                    <a:pt x="1406685" y="121416"/>
                  </a:cubicBezTo>
                  <a:lnTo>
                    <a:pt x="1406685" y="196929"/>
                  </a:lnTo>
                  <a:lnTo>
                    <a:pt x="1395159" y="196929"/>
                  </a:lnTo>
                  <a:lnTo>
                    <a:pt x="1395159" y="65399"/>
                  </a:lnTo>
                  <a:lnTo>
                    <a:pt x="1406685" y="65399"/>
                  </a:lnTo>
                  <a:lnTo>
                    <a:pt x="1406685" y="89307"/>
                  </a:lnTo>
                  <a:lnTo>
                    <a:pt x="1407256" y="89307"/>
                  </a:lnTo>
                  <a:cubicBezTo>
                    <a:pt x="1416685" y="71229"/>
                    <a:pt x="1431450" y="62189"/>
                    <a:pt x="1451452" y="62189"/>
                  </a:cubicBezTo>
                  <a:close/>
                  <a:moveTo>
                    <a:pt x="1336295" y="62189"/>
                  </a:moveTo>
                  <a:cubicBezTo>
                    <a:pt x="1346106" y="62189"/>
                    <a:pt x="1355631" y="64256"/>
                    <a:pt x="1364870" y="68371"/>
                  </a:cubicBezTo>
                  <a:lnTo>
                    <a:pt x="1364870" y="81697"/>
                  </a:lnTo>
                  <a:cubicBezTo>
                    <a:pt x="1355631" y="75905"/>
                    <a:pt x="1345534" y="73010"/>
                    <a:pt x="1334485" y="73010"/>
                  </a:cubicBezTo>
                  <a:cubicBezTo>
                    <a:pt x="1319436" y="73010"/>
                    <a:pt x="1307148" y="78563"/>
                    <a:pt x="1297718" y="89660"/>
                  </a:cubicBezTo>
                  <a:cubicBezTo>
                    <a:pt x="1288289" y="100766"/>
                    <a:pt x="1283621" y="115110"/>
                    <a:pt x="1283621" y="132713"/>
                  </a:cubicBezTo>
                  <a:cubicBezTo>
                    <a:pt x="1283621" y="149757"/>
                    <a:pt x="1287908" y="163453"/>
                    <a:pt x="1296480" y="173799"/>
                  </a:cubicBezTo>
                  <a:cubicBezTo>
                    <a:pt x="1305053" y="184146"/>
                    <a:pt x="1316483" y="189318"/>
                    <a:pt x="1330676" y="189318"/>
                  </a:cubicBezTo>
                  <a:cubicBezTo>
                    <a:pt x="1343534" y="189318"/>
                    <a:pt x="1354773" y="185830"/>
                    <a:pt x="1364393" y="178853"/>
                  </a:cubicBezTo>
                  <a:lnTo>
                    <a:pt x="1364393" y="191102"/>
                  </a:lnTo>
                  <a:cubicBezTo>
                    <a:pt x="1354773" y="197127"/>
                    <a:pt x="1343343" y="200140"/>
                    <a:pt x="1330103" y="200140"/>
                  </a:cubicBezTo>
                  <a:cubicBezTo>
                    <a:pt x="1312578" y="200140"/>
                    <a:pt x="1298386" y="193995"/>
                    <a:pt x="1287622" y="181707"/>
                  </a:cubicBezTo>
                  <a:cubicBezTo>
                    <a:pt x="1276859" y="169419"/>
                    <a:pt x="1271429" y="153325"/>
                    <a:pt x="1271429" y="133427"/>
                  </a:cubicBezTo>
                  <a:cubicBezTo>
                    <a:pt x="1271429" y="112577"/>
                    <a:pt x="1277525" y="95489"/>
                    <a:pt x="1289622" y="82173"/>
                  </a:cubicBezTo>
                  <a:cubicBezTo>
                    <a:pt x="1301719" y="68847"/>
                    <a:pt x="1317245" y="62189"/>
                    <a:pt x="1336295" y="62189"/>
                  </a:cubicBezTo>
                  <a:close/>
                  <a:moveTo>
                    <a:pt x="561350" y="62189"/>
                  </a:moveTo>
                  <a:cubicBezTo>
                    <a:pt x="577381" y="62189"/>
                    <a:pt x="589697" y="67943"/>
                    <a:pt x="598298" y="79439"/>
                  </a:cubicBezTo>
                  <a:cubicBezTo>
                    <a:pt x="606899" y="90926"/>
                    <a:pt x="611204" y="106585"/>
                    <a:pt x="611204" y="126407"/>
                  </a:cubicBezTo>
                  <a:lnTo>
                    <a:pt x="611204" y="131646"/>
                  </a:lnTo>
                  <a:lnTo>
                    <a:pt x="515583" y="131646"/>
                  </a:lnTo>
                  <a:cubicBezTo>
                    <a:pt x="515583" y="149718"/>
                    <a:pt x="519669" y="163849"/>
                    <a:pt x="527841" y="174037"/>
                  </a:cubicBezTo>
                  <a:cubicBezTo>
                    <a:pt x="536014" y="184225"/>
                    <a:pt x="547263" y="189318"/>
                    <a:pt x="561579" y="189318"/>
                  </a:cubicBezTo>
                  <a:cubicBezTo>
                    <a:pt x="576057" y="189318"/>
                    <a:pt x="590182" y="183888"/>
                    <a:pt x="603965" y="173026"/>
                  </a:cubicBezTo>
                  <a:lnTo>
                    <a:pt x="603965" y="185632"/>
                  </a:lnTo>
                  <a:cubicBezTo>
                    <a:pt x="590573" y="195304"/>
                    <a:pt x="575666" y="200140"/>
                    <a:pt x="559245" y="200140"/>
                  </a:cubicBezTo>
                  <a:cubicBezTo>
                    <a:pt x="542586" y="200140"/>
                    <a:pt x="529127" y="194055"/>
                    <a:pt x="518849" y="181885"/>
                  </a:cubicBezTo>
                  <a:cubicBezTo>
                    <a:pt x="508572" y="169716"/>
                    <a:pt x="503438" y="152571"/>
                    <a:pt x="503438" y="130455"/>
                  </a:cubicBezTo>
                  <a:cubicBezTo>
                    <a:pt x="503438" y="111262"/>
                    <a:pt x="508811" y="95089"/>
                    <a:pt x="519555" y="81935"/>
                  </a:cubicBezTo>
                  <a:cubicBezTo>
                    <a:pt x="530289" y="68771"/>
                    <a:pt x="544224" y="62189"/>
                    <a:pt x="561350" y="62189"/>
                  </a:cubicBezTo>
                  <a:close/>
                  <a:moveTo>
                    <a:pt x="453880" y="62189"/>
                  </a:moveTo>
                  <a:cubicBezTo>
                    <a:pt x="463767" y="62189"/>
                    <a:pt x="473301" y="64256"/>
                    <a:pt x="482483" y="68371"/>
                  </a:cubicBezTo>
                  <a:lnTo>
                    <a:pt x="482483" y="81697"/>
                  </a:lnTo>
                  <a:cubicBezTo>
                    <a:pt x="473301" y="75905"/>
                    <a:pt x="463176" y="73010"/>
                    <a:pt x="452127" y="73010"/>
                  </a:cubicBezTo>
                  <a:cubicBezTo>
                    <a:pt x="437030" y="73010"/>
                    <a:pt x="424771" y="78563"/>
                    <a:pt x="415351" y="89660"/>
                  </a:cubicBezTo>
                  <a:cubicBezTo>
                    <a:pt x="405931" y="100766"/>
                    <a:pt x="401225" y="115110"/>
                    <a:pt x="401225" y="132713"/>
                  </a:cubicBezTo>
                  <a:cubicBezTo>
                    <a:pt x="401225" y="149757"/>
                    <a:pt x="405521" y="163453"/>
                    <a:pt x="414122" y="173799"/>
                  </a:cubicBezTo>
                  <a:cubicBezTo>
                    <a:pt x="422723" y="184146"/>
                    <a:pt x="434106" y="189318"/>
                    <a:pt x="448279" y="189318"/>
                  </a:cubicBezTo>
                  <a:cubicBezTo>
                    <a:pt x="461195" y="189318"/>
                    <a:pt x="472444" y="185830"/>
                    <a:pt x="482017" y="178853"/>
                  </a:cubicBezTo>
                  <a:lnTo>
                    <a:pt x="482017" y="191102"/>
                  </a:lnTo>
                  <a:cubicBezTo>
                    <a:pt x="472444" y="197127"/>
                    <a:pt x="461004" y="200140"/>
                    <a:pt x="447689" y="200140"/>
                  </a:cubicBezTo>
                  <a:cubicBezTo>
                    <a:pt x="430182" y="200140"/>
                    <a:pt x="416027" y="193995"/>
                    <a:pt x="405255" y="181707"/>
                  </a:cubicBezTo>
                  <a:cubicBezTo>
                    <a:pt x="394472" y="169419"/>
                    <a:pt x="389081" y="153325"/>
                    <a:pt x="389081" y="133427"/>
                  </a:cubicBezTo>
                  <a:cubicBezTo>
                    <a:pt x="389081" y="112577"/>
                    <a:pt x="395130" y="95489"/>
                    <a:pt x="407236" y="82173"/>
                  </a:cubicBezTo>
                  <a:cubicBezTo>
                    <a:pt x="419342" y="68847"/>
                    <a:pt x="434887" y="62189"/>
                    <a:pt x="453880" y="62189"/>
                  </a:cubicBezTo>
                  <a:close/>
                  <a:moveTo>
                    <a:pt x="84195" y="21280"/>
                  </a:moveTo>
                  <a:cubicBezTo>
                    <a:pt x="63174" y="21280"/>
                    <a:pt x="45877" y="29033"/>
                    <a:pt x="32294" y="44530"/>
                  </a:cubicBezTo>
                  <a:cubicBezTo>
                    <a:pt x="18711" y="60027"/>
                    <a:pt x="11920" y="80306"/>
                    <a:pt x="11920" y="105357"/>
                  </a:cubicBezTo>
                  <a:cubicBezTo>
                    <a:pt x="11920" y="130731"/>
                    <a:pt x="18349" y="150926"/>
                    <a:pt x="31189" y="165950"/>
                  </a:cubicBezTo>
                  <a:cubicBezTo>
                    <a:pt x="44028" y="180974"/>
                    <a:pt x="61192" y="188486"/>
                    <a:pt x="82671" y="188486"/>
                  </a:cubicBezTo>
                  <a:cubicBezTo>
                    <a:pt x="105017" y="188486"/>
                    <a:pt x="122705" y="181053"/>
                    <a:pt x="135735" y="166188"/>
                  </a:cubicBezTo>
                  <a:cubicBezTo>
                    <a:pt x="148775" y="151322"/>
                    <a:pt x="155300" y="130607"/>
                    <a:pt x="155300" y="104052"/>
                  </a:cubicBezTo>
                  <a:cubicBezTo>
                    <a:pt x="155300" y="78049"/>
                    <a:pt x="148937" y="57751"/>
                    <a:pt x="136202" y="43168"/>
                  </a:cubicBezTo>
                  <a:cubicBezTo>
                    <a:pt x="123476" y="28576"/>
                    <a:pt x="106141" y="21280"/>
                    <a:pt x="84195" y="21280"/>
                  </a:cubicBezTo>
                  <a:close/>
                  <a:moveTo>
                    <a:pt x="350857" y="12717"/>
                  </a:moveTo>
                  <a:cubicBezTo>
                    <a:pt x="353429" y="12717"/>
                    <a:pt x="355705" y="13574"/>
                    <a:pt x="357696" y="15279"/>
                  </a:cubicBezTo>
                  <a:cubicBezTo>
                    <a:pt x="359677" y="16984"/>
                    <a:pt x="360668" y="19298"/>
                    <a:pt x="360668" y="22232"/>
                  </a:cubicBezTo>
                  <a:cubicBezTo>
                    <a:pt x="360668" y="25013"/>
                    <a:pt x="359696" y="27366"/>
                    <a:pt x="357753" y="29309"/>
                  </a:cubicBezTo>
                  <a:cubicBezTo>
                    <a:pt x="355801" y="31252"/>
                    <a:pt x="353505" y="32224"/>
                    <a:pt x="350857" y="32224"/>
                  </a:cubicBezTo>
                  <a:cubicBezTo>
                    <a:pt x="348295" y="32224"/>
                    <a:pt x="346057" y="31290"/>
                    <a:pt x="344152" y="29433"/>
                  </a:cubicBezTo>
                  <a:cubicBezTo>
                    <a:pt x="342247" y="27566"/>
                    <a:pt x="341285" y="25166"/>
                    <a:pt x="341285" y="22232"/>
                  </a:cubicBezTo>
                  <a:cubicBezTo>
                    <a:pt x="341285" y="19460"/>
                    <a:pt x="342266" y="17184"/>
                    <a:pt x="344209" y="15393"/>
                  </a:cubicBezTo>
                  <a:cubicBezTo>
                    <a:pt x="346152" y="13612"/>
                    <a:pt x="348371" y="12717"/>
                    <a:pt x="350857" y="12717"/>
                  </a:cubicBezTo>
                  <a:close/>
                  <a:moveTo>
                    <a:pt x="86291" y="9630"/>
                  </a:moveTo>
                  <a:cubicBezTo>
                    <a:pt x="110656" y="9630"/>
                    <a:pt x="130392" y="18127"/>
                    <a:pt x="145489" y="35138"/>
                  </a:cubicBezTo>
                  <a:cubicBezTo>
                    <a:pt x="160586" y="52141"/>
                    <a:pt x="168139" y="74439"/>
                    <a:pt x="168139" y="102032"/>
                  </a:cubicBezTo>
                  <a:cubicBezTo>
                    <a:pt x="168139" y="132474"/>
                    <a:pt x="160414" y="156436"/>
                    <a:pt x="144965" y="173918"/>
                  </a:cubicBezTo>
                  <a:cubicBezTo>
                    <a:pt x="129515" y="191399"/>
                    <a:pt x="108827" y="200140"/>
                    <a:pt x="82910" y="200140"/>
                  </a:cubicBezTo>
                  <a:cubicBezTo>
                    <a:pt x="57382" y="200140"/>
                    <a:pt x="37028" y="191498"/>
                    <a:pt x="21845" y="174215"/>
                  </a:cubicBezTo>
                  <a:cubicBezTo>
                    <a:pt x="6671" y="156932"/>
                    <a:pt x="-920" y="134456"/>
                    <a:pt x="-920" y="106785"/>
                  </a:cubicBezTo>
                  <a:cubicBezTo>
                    <a:pt x="-920" y="77372"/>
                    <a:pt x="6862" y="53826"/>
                    <a:pt x="22436" y="36148"/>
                  </a:cubicBezTo>
                  <a:cubicBezTo>
                    <a:pt x="37999" y="18470"/>
                    <a:pt x="59287" y="9630"/>
                    <a:pt x="86291" y="9630"/>
                  </a:cubicBezTo>
                  <a:close/>
                  <a:moveTo>
                    <a:pt x="316520" y="115"/>
                  </a:moveTo>
                  <a:cubicBezTo>
                    <a:pt x="322044" y="115"/>
                    <a:pt x="326597" y="944"/>
                    <a:pt x="330178" y="2611"/>
                  </a:cubicBezTo>
                  <a:lnTo>
                    <a:pt x="330178" y="14622"/>
                  </a:lnTo>
                  <a:cubicBezTo>
                    <a:pt x="327064" y="12164"/>
                    <a:pt x="322359" y="10935"/>
                    <a:pt x="316053" y="10935"/>
                  </a:cubicBezTo>
                  <a:cubicBezTo>
                    <a:pt x="300175" y="10935"/>
                    <a:pt x="292231" y="21794"/>
                    <a:pt x="292231" y="43520"/>
                  </a:cubicBezTo>
                  <a:lnTo>
                    <a:pt x="292231" y="65399"/>
                  </a:lnTo>
                  <a:lnTo>
                    <a:pt x="326445" y="65399"/>
                  </a:lnTo>
                  <a:lnTo>
                    <a:pt x="326445" y="76220"/>
                  </a:lnTo>
                  <a:lnTo>
                    <a:pt x="292231" y="76220"/>
                  </a:lnTo>
                  <a:lnTo>
                    <a:pt x="292231" y="196929"/>
                  </a:lnTo>
                  <a:lnTo>
                    <a:pt x="280677" y="196929"/>
                  </a:lnTo>
                  <a:lnTo>
                    <a:pt x="280677" y="76220"/>
                  </a:lnTo>
                  <a:lnTo>
                    <a:pt x="257436" y="76220"/>
                  </a:lnTo>
                  <a:lnTo>
                    <a:pt x="257436" y="65399"/>
                  </a:lnTo>
                  <a:lnTo>
                    <a:pt x="280677" y="65399"/>
                  </a:lnTo>
                  <a:lnTo>
                    <a:pt x="280677" y="42568"/>
                  </a:lnTo>
                  <a:cubicBezTo>
                    <a:pt x="280677" y="28700"/>
                    <a:pt x="284096" y="18155"/>
                    <a:pt x="290945" y="10935"/>
                  </a:cubicBezTo>
                  <a:cubicBezTo>
                    <a:pt x="297794" y="3725"/>
                    <a:pt x="306318" y="115"/>
                    <a:pt x="316520" y="115"/>
                  </a:cubicBezTo>
                  <a:close/>
                  <a:moveTo>
                    <a:pt x="245044" y="115"/>
                  </a:moveTo>
                  <a:cubicBezTo>
                    <a:pt x="250569" y="115"/>
                    <a:pt x="255121" y="944"/>
                    <a:pt x="258703" y="2611"/>
                  </a:cubicBezTo>
                  <a:lnTo>
                    <a:pt x="258703" y="14622"/>
                  </a:lnTo>
                  <a:cubicBezTo>
                    <a:pt x="255588" y="12164"/>
                    <a:pt x="250883" y="10935"/>
                    <a:pt x="244577" y="10935"/>
                  </a:cubicBezTo>
                  <a:cubicBezTo>
                    <a:pt x="228699" y="10935"/>
                    <a:pt x="220755" y="21794"/>
                    <a:pt x="220755" y="43520"/>
                  </a:cubicBezTo>
                  <a:lnTo>
                    <a:pt x="220755" y="65399"/>
                  </a:lnTo>
                  <a:lnTo>
                    <a:pt x="254969" y="65399"/>
                  </a:lnTo>
                  <a:lnTo>
                    <a:pt x="254969" y="76220"/>
                  </a:lnTo>
                  <a:lnTo>
                    <a:pt x="220755" y="76220"/>
                  </a:lnTo>
                  <a:lnTo>
                    <a:pt x="220755" y="196929"/>
                  </a:lnTo>
                  <a:lnTo>
                    <a:pt x="209201" y="196929"/>
                  </a:lnTo>
                  <a:lnTo>
                    <a:pt x="209201" y="76220"/>
                  </a:lnTo>
                  <a:lnTo>
                    <a:pt x="185970" y="76220"/>
                  </a:lnTo>
                  <a:lnTo>
                    <a:pt x="185970" y="65399"/>
                  </a:lnTo>
                  <a:lnTo>
                    <a:pt x="209201" y="65399"/>
                  </a:lnTo>
                  <a:lnTo>
                    <a:pt x="209201" y="42568"/>
                  </a:lnTo>
                  <a:cubicBezTo>
                    <a:pt x="209201" y="28700"/>
                    <a:pt x="212621" y="18155"/>
                    <a:pt x="219469" y="10935"/>
                  </a:cubicBezTo>
                  <a:cubicBezTo>
                    <a:pt x="226327" y="3725"/>
                    <a:pt x="234843" y="115"/>
                    <a:pt x="245044" y="11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</p:grpSp>
      <p:sp>
        <p:nvSpPr>
          <p:cNvPr id="8" name="文本框 7">
            <a:extLst>
              <a:ext uri="{FF2B5EF4-FFF2-40B4-BE49-F238E27FC236}">
                <a16:creationId xmlns:a16="http://schemas.microsoft.com/office/drawing/2014/main" id="{12506647-9C46-472D-AC8B-C5114BE3FC27}"/>
              </a:ext>
            </a:extLst>
          </p:cNvPr>
          <p:cNvSpPr txBox="1"/>
          <p:nvPr userDrawn="1"/>
        </p:nvSpPr>
        <p:spPr>
          <a:xfrm>
            <a:off x="10192234" y="6155617"/>
            <a:ext cx="1263166" cy="15388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defPPr>
              <a:defRPr lang="zh-CN"/>
            </a:defPPr>
            <a:lvl1pPr algn="dist">
              <a:defRPr sz="100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defRPr>
            </a:lvl1pPr>
          </a:lstStyle>
          <a:p>
            <a:pPr lvl="0" algn="r"/>
            <a:r>
              <a:rPr lang="en-US" altLang="zh-CN" cap="none" baseline="0" dirty="0">
                <a:latin typeface="+mn-ea"/>
                <a:ea typeface="+mn-ea"/>
              </a:rPr>
              <a:t>www.officeplus.cn</a:t>
            </a:r>
            <a:endParaRPr lang="zh-CN" altLang="en-US" cap="none" baseline="0" dirty="0">
              <a:latin typeface="+mn-ea"/>
              <a:ea typeface="+mn-ea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A8C5A37F-B839-499B-8D73-E68DCCE592B7}"/>
              </a:ext>
            </a:extLst>
          </p:cNvPr>
          <p:cNvSpPr txBox="1"/>
          <p:nvPr userDrawn="1"/>
        </p:nvSpPr>
        <p:spPr>
          <a:xfrm>
            <a:off x="981984" y="362981"/>
            <a:ext cx="1003480" cy="153888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r>
              <a:rPr kumimoji="0" lang="en-US" altLang="zh-CN" sz="1000" b="1" i="0" u="none" strike="noStrike" kern="1200" cap="all" spc="0" normalizeH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ea typeface="OPPOSans B" panose="00020600040101010101" pitchFamily="18" charset="-122"/>
              </a:rPr>
              <a:t>Presentation</a:t>
            </a:r>
            <a:endParaRPr lang="zh-CN" altLang="en-US" sz="1000" b="1" cap="all" dirty="0">
              <a:solidFill>
                <a:schemeClr val="accent1"/>
              </a:solidFill>
              <a:ea typeface="OPPOSans B" panose="00020600040101010101" pitchFamily="18" charset="-122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21B284F9-94A0-45DC-9230-5700CC7CE05F}"/>
              </a:ext>
            </a:extLst>
          </p:cNvPr>
          <p:cNvSpPr txBox="1"/>
          <p:nvPr userDrawn="1"/>
        </p:nvSpPr>
        <p:spPr>
          <a:xfrm>
            <a:off x="723900" y="238125"/>
            <a:ext cx="1261564" cy="153888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r>
              <a:rPr kumimoji="0" lang="en-US" altLang="zh-CN" sz="1000" b="1" i="0" u="none" strike="noStrike" kern="1200" cap="all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ea typeface="OPPOSans B" panose="00020600040101010101" pitchFamily="18" charset="-122"/>
                <a:cs typeface="+mn-cs"/>
              </a:rPr>
              <a:t>Academic report</a:t>
            </a:r>
            <a:endParaRPr lang="zh-CN" altLang="en-US" sz="1000" b="1" cap="all" dirty="0">
              <a:solidFill>
                <a:schemeClr val="tx1">
                  <a:lumMod val="85000"/>
                  <a:lumOff val="15000"/>
                </a:schemeClr>
              </a:solidFill>
              <a:ea typeface="OPPOSans B" panose="00020600040101010101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5850929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_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56215C92-14B0-4719-BFA3-890E32AFD457}"/>
              </a:ext>
            </a:extLst>
          </p:cNvPr>
          <p:cNvGrpSpPr/>
          <p:nvPr userDrawn="1"/>
        </p:nvGrpSpPr>
        <p:grpSpPr>
          <a:xfrm>
            <a:off x="9798584" y="266700"/>
            <a:ext cx="1661579" cy="222249"/>
            <a:chOff x="8759825" y="266700"/>
            <a:chExt cx="1495425" cy="200025"/>
          </a:xfrm>
          <a:solidFill>
            <a:srgbClr val="404040"/>
          </a:solidFill>
        </p:grpSpPr>
        <p:sp>
          <p:nvSpPr>
            <p:cNvPr id="3" name="任意多边形: 形状 2">
              <a:extLst>
                <a:ext uri="{FF2B5EF4-FFF2-40B4-BE49-F238E27FC236}">
                  <a16:creationId xmlns:a16="http://schemas.microsoft.com/office/drawing/2014/main" id="{1F233DA4-ED76-4984-B414-AC7AFEC6D66B}"/>
                </a:ext>
              </a:extLst>
            </p:cNvPr>
            <p:cNvSpPr/>
            <p:nvPr/>
          </p:nvSpPr>
          <p:spPr>
            <a:xfrm>
              <a:off x="9836150" y="276225"/>
              <a:ext cx="114300" cy="190500"/>
            </a:xfrm>
            <a:custGeom>
              <a:avLst/>
              <a:gdLst>
                <a:gd name="connsiteX0" fmla="*/ 64803 w 114300"/>
                <a:gd name="connsiteY0" fmla="*/ 115 h 190500"/>
                <a:gd name="connsiteX1" fmla="*/ 105475 w 114300"/>
                <a:gd name="connsiteY1" fmla="*/ 6782 h 190500"/>
                <a:gd name="connsiteX2" fmla="*/ 105475 w 114300"/>
                <a:gd name="connsiteY2" fmla="*/ 32719 h 190500"/>
                <a:gd name="connsiteX3" fmla="*/ 62992 w 114300"/>
                <a:gd name="connsiteY3" fmla="*/ 21175 h 190500"/>
                <a:gd name="connsiteX4" fmla="*/ 35180 w 114300"/>
                <a:gd name="connsiteY4" fmla="*/ 28252 h 190500"/>
                <a:gd name="connsiteX5" fmla="*/ 24417 w 114300"/>
                <a:gd name="connsiteY5" fmla="*/ 47950 h 190500"/>
                <a:gd name="connsiteX6" fmla="*/ 31845 w 114300"/>
                <a:gd name="connsiteY6" fmla="*/ 66152 h 190500"/>
                <a:gd name="connsiteX7" fmla="*/ 64135 w 114300"/>
                <a:gd name="connsiteY7" fmla="*/ 85307 h 190500"/>
                <a:gd name="connsiteX8" fmla="*/ 102426 w 114300"/>
                <a:gd name="connsiteY8" fmla="*/ 111253 h 190500"/>
                <a:gd name="connsiteX9" fmla="*/ 113380 w 114300"/>
                <a:gd name="connsiteY9" fmla="*/ 140402 h 190500"/>
                <a:gd name="connsiteX10" fmla="*/ 95568 w 114300"/>
                <a:gd name="connsiteY10" fmla="*/ 177646 h 190500"/>
                <a:gd name="connsiteX11" fmla="*/ 46228 w 114300"/>
                <a:gd name="connsiteY11" fmla="*/ 190615 h 190500"/>
                <a:gd name="connsiteX12" fmla="*/ 20511 w 114300"/>
                <a:gd name="connsiteY12" fmla="*/ 187580 h 190500"/>
                <a:gd name="connsiteX13" fmla="*/ -920 w 114300"/>
                <a:gd name="connsiteY13" fmla="*/ 180025 h 190500"/>
                <a:gd name="connsiteX14" fmla="*/ -920 w 114300"/>
                <a:gd name="connsiteY14" fmla="*/ 152896 h 190500"/>
                <a:gd name="connsiteX15" fmla="*/ 21940 w 114300"/>
                <a:gd name="connsiteY15" fmla="*/ 165033 h 190500"/>
                <a:gd name="connsiteX16" fmla="*/ 48991 w 114300"/>
                <a:gd name="connsiteY16" fmla="*/ 169792 h 190500"/>
                <a:gd name="connsiteX17" fmla="*/ 88139 w 114300"/>
                <a:gd name="connsiteY17" fmla="*/ 142187 h 190500"/>
                <a:gd name="connsiteX18" fmla="*/ 83948 w 114300"/>
                <a:gd name="connsiteY18" fmla="*/ 128264 h 190500"/>
                <a:gd name="connsiteX19" fmla="*/ 72422 w 114300"/>
                <a:gd name="connsiteY19" fmla="*/ 117320 h 190500"/>
                <a:gd name="connsiteX20" fmla="*/ 44990 w 114300"/>
                <a:gd name="connsiteY20" fmla="*/ 102680 h 190500"/>
                <a:gd name="connsiteX21" fmla="*/ 8128 w 114300"/>
                <a:gd name="connsiteY21" fmla="*/ 77039 h 190500"/>
                <a:gd name="connsiteX22" fmla="*/ -825 w 114300"/>
                <a:gd name="connsiteY22" fmla="*/ 49969 h 190500"/>
                <a:gd name="connsiteX23" fmla="*/ 17844 w 114300"/>
                <a:gd name="connsiteY23" fmla="*/ 13564 h 190500"/>
                <a:gd name="connsiteX24" fmla="*/ 64803 w 114300"/>
                <a:gd name="connsiteY24" fmla="*/ 115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14300" h="190500">
                  <a:moveTo>
                    <a:pt x="64803" y="115"/>
                  </a:moveTo>
                  <a:cubicBezTo>
                    <a:pt x="83281" y="115"/>
                    <a:pt x="96807" y="2334"/>
                    <a:pt x="105475" y="6782"/>
                  </a:cubicBezTo>
                  <a:lnTo>
                    <a:pt x="105475" y="32719"/>
                  </a:lnTo>
                  <a:cubicBezTo>
                    <a:pt x="94235" y="25023"/>
                    <a:pt x="80043" y="21175"/>
                    <a:pt x="62992" y="21175"/>
                  </a:cubicBezTo>
                  <a:cubicBezTo>
                    <a:pt x="51563" y="21175"/>
                    <a:pt x="42324" y="23537"/>
                    <a:pt x="35180" y="28252"/>
                  </a:cubicBezTo>
                  <a:cubicBezTo>
                    <a:pt x="28036" y="32976"/>
                    <a:pt x="24417" y="39539"/>
                    <a:pt x="24417" y="47950"/>
                  </a:cubicBezTo>
                  <a:cubicBezTo>
                    <a:pt x="24417" y="55408"/>
                    <a:pt x="26893" y="61475"/>
                    <a:pt x="31845" y="66152"/>
                  </a:cubicBezTo>
                  <a:cubicBezTo>
                    <a:pt x="36799" y="70838"/>
                    <a:pt x="47562" y="77220"/>
                    <a:pt x="64135" y="85307"/>
                  </a:cubicBezTo>
                  <a:cubicBezTo>
                    <a:pt x="82424" y="93955"/>
                    <a:pt x="95187" y="102604"/>
                    <a:pt x="102426" y="111253"/>
                  </a:cubicBezTo>
                  <a:cubicBezTo>
                    <a:pt x="109760" y="119892"/>
                    <a:pt x="113380" y="129617"/>
                    <a:pt x="113380" y="140402"/>
                  </a:cubicBezTo>
                  <a:cubicBezTo>
                    <a:pt x="113380" y="156584"/>
                    <a:pt x="107475" y="168999"/>
                    <a:pt x="95568" y="177646"/>
                  </a:cubicBezTo>
                  <a:cubicBezTo>
                    <a:pt x="83757" y="186292"/>
                    <a:pt x="67279" y="190615"/>
                    <a:pt x="46228" y="190615"/>
                  </a:cubicBezTo>
                  <a:cubicBezTo>
                    <a:pt x="38895" y="190615"/>
                    <a:pt x="30322" y="189603"/>
                    <a:pt x="20511" y="187580"/>
                  </a:cubicBezTo>
                  <a:cubicBezTo>
                    <a:pt x="10700" y="185558"/>
                    <a:pt x="3556" y="183040"/>
                    <a:pt x="-920" y="180025"/>
                  </a:cubicBezTo>
                  <a:lnTo>
                    <a:pt x="-920" y="152896"/>
                  </a:lnTo>
                  <a:cubicBezTo>
                    <a:pt x="4795" y="157814"/>
                    <a:pt x="12415" y="161859"/>
                    <a:pt x="21940" y="165033"/>
                  </a:cubicBezTo>
                  <a:cubicBezTo>
                    <a:pt x="31465" y="168206"/>
                    <a:pt x="40418" y="169792"/>
                    <a:pt x="48991" y="169792"/>
                  </a:cubicBezTo>
                  <a:cubicBezTo>
                    <a:pt x="75089" y="169792"/>
                    <a:pt x="88139" y="160590"/>
                    <a:pt x="88139" y="142187"/>
                  </a:cubicBezTo>
                  <a:cubicBezTo>
                    <a:pt x="88139" y="137030"/>
                    <a:pt x="86805" y="132389"/>
                    <a:pt x="83948" y="128264"/>
                  </a:cubicBezTo>
                  <a:cubicBezTo>
                    <a:pt x="81185" y="124140"/>
                    <a:pt x="77280" y="120492"/>
                    <a:pt x="72422" y="117320"/>
                  </a:cubicBezTo>
                  <a:cubicBezTo>
                    <a:pt x="67564" y="114148"/>
                    <a:pt x="58421" y="109262"/>
                    <a:pt x="44990" y="102680"/>
                  </a:cubicBezTo>
                  <a:cubicBezTo>
                    <a:pt x="26321" y="93479"/>
                    <a:pt x="14034" y="84935"/>
                    <a:pt x="8128" y="77039"/>
                  </a:cubicBezTo>
                  <a:cubicBezTo>
                    <a:pt x="2127" y="69152"/>
                    <a:pt x="-825" y="60123"/>
                    <a:pt x="-825" y="49969"/>
                  </a:cubicBezTo>
                  <a:cubicBezTo>
                    <a:pt x="-825" y="34662"/>
                    <a:pt x="5367" y="22527"/>
                    <a:pt x="17844" y="13564"/>
                  </a:cubicBezTo>
                  <a:cubicBezTo>
                    <a:pt x="30227" y="4601"/>
                    <a:pt x="45848" y="115"/>
                    <a:pt x="64803" y="11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4" name="任意多边形: 形状 3">
              <a:extLst>
                <a:ext uri="{FF2B5EF4-FFF2-40B4-BE49-F238E27FC236}">
                  <a16:creationId xmlns:a16="http://schemas.microsoft.com/office/drawing/2014/main" id="{F8732F87-50A1-47AD-90B5-461F3B263850}"/>
                </a:ext>
              </a:extLst>
            </p:cNvPr>
            <p:cNvSpPr/>
            <p:nvPr/>
          </p:nvSpPr>
          <p:spPr>
            <a:xfrm>
              <a:off x="9407525" y="276225"/>
              <a:ext cx="114300" cy="180975"/>
            </a:xfrm>
            <a:custGeom>
              <a:avLst/>
              <a:gdLst>
                <a:gd name="connsiteX0" fmla="*/ -920 w 114300"/>
                <a:gd name="connsiteY0" fmla="*/ 115 h 180975"/>
                <a:gd name="connsiteX1" fmla="*/ 51039 w 114300"/>
                <a:gd name="connsiteY1" fmla="*/ 115 h 180975"/>
                <a:gd name="connsiteX2" fmla="*/ 97026 w 114300"/>
                <a:gd name="connsiteY2" fmla="*/ 14250 h 180975"/>
                <a:gd name="connsiteX3" fmla="*/ 113380 w 114300"/>
                <a:gd name="connsiteY3" fmla="*/ 54674 h 180975"/>
                <a:gd name="connsiteX4" fmla="*/ 94254 w 114300"/>
                <a:gd name="connsiteY4" fmla="*/ 97842 h 180975"/>
                <a:gd name="connsiteX5" fmla="*/ 46429 w 114300"/>
                <a:gd name="connsiteY5" fmla="*/ 113443 h 180975"/>
                <a:gd name="connsiteX6" fmla="*/ 22693 w 114300"/>
                <a:gd name="connsiteY6" fmla="*/ 113443 h 180975"/>
                <a:gd name="connsiteX7" fmla="*/ 22693 w 114300"/>
                <a:gd name="connsiteY7" fmla="*/ 181090 h 180975"/>
                <a:gd name="connsiteX8" fmla="*/ -920 w 114300"/>
                <a:gd name="connsiteY8" fmla="*/ 181090 h 180975"/>
                <a:gd name="connsiteX9" fmla="*/ -920 w 114300"/>
                <a:gd name="connsiteY9" fmla="*/ 115 h 180975"/>
                <a:gd name="connsiteX10" fmla="*/ 22693 w 114300"/>
                <a:gd name="connsiteY10" fmla="*/ 20679 h 180975"/>
                <a:gd name="connsiteX11" fmla="*/ 22693 w 114300"/>
                <a:gd name="connsiteY11" fmla="*/ 92879 h 180975"/>
                <a:gd name="connsiteX12" fmla="*/ 44543 w 114300"/>
                <a:gd name="connsiteY12" fmla="*/ 92879 h 180975"/>
                <a:gd name="connsiteX13" fmla="*/ 77366 w 114300"/>
                <a:gd name="connsiteY13" fmla="*/ 83240 h 180975"/>
                <a:gd name="connsiteX14" fmla="*/ 88586 w 114300"/>
                <a:gd name="connsiteY14" fmla="*/ 55608 h 180975"/>
                <a:gd name="connsiteX15" fmla="*/ 46781 w 114300"/>
                <a:gd name="connsiteY15" fmla="*/ 20679 h 180975"/>
                <a:gd name="connsiteX16" fmla="*/ 22693 w 114300"/>
                <a:gd name="connsiteY16" fmla="*/ 20679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14300" h="180975">
                  <a:moveTo>
                    <a:pt x="-920" y="115"/>
                  </a:moveTo>
                  <a:lnTo>
                    <a:pt x="51039" y="115"/>
                  </a:lnTo>
                  <a:cubicBezTo>
                    <a:pt x="70794" y="115"/>
                    <a:pt x="86119" y="4830"/>
                    <a:pt x="97026" y="14250"/>
                  </a:cubicBezTo>
                  <a:cubicBezTo>
                    <a:pt x="107931" y="23680"/>
                    <a:pt x="113380" y="37148"/>
                    <a:pt x="113380" y="54674"/>
                  </a:cubicBezTo>
                  <a:cubicBezTo>
                    <a:pt x="113380" y="72438"/>
                    <a:pt x="107008" y="86821"/>
                    <a:pt x="94254" y="97842"/>
                  </a:cubicBezTo>
                  <a:cubicBezTo>
                    <a:pt x="81500" y="108871"/>
                    <a:pt x="65555" y="114063"/>
                    <a:pt x="46429" y="113443"/>
                  </a:cubicBezTo>
                  <a:lnTo>
                    <a:pt x="22693" y="113443"/>
                  </a:lnTo>
                  <a:lnTo>
                    <a:pt x="22693" y="181090"/>
                  </a:lnTo>
                  <a:lnTo>
                    <a:pt x="-920" y="181090"/>
                  </a:lnTo>
                  <a:lnTo>
                    <a:pt x="-920" y="115"/>
                  </a:lnTo>
                  <a:close/>
                  <a:moveTo>
                    <a:pt x="22693" y="20679"/>
                  </a:moveTo>
                  <a:lnTo>
                    <a:pt x="22693" y="92879"/>
                  </a:lnTo>
                  <a:lnTo>
                    <a:pt x="44543" y="92879"/>
                  </a:lnTo>
                  <a:cubicBezTo>
                    <a:pt x="58944" y="92879"/>
                    <a:pt x="69889" y="89669"/>
                    <a:pt x="77366" y="83240"/>
                  </a:cubicBezTo>
                  <a:cubicBezTo>
                    <a:pt x="84843" y="76820"/>
                    <a:pt x="88586" y="67609"/>
                    <a:pt x="88586" y="55608"/>
                  </a:cubicBezTo>
                  <a:cubicBezTo>
                    <a:pt x="88586" y="32319"/>
                    <a:pt x="74652" y="20679"/>
                    <a:pt x="46781" y="20679"/>
                  </a:cubicBezTo>
                  <a:lnTo>
                    <a:pt x="22693" y="2067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5" name="任意多边形: 形状 4">
              <a:extLst>
                <a:ext uri="{FF2B5EF4-FFF2-40B4-BE49-F238E27FC236}">
                  <a16:creationId xmlns:a16="http://schemas.microsoft.com/office/drawing/2014/main" id="{87604B69-459E-4CA6-B47B-CD6601FFCBCC}"/>
                </a:ext>
              </a:extLst>
            </p:cNvPr>
            <p:cNvSpPr/>
            <p:nvPr/>
          </p:nvSpPr>
          <p:spPr>
            <a:xfrm>
              <a:off x="9550400" y="276225"/>
              <a:ext cx="95250" cy="180975"/>
            </a:xfrm>
            <a:custGeom>
              <a:avLst/>
              <a:gdLst>
                <a:gd name="connsiteX0" fmla="*/ -920 w 95250"/>
                <a:gd name="connsiteY0" fmla="*/ 115 h 180975"/>
                <a:gd name="connsiteX1" fmla="*/ 22416 w 95250"/>
                <a:gd name="connsiteY1" fmla="*/ 115 h 180975"/>
                <a:gd name="connsiteX2" fmla="*/ 22416 w 95250"/>
                <a:gd name="connsiteY2" fmla="*/ 160410 h 180975"/>
                <a:gd name="connsiteX3" fmla="*/ 94330 w 95250"/>
                <a:gd name="connsiteY3" fmla="*/ 160410 h 180975"/>
                <a:gd name="connsiteX4" fmla="*/ 94330 w 95250"/>
                <a:gd name="connsiteY4" fmla="*/ 181090 h 180975"/>
                <a:gd name="connsiteX5" fmla="*/ -920 w 95250"/>
                <a:gd name="connsiteY5" fmla="*/ 181090 h 180975"/>
                <a:gd name="connsiteX6" fmla="*/ -920 w 95250"/>
                <a:gd name="connsiteY6" fmla="*/ 115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5250" h="180975">
                  <a:moveTo>
                    <a:pt x="-920" y="115"/>
                  </a:moveTo>
                  <a:lnTo>
                    <a:pt x="22416" y="115"/>
                  </a:lnTo>
                  <a:lnTo>
                    <a:pt x="22416" y="160410"/>
                  </a:lnTo>
                  <a:lnTo>
                    <a:pt x="94330" y="160410"/>
                  </a:lnTo>
                  <a:lnTo>
                    <a:pt x="94330" y="181090"/>
                  </a:lnTo>
                  <a:lnTo>
                    <a:pt x="-920" y="181090"/>
                  </a:lnTo>
                  <a:lnTo>
                    <a:pt x="-920" y="11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6" name="任意多边形: 形状 5">
              <a:extLst>
                <a:ext uri="{FF2B5EF4-FFF2-40B4-BE49-F238E27FC236}">
                  <a16:creationId xmlns:a16="http://schemas.microsoft.com/office/drawing/2014/main" id="{99DE0B77-A71A-4ABA-A8BE-F6FEDA35F71E}"/>
                </a:ext>
              </a:extLst>
            </p:cNvPr>
            <p:cNvSpPr/>
            <p:nvPr/>
          </p:nvSpPr>
          <p:spPr>
            <a:xfrm>
              <a:off x="9664700" y="276225"/>
              <a:ext cx="142875" cy="190500"/>
            </a:xfrm>
            <a:custGeom>
              <a:avLst/>
              <a:gdLst>
                <a:gd name="connsiteX0" fmla="*/ -920 w 142875"/>
                <a:gd name="connsiteY0" fmla="*/ 115 h 190500"/>
                <a:gd name="connsiteX1" fmla="*/ 23559 w 142875"/>
                <a:gd name="connsiteY1" fmla="*/ 115 h 190500"/>
                <a:gd name="connsiteX2" fmla="*/ 23559 w 142875"/>
                <a:gd name="connsiteY2" fmla="*/ 112843 h 190500"/>
                <a:gd name="connsiteX3" fmla="*/ 71280 w 142875"/>
                <a:gd name="connsiteY3" fmla="*/ 169086 h 190500"/>
                <a:gd name="connsiteX4" fmla="*/ 117476 w 142875"/>
                <a:gd name="connsiteY4" fmla="*/ 114653 h 190500"/>
                <a:gd name="connsiteX5" fmla="*/ 117476 w 142875"/>
                <a:gd name="connsiteY5" fmla="*/ 115 h 190500"/>
                <a:gd name="connsiteX6" fmla="*/ 141955 w 142875"/>
                <a:gd name="connsiteY6" fmla="*/ 115 h 190500"/>
                <a:gd name="connsiteX7" fmla="*/ 141955 w 142875"/>
                <a:gd name="connsiteY7" fmla="*/ 111148 h 190500"/>
                <a:gd name="connsiteX8" fmla="*/ 68994 w 142875"/>
                <a:gd name="connsiteY8" fmla="*/ 190615 h 190500"/>
                <a:gd name="connsiteX9" fmla="*/ -920 w 142875"/>
                <a:gd name="connsiteY9" fmla="*/ 113929 h 190500"/>
                <a:gd name="connsiteX10" fmla="*/ -920 w 142875"/>
                <a:gd name="connsiteY10" fmla="*/ 115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42875" h="190500">
                  <a:moveTo>
                    <a:pt x="-920" y="115"/>
                  </a:moveTo>
                  <a:lnTo>
                    <a:pt x="23559" y="115"/>
                  </a:lnTo>
                  <a:lnTo>
                    <a:pt x="23559" y="112843"/>
                  </a:lnTo>
                  <a:cubicBezTo>
                    <a:pt x="23559" y="150338"/>
                    <a:pt x="39466" y="169086"/>
                    <a:pt x="71280" y="169086"/>
                  </a:cubicBezTo>
                  <a:cubicBezTo>
                    <a:pt x="102046" y="169086"/>
                    <a:pt x="117476" y="150942"/>
                    <a:pt x="117476" y="114653"/>
                  </a:cubicBezTo>
                  <a:lnTo>
                    <a:pt x="117476" y="115"/>
                  </a:lnTo>
                  <a:lnTo>
                    <a:pt x="141955" y="115"/>
                  </a:lnTo>
                  <a:lnTo>
                    <a:pt x="141955" y="111148"/>
                  </a:lnTo>
                  <a:cubicBezTo>
                    <a:pt x="141955" y="164126"/>
                    <a:pt x="117666" y="190615"/>
                    <a:pt x="68994" y="190615"/>
                  </a:cubicBezTo>
                  <a:cubicBezTo>
                    <a:pt x="22416" y="190615"/>
                    <a:pt x="-920" y="165054"/>
                    <a:pt x="-920" y="113929"/>
                  </a:cubicBezTo>
                  <a:lnTo>
                    <a:pt x="-920" y="11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7" name="任意多边形: 形状 6">
              <a:extLst>
                <a:ext uri="{FF2B5EF4-FFF2-40B4-BE49-F238E27FC236}">
                  <a16:creationId xmlns:a16="http://schemas.microsoft.com/office/drawing/2014/main" id="{3916659A-9C99-41DC-9AC2-2DAC435FF7E9}"/>
                </a:ext>
              </a:extLst>
            </p:cNvPr>
            <p:cNvSpPr/>
            <p:nvPr/>
          </p:nvSpPr>
          <p:spPr>
            <a:xfrm>
              <a:off x="8759825" y="266700"/>
              <a:ext cx="1495425" cy="200025"/>
            </a:xfrm>
            <a:custGeom>
              <a:avLst/>
              <a:gdLst>
                <a:gd name="connsiteX0" fmla="*/ 1231520 w 1495425"/>
                <a:gd name="connsiteY0" fmla="*/ 178615 h 200025"/>
                <a:gd name="connsiteX1" fmla="*/ 1238950 w 1495425"/>
                <a:gd name="connsiteY1" fmla="*/ 181469 h 200025"/>
                <a:gd name="connsiteX2" fmla="*/ 1241902 w 1495425"/>
                <a:gd name="connsiteY2" fmla="*/ 188842 h 200025"/>
                <a:gd name="connsiteX3" fmla="*/ 1238950 w 1495425"/>
                <a:gd name="connsiteY3" fmla="*/ 196216 h 200025"/>
                <a:gd name="connsiteX4" fmla="*/ 1231520 w 1495425"/>
                <a:gd name="connsiteY4" fmla="*/ 199188 h 200025"/>
                <a:gd name="connsiteX5" fmla="*/ 1224376 w 1495425"/>
                <a:gd name="connsiteY5" fmla="*/ 196216 h 200025"/>
                <a:gd name="connsiteX6" fmla="*/ 1221518 w 1495425"/>
                <a:gd name="connsiteY6" fmla="*/ 188842 h 200025"/>
                <a:gd name="connsiteX7" fmla="*/ 1224376 w 1495425"/>
                <a:gd name="connsiteY7" fmla="*/ 181469 h 200025"/>
                <a:gd name="connsiteX8" fmla="*/ 1231520 w 1495425"/>
                <a:gd name="connsiteY8" fmla="*/ 178615 h 200025"/>
                <a:gd name="connsiteX9" fmla="*/ 560884 w 1495425"/>
                <a:gd name="connsiteY9" fmla="*/ 73010 h 200025"/>
                <a:gd name="connsiteX10" fmla="*/ 530756 w 1495425"/>
                <a:gd name="connsiteY10" fmla="*/ 85383 h 200025"/>
                <a:gd name="connsiteX11" fmla="*/ 516050 w 1495425"/>
                <a:gd name="connsiteY11" fmla="*/ 120940 h 200025"/>
                <a:gd name="connsiteX12" fmla="*/ 599060 w 1495425"/>
                <a:gd name="connsiteY12" fmla="*/ 120940 h 200025"/>
                <a:gd name="connsiteX13" fmla="*/ 588316 w 1495425"/>
                <a:gd name="connsiteY13" fmla="*/ 85564 h 200025"/>
                <a:gd name="connsiteX14" fmla="*/ 560884 w 1495425"/>
                <a:gd name="connsiteY14" fmla="*/ 73010 h 200025"/>
                <a:gd name="connsiteX15" fmla="*/ 345142 w 1495425"/>
                <a:gd name="connsiteY15" fmla="*/ 65399 h 200025"/>
                <a:gd name="connsiteX16" fmla="*/ 356696 w 1495425"/>
                <a:gd name="connsiteY16" fmla="*/ 65399 h 200025"/>
                <a:gd name="connsiteX17" fmla="*/ 356696 w 1495425"/>
                <a:gd name="connsiteY17" fmla="*/ 196929 h 200025"/>
                <a:gd name="connsiteX18" fmla="*/ 345142 w 1495425"/>
                <a:gd name="connsiteY18" fmla="*/ 196929 h 200025"/>
                <a:gd name="connsiteX19" fmla="*/ 1451452 w 1495425"/>
                <a:gd name="connsiteY19" fmla="*/ 62189 h 200025"/>
                <a:gd name="connsiteX20" fmla="*/ 1483456 w 1495425"/>
                <a:gd name="connsiteY20" fmla="*/ 76401 h 200025"/>
                <a:gd name="connsiteX21" fmla="*/ 1494505 w 1495425"/>
                <a:gd name="connsiteY21" fmla="*/ 116892 h 200025"/>
                <a:gd name="connsiteX22" fmla="*/ 1494505 w 1495425"/>
                <a:gd name="connsiteY22" fmla="*/ 196929 h 200025"/>
                <a:gd name="connsiteX23" fmla="*/ 1482980 w 1495425"/>
                <a:gd name="connsiteY23" fmla="*/ 196929 h 200025"/>
                <a:gd name="connsiteX24" fmla="*/ 1482980 w 1495425"/>
                <a:gd name="connsiteY24" fmla="*/ 120340 h 200025"/>
                <a:gd name="connsiteX25" fmla="*/ 1449452 w 1495425"/>
                <a:gd name="connsiteY25" fmla="*/ 73010 h 200025"/>
                <a:gd name="connsiteX26" fmla="*/ 1418686 w 1495425"/>
                <a:gd name="connsiteY26" fmla="*/ 86926 h 200025"/>
                <a:gd name="connsiteX27" fmla="*/ 1406685 w 1495425"/>
                <a:gd name="connsiteY27" fmla="*/ 121416 h 200025"/>
                <a:gd name="connsiteX28" fmla="*/ 1406685 w 1495425"/>
                <a:gd name="connsiteY28" fmla="*/ 196929 h 200025"/>
                <a:gd name="connsiteX29" fmla="*/ 1395159 w 1495425"/>
                <a:gd name="connsiteY29" fmla="*/ 196929 h 200025"/>
                <a:gd name="connsiteX30" fmla="*/ 1395159 w 1495425"/>
                <a:gd name="connsiteY30" fmla="*/ 65399 h 200025"/>
                <a:gd name="connsiteX31" fmla="*/ 1406685 w 1495425"/>
                <a:gd name="connsiteY31" fmla="*/ 65399 h 200025"/>
                <a:gd name="connsiteX32" fmla="*/ 1406685 w 1495425"/>
                <a:gd name="connsiteY32" fmla="*/ 89307 h 200025"/>
                <a:gd name="connsiteX33" fmla="*/ 1407256 w 1495425"/>
                <a:gd name="connsiteY33" fmla="*/ 89307 h 200025"/>
                <a:gd name="connsiteX34" fmla="*/ 1451452 w 1495425"/>
                <a:gd name="connsiteY34" fmla="*/ 62189 h 200025"/>
                <a:gd name="connsiteX35" fmla="*/ 1336295 w 1495425"/>
                <a:gd name="connsiteY35" fmla="*/ 62189 h 200025"/>
                <a:gd name="connsiteX36" fmla="*/ 1364870 w 1495425"/>
                <a:gd name="connsiteY36" fmla="*/ 68371 h 200025"/>
                <a:gd name="connsiteX37" fmla="*/ 1364870 w 1495425"/>
                <a:gd name="connsiteY37" fmla="*/ 81697 h 200025"/>
                <a:gd name="connsiteX38" fmla="*/ 1334485 w 1495425"/>
                <a:gd name="connsiteY38" fmla="*/ 73010 h 200025"/>
                <a:gd name="connsiteX39" fmla="*/ 1297718 w 1495425"/>
                <a:gd name="connsiteY39" fmla="*/ 89660 h 200025"/>
                <a:gd name="connsiteX40" fmla="*/ 1283621 w 1495425"/>
                <a:gd name="connsiteY40" fmla="*/ 132713 h 200025"/>
                <a:gd name="connsiteX41" fmla="*/ 1296480 w 1495425"/>
                <a:gd name="connsiteY41" fmla="*/ 173799 h 200025"/>
                <a:gd name="connsiteX42" fmla="*/ 1330676 w 1495425"/>
                <a:gd name="connsiteY42" fmla="*/ 189318 h 200025"/>
                <a:gd name="connsiteX43" fmla="*/ 1364393 w 1495425"/>
                <a:gd name="connsiteY43" fmla="*/ 178853 h 200025"/>
                <a:gd name="connsiteX44" fmla="*/ 1364393 w 1495425"/>
                <a:gd name="connsiteY44" fmla="*/ 191102 h 200025"/>
                <a:gd name="connsiteX45" fmla="*/ 1330103 w 1495425"/>
                <a:gd name="connsiteY45" fmla="*/ 200140 h 200025"/>
                <a:gd name="connsiteX46" fmla="*/ 1287622 w 1495425"/>
                <a:gd name="connsiteY46" fmla="*/ 181707 h 200025"/>
                <a:gd name="connsiteX47" fmla="*/ 1271429 w 1495425"/>
                <a:gd name="connsiteY47" fmla="*/ 133427 h 200025"/>
                <a:gd name="connsiteX48" fmla="*/ 1289622 w 1495425"/>
                <a:gd name="connsiteY48" fmla="*/ 82173 h 200025"/>
                <a:gd name="connsiteX49" fmla="*/ 1336295 w 1495425"/>
                <a:gd name="connsiteY49" fmla="*/ 62189 h 200025"/>
                <a:gd name="connsiteX50" fmla="*/ 561350 w 1495425"/>
                <a:gd name="connsiteY50" fmla="*/ 62189 h 200025"/>
                <a:gd name="connsiteX51" fmla="*/ 598298 w 1495425"/>
                <a:gd name="connsiteY51" fmla="*/ 79439 h 200025"/>
                <a:gd name="connsiteX52" fmla="*/ 611204 w 1495425"/>
                <a:gd name="connsiteY52" fmla="*/ 126407 h 200025"/>
                <a:gd name="connsiteX53" fmla="*/ 611204 w 1495425"/>
                <a:gd name="connsiteY53" fmla="*/ 131646 h 200025"/>
                <a:gd name="connsiteX54" fmla="*/ 515583 w 1495425"/>
                <a:gd name="connsiteY54" fmla="*/ 131646 h 200025"/>
                <a:gd name="connsiteX55" fmla="*/ 527841 w 1495425"/>
                <a:gd name="connsiteY55" fmla="*/ 174037 h 200025"/>
                <a:gd name="connsiteX56" fmla="*/ 561579 w 1495425"/>
                <a:gd name="connsiteY56" fmla="*/ 189318 h 200025"/>
                <a:gd name="connsiteX57" fmla="*/ 603965 w 1495425"/>
                <a:gd name="connsiteY57" fmla="*/ 173026 h 200025"/>
                <a:gd name="connsiteX58" fmla="*/ 603965 w 1495425"/>
                <a:gd name="connsiteY58" fmla="*/ 185632 h 200025"/>
                <a:gd name="connsiteX59" fmla="*/ 559245 w 1495425"/>
                <a:gd name="connsiteY59" fmla="*/ 200140 h 200025"/>
                <a:gd name="connsiteX60" fmla="*/ 518849 w 1495425"/>
                <a:gd name="connsiteY60" fmla="*/ 181885 h 200025"/>
                <a:gd name="connsiteX61" fmla="*/ 503438 w 1495425"/>
                <a:gd name="connsiteY61" fmla="*/ 130455 h 200025"/>
                <a:gd name="connsiteX62" fmla="*/ 519555 w 1495425"/>
                <a:gd name="connsiteY62" fmla="*/ 81935 h 200025"/>
                <a:gd name="connsiteX63" fmla="*/ 561350 w 1495425"/>
                <a:gd name="connsiteY63" fmla="*/ 62189 h 200025"/>
                <a:gd name="connsiteX64" fmla="*/ 453880 w 1495425"/>
                <a:gd name="connsiteY64" fmla="*/ 62189 h 200025"/>
                <a:gd name="connsiteX65" fmla="*/ 482483 w 1495425"/>
                <a:gd name="connsiteY65" fmla="*/ 68371 h 200025"/>
                <a:gd name="connsiteX66" fmla="*/ 482483 w 1495425"/>
                <a:gd name="connsiteY66" fmla="*/ 81697 h 200025"/>
                <a:gd name="connsiteX67" fmla="*/ 452127 w 1495425"/>
                <a:gd name="connsiteY67" fmla="*/ 73010 h 200025"/>
                <a:gd name="connsiteX68" fmla="*/ 415351 w 1495425"/>
                <a:gd name="connsiteY68" fmla="*/ 89660 h 200025"/>
                <a:gd name="connsiteX69" fmla="*/ 401225 w 1495425"/>
                <a:gd name="connsiteY69" fmla="*/ 132713 h 200025"/>
                <a:gd name="connsiteX70" fmla="*/ 414122 w 1495425"/>
                <a:gd name="connsiteY70" fmla="*/ 173799 h 200025"/>
                <a:gd name="connsiteX71" fmla="*/ 448279 w 1495425"/>
                <a:gd name="connsiteY71" fmla="*/ 189318 h 200025"/>
                <a:gd name="connsiteX72" fmla="*/ 482017 w 1495425"/>
                <a:gd name="connsiteY72" fmla="*/ 178853 h 200025"/>
                <a:gd name="connsiteX73" fmla="*/ 482017 w 1495425"/>
                <a:gd name="connsiteY73" fmla="*/ 191102 h 200025"/>
                <a:gd name="connsiteX74" fmla="*/ 447689 w 1495425"/>
                <a:gd name="connsiteY74" fmla="*/ 200140 h 200025"/>
                <a:gd name="connsiteX75" fmla="*/ 405255 w 1495425"/>
                <a:gd name="connsiteY75" fmla="*/ 181707 h 200025"/>
                <a:gd name="connsiteX76" fmla="*/ 389081 w 1495425"/>
                <a:gd name="connsiteY76" fmla="*/ 133427 h 200025"/>
                <a:gd name="connsiteX77" fmla="*/ 407236 w 1495425"/>
                <a:gd name="connsiteY77" fmla="*/ 82173 h 200025"/>
                <a:gd name="connsiteX78" fmla="*/ 453880 w 1495425"/>
                <a:gd name="connsiteY78" fmla="*/ 62189 h 200025"/>
                <a:gd name="connsiteX79" fmla="*/ 84195 w 1495425"/>
                <a:gd name="connsiteY79" fmla="*/ 21280 h 200025"/>
                <a:gd name="connsiteX80" fmla="*/ 32294 w 1495425"/>
                <a:gd name="connsiteY80" fmla="*/ 44530 h 200025"/>
                <a:gd name="connsiteX81" fmla="*/ 11920 w 1495425"/>
                <a:gd name="connsiteY81" fmla="*/ 105357 h 200025"/>
                <a:gd name="connsiteX82" fmla="*/ 31189 w 1495425"/>
                <a:gd name="connsiteY82" fmla="*/ 165950 h 200025"/>
                <a:gd name="connsiteX83" fmla="*/ 82671 w 1495425"/>
                <a:gd name="connsiteY83" fmla="*/ 188486 h 200025"/>
                <a:gd name="connsiteX84" fmla="*/ 135735 w 1495425"/>
                <a:gd name="connsiteY84" fmla="*/ 166188 h 200025"/>
                <a:gd name="connsiteX85" fmla="*/ 155300 w 1495425"/>
                <a:gd name="connsiteY85" fmla="*/ 104052 h 200025"/>
                <a:gd name="connsiteX86" fmla="*/ 136202 w 1495425"/>
                <a:gd name="connsiteY86" fmla="*/ 43168 h 200025"/>
                <a:gd name="connsiteX87" fmla="*/ 84195 w 1495425"/>
                <a:gd name="connsiteY87" fmla="*/ 21280 h 200025"/>
                <a:gd name="connsiteX88" fmla="*/ 350857 w 1495425"/>
                <a:gd name="connsiteY88" fmla="*/ 12717 h 200025"/>
                <a:gd name="connsiteX89" fmla="*/ 357696 w 1495425"/>
                <a:gd name="connsiteY89" fmla="*/ 15279 h 200025"/>
                <a:gd name="connsiteX90" fmla="*/ 360668 w 1495425"/>
                <a:gd name="connsiteY90" fmla="*/ 22232 h 200025"/>
                <a:gd name="connsiteX91" fmla="*/ 357753 w 1495425"/>
                <a:gd name="connsiteY91" fmla="*/ 29309 h 200025"/>
                <a:gd name="connsiteX92" fmla="*/ 350857 w 1495425"/>
                <a:gd name="connsiteY92" fmla="*/ 32224 h 200025"/>
                <a:gd name="connsiteX93" fmla="*/ 344152 w 1495425"/>
                <a:gd name="connsiteY93" fmla="*/ 29433 h 200025"/>
                <a:gd name="connsiteX94" fmla="*/ 341285 w 1495425"/>
                <a:gd name="connsiteY94" fmla="*/ 22232 h 200025"/>
                <a:gd name="connsiteX95" fmla="*/ 344209 w 1495425"/>
                <a:gd name="connsiteY95" fmla="*/ 15393 h 200025"/>
                <a:gd name="connsiteX96" fmla="*/ 350857 w 1495425"/>
                <a:gd name="connsiteY96" fmla="*/ 12717 h 200025"/>
                <a:gd name="connsiteX97" fmla="*/ 86291 w 1495425"/>
                <a:gd name="connsiteY97" fmla="*/ 9630 h 200025"/>
                <a:gd name="connsiteX98" fmla="*/ 145489 w 1495425"/>
                <a:gd name="connsiteY98" fmla="*/ 35138 h 200025"/>
                <a:gd name="connsiteX99" fmla="*/ 168139 w 1495425"/>
                <a:gd name="connsiteY99" fmla="*/ 102032 h 200025"/>
                <a:gd name="connsiteX100" fmla="*/ 144965 w 1495425"/>
                <a:gd name="connsiteY100" fmla="*/ 173918 h 200025"/>
                <a:gd name="connsiteX101" fmla="*/ 82910 w 1495425"/>
                <a:gd name="connsiteY101" fmla="*/ 200140 h 200025"/>
                <a:gd name="connsiteX102" fmla="*/ 21845 w 1495425"/>
                <a:gd name="connsiteY102" fmla="*/ 174215 h 200025"/>
                <a:gd name="connsiteX103" fmla="*/ -920 w 1495425"/>
                <a:gd name="connsiteY103" fmla="*/ 106785 h 200025"/>
                <a:gd name="connsiteX104" fmla="*/ 22436 w 1495425"/>
                <a:gd name="connsiteY104" fmla="*/ 36148 h 200025"/>
                <a:gd name="connsiteX105" fmla="*/ 86291 w 1495425"/>
                <a:gd name="connsiteY105" fmla="*/ 9630 h 200025"/>
                <a:gd name="connsiteX106" fmla="*/ 316520 w 1495425"/>
                <a:gd name="connsiteY106" fmla="*/ 115 h 200025"/>
                <a:gd name="connsiteX107" fmla="*/ 330178 w 1495425"/>
                <a:gd name="connsiteY107" fmla="*/ 2611 h 200025"/>
                <a:gd name="connsiteX108" fmla="*/ 330178 w 1495425"/>
                <a:gd name="connsiteY108" fmla="*/ 14622 h 200025"/>
                <a:gd name="connsiteX109" fmla="*/ 316053 w 1495425"/>
                <a:gd name="connsiteY109" fmla="*/ 10935 h 200025"/>
                <a:gd name="connsiteX110" fmla="*/ 292231 w 1495425"/>
                <a:gd name="connsiteY110" fmla="*/ 43520 h 200025"/>
                <a:gd name="connsiteX111" fmla="*/ 292231 w 1495425"/>
                <a:gd name="connsiteY111" fmla="*/ 65399 h 200025"/>
                <a:gd name="connsiteX112" fmla="*/ 326445 w 1495425"/>
                <a:gd name="connsiteY112" fmla="*/ 65399 h 200025"/>
                <a:gd name="connsiteX113" fmla="*/ 326445 w 1495425"/>
                <a:gd name="connsiteY113" fmla="*/ 76220 h 200025"/>
                <a:gd name="connsiteX114" fmla="*/ 292231 w 1495425"/>
                <a:gd name="connsiteY114" fmla="*/ 76220 h 200025"/>
                <a:gd name="connsiteX115" fmla="*/ 292231 w 1495425"/>
                <a:gd name="connsiteY115" fmla="*/ 196929 h 200025"/>
                <a:gd name="connsiteX116" fmla="*/ 280677 w 1495425"/>
                <a:gd name="connsiteY116" fmla="*/ 196929 h 200025"/>
                <a:gd name="connsiteX117" fmla="*/ 280677 w 1495425"/>
                <a:gd name="connsiteY117" fmla="*/ 76220 h 200025"/>
                <a:gd name="connsiteX118" fmla="*/ 257436 w 1495425"/>
                <a:gd name="connsiteY118" fmla="*/ 76220 h 200025"/>
                <a:gd name="connsiteX119" fmla="*/ 257436 w 1495425"/>
                <a:gd name="connsiteY119" fmla="*/ 65399 h 200025"/>
                <a:gd name="connsiteX120" fmla="*/ 280677 w 1495425"/>
                <a:gd name="connsiteY120" fmla="*/ 65399 h 200025"/>
                <a:gd name="connsiteX121" fmla="*/ 280677 w 1495425"/>
                <a:gd name="connsiteY121" fmla="*/ 42568 h 200025"/>
                <a:gd name="connsiteX122" fmla="*/ 290945 w 1495425"/>
                <a:gd name="connsiteY122" fmla="*/ 10935 h 200025"/>
                <a:gd name="connsiteX123" fmla="*/ 316520 w 1495425"/>
                <a:gd name="connsiteY123" fmla="*/ 115 h 200025"/>
                <a:gd name="connsiteX124" fmla="*/ 245044 w 1495425"/>
                <a:gd name="connsiteY124" fmla="*/ 115 h 200025"/>
                <a:gd name="connsiteX125" fmla="*/ 258703 w 1495425"/>
                <a:gd name="connsiteY125" fmla="*/ 2611 h 200025"/>
                <a:gd name="connsiteX126" fmla="*/ 258703 w 1495425"/>
                <a:gd name="connsiteY126" fmla="*/ 14622 h 200025"/>
                <a:gd name="connsiteX127" fmla="*/ 244577 w 1495425"/>
                <a:gd name="connsiteY127" fmla="*/ 10935 h 200025"/>
                <a:gd name="connsiteX128" fmla="*/ 220755 w 1495425"/>
                <a:gd name="connsiteY128" fmla="*/ 43520 h 200025"/>
                <a:gd name="connsiteX129" fmla="*/ 220755 w 1495425"/>
                <a:gd name="connsiteY129" fmla="*/ 65399 h 200025"/>
                <a:gd name="connsiteX130" fmla="*/ 254969 w 1495425"/>
                <a:gd name="connsiteY130" fmla="*/ 65399 h 200025"/>
                <a:gd name="connsiteX131" fmla="*/ 254969 w 1495425"/>
                <a:gd name="connsiteY131" fmla="*/ 76220 h 200025"/>
                <a:gd name="connsiteX132" fmla="*/ 220755 w 1495425"/>
                <a:gd name="connsiteY132" fmla="*/ 76220 h 200025"/>
                <a:gd name="connsiteX133" fmla="*/ 220755 w 1495425"/>
                <a:gd name="connsiteY133" fmla="*/ 196929 h 200025"/>
                <a:gd name="connsiteX134" fmla="*/ 209201 w 1495425"/>
                <a:gd name="connsiteY134" fmla="*/ 196929 h 200025"/>
                <a:gd name="connsiteX135" fmla="*/ 209201 w 1495425"/>
                <a:gd name="connsiteY135" fmla="*/ 76220 h 200025"/>
                <a:gd name="connsiteX136" fmla="*/ 185970 w 1495425"/>
                <a:gd name="connsiteY136" fmla="*/ 76220 h 200025"/>
                <a:gd name="connsiteX137" fmla="*/ 185970 w 1495425"/>
                <a:gd name="connsiteY137" fmla="*/ 65399 h 200025"/>
                <a:gd name="connsiteX138" fmla="*/ 209201 w 1495425"/>
                <a:gd name="connsiteY138" fmla="*/ 65399 h 200025"/>
                <a:gd name="connsiteX139" fmla="*/ 209201 w 1495425"/>
                <a:gd name="connsiteY139" fmla="*/ 42568 h 200025"/>
                <a:gd name="connsiteX140" fmla="*/ 219469 w 1495425"/>
                <a:gd name="connsiteY140" fmla="*/ 10935 h 200025"/>
                <a:gd name="connsiteX141" fmla="*/ 245044 w 1495425"/>
                <a:gd name="connsiteY141" fmla="*/ 115 h 200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</a:cxnLst>
              <a:rect l="l" t="t" r="r" b="b"/>
              <a:pathLst>
                <a:path w="1495425" h="200025">
                  <a:moveTo>
                    <a:pt x="1231520" y="178615"/>
                  </a:moveTo>
                  <a:cubicBezTo>
                    <a:pt x="1234472" y="178615"/>
                    <a:pt x="1236853" y="179567"/>
                    <a:pt x="1238950" y="181469"/>
                  </a:cubicBezTo>
                  <a:cubicBezTo>
                    <a:pt x="1240950" y="183372"/>
                    <a:pt x="1241902" y="185830"/>
                    <a:pt x="1241902" y="188842"/>
                  </a:cubicBezTo>
                  <a:cubicBezTo>
                    <a:pt x="1241902" y="191776"/>
                    <a:pt x="1240950" y="194234"/>
                    <a:pt x="1238950" y="196216"/>
                  </a:cubicBezTo>
                  <a:cubicBezTo>
                    <a:pt x="1236853" y="198198"/>
                    <a:pt x="1234472" y="199188"/>
                    <a:pt x="1231520" y="199188"/>
                  </a:cubicBezTo>
                  <a:cubicBezTo>
                    <a:pt x="1228662" y="199188"/>
                    <a:pt x="1226281" y="198198"/>
                    <a:pt x="1224376" y="196216"/>
                  </a:cubicBezTo>
                  <a:cubicBezTo>
                    <a:pt x="1222471" y="194234"/>
                    <a:pt x="1221518" y="191776"/>
                    <a:pt x="1221518" y="188842"/>
                  </a:cubicBezTo>
                  <a:cubicBezTo>
                    <a:pt x="1221518" y="185830"/>
                    <a:pt x="1222471" y="183372"/>
                    <a:pt x="1224376" y="181469"/>
                  </a:cubicBezTo>
                  <a:cubicBezTo>
                    <a:pt x="1226281" y="179567"/>
                    <a:pt x="1228662" y="178615"/>
                    <a:pt x="1231520" y="178615"/>
                  </a:cubicBezTo>
                  <a:close/>
                  <a:moveTo>
                    <a:pt x="560884" y="73010"/>
                  </a:moveTo>
                  <a:cubicBezTo>
                    <a:pt x="548739" y="73010"/>
                    <a:pt x="538700" y="77134"/>
                    <a:pt x="530756" y="85383"/>
                  </a:cubicBezTo>
                  <a:cubicBezTo>
                    <a:pt x="522822" y="93622"/>
                    <a:pt x="517916" y="105481"/>
                    <a:pt x="516050" y="120940"/>
                  </a:cubicBezTo>
                  <a:lnTo>
                    <a:pt x="599060" y="120940"/>
                  </a:lnTo>
                  <a:cubicBezTo>
                    <a:pt x="598517" y="105719"/>
                    <a:pt x="594936" y="93927"/>
                    <a:pt x="588316" y="85564"/>
                  </a:cubicBezTo>
                  <a:cubicBezTo>
                    <a:pt x="581706" y="77191"/>
                    <a:pt x="572551" y="73010"/>
                    <a:pt x="560884" y="73010"/>
                  </a:cubicBezTo>
                  <a:close/>
                  <a:moveTo>
                    <a:pt x="345142" y="65399"/>
                  </a:moveTo>
                  <a:lnTo>
                    <a:pt x="356696" y="65399"/>
                  </a:lnTo>
                  <a:lnTo>
                    <a:pt x="356696" y="196929"/>
                  </a:lnTo>
                  <a:lnTo>
                    <a:pt x="345142" y="196929"/>
                  </a:lnTo>
                  <a:close/>
                  <a:moveTo>
                    <a:pt x="1451452" y="62189"/>
                  </a:moveTo>
                  <a:cubicBezTo>
                    <a:pt x="1465358" y="62189"/>
                    <a:pt x="1476027" y="66933"/>
                    <a:pt x="1483456" y="76401"/>
                  </a:cubicBezTo>
                  <a:cubicBezTo>
                    <a:pt x="1490790" y="85878"/>
                    <a:pt x="1494505" y="99375"/>
                    <a:pt x="1494505" y="116892"/>
                  </a:cubicBezTo>
                  <a:lnTo>
                    <a:pt x="1494505" y="196929"/>
                  </a:lnTo>
                  <a:lnTo>
                    <a:pt x="1482980" y="196929"/>
                  </a:lnTo>
                  <a:lnTo>
                    <a:pt x="1482980" y="120340"/>
                  </a:lnTo>
                  <a:cubicBezTo>
                    <a:pt x="1482980" y="88793"/>
                    <a:pt x="1471740" y="73010"/>
                    <a:pt x="1449452" y="73010"/>
                  </a:cubicBezTo>
                  <a:cubicBezTo>
                    <a:pt x="1436974" y="73010"/>
                    <a:pt x="1426782" y="77648"/>
                    <a:pt x="1418686" y="86926"/>
                  </a:cubicBezTo>
                  <a:cubicBezTo>
                    <a:pt x="1410685" y="96203"/>
                    <a:pt x="1406685" y="107700"/>
                    <a:pt x="1406685" y="121416"/>
                  </a:cubicBezTo>
                  <a:lnTo>
                    <a:pt x="1406685" y="196929"/>
                  </a:lnTo>
                  <a:lnTo>
                    <a:pt x="1395159" y="196929"/>
                  </a:lnTo>
                  <a:lnTo>
                    <a:pt x="1395159" y="65399"/>
                  </a:lnTo>
                  <a:lnTo>
                    <a:pt x="1406685" y="65399"/>
                  </a:lnTo>
                  <a:lnTo>
                    <a:pt x="1406685" y="89307"/>
                  </a:lnTo>
                  <a:lnTo>
                    <a:pt x="1407256" y="89307"/>
                  </a:lnTo>
                  <a:cubicBezTo>
                    <a:pt x="1416685" y="71229"/>
                    <a:pt x="1431450" y="62189"/>
                    <a:pt x="1451452" y="62189"/>
                  </a:cubicBezTo>
                  <a:close/>
                  <a:moveTo>
                    <a:pt x="1336295" y="62189"/>
                  </a:moveTo>
                  <a:cubicBezTo>
                    <a:pt x="1346106" y="62189"/>
                    <a:pt x="1355631" y="64256"/>
                    <a:pt x="1364870" y="68371"/>
                  </a:cubicBezTo>
                  <a:lnTo>
                    <a:pt x="1364870" y="81697"/>
                  </a:lnTo>
                  <a:cubicBezTo>
                    <a:pt x="1355631" y="75905"/>
                    <a:pt x="1345534" y="73010"/>
                    <a:pt x="1334485" y="73010"/>
                  </a:cubicBezTo>
                  <a:cubicBezTo>
                    <a:pt x="1319436" y="73010"/>
                    <a:pt x="1307148" y="78563"/>
                    <a:pt x="1297718" y="89660"/>
                  </a:cubicBezTo>
                  <a:cubicBezTo>
                    <a:pt x="1288289" y="100766"/>
                    <a:pt x="1283621" y="115110"/>
                    <a:pt x="1283621" y="132713"/>
                  </a:cubicBezTo>
                  <a:cubicBezTo>
                    <a:pt x="1283621" y="149757"/>
                    <a:pt x="1287908" y="163453"/>
                    <a:pt x="1296480" y="173799"/>
                  </a:cubicBezTo>
                  <a:cubicBezTo>
                    <a:pt x="1305053" y="184146"/>
                    <a:pt x="1316483" y="189318"/>
                    <a:pt x="1330676" y="189318"/>
                  </a:cubicBezTo>
                  <a:cubicBezTo>
                    <a:pt x="1343534" y="189318"/>
                    <a:pt x="1354773" y="185830"/>
                    <a:pt x="1364393" y="178853"/>
                  </a:cubicBezTo>
                  <a:lnTo>
                    <a:pt x="1364393" y="191102"/>
                  </a:lnTo>
                  <a:cubicBezTo>
                    <a:pt x="1354773" y="197127"/>
                    <a:pt x="1343343" y="200140"/>
                    <a:pt x="1330103" y="200140"/>
                  </a:cubicBezTo>
                  <a:cubicBezTo>
                    <a:pt x="1312578" y="200140"/>
                    <a:pt x="1298386" y="193995"/>
                    <a:pt x="1287622" y="181707"/>
                  </a:cubicBezTo>
                  <a:cubicBezTo>
                    <a:pt x="1276859" y="169419"/>
                    <a:pt x="1271429" y="153325"/>
                    <a:pt x="1271429" y="133427"/>
                  </a:cubicBezTo>
                  <a:cubicBezTo>
                    <a:pt x="1271429" y="112577"/>
                    <a:pt x="1277525" y="95489"/>
                    <a:pt x="1289622" y="82173"/>
                  </a:cubicBezTo>
                  <a:cubicBezTo>
                    <a:pt x="1301719" y="68847"/>
                    <a:pt x="1317245" y="62189"/>
                    <a:pt x="1336295" y="62189"/>
                  </a:cubicBezTo>
                  <a:close/>
                  <a:moveTo>
                    <a:pt x="561350" y="62189"/>
                  </a:moveTo>
                  <a:cubicBezTo>
                    <a:pt x="577381" y="62189"/>
                    <a:pt x="589697" y="67943"/>
                    <a:pt x="598298" y="79439"/>
                  </a:cubicBezTo>
                  <a:cubicBezTo>
                    <a:pt x="606899" y="90926"/>
                    <a:pt x="611204" y="106585"/>
                    <a:pt x="611204" y="126407"/>
                  </a:cubicBezTo>
                  <a:lnTo>
                    <a:pt x="611204" y="131646"/>
                  </a:lnTo>
                  <a:lnTo>
                    <a:pt x="515583" y="131646"/>
                  </a:lnTo>
                  <a:cubicBezTo>
                    <a:pt x="515583" y="149718"/>
                    <a:pt x="519669" y="163849"/>
                    <a:pt x="527841" y="174037"/>
                  </a:cubicBezTo>
                  <a:cubicBezTo>
                    <a:pt x="536014" y="184225"/>
                    <a:pt x="547263" y="189318"/>
                    <a:pt x="561579" y="189318"/>
                  </a:cubicBezTo>
                  <a:cubicBezTo>
                    <a:pt x="576057" y="189318"/>
                    <a:pt x="590182" y="183888"/>
                    <a:pt x="603965" y="173026"/>
                  </a:cubicBezTo>
                  <a:lnTo>
                    <a:pt x="603965" y="185632"/>
                  </a:lnTo>
                  <a:cubicBezTo>
                    <a:pt x="590573" y="195304"/>
                    <a:pt x="575666" y="200140"/>
                    <a:pt x="559245" y="200140"/>
                  </a:cubicBezTo>
                  <a:cubicBezTo>
                    <a:pt x="542586" y="200140"/>
                    <a:pt x="529127" y="194055"/>
                    <a:pt x="518849" y="181885"/>
                  </a:cubicBezTo>
                  <a:cubicBezTo>
                    <a:pt x="508572" y="169716"/>
                    <a:pt x="503438" y="152571"/>
                    <a:pt x="503438" y="130455"/>
                  </a:cubicBezTo>
                  <a:cubicBezTo>
                    <a:pt x="503438" y="111262"/>
                    <a:pt x="508811" y="95089"/>
                    <a:pt x="519555" y="81935"/>
                  </a:cubicBezTo>
                  <a:cubicBezTo>
                    <a:pt x="530289" y="68771"/>
                    <a:pt x="544224" y="62189"/>
                    <a:pt x="561350" y="62189"/>
                  </a:cubicBezTo>
                  <a:close/>
                  <a:moveTo>
                    <a:pt x="453880" y="62189"/>
                  </a:moveTo>
                  <a:cubicBezTo>
                    <a:pt x="463767" y="62189"/>
                    <a:pt x="473301" y="64256"/>
                    <a:pt x="482483" y="68371"/>
                  </a:cubicBezTo>
                  <a:lnTo>
                    <a:pt x="482483" y="81697"/>
                  </a:lnTo>
                  <a:cubicBezTo>
                    <a:pt x="473301" y="75905"/>
                    <a:pt x="463176" y="73010"/>
                    <a:pt x="452127" y="73010"/>
                  </a:cubicBezTo>
                  <a:cubicBezTo>
                    <a:pt x="437030" y="73010"/>
                    <a:pt x="424771" y="78563"/>
                    <a:pt x="415351" y="89660"/>
                  </a:cubicBezTo>
                  <a:cubicBezTo>
                    <a:pt x="405931" y="100766"/>
                    <a:pt x="401225" y="115110"/>
                    <a:pt x="401225" y="132713"/>
                  </a:cubicBezTo>
                  <a:cubicBezTo>
                    <a:pt x="401225" y="149757"/>
                    <a:pt x="405521" y="163453"/>
                    <a:pt x="414122" y="173799"/>
                  </a:cubicBezTo>
                  <a:cubicBezTo>
                    <a:pt x="422723" y="184146"/>
                    <a:pt x="434106" y="189318"/>
                    <a:pt x="448279" y="189318"/>
                  </a:cubicBezTo>
                  <a:cubicBezTo>
                    <a:pt x="461195" y="189318"/>
                    <a:pt x="472444" y="185830"/>
                    <a:pt x="482017" y="178853"/>
                  </a:cubicBezTo>
                  <a:lnTo>
                    <a:pt x="482017" y="191102"/>
                  </a:lnTo>
                  <a:cubicBezTo>
                    <a:pt x="472444" y="197127"/>
                    <a:pt x="461004" y="200140"/>
                    <a:pt x="447689" y="200140"/>
                  </a:cubicBezTo>
                  <a:cubicBezTo>
                    <a:pt x="430182" y="200140"/>
                    <a:pt x="416027" y="193995"/>
                    <a:pt x="405255" y="181707"/>
                  </a:cubicBezTo>
                  <a:cubicBezTo>
                    <a:pt x="394472" y="169419"/>
                    <a:pt x="389081" y="153325"/>
                    <a:pt x="389081" y="133427"/>
                  </a:cubicBezTo>
                  <a:cubicBezTo>
                    <a:pt x="389081" y="112577"/>
                    <a:pt x="395130" y="95489"/>
                    <a:pt x="407236" y="82173"/>
                  </a:cubicBezTo>
                  <a:cubicBezTo>
                    <a:pt x="419342" y="68847"/>
                    <a:pt x="434887" y="62189"/>
                    <a:pt x="453880" y="62189"/>
                  </a:cubicBezTo>
                  <a:close/>
                  <a:moveTo>
                    <a:pt x="84195" y="21280"/>
                  </a:moveTo>
                  <a:cubicBezTo>
                    <a:pt x="63174" y="21280"/>
                    <a:pt x="45877" y="29033"/>
                    <a:pt x="32294" y="44530"/>
                  </a:cubicBezTo>
                  <a:cubicBezTo>
                    <a:pt x="18711" y="60027"/>
                    <a:pt x="11920" y="80306"/>
                    <a:pt x="11920" y="105357"/>
                  </a:cubicBezTo>
                  <a:cubicBezTo>
                    <a:pt x="11920" y="130731"/>
                    <a:pt x="18349" y="150926"/>
                    <a:pt x="31189" y="165950"/>
                  </a:cubicBezTo>
                  <a:cubicBezTo>
                    <a:pt x="44028" y="180974"/>
                    <a:pt x="61192" y="188486"/>
                    <a:pt x="82671" y="188486"/>
                  </a:cubicBezTo>
                  <a:cubicBezTo>
                    <a:pt x="105017" y="188486"/>
                    <a:pt x="122705" y="181053"/>
                    <a:pt x="135735" y="166188"/>
                  </a:cubicBezTo>
                  <a:cubicBezTo>
                    <a:pt x="148775" y="151322"/>
                    <a:pt x="155300" y="130607"/>
                    <a:pt x="155300" y="104052"/>
                  </a:cubicBezTo>
                  <a:cubicBezTo>
                    <a:pt x="155300" y="78049"/>
                    <a:pt x="148937" y="57751"/>
                    <a:pt x="136202" y="43168"/>
                  </a:cubicBezTo>
                  <a:cubicBezTo>
                    <a:pt x="123476" y="28576"/>
                    <a:pt x="106141" y="21280"/>
                    <a:pt x="84195" y="21280"/>
                  </a:cubicBezTo>
                  <a:close/>
                  <a:moveTo>
                    <a:pt x="350857" y="12717"/>
                  </a:moveTo>
                  <a:cubicBezTo>
                    <a:pt x="353429" y="12717"/>
                    <a:pt x="355705" y="13574"/>
                    <a:pt x="357696" y="15279"/>
                  </a:cubicBezTo>
                  <a:cubicBezTo>
                    <a:pt x="359677" y="16984"/>
                    <a:pt x="360668" y="19298"/>
                    <a:pt x="360668" y="22232"/>
                  </a:cubicBezTo>
                  <a:cubicBezTo>
                    <a:pt x="360668" y="25013"/>
                    <a:pt x="359696" y="27366"/>
                    <a:pt x="357753" y="29309"/>
                  </a:cubicBezTo>
                  <a:cubicBezTo>
                    <a:pt x="355801" y="31252"/>
                    <a:pt x="353505" y="32224"/>
                    <a:pt x="350857" y="32224"/>
                  </a:cubicBezTo>
                  <a:cubicBezTo>
                    <a:pt x="348295" y="32224"/>
                    <a:pt x="346057" y="31290"/>
                    <a:pt x="344152" y="29433"/>
                  </a:cubicBezTo>
                  <a:cubicBezTo>
                    <a:pt x="342247" y="27566"/>
                    <a:pt x="341285" y="25166"/>
                    <a:pt x="341285" y="22232"/>
                  </a:cubicBezTo>
                  <a:cubicBezTo>
                    <a:pt x="341285" y="19460"/>
                    <a:pt x="342266" y="17184"/>
                    <a:pt x="344209" y="15393"/>
                  </a:cubicBezTo>
                  <a:cubicBezTo>
                    <a:pt x="346152" y="13612"/>
                    <a:pt x="348371" y="12717"/>
                    <a:pt x="350857" y="12717"/>
                  </a:cubicBezTo>
                  <a:close/>
                  <a:moveTo>
                    <a:pt x="86291" y="9630"/>
                  </a:moveTo>
                  <a:cubicBezTo>
                    <a:pt x="110656" y="9630"/>
                    <a:pt x="130392" y="18127"/>
                    <a:pt x="145489" y="35138"/>
                  </a:cubicBezTo>
                  <a:cubicBezTo>
                    <a:pt x="160586" y="52141"/>
                    <a:pt x="168139" y="74439"/>
                    <a:pt x="168139" y="102032"/>
                  </a:cubicBezTo>
                  <a:cubicBezTo>
                    <a:pt x="168139" y="132474"/>
                    <a:pt x="160414" y="156436"/>
                    <a:pt x="144965" y="173918"/>
                  </a:cubicBezTo>
                  <a:cubicBezTo>
                    <a:pt x="129515" y="191399"/>
                    <a:pt x="108827" y="200140"/>
                    <a:pt x="82910" y="200140"/>
                  </a:cubicBezTo>
                  <a:cubicBezTo>
                    <a:pt x="57382" y="200140"/>
                    <a:pt x="37028" y="191498"/>
                    <a:pt x="21845" y="174215"/>
                  </a:cubicBezTo>
                  <a:cubicBezTo>
                    <a:pt x="6671" y="156932"/>
                    <a:pt x="-920" y="134456"/>
                    <a:pt x="-920" y="106785"/>
                  </a:cubicBezTo>
                  <a:cubicBezTo>
                    <a:pt x="-920" y="77372"/>
                    <a:pt x="6862" y="53826"/>
                    <a:pt x="22436" y="36148"/>
                  </a:cubicBezTo>
                  <a:cubicBezTo>
                    <a:pt x="37999" y="18470"/>
                    <a:pt x="59287" y="9630"/>
                    <a:pt x="86291" y="9630"/>
                  </a:cubicBezTo>
                  <a:close/>
                  <a:moveTo>
                    <a:pt x="316520" y="115"/>
                  </a:moveTo>
                  <a:cubicBezTo>
                    <a:pt x="322044" y="115"/>
                    <a:pt x="326597" y="944"/>
                    <a:pt x="330178" y="2611"/>
                  </a:cubicBezTo>
                  <a:lnTo>
                    <a:pt x="330178" y="14622"/>
                  </a:lnTo>
                  <a:cubicBezTo>
                    <a:pt x="327064" y="12164"/>
                    <a:pt x="322359" y="10935"/>
                    <a:pt x="316053" y="10935"/>
                  </a:cubicBezTo>
                  <a:cubicBezTo>
                    <a:pt x="300175" y="10935"/>
                    <a:pt x="292231" y="21794"/>
                    <a:pt x="292231" y="43520"/>
                  </a:cubicBezTo>
                  <a:lnTo>
                    <a:pt x="292231" y="65399"/>
                  </a:lnTo>
                  <a:lnTo>
                    <a:pt x="326445" y="65399"/>
                  </a:lnTo>
                  <a:lnTo>
                    <a:pt x="326445" y="76220"/>
                  </a:lnTo>
                  <a:lnTo>
                    <a:pt x="292231" y="76220"/>
                  </a:lnTo>
                  <a:lnTo>
                    <a:pt x="292231" y="196929"/>
                  </a:lnTo>
                  <a:lnTo>
                    <a:pt x="280677" y="196929"/>
                  </a:lnTo>
                  <a:lnTo>
                    <a:pt x="280677" y="76220"/>
                  </a:lnTo>
                  <a:lnTo>
                    <a:pt x="257436" y="76220"/>
                  </a:lnTo>
                  <a:lnTo>
                    <a:pt x="257436" y="65399"/>
                  </a:lnTo>
                  <a:lnTo>
                    <a:pt x="280677" y="65399"/>
                  </a:lnTo>
                  <a:lnTo>
                    <a:pt x="280677" y="42568"/>
                  </a:lnTo>
                  <a:cubicBezTo>
                    <a:pt x="280677" y="28700"/>
                    <a:pt x="284096" y="18155"/>
                    <a:pt x="290945" y="10935"/>
                  </a:cubicBezTo>
                  <a:cubicBezTo>
                    <a:pt x="297794" y="3725"/>
                    <a:pt x="306318" y="115"/>
                    <a:pt x="316520" y="115"/>
                  </a:cubicBezTo>
                  <a:close/>
                  <a:moveTo>
                    <a:pt x="245044" y="115"/>
                  </a:moveTo>
                  <a:cubicBezTo>
                    <a:pt x="250569" y="115"/>
                    <a:pt x="255121" y="944"/>
                    <a:pt x="258703" y="2611"/>
                  </a:cubicBezTo>
                  <a:lnTo>
                    <a:pt x="258703" y="14622"/>
                  </a:lnTo>
                  <a:cubicBezTo>
                    <a:pt x="255588" y="12164"/>
                    <a:pt x="250883" y="10935"/>
                    <a:pt x="244577" y="10935"/>
                  </a:cubicBezTo>
                  <a:cubicBezTo>
                    <a:pt x="228699" y="10935"/>
                    <a:pt x="220755" y="21794"/>
                    <a:pt x="220755" y="43520"/>
                  </a:cubicBezTo>
                  <a:lnTo>
                    <a:pt x="220755" y="65399"/>
                  </a:lnTo>
                  <a:lnTo>
                    <a:pt x="254969" y="65399"/>
                  </a:lnTo>
                  <a:lnTo>
                    <a:pt x="254969" y="76220"/>
                  </a:lnTo>
                  <a:lnTo>
                    <a:pt x="220755" y="76220"/>
                  </a:lnTo>
                  <a:lnTo>
                    <a:pt x="220755" y="196929"/>
                  </a:lnTo>
                  <a:lnTo>
                    <a:pt x="209201" y="196929"/>
                  </a:lnTo>
                  <a:lnTo>
                    <a:pt x="209201" y="76220"/>
                  </a:lnTo>
                  <a:lnTo>
                    <a:pt x="185970" y="76220"/>
                  </a:lnTo>
                  <a:lnTo>
                    <a:pt x="185970" y="65399"/>
                  </a:lnTo>
                  <a:lnTo>
                    <a:pt x="209201" y="65399"/>
                  </a:lnTo>
                  <a:lnTo>
                    <a:pt x="209201" y="42568"/>
                  </a:lnTo>
                  <a:cubicBezTo>
                    <a:pt x="209201" y="28700"/>
                    <a:pt x="212621" y="18155"/>
                    <a:pt x="219469" y="10935"/>
                  </a:cubicBezTo>
                  <a:cubicBezTo>
                    <a:pt x="226327" y="3725"/>
                    <a:pt x="234843" y="115"/>
                    <a:pt x="245044" y="11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</p:grpSp>
      <p:sp>
        <p:nvSpPr>
          <p:cNvPr id="8" name="文本框 7">
            <a:extLst>
              <a:ext uri="{FF2B5EF4-FFF2-40B4-BE49-F238E27FC236}">
                <a16:creationId xmlns:a16="http://schemas.microsoft.com/office/drawing/2014/main" id="{885F1DA4-DC0B-4A92-909C-5989B173BC2E}"/>
              </a:ext>
            </a:extLst>
          </p:cNvPr>
          <p:cNvSpPr txBox="1"/>
          <p:nvPr userDrawn="1"/>
        </p:nvSpPr>
        <p:spPr>
          <a:xfrm>
            <a:off x="10192234" y="6155617"/>
            <a:ext cx="1263166" cy="15388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defPPr>
              <a:defRPr lang="zh-CN"/>
            </a:defPPr>
            <a:lvl1pPr algn="dist">
              <a:defRPr sz="100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defRPr>
            </a:lvl1pPr>
          </a:lstStyle>
          <a:p>
            <a:pPr lvl="0" algn="r"/>
            <a:r>
              <a:rPr lang="en-US" altLang="zh-CN" cap="none" baseline="0" dirty="0">
                <a:latin typeface="+mn-ea"/>
                <a:ea typeface="+mn-ea"/>
              </a:rPr>
              <a:t>www.officeplus.cn</a:t>
            </a:r>
            <a:endParaRPr lang="zh-CN" altLang="en-US" cap="none" baseline="0" dirty="0">
              <a:latin typeface="+mn-e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8438622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_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圣诞树上有烟花&#10;&#10;中度可信度描述已自动生成">
            <a:extLst>
              <a:ext uri="{FF2B5EF4-FFF2-40B4-BE49-F238E27FC236}">
                <a16:creationId xmlns:a16="http://schemas.microsoft.com/office/drawing/2014/main" id="{684796D5-9706-448F-993C-237F1291495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629686CE-F810-4548-A5A2-ECBEDB9D31B8}"/>
              </a:ext>
            </a:extLst>
          </p:cNvPr>
          <p:cNvSpPr/>
          <p:nvPr userDrawn="1"/>
        </p:nvSpPr>
        <p:spPr>
          <a:xfrm>
            <a:off x="292100" y="292100"/>
            <a:ext cx="11607800" cy="6273800"/>
          </a:xfrm>
          <a:prstGeom prst="roundRect">
            <a:avLst>
              <a:gd name="adj" fmla="val 0"/>
            </a:avLst>
          </a:prstGeom>
          <a:solidFill>
            <a:schemeClr val="bg1">
              <a:alpha val="86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07205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_4"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2902414B-AC8B-489A-9A7E-AE210015A463}"/>
              </a:ext>
            </a:extLst>
          </p:cNvPr>
          <p:cNvGrpSpPr/>
          <p:nvPr userDrawn="1"/>
        </p:nvGrpSpPr>
        <p:grpSpPr>
          <a:xfrm>
            <a:off x="9798584" y="266700"/>
            <a:ext cx="1661579" cy="222249"/>
            <a:chOff x="8759825" y="266700"/>
            <a:chExt cx="1495425" cy="200025"/>
          </a:xfrm>
          <a:solidFill>
            <a:schemeClr val="bg1"/>
          </a:solidFill>
        </p:grpSpPr>
        <p:sp>
          <p:nvSpPr>
            <p:cNvPr id="3" name="任意多边形: 形状 2">
              <a:extLst>
                <a:ext uri="{FF2B5EF4-FFF2-40B4-BE49-F238E27FC236}">
                  <a16:creationId xmlns:a16="http://schemas.microsoft.com/office/drawing/2014/main" id="{AB2ADE25-0CBA-4847-8449-3777EBA1A06B}"/>
                </a:ext>
              </a:extLst>
            </p:cNvPr>
            <p:cNvSpPr/>
            <p:nvPr/>
          </p:nvSpPr>
          <p:spPr>
            <a:xfrm>
              <a:off x="9836150" y="276225"/>
              <a:ext cx="114300" cy="190500"/>
            </a:xfrm>
            <a:custGeom>
              <a:avLst/>
              <a:gdLst>
                <a:gd name="connsiteX0" fmla="*/ 64803 w 114300"/>
                <a:gd name="connsiteY0" fmla="*/ 115 h 190500"/>
                <a:gd name="connsiteX1" fmla="*/ 105475 w 114300"/>
                <a:gd name="connsiteY1" fmla="*/ 6782 h 190500"/>
                <a:gd name="connsiteX2" fmla="*/ 105475 w 114300"/>
                <a:gd name="connsiteY2" fmla="*/ 32719 h 190500"/>
                <a:gd name="connsiteX3" fmla="*/ 62992 w 114300"/>
                <a:gd name="connsiteY3" fmla="*/ 21175 h 190500"/>
                <a:gd name="connsiteX4" fmla="*/ 35180 w 114300"/>
                <a:gd name="connsiteY4" fmla="*/ 28252 h 190500"/>
                <a:gd name="connsiteX5" fmla="*/ 24417 w 114300"/>
                <a:gd name="connsiteY5" fmla="*/ 47950 h 190500"/>
                <a:gd name="connsiteX6" fmla="*/ 31845 w 114300"/>
                <a:gd name="connsiteY6" fmla="*/ 66152 h 190500"/>
                <a:gd name="connsiteX7" fmla="*/ 64135 w 114300"/>
                <a:gd name="connsiteY7" fmla="*/ 85307 h 190500"/>
                <a:gd name="connsiteX8" fmla="*/ 102426 w 114300"/>
                <a:gd name="connsiteY8" fmla="*/ 111253 h 190500"/>
                <a:gd name="connsiteX9" fmla="*/ 113380 w 114300"/>
                <a:gd name="connsiteY9" fmla="*/ 140402 h 190500"/>
                <a:gd name="connsiteX10" fmla="*/ 95568 w 114300"/>
                <a:gd name="connsiteY10" fmla="*/ 177646 h 190500"/>
                <a:gd name="connsiteX11" fmla="*/ 46228 w 114300"/>
                <a:gd name="connsiteY11" fmla="*/ 190615 h 190500"/>
                <a:gd name="connsiteX12" fmla="*/ 20511 w 114300"/>
                <a:gd name="connsiteY12" fmla="*/ 187580 h 190500"/>
                <a:gd name="connsiteX13" fmla="*/ -920 w 114300"/>
                <a:gd name="connsiteY13" fmla="*/ 180025 h 190500"/>
                <a:gd name="connsiteX14" fmla="*/ -920 w 114300"/>
                <a:gd name="connsiteY14" fmla="*/ 152896 h 190500"/>
                <a:gd name="connsiteX15" fmla="*/ 21940 w 114300"/>
                <a:gd name="connsiteY15" fmla="*/ 165033 h 190500"/>
                <a:gd name="connsiteX16" fmla="*/ 48991 w 114300"/>
                <a:gd name="connsiteY16" fmla="*/ 169792 h 190500"/>
                <a:gd name="connsiteX17" fmla="*/ 88139 w 114300"/>
                <a:gd name="connsiteY17" fmla="*/ 142187 h 190500"/>
                <a:gd name="connsiteX18" fmla="*/ 83948 w 114300"/>
                <a:gd name="connsiteY18" fmla="*/ 128264 h 190500"/>
                <a:gd name="connsiteX19" fmla="*/ 72422 w 114300"/>
                <a:gd name="connsiteY19" fmla="*/ 117320 h 190500"/>
                <a:gd name="connsiteX20" fmla="*/ 44990 w 114300"/>
                <a:gd name="connsiteY20" fmla="*/ 102680 h 190500"/>
                <a:gd name="connsiteX21" fmla="*/ 8128 w 114300"/>
                <a:gd name="connsiteY21" fmla="*/ 77039 h 190500"/>
                <a:gd name="connsiteX22" fmla="*/ -825 w 114300"/>
                <a:gd name="connsiteY22" fmla="*/ 49969 h 190500"/>
                <a:gd name="connsiteX23" fmla="*/ 17844 w 114300"/>
                <a:gd name="connsiteY23" fmla="*/ 13564 h 190500"/>
                <a:gd name="connsiteX24" fmla="*/ 64803 w 114300"/>
                <a:gd name="connsiteY24" fmla="*/ 115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14300" h="190500">
                  <a:moveTo>
                    <a:pt x="64803" y="115"/>
                  </a:moveTo>
                  <a:cubicBezTo>
                    <a:pt x="83281" y="115"/>
                    <a:pt x="96807" y="2334"/>
                    <a:pt x="105475" y="6782"/>
                  </a:cubicBezTo>
                  <a:lnTo>
                    <a:pt x="105475" y="32719"/>
                  </a:lnTo>
                  <a:cubicBezTo>
                    <a:pt x="94235" y="25023"/>
                    <a:pt x="80043" y="21175"/>
                    <a:pt x="62992" y="21175"/>
                  </a:cubicBezTo>
                  <a:cubicBezTo>
                    <a:pt x="51563" y="21175"/>
                    <a:pt x="42324" y="23537"/>
                    <a:pt x="35180" y="28252"/>
                  </a:cubicBezTo>
                  <a:cubicBezTo>
                    <a:pt x="28036" y="32976"/>
                    <a:pt x="24417" y="39539"/>
                    <a:pt x="24417" y="47950"/>
                  </a:cubicBezTo>
                  <a:cubicBezTo>
                    <a:pt x="24417" y="55408"/>
                    <a:pt x="26893" y="61475"/>
                    <a:pt x="31845" y="66152"/>
                  </a:cubicBezTo>
                  <a:cubicBezTo>
                    <a:pt x="36799" y="70838"/>
                    <a:pt x="47562" y="77220"/>
                    <a:pt x="64135" y="85307"/>
                  </a:cubicBezTo>
                  <a:cubicBezTo>
                    <a:pt x="82424" y="93955"/>
                    <a:pt x="95187" y="102604"/>
                    <a:pt x="102426" y="111253"/>
                  </a:cubicBezTo>
                  <a:cubicBezTo>
                    <a:pt x="109760" y="119892"/>
                    <a:pt x="113380" y="129617"/>
                    <a:pt x="113380" y="140402"/>
                  </a:cubicBezTo>
                  <a:cubicBezTo>
                    <a:pt x="113380" y="156584"/>
                    <a:pt x="107475" y="168999"/>
                    <a:pt x="95568" y="177646"/>
                  </a:cubicBezTo>
                  <a:cubicBezTo>
                    <a:pt x="83757" y="186292"/>
                    <a:pt x="67279" y="190615"/>
                    <a:pt x="46228" y="190615"/>
                  </a:cubicBezTo>
                  <a:cubicBezTo>
                    <a:pt x="38895" y="190615"/>
                    <a:pt x="30322" y="189603"/>
                    <a:pt x="20511" y="187580"/>
                  </a:cubicBezTo>
                  <a:cubicBezTo>
                    <a:pt x="10700" y="185558"/>
                    <a:pt x="3556" y="183040"/>
                    <a:pt x="-920" y="180025"/>
                  </a:cubicBezTo>
                  <a:lnTo>
                    <a:pt x="-920" y="152896"/>
                  </a:lnTo>
                  <a:cubicBezTo>
                    <a:pt x="4795" y="157814"/>
                    <a:pt x="12415" y="161859"/>
                    <a:pt x="21940" y="165033"/>
                  </a:cubicBezTo>
                  <a:cubicBezTo>
                    <a:pt x="31465" y="168206"/>
                    <a:pt x="40418" y="169792"/>
                    <a:pt x="48991" y="169792"/>
                  </a:cubicBezTo>
                  <a:cubicBezTo>
                    <a:pt x="75089" y="169792"/>
                    <a:pt x="88139" y="160590"/>
                    <a:pt x="88139" y="142187"/>
                  </a:cubicBezTo>
                  <a:cubicBezTo>
                    <a:pt x="88139" y="137030"/>
                    <a:pt x="86805" y="132389"/>
                    <a:pt x="83948" y="128264"/>
                  </a:cubicBezTo>
                  <a:cubicBezTo>
                    <a:pt x="81185" y="124140"/>
                    <a:pt x="77280" y="120492"/>
                    <a:pt x="72422" y="117320"/>
                  </a:cubicBezTo>
                  <a:cubicBezTo>
                    <a:pt x="67564" y="114148"/>
                    <a:pt x="58421" y="109262"/>
                    <a:pt x="44990" y="102680"/>
                  </a:cubicBezTo>
                  <a:cubicBezTo>
                    <a:pt x="26321" y="93479"/>
                    <a:pt x="14034" y="84935"/>
                    <a:pt x="8128" y="77039"/>
                  </a:cubicBezTo>
                  <a:cubicBezTo>
                    <a:pt x="2127" y="69152"/>
                    <a:pt x="-825" y="60123"/>
                    <a:pt x="-825" y="49969"/>
                  </a:cubicBezTo>
                  <a:cubicBezTo>
                    <a:pt x="-825" y="34662"/>
                    <a:pt x="5367" y="22527"/>
                    <a:pt x="17844" y="13564"/>
                  </a:cubicBezTo>
                  <a:cubicBezTo>
                    <a:pt x="30227" y="4601"/>
                    <a:pt x="45848" y="115"/>
                    <a:pt x="64803" y="11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4" name="任意多边形: 形状 3">
              <a:extLst>
                <a:ext uri="{FF2B5EF4-FFF2-40B4-BE49-F238E27FC236}">
                  <a16:creationId xmlns:a16="http://schemas.microsoft.com/office/drawing/2014/main" id="{ECB04D35-40EB-4581-BB2A-03495742A995}"/>
                </a:ext>
              </a:extLst>
            </p:cNvPr>
            <p:cNvSpPr/>
            <p:nvPr/>
          </p:nvSpPr>
          <p:spPr>
            <a:xfrm>
              <a:off x="9407525" y="276225"/>
              <a:ext cx="114300" cy="180975"/>
            </a:xfrm>
            <a:custGeom>
              <a:avLst/>
              <a:gdLst>
                <a:gd name="connsiteX0" fmla="*/ -920 w 114300"/>
                <a:gd name="connsiteY0" fmla="*/ 115 h 180975"/>
                <a:gd name="connsiteX1" fmla="*/ 51039 w 114300"/>
                <a:gd name="connsiteY1" fmla="*/ 115 h 180975"/>
                <a:gd name="connsiteX2" fmla="*/ 97026 w 114300"/>
                <a:gd name="connsiteY2" fmla="*/ 14250 h 180975"/>
                <a:gd name="connsiteX3" fmla="*/ 113380 w 114300"/>
                <a:gd name="connsiteY3" fmla="*/ 54674 h 180975"/>
                <a:gd name="connsiteX4" fmla="*/ 94254 w 114300"/>
                <a:gd name="connsiteY4" fmla="*/ 97842 h 180975"/>
                <a:gd name="connsiteX5" fmla="*/ 46429 w 114300"/>
                <a:gd name="connsiteY5" fmla="*/ 113443 h 180975"/>
                <a:gd name="connsiteX6" fmla="*/ 22693 w 114300"/>
                <a:gd name="connsiteY6" fmla="*/ 113443 h 180975"/>
                <a:gd name="connsiteX7" fmla="*/ 22693 w 114300"/>
                <a:gd name="connsiteY7" fmla="*/ 181090 h 180975"/>
                <a:gd name="connsiteX8" fmla="*/ -920 w 114300"/>
                <a:gd name="connsiteY8" fmla="*/ 181090 h 180975"/>
                <a:gd name="connsiteX9" fmla="*/ -920 w 114300"/>
                <a:gd name="connsiteY9" fmla="*/ 115 h 180975"/>
                <a:gd name="connsiteX10" fmla="*/ 22693 w 114300"/>
                <a:gd name="connsiteY10" fmla="*/ 20679 h 180975"/>
                <a:gd name="connsiteX11" fmla="*/ 22693 w 114300"/>
                <a:gd name="connsiteY11" fmla="*/ 92879 h 180975"/>
                <a:gd name="connsiteX12" fmla="*/ 44543 w 114300"/>
                <a:gd name="connsiteY12" fmla="*/ 92879 h 180975"/>
                <a:gd name="connsiteX13" fmla="*/ 77366 w 114300"/>
                <a:gd name="connsiteY13" fmla="*/ 83240 h 180975"/>
                <a:gd name="connsiteX14" fmla="*/ 88586 w 114300"/>
                <a:gd name="connsiteY14" fmla="*/ 55608 h 180975"/>
                <a:gd name="connsiteX15" fmla="*/ 46781 w 114300"/>
                <a:gd name="connsiteY15" fmla="*/ 20679 h 180975"/>
                <a:gd name="connsiteX16" fmla="*/ 22693 w 114300"/>
                <a:gd name="connsiteY16" fmla="*/ 20679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14300" h="180975">
                  <a:moveTo>
                    <a:pt x="-920" y="115"/>
                  </a:moveTo>
                  <a:lnTo>
                    <a:pt x="51039" y="115"/>
                  </a:lnTo>
                  <a:cubicBezTo>
                    <a:pt x="70794" y="115"/>
                    <a:pt x="86119" y="4830"/>
                    <a:pt x="97026" y="14250"/>
                  </a:cubicBezTo>
                  <a:cubicBezTo>
                    <a:pt x="107931" y="23680"/>
                    <a:pt x="113380" y="37148"/>
                    <a:pt x="113380" y="54674"/>
                  </a:cubicBezTo>
                  <a:cubicBezTo>
                    <a:pt x="113380" y="72438"/>
                    <a:pt x="107008" y="86821"/>
                    <a:pt x="94254" y="97842"/>
                  </a:cubicBezTo>
                  <a:cubicBezTo>
                    <a:pt x="81500" y="108871"/>
                    <a:pt x="65555" y="114063"/>
                    <a:pt x="46429" y="113443"/>
                  </a:cubicBezTo>
                  <a:lnTo>
                    <a:pt x="22693" y="113443"/>
                  </a:lnTo>
                  <a:lnTo>
                    <a:pt x="22693" y="181090"/>
                  </a:lnTo>
                  <a:lnTo>
                    <a:pt x="-920" y="181090"/>
                  </a:lnTo>
                  <a:lnTo>
                    <a:pt x="-920" y="115"/>
                  </a:lnTo>
                  <a:close/>
                  <a:moveTo>
                    <a:pt x="22693" y="20679"/>
                  </a:moveTo>
                  <a:lnTo>
                    <a:pt x="22693" y="92879"/>
                  </a:lnTo>
                  <a:lnTo>
                    <a:pt x="44543" y="92879"/>
                  </a:lnTo>
                  <a:cubicBezTo>
                    <a:pt x="58944" y="92879"/>
                    <a:pt x="69889" y="89669"/>
                    <a:pt x="77366" y="83240"/>
                  </a:cubicBezTo>
                  <a:cubicBezTo>
                    <a:pt x="84843" y="76820"/>
                    <a:pt x="88586" y="67609"/>
                    <a:pt x="88586" y="55608"/>
                  </a:cubicBezTo>
                  <a:cubicBezTo>
                    <a:pt x="88586" y="32319"/>
                    <a:pt x="74652" y="20679"/>
                    <a:pt x="46781" y="20679"/>
                  </a:cubicBezTo>
                  <a:lnTo>
                    <a:pt x="22693" y="2067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5" name="任意多边形: 形状 4">
              <a:extLst>
                <a:ext uri="{FF2B5EF4-FFF2-40B4-BE49-F238E27FC236}">
                  <a16:creationId xmlns:a16="http://schemas.microsoft.com/office/drawing/2014/main" id="{6B9C834A-86AA-4841-8B05-D9A611A5E432}"/>
                </a:ext>
              </a:extLst>
            </p:cNvPr>
            <p:cNvSpPr/>
            <p:nvPr/>
          </p:nvSpPr>
          <p:spPr>
            <a:xfrm>
              <a:off x="9550400" y="276225"/>
              <a:ext cx="95250" cy="180975"/>
            </a:xfrm>
            <a:custGeom>
              <a:avLst/>
              <a:gdLst>
                <a:gd name="connsiteX0" fmla="*/ -920 w 95250"/>
                <a:gd name="connsiteY0" fmla="*/ 115 h 180975"/>
                <a:gd name="connsiteX1" fmla="*/ 22416 w 95250"/>
                <a:gd name="connsiteY1" fmla="*/ 115 h 180975"/>
                <a:gd name="connsiteX2" fmla="*/ 22416 w 95250"/>
                <a:gd name="connsiteY2" fmla="*/ 160410 h 180975"/>
                <a:gd name="connsiteX3" fmla="*/ 94330 w 95250"/>
                <a:gd name="connsiteY3" fmla="*/ 160410 h 180975"/>
                <a:gd name="connsiteX4" fmla="*/ 94330 w 95250"/>
                <a:gd name="connsiteY4" fmla="*/ 181090 h 180975"/>
                <a:gd name="connsiteX5" fmla="*/ -920 w 95250"/>
                <a:gd name="connsiteY5" fmla="*/ 181090 h 180975"/>
                <a:gd name="connsiteX6" fmla="*/ -920 w 95250"/>
                <a:gd name="connsiteY6" fmla="*/ 115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5250" h="180975">
                  <a:moveTo>
                    <a:pt x="-920" y="115"/>
                  </a:moveTo>
                  <a:lnTo>
                    <a:pt x="22416" y="115"/>
                  </a:lnTo>
                  <a:lnTo>
                    <a:pt x="22416" y="160410"/>
                  </a:lnTo>
                  <a:lnTo>
                    <a:pt x="94330" y="160410"/>
                  </a:lnTo>
                  <a:lnTo>
                    <a:pt x="94330" y="181090"/>
                  </a:lnTo>
                  <a:lnTo>
                    <a:pt x="-920" y="181090"/>
                  </a:lnTo>
                  <a:lnTo>
                    <a:pt x="-920" y="11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6" name="任意多边形: 形状 5">
              <a:extLst>
                <a:ext uri="{FF2B5EF4-FFF2-40B4-BE49-F238E27FC236}">
                  <a16:creationId xmlns:a16="http://schemas.microsoft.com/office/drawing/2014/main" id="{5FF1E704-0218-4CEC-9A5C-8B0430C54197}"/>
                </a:ext>
              </a:extLst>
            </p:cNvPr>
            <p:cNvSpPr/>
            <p:nvPr/>
          </p:nvSpPr>
          <p:spPr>
            <a:xfrm>
              <a:off x="9664700" y="276225"/>
              <a:ext cx="142875" cy="190500"/>
            </a:xfrm>
            <a:custGeom>
              <a:avLst/>
              <a:gdLst>
                <a:gd name="connsiteX0" fmla="*/ -920 w 142875"/>
                <a:gd name="connsiteY0" fmla="*/ 115 h 190500"/>
                <a:gd name="connsiteX1" fmla="*/ 23559 w 142875"/>
                <a:gd name="connsiteY1" fmla="*/ 115 h 190500"/>
                <a:gd name="connsiteX2" fmla="*/ 23559 w 142875"/>
                <a:gd name="connsiteY2" fmla="*/ 112843 h 190500"/>
                <a:gd name="connsiteX3" fmla="*/ 71280 w 142875"/>
                <a:gd name="connsiteY3" fmla="*/ 169086 h 190500"/>
                <a:gd name="connsiteX4" fmla="*/ 117476 w 142875"/>
                <a:gd name="connsiteY4" fmla="*/ 114653 h 190500"/>
                <a:gd name="connsiteX5" fmla="*/ 117476 w 142875"/>
                <a:gd name="connsiteY5" fmla="*/ 115 h 190500"/>
                <a:gd name="connsiteX6" fmla="*/ 141955 w 142875"/>
                <a:gd name="connsiteY6" fmla="*/ 115 h 190500"/>
                <a:gd name="connsiteX7" fmla="*/ 141955 w 142875"/>
                <a:gd name="connsiteY7" fmla="*/ 111148 h 190500"/>
                <a:gd name="connsiteX8" fmla="*/ 68994 w 142875"/>
                <a:gd name="connsiteY8" fmla="*/ 190615 h 190500"/>
                <a:gd name="connsiteX9" fmla="*/ -920 w 142875"/>
                <a:gd name="connsiteY9" fmla="*/ 113929 h 190500"/>
                <a:gd name="connsiteX10" fmla="*/ -920 w 142875"/>
                <a:gd name="connsiteY10" fmla="*/ 115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42875" h="190500">
                  <a:moveTo>
                    <a:pt x="-920" y="115"/>
                  </a:moveTo>
                  <a:lnTo>
                    <a:pt x="23559" y="115"/>
                  </a:lnTo>
                  <a:lnTo>
                    <a:pt x="23559" y="112843"/>
                  </a:lnTo>
                  <a:cubicBezTo>
                    <a:pt x="23559" y="150338"/>
                    <a:pt x="39466" y="169086"/>
                    <a:pt x="71280" y="169086"/>
                  </a:cubicBezTo>
                  <a:cubicBezTo>
                    <a:pt x="102046" y="169086"/>
                    <a:pt x="117476" y="150942"/>
                    <a:pt x="117476" y="114653"/>
                  </a:cubicBezTo>
                  <a:lnTo>
                    <a:pt x="117476" y="115"/>
                  </a:lnTo>
                  <a:lnTo>
                    <a:pt x="141955" y="115"/>
                  </a:lnTo>
                  <a:lnTo>
                    <a:pt x="141955" y="111148"/>
                  </a:lnTo>
                  <a:cubicBezTo>
                    <a:pt x="141955" y="164126"/>
                    <a:pt x="117666" y="190615"/>
                    <a:pt x="68994" y="190615"/>
                  </a:cubicBezTo>
                  <a:cubicBezTo>
                    <a:pt x="22416" y="190615"/>
                    <a:pt x="-920" y="165054"/>
                    <a:pt x="-920" y="113929"/>
                  </a:cubicBezTo>
                  <a:lnTo>
                    <a:pt x="-920" y="11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7" name="任意多边形: 形状 6">
              <a:extLst>
                <a:ext uri="{FF2B5EF4-FFF2-40B4-BE49-F238E27FC236}">
                  <a16:creationId xmlns:a16="http://schemas.microsoft.com/office/drawing/2014/main" id="{0B2AA379-4E73-4487-AAA5-19273D17E492}"/>
                </a:ext>
              </a:extLst>
            </p:cNvPr>
            <p:cNvSpPr/>
            <p:nvPr/>
          </p:nvSpPr>
          <p:spPr>
            <a:xfrm>
              <a:off x="8759825" y="266700"/>
              <a:ext cx="1495425" cy="200025"/>
            </a:xfrm>
            <a:custGeom>
              <a:avLst/>
              <a:gdLst>
                <a:gd name="connsiteX0" fmla="*/ 1231520 w 1495425"/>
                <a:gd name="connsiteY0" fmla="*/ 178615 h 200025"/>
                <a:gd name="connsiteX1" fmla="*/ 1238950 w 1495425"/>
                <a:gd name="connsiteY1" fmla="*/ 181469 h 200025"/>
                <a:gd name="connsiteX2" fmla="*/ 1241902 w 1495425"/>
                <a:gd name="connsiteY2" fmla="*/ 188842 h 200025"/>
                <a:gd name="connsiteX3" fmla="*/ 1238950 w 1495425"/>
                <a:gd name="connsiteY3" fmla="*/ 196216 h 200025"/>
                <a:gd name="connsiteX4" fmla="*/ 1231520 w 1495425"/>
                <a:gd name="connsiteY4" fmla="*/ 199188 h 200025"/>
                <a:gd name="connsiteX5" fmla="*/ 1224376 w 1495425"/>
                <a:gd name="connsiteY5" fmla="*/ 196216 h 200025"/>
                <a:gd name="connsiteX6" fmla="*/ 1221518 w 1495425"/>
                <a:gd name="connsiteY6" fmla="*/ 188842 h 200025"/>
                <a:gd name="connsiteX7" fmla="*/ 1224376 w 1495425"/>
                <a:gd name="connsiteY7" fmla="*/ 181469 h 200025"/>
                <a:gd name="connsiteX8" fmla="*/ 1231520 w 1495425"/>
                <a:gd name="connsiteY8" fmla="*/ 178615 h 200025"/>
                <a:gd name="connsiteX9" fmla="*/ 560884 w 1495425"/>
                <a:gd name="connsiteY9" fmla="*/ 73010 h 200025"/>
                <a:gd name="connsiteX10" fmla="*/ 530756 w 1495425"/>
                <a:gd name="connsiteY10" fmla="*/ 85383 h 200025"/>
                <a:gd name="connsiteX11" fmla="*/ 516050 w 1495425"/>
                <a:gd name="connsiteY11" fmla="*/ 120940 h 200025"/>
                <a:gd name="connsiteX12" fmla="*/ 599060 w 1495425"/>
                <a:gd name="connsiteY12" fmla="*/ 120940 h 200025"/>
                <a:gd name="connsiteX13" fmla="*/ 588316 w 1495425"/>
                <a:gd name="connsiteY13" fmla="*/ 85564 h 200025"/>
                <a:gd name="connsiteX14" fmla="*/ 560884 w 1495425"/>
                <a:gd name="connsiteY14" fmla="*/ 73010 h 200025"/>
                <a:gd name="connsiteX15" fmla="*/ 345142 w 1495425"/>
                <a:gd name="connsiteY15" fmla="*/ 65399 h 200025"/>
                <a:gd name="connsiteX16" fmla="*/ 356696 w 1495425"/>
                <a:gd name="connsiteY16" fmla="*/ 65399 h 200025"/>
                <a:gd name="connsiteX17" fmla="*/ 356696 w 1495425"/>
                <a:gd name="connsiteY17" fmla="*/ 196929 h 200025"/>
                <a:gd name="connsiteX18" fmla="*/ 345142 w 1495425"/>
                <a:gd name="connsiteY18" fmla="*/ 196929 h 200025"/>
                <a:gd name="connsiteX19" fmla="*/ 1451452 w 1495425"/>
                <a:gd name="connsiteY19" fmla="*/ 62189 h 200025"/>
                <a:gd name="connsiteX20" fmla="*/ 1483456 w 1495425"/>
                <a:gd name="connsiteY20" fmla="*/ 76401 h 200025"/>
                <a:gd name="connsiteX21" fmla="*/ 1494505 w 1495425"/>
                <a:gd name="connsiteY21" fmla="*/ 116892 h 200025"/>
                <a:gd name="connsiteX22" fmla="*/ 1494505 w 1495425"/>
                <a:gd name="connsiteY22" fmla="*/ 196929 h 200025"/>
                <a:gd name="connsiteX23" fmla="*/ 1482980 w 1495425"/>
                <a:gd name="connsiteY23" fmla="*/ 196929 h 200025"/>
                <a:gd name="connsiteX24" fmla="*/ 1482980 w 1495425"/>
                <a:gd name="connsiteY24" fmla="*/ 120340 h 200025"/>
                <a:gd name="connsiteX25" fmla="*/ 1449452 w 1495425"/>
                <a:gd name="connsiteY25" fmla="*/ 73010 h 200025"/>
                <a:gd name="connsiteX26" fmla="*/ 1418686 w 1495425"/>
                <a:gd name="connsiteY26" fmla="*/ 86926 h 200025"/>
                <a:gd name="connsiteX27" fmla="*/ 1406685 w 1495425"/>
                <a:gd name="connsiteY27" fmla="*/ 121416 h 200025"/>
                <a:gd name="connsiteX28" fmla="*/ 1406685 w 1495425"/>
                <a:gd name="connsiteY28" fmla="*/ 196929 h 200025"/>
                <a:gd name="connsiteX29" fmla="*/ 1395159 w 1495425"/>
                <a:gd name="connsiteY29" fmla="*/ 196929 h 200025"/>
                <a:gd name="connsiteX30" fmla="*/ 1395159 w 1495425"/>
                <a:gd name="connsiteY30" fmla="*/ 65399 h 200025"/>
                <a:gd name="connsiteX31" fmla="*/ 1406685 w 1495425"/>
                <a:gd name="connsiteY31" fmla="*/ 65399 h 200025"/>
                <a:gd name="connsiteX32" fmla="*/ 1406685 w 1495425"/>
                <a:gd name="connsiteY32" fmla="*/ 89307 h 200025"/>
                <a:gd name="connsiteX33" fmla="*/ 1407256 w 1495425"/>
                <a:gd name="connsiteY33" fmla="*/ 89307 h 200025"/>
                <a:gd name="connsiteX34" fmla="*/ 1451452 w 1495425"/>
                <a:gd name="connsiteY34" fmla="*/ 62189 h 200025"/>
                <a:gd name="connsiteX35" fmla="*/ 1336295 w 1495425"/>
                <a:gd name="connsiteY35" fmla="*/ 62189 h 200025"/>
                <a:gd name="connsiteX36" fmla="*/ 1364870 w 1495425"/>
                <a:gd name="connsiteY36" fmla="*/ 68371 h 200025"/>
                <a:gd name="connsiteX37" fmla="*/ 1364870 w 1495425"/>
                <a:gd name="connsiteY37" fmla="*/ 81697 h 200025"/>
                <a:gd name="connsiteX38" fmla="*/ 1334485 w 1495425"/>
                <a:gd name="connsiteY38" fmla="*/ 73010 h 200025"/>
                <a:gd name="connsiteX39" fmla="*/ 1297718 w 1495425"/>
                <a:gd name="connsiteY39" fmla="*/ 89660 h 200025"/>
                <a:gd name="connsiteX40" fmla="*/ 1283621 w 1495425"/>
                <a:gd name="connsiteY40" fmla="*/ 132713 h 200025"/>
                <a:gd name="connsiteX41" fmla="*/ 1296480 w 1495425"/>
                <a:gd name="connsiteY41" fmla="*/ 173799 h 200025"/>
                <a:gd name="connsiteX42" fmla="*/ 1330676 w 1495425"/>
                <a:gd name="connsiteY42" fmla="*/ 189318 h 200025"/>
                <a:gd name="connsiteX43" fmla="*/ 1364393 w 1495425"/>
                <a:gd name="connsiteY43" fmla="*/ 178853 h 200025"/>
                <a:gd name="connsiteX44" fmla="*/ 1364393 w 1495425"/>
                <a:gd name="connsiteY44" fmla="*/ 191102 h 200025"/>
                <a:gd name="connsiteX45" fmla="*/ 1330103 w 1495425"/>
                <a:gd name="connsiteY45" fmla="*/ 200140 h 200025"/>
                <a:gd name="connsiteX46" fmla="*/ 1287622 w 1495425"/>
                <a:gd name="connsiteY46" fmla="*/ 181707 h 200025"/>
                <a:gd name="connsiteX47" fmla="*/ 1271429 w 1495425"/>
                <a:gd name="connsiteY47" fmla="*/ 133427 h 200025"/>
                <a:gd name="connsiteX48" fmla="*/ 1289622 w 1495425"/>
                <a:gd name="connsiteY48" fmla="*/ 82173 h 200025"/>
                <a:gd name="connsiteX49" fmla="*/ 1336295 w 1495425"/>
                <a:gd name="connsiteY49" fmla="*/ 62189 h 200025"/>
                <a:gd name="connsiteX50" fmla="*/ 561350 w 1495425"/>
                <a:gd name="connsiteY50" fmla="*/ 62189 h 200025"/>
                <a:gd name="connsiteX51" fmla="*/ 598298 w 1495425"/>
                <a:gd name="connsiteY51" fmla="*/ 79439 h 200025"/>
                <a:gd name="connsiteX52" fmla="*/ 611204 w 1495425"/>
                <a:gd name="connsiteY52" fmla="*/ 126407 h 200025"/>
                <a:gd name="connsiteX53" fmla="*/ 611204 w 1495425"/>
                <a:gd name="connsiteY53" fmla="*/ 131646 h 200025"/>
                <a:gd name="connsiteX54" fmla="*/ 515583 w 1495425"/>
                <a:gd name="connsiteY54" fmla="*/ 131646 h 200025"/>
                <a:gd name="connsiteX55" fmla="*/ 527841 w 1495425"/>
                <a:gd name="connsiteY55" fmla="*/ 174037 h 200025"/>
                <a:gd name="connsiteX56" fmla="*/ 561579 w 1495425"/>
                <a:gd name="connsiteY56" fmla="*/ 189318 h 200025"/>
                <a:gd name="connsiteX57" fmla="*/ 603965 w 1495425"/>
                <a:gd name="connsiteY57" fmla="*/ 173026 h 200025"/>
                <a:gd name="connsiteX58" fmla="*/ 603965 w 1495425"/>
                <a:gd name="connsiteY58" fmla="*/ 185632 h 200025"/>
                <a:gd name="connsiteX59" fmla="*/ 559245 w 1495425"/>
                <a:gd name="connsiteY59" fmla="*/ 200140 h 200025"/>
                <a:gd name="connsiteX60" fmla="*/ 518849 w 1495425"/>
                <a:gd name="connsiteY60" fmla="*/ 181885 h 200025"/>
                <a:gd name="connsiteX61" fmla="*/ 503438 w 1495425"/>
                <a:gd name="connsiteY61" fmla="*/ 130455 h 200025"/>
                <a:gd name="connsiteX62" fmla="*/ 519555 w 1495425"/>
                <a:gd name="connsiteY62" fmla="*/ 81935 h 200025"/>
                <a:gd name="connsiteX63" fmla="*/ 561350 w 1495425"/>
                <a:gd name="connsiteY63" fmla="*/ 62189 h 200025"/>
                <a:gd name="connsiteX64" fmla="*/ 453880 w 1495425"/>
                <a:gd name="connsiteY64" fmla="*/ 62189 h 200025"/>
                <a:gd name="connsiteX65" fmla="*/ 482483 w 1495425"/>
                <a:gd name="connsiteY65" fmla="*/ 68371 h 200025"/>
                <a:gd name="connsiteX66" fmla="*/ 482483 w 1495425"/>
                <a:gd name="connsiteY66" fmla="*/ 81697 h 200025"/>
                <a:gd name="connsiteX67" fmla="*/ 452127 w 1495425"/>
                <a:gd name="connsiteY67" fmla="*/ 73010 h 200025"/>
                <a:gd name="connsiteX68" fmla="*/ 415351 w 1495425"/>
                <a:gd name="connsiteY68" fmla="*/ 89660 h 200025"/>
                <a:gd name="connsiteX69" fmla="*/ 401225 w 1495425"/>
                <a:gd name="connsiteY69" fmla="*/ 132713 h 200025"/>
                <a:gd name="connsiteX70" fmla="*/ 414122 w 1495425"/>
                <a:gd name="connsiteY70" fmla="*/ 173799 h 200025"/>
                <a:gd name="connsiteX71" fmla="*/ 448279 w 1495425"/>
                <a:gd name="connsiteY71" fmla="*/ 189318 h 200025"/>
                <a:gd name="connsiteX72" fmla="*/ 482017 w 1495425"/>
                <a:gd name="connsiteY72" fmla="*/ 178853 h 200025"/>
                <a:gd name="connsiteX73" fmla="*/ 482017 w 1495425"/>
                <a:gd name="connsiteY73" fmla="*/ 191102 h 200025"/>
                <a:gd name="connsiteX74" fmla="*/ 447689 w 1495425"/>
                <a:gd name="connsiteY74" fmla="*/ 200140 h 200025"/>
                <a:gd name="connsiteX75" fmla="*/ 405255 w 1495425"/>
                <a:gd name="connsiteY75" fmla="*/ 181707 h 200025"/>
                <a:gd name="connsiteX76" fmla="*/ 389081 w 1495425"/>
                <a:gd name="connsiteY76" fmla="*/ 133427 h 200025"/>
                <a:gd name="connsiteX77" fmla="*/ 407236 w 1495425"/>
                <a:gd name="connsiteY77" fmla="*/ 82173 h 200025"/>
                <a:gd name="connsiteX78" fmla="*/ 453880 w 1495425"/>
                <a:gd name="connsiteY78" fmla="*/ 62189 h 200025"/>
                <a:gd name="connsiteX79" fmla="*/ 84195 w 1495425"/>
                <a:gd name="connsiteY79" fmla="*/ 21280 h 200025"/>
                <a:gd name="connsiteX80" fmla="*/ 32294 w 1495425"/>
                <a:gd name="connsiteY80" fmla="*/ 44530 h 200025"/>
                <a:gd name="connsiteX81" fmla="*/ 11920 w 1495425"/>
                <a:gd name="connsiteY81" fmla="*/ 105357 h 200025"/>
                <a:gd name="connsiteX82" fmla="*/ 31189 w 1495425"/>
                <a:gd name="connsiteY82" fmla="*/ 165950 h 200025"/>
                <a:gd name="connsiteX83" fmla="*/ 82671 w 1495425"/>
                <a:gd name="connsiteY83" fmla="*/ 188486 h 200025"/>
                <a:gd name="connsiteX84" fmla="*/ 135735 w 1495425"/>
                <a:gd name="connsiteY84" fmla="*/ 166188 h 200025"/>
                <a:gd name="connsiteX85" fmla="*/ 155300 w 1495425"/>
                <a:gd name="connsiteY85" fmla="*/ 104052 h 200025"/>
                <a:gd name="connsiteX86" fmla="*/ 136202 w 1495425"/>
                <a:gd name="connsiteY86" fmla="*/ 43168 h 200025"/>
                <a:gd name="connsiteX87" fmla="*/ 84195 w 1495425"/>
                <a:gd name="connsiteY87" fmla="*/ 21280 h 200025"/>
                <a:gd name="connsiteX88" fmla="*/ 350857 w 1495425"/>
                <a:gd name="connsiteY88" fmla="*/ 12717 h 200025"/>
                <a:gd name="connsiteX89" fmla="*/ 357696 w 1495425"/>
                <a:gd name="connsiteY89" fmla="*/ 15279 h 200025"/>
                <a:gd name="connsiteX90" fmla="*/ 360668 w 1495425"/>
                <a:gd name="connsiteY90" fmla="*/ 22232 h 200025"/>
                <a:gd name="connsiteX91" fmla="*/ 357753 w 1495425"/>
                <a:gd name="connsiteY91" fmla="*/ 29309 h 200025"/>
                <a:gd name="connsiteX92" fmla="*/ 350857 w 1495425"/>
                <a:gd name="connsiteY92" fmla="*/ 32224 h 200025"/>
                <a:gd name="connsiteX93" fmla="*/ 344152 w 1495425"/>
                <a:gd name="connsiteY93" fmla="*/ 29433 h 200025"/>
                <a:gd name="connsiteX94" fmla="*/ 341285 w 1495425"/>
                <a:gd name="connsiteY94" fmla="*/ 22232 h 200025"/>
                <a:gd name="connsiteX95" fmla="*/ 344209 w 1495425"/>
                <a:gd name="connsiteY95" fmla="*/ 15393 h 200025"/>
                <a:gd name="connsiteX96" fmla="*/ 350857 w 1495425"/>
                <a:gd name="connsiteY96" fmla="*/ 12717 h 200025"/>
                <a:gd name="connsiteX97" fmla="*/ 86291 w 1495425"/>
                <a:gd name="connsiteY97" fmla="*/ 9630 h 200025"/>
                <a:gd name="connsiteX98" fmla="*/ 145489 w 1495425"/>
                <a:gd name="connsiteY98" fmla="*/ 35138 h 200025"/>
                <a:gd name="connsiteX99" fmla="*/ 168139 w 1495425"/>
                <a:gd name="connsiteY99" fmla="*/ 102032 h 200025"/>
                <a:gd name="connsiteX100" fmla="*/ 144965 w 1495425"/>
                <a:gd name="connsiteY100" fmla="*/ 173918 h 200025"/>
                <a:gd name="connsiteX101" fmla="*/ 82910 w 1495425"/>
                <a:gd name="connsiteY101" fmla="*/ 200140 h 200025"/>
                <a:gd name="connsiteX102" fmla="*/ 21845 w 1495425"/>
                <a:gd name="connsiteY102" fmla="*/ 174215 h 200025"/>
                <a:gd name="connsiteX103" fmla="*/ -920 w 1495425"/>
                <a:gd name="connsiteY103" fmla="*/ 106785 h 200025"/>
                <a:gd name="connsiteX104" fmla="*/ 22436 w 1495425"/>
                <a:gd name="connsiteY104" fmla="*/ 36148 h 200025"/>
                <a:gd name="connsiteX105" fmla="*/ 86291 w 1495425"/>
                <a:gd name="connsiteY105" fmla="*/ 9630 h 200025"/>
                <a:gd name="connsiteX106" fmla="*/ 316520 w 1495425"/>
                <a:gd name="connsiteY106" fmla="*/ 115 h 200025"/>
                <a:gd name="connsiteX107" fmla="*/ 330178 w 1495425"/>
                <a:gd name="connsiteY107" fmla="*/ 2611 h 200025"/>
                <a:gd name="connsiteX108" fmla="*/ 330178 w 1495425"/>
                <a:gd name="connsiteY108" fmla="*/ 14622 h 200025"/>
                <a:gd name="connsiteX109" fmla="*/ 316053 w 1495425"/>
                <a:gd name="connsiteY109" fmla="*/ 10935 h 200025"/>
                <a:gd name="connsiteX110" fmla="*/ 292231 w 1495425"/>
                <a:gd name="connsiteY110" fmla="*/ 43520 h 200025"/>
                <a:gd name="connsiteX111" fmla="*/ 292231 w 1495425"/>
                <a:gd name="connsiteY111" fmla="*/ 65399 h 200025"/>
                <a:gd name="connsiteX112" fmla="*/ 326445 w 1495425"/>
                <a:gd name="connsiteY112" fmla="*/ 65399 h 200025"/>
                <a:gd name="connsiteX113" fmla="*/ 326445 w 1495425"/>
                <a:gd name="connsiteY113" fmla="*/ 76220 h 200025"/>
                <a:gd name="connsiteX114" fmla="*/ 292231 w 1495425"/>
                <a:gd name="connsiteY114" fmla="*/ 76220 h 200025"/>
                <a:gd name="connsiteX115" fmla="*/ 292231 w 1495425"/>
                <a:gd name="connsiteY115" fmla="*/ 196929 h 200025"/>
                <a:gd name="connsiteX116" fmla="*/ 280677 w 1495425"/>
                <a:gd name="connsiteY116" fmla="*/ 196929 h 200025"/>
                <a:gd name="connsiteX117" fmla="*/ 280677 w 1495425"/>
                <a:gd name="connsiteY117" fmla="*/ 76220 h 200025"/>
                <a:gd name="connsiteX118" fmla="*/ 257436 w 1495425"/>
                <a:gd name="connsiteY118" fmla="*/ 76220 h 200025"/>
                <a:gd name="connsiteX119" fmla="*/ 257436 w 1495425"/>
                <a:gd name="connsiteY119" fmla="*/ 65399 h 200025"/>
                <a:gd name="connsiteX120" fmla="*/ 280677 w 1495425"/>
                <a:gd name="connsiteY120" fmla="*/ 65399 h 200025"/>
                <a:gd name="connsiteX121" fmla="*/ 280677 w 1495425"/>
                <a:gd name="connsiteY121" fmla="*/ 42568 h 200025"/>
                <a:gd name="connsiteX122" fmla="*/ 290945 w 1495425"/>
                <a:gd name="connsiteY122" fmla="*/ 10935 h 200025"/>
                <a:gd name="connsiteX123" fmla="*/ 316520 w 1495425"/>
                <a:gd name="connsiteY123" fmla="*/ 115 h 200025"/>
                <a:gd name="connsiteX124" fmla="*/ 245044 w 1495425"/>
                <a:gd name="connsiteY124" fmla="*/ 115 h 200025"/>
                <a:gd name="connsiteX125" fmla="*/ 258703 w 1495425"/>
                <a:gd name="connsiteY125" fmla="*/ 2611 h 200025"/>
                <a:gd name="connsiteX126" fmla="*/ 258703 w 1495425"/>
                <a:gd name="connsiteY126" fmla="*/ 14622 h 200025"/>
                <a:gd name="connsiteX127" fmla="*/ 244577 w 1495425"/>
                <a:gd name="connsiteY127" fmla="*/ 10935 h 200025"/>
                <a:gd name="connsiteX128" fmla="*/ 220755 w 1495425"/>
                <a:gd name="connsiteY128" fmla="*/ 43520 h 200025"/>
                <a:gd name="connsiteX129" fmla="*/ 220755 w 1495425"/>
                <a:gd name="connsiteY129" fmla="*/ 65399 h 200025"/>
                <a:gd name="connsiteX130" fmla="*/ 254969 w 1495425"/>
                <a:gd name="connsiteY130" fmla="*/ 65399 h 200025"/>
                <a:gd name="connsiteX131" fmla="*/ 254969 w 1495425"/>
                <a:gd name="connsiteY131" fmla="*/ 76220 h 200025"/>
                <a:gd name="connsiteX132" fmla="*/ 220755 w 1495425"/>
                <a:gd name="connsiteY132" fmla="*/ 76220 h 200025"/>
                <a:gd name="connsiteX133" fmla="*/ 220755 w 1495425"/>
                <a:gd name="connsiteY133" fmla="*/ 196929 h 200025"/>
                <a:gd name="connsiteX134" fmla="*/ 209201 w 1495425"/>
                <a:gd name="connsiteY134" fmla="*/ 196929 h 200025"/>
                <a:gd name="connsiteX135" fmla="*/ 209201 w 1495425"/>
                <a:gd name="connsiteY135" fmla="*/ 76220 h 200025"/>
                <a:gd name="connsiteX136" fmla="*/ 185970 w 1495425"/>
                <a:gd name="connsiteY136" fmla="*/ 76220 h 200025"/>
                <a:gd name="connsiteX137" fmla="*/ 185970 w 1495425"/>
                <a:gd name="connsiteY137" fmla="*/ 65399 h 200025"/>
                <a:gd name="connsiteX138" fmla="*/ 209201 w 1495425"/>
                <a:gd name="connsiteY138" fmla="*/ 65399 h 200025"/>
                <a:gd name="connsiteX139" fmla="*/ 209201 w 1495425"/>
                <a:gd name="connsiteY139" fmla="*/ 42568 h 200025"/>
                <a:gd name="connsiteX140" fmla="*/ 219469 w 1495425"/>
                <a:gd name="connsiteY140" fmla="*/ 10935 h 200025"/>
                <a:gd name="connsiteX141" fmla="*/ 245044 w 1495425"/>
                <a:gd name="connsiteY141" fmla="*/ 115 h 200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</a:cxnLst>
              <a:rect l="l" t="t" r="r" b="b"/>
              <a:pathLst>
                <a:path w="1495425" h="200025">
                  <a:moveTo>
                    <a:pt x="1231520" y="178615"/>
                  </a:moveTo>
                  <a:cubicBezTo>
                    <a:pt x="1234472" y="178615"/>
                    <a:pt x="1236853" y="179567"/>
                    <a:pt x="1238950" y="181469"/>
                  </a:cubicBezTo>
                  <a:cubicBezTo>
                    <a:pt x="1240950" y="183372"/>
                    <a:pt x="1241902" y="185830"/>
                    <a:pt x="1241902" y="188842"/>
                  </a:cubicBezTo>
                  <a:cubicBezTo>
                    <a:pt x="1241902" y="191776"/>
                    <a:pt x="1240950" y="194234"/>
                    <a:pt x="1238950" y="196216"/>
                  </a:cubicBezTo>
                  <a:cubicBezTo>
                    <a:pt x="1236853" y="198198"/>
                    <a:pt x="1234472" y="199188"/>
                    <a:pt x="1231520" y="199188"/>
                  </a:cubicBezTo>
                  <a:cubicBezTo>
                    <a:pt x="1228662" y="199188"/>
                    <a:pt x="1226281" y="198198"/>
                    <a:pt x="1224376" y="196216"/>
                  </a:cubicBezTo>
                  <a:cubicBezTo>
                    <a:pt x="1222471" y="194234"/>
                    <a:pt x="1221518" y="191776"/>
                    <a:pt x="1221518" y="188842"/>
                  </a:cubicBezTo>
                  <a:cubicBezTo>
                    <a:pt x="1221518" y="185830"/>
                    <a:pt x="1222471" y="183372"/>
                    <a:pt x="1224376" y="181469"/>
                  </a:cubicBezTo>
                  <a:cubicBezTo>
                    <a:pt x="1226281" y="179567"/>
                    <a:pt x="1228662" y="178615"/>
                    <a:pt x="1231520" y="178615"/>
                  </a:cubicBezTo>
                  <a:close/>
                  <a:moveTo>
                    <a:pt x="560884" y="73010"/>
                  </a:moveTo>
                  <a:cubicBezTo>
                    <a:pt x="548739" y="73010"/>
                    <a:pt x="538700" y="77134"/>
                    <a:pt x="530756" y="85383"/>
                  </a:cubicBezTo>
                  <a:cubicBezTo>
                    <a:pt x="522822" y="93622"/>
                    <a:pt x="517916" y="105481"/>
                    <a:pt x="516050" y="120940"/>
                  </a:cubicBezTo>
                  <a:lnTo>
                    <a:pt x="599060" y="120940"/>
                  </a:lnTo>
                  <a:cubicBezTo>
                    <a:pt x="598517" y="105719"/>
                    <a:pt x="594936" y="93927"/>
                    <a:pt x="588316" y="85564"/>
                  </a:cubicBezTo>
                  <a:cubicBezTo>
                    <a:pt x="581706" y="77191"/>
                    <a:pt x="572551" y="73010"/>
                    <a:pt x="560884" y="73010"/>
                  </a:cubicBezTo>
                  <a:close/>
                  <a:moveTo>
                    <a:pt x="345142" y="65399"/>
                  </a:moveTo>
                  <a:lnTo>
                    <a:pt x="356696" y="65399"/>
                  </a:lnTo>
                  <a:lnTo>
                    <a:pt x="356696" y="196929"/>
                  </a:lnTo>
                  <a:lnTo>
                    <a:pt x="345142" y="196929"/>
                  </a:lnTo>
                  <a:close/>
                  <a:moveTo>
                    <a:pt x="1451452" y="62189"/>
                  </a:moveTo>
                  <a:cubicBezTo>
                    <a:pt x="1465358" y="62189"/>
                    <a:pt x="1476027" y="66933"/>
                    <a:pt x="1483456" y="76401"/>
                  </a:cubicBezTo>
                  <a:cubicBezTo>
                    <a:pt x="1490790" y="85878"/>
                    <a:pt x="1494505" y="99375"/>
                    <a:pt x="1494505" y="116892"/>
                  </a:cubicBezTo>
                  <a:lnTo>
                    <a:pt x="1494505" y="196929"/>
                  </a:lnTo>
                  <a:lnTo>
                    <a:pt x="1482980" y="196929"/>
                  </a:lnTo>
                  <a:lnTo>
                    <a:pt x="1482980" y="120340"/>
                  </a:lnTo>
                  <a:cubicBezTo>
                    <a:pt x="1482980" y="88793"/>
                    <a:pt x="1471740" y="73010"/>
                    <a:pt x="1449452" y="73010"/>
                  </a:cubicBezTo>
                  <a:cubicBezTo>
                    <a:pt x="1436974" y="73010"/>
                    <a:pt x="1426782" y="77648"/>
                    <a:pt x="1418686" y="86926"/>
                  </a:cubicBezTo>
                  <a:cubicBezTo>
                    <a:pt x="1410685" y="96203"/>
                    <a:pt x="1406685" y="107700"/>
                    <a:pt x="1406685" y="121416"/>
                  </a:cubicBezTo>
                  <a:lnTo>
                    <a:pt x="1406685" y="196929"/>
                  </a:lnTo>
                  <a:lnTo>
                    <a:pt x="1395159" y="196929"/>
                  </a:lnTo>
                  <a:lnTo>
                    <a:pt x="1395159" y="65399"/>
                  </a:lnTo>
                  <a:lnTo>
                    <a:pt x="1406685" y="65399"/>
                  </a:lnTo>
                  <a:lnTo>
                    <a:pt x="1406685" y="89307"/>
                  </a:lnTo>
                  <a:lnTo>
                    <a:pt x="1407256" y="89307"/>
                  </a:lnTo>
                  <a:cubicBezTo>
                    <a:pt x="1416685" y="71229"/>
                    <a:pt x="1431450" y="62189"/>
                    <a:pt x="1451452" y="62189"/>
                  </a:cubicBezTo>
                  <a:close/>
                  <a:moveTo>
                    <a:pt x="1336295" y="62189"/>
                  </a:moveTo>
                  <a:cubicBezTo>
                    <a:pt x="1346106" y="62189"/>
                    <a:pt x="1355631" y="64256"/>
                    <a:pt x="1364870" y="68371"/>
                  </a:cubicBezTo>
                  <a:lnTo>
                    <a:pt x="1364870" y="81697"/>
                  </a:lnTo>
                  <a:cubicBezTo>
                    <a:pt x="1355631" y="75905"/>
                    <a:pt x="1345534" y="73010"/>
                    <a:pt x="1334485" y="73010"/>
                  </a:cubicBezTo>
                  <a:cubicBezTo>
                    <a:pt x="1319436" y="73010"/>
                    <a:pt x="1307148" y="78563"/>
                    <a:pt x="1297718" y="89660"/>
                  </a:cubicBezTo>
                  <a:cubicBezTo>
                    <a:pt x="1288289" y="100766"/>
                    <a:pt x="1283621" y="115110"/>
                    <a:pt x="1283621" y="132713"/>
                  </a:cubicBezTo>
                  <a:cubicBezTo>
                    <a:pt x="1283621" y="149757"/>
                    <a:pt x="1287908" y="163453"/>
                    <a:pt x="1296480" y="173799"/>
                  </a:cubicBezTo>
                  <a:cubicBezTo>
                    <a:pt x="1305053" y="184146"/>
                    <a:pt x="1316483" y="189318"/>
                    <a:pt x="1330676" y="189318"/>
                  </a:cubicBezTo>
                  <a:cubicBezTo>
                    <a:pt x="1343534" y="189318"/>
                    <a:pt x="1354773" y="185830"/>
                    <a:pt x="1364393" y="178853"/>
                  </a:cubicBezTo>
                  <a:lnTo>
                    <a:pt x="1364393" y="191102"/>
                  </a:lnTo>
                  <a:cubicBezTo>
                    <a:pt x="1354773" y="197127"/>
                    <a:pt x="1343343" y="200140"/>
                    <a:pt x="1330103" y="200140"/>
                  </a:cubicBezTo>
                  <a:cubicBezTo>
                    <a:pt x="1312578" y="200140"/>
                    <a:pt x="1298386" y="193995"/>
                    <a:pt x="1287622" y="181707"/>
                  </a:cubicBezTo>
                  <a:cubicBezTo>
                    <a:pt x="1276859" y="169419"/>
                    <a:pt x="1271429" y="153325"/>
                    <a:pt x="1271429" y="133427"/>
                  </a:cubicBezTo>
                  <a:cubicBezTo>
                    <a:pt x="1271429" y="112577"/>
                    <a:pt x="1277525" y="95489"/>
                    <a:pt x="1289622" y="82173"/>
                  </a:cubicBezTo>
                  <a:cubicBezTo>
                    <a:pt x="1301719" y="68847"/>
                    <a:pt x="1317245" y="62189"/>
                    <a:pt x="1336295" y="62189"/>
                  </a:cubicBezTo>
                  <a:close/>
                  <a:moveTo>
                    <a:pt x="561350" y="62189"/>
                  </a:moveTo>
                  <a:cubicBezTo>
                    <a:pt x="577381" y="62189"/>
                    <a:pt x="589697" y="67943"/>
                    <a:pt x="598298" y="79439"/>
                  </a:cubicBezTo>
                  <a:cubicBezTo>
                    <a:pt x="606899" y="90926"/>
                    <a:pt x="611204" y="106585"/>
                    <a:pt x="611204" y="126407"/>
                  </a:cubicBezTo>
                  <a:lnTo>
                    <a:pt x="611204" y="131646"/>
                  </a:lnTo>
                  <a:lnTo>
                    <a:pt x="515583" y="131646"/>
                  </a:lnTo>
                  <a:cubicBezTo>
                    <a:pt x="515583" y="149718"/>
                    <a:pt x="519669" y="163849"/>
                    <a:pt x="527841" y="174037"/>
                  </a:cubicBezTo>
                  <a:cubicBezTo>
                    <a:pt x="536014" y="184225"/>
                    <a:pt x="547263" y="189318"/>
                    <a:pt x="561579" y="189318"/>
                  </a:cubicBezTo>
                  <a:cubicBezTo>
                    <a:pt x="576057" y="189318"/>
                    <a:pt x="590182" y="183888"/>
                    <a:pt x="603965" y="173026"/>
                  </a:cubicBezTo>
                  <a:lnTo>
                    <a:pt x="603965" y="185632"/>
                  </a:lnTo>
                  <a:cubicBezTo>
                    <a:pt x="590573" y="195304"/>
                    <a:pt x="575666" y="200140"/>
                    <a:pt x="559245" y="200140"/>
                  </a:cubicBezTo>
                  <a:cubicBezTo>
                    <a:pt x="542586" y="200140"/>
                    <a:pt x="529127" y="194055"/>
                    <a:pt x="518849" y="181885"/>
                  </a:cubicBezTo>
                  <a:cubicBezTo>
                    <a:pt x="508572" y="169716"/>
                    <a:pt x="503438" y="152571"/>
                    <a:pt x="503438" y="130455"/>
                  </a:cubicBezTo>
                  <a:cubicBezTo>
                    <a:pt x="503438" y="111262"/>
                    <a:pt x="508811" y="95089"/>
                    <a:pt x="519555" y="81935"/>
                  </a:cubicBezTo>
                  <a:cubicBezTo>
                    <a:pt x="530289" y="68771"/>
                    <a:pt x="544224" y="62189"/>
                    <a:pt x="561350" y="62189"/>
                  </a:cubicBezTo>
                  <a:close/>
                  <a:moveTo>
                    <a:pt x="453880" y="62189"/>
                  </a:moveTo>
                  <a:cubicBezTo>
                    <a:pt x="463767" y="62189"/>
                    <a:pt x="473301" y="64256"/>
                    <a:pt x="482483" y="68371"/>
                  </a:cubicBezTo>
                  <a:lnTo>
                    <a:pt x="482483" y="81697"/>
                  </a:lnTo>
                  <a:cubicBezTo>
                    <a:pt x="473301" y="75905"/>
                    <a:pt x="463176" y="73010"/>
                    <a:pt x="452127" y="73010"/>
                  </a:cubicBezTo>
                  <a:cubicBezTo>
                    <a:pt x="437030" y="73010"/>
                    <a:pt x="424771" y="78563"/>
                    <a:pt x="415351" y="89660"/>
                  </a:cubicBezTo>
                  <a:cubicBezTo>
                    <a:pt x="405931" y="100766"/>
                    <a:pt x="401225" y="115110"/>
                    <a:pt x="401225" y="132713"/>
                  </a:cubicBezTo>
                  <a:cubicBezTo>
                    <a:pt x="401225" y="149757"/>
                    <a:pt x="405521" y="163453"/>
                    <a:pt x="414122" y="173799"/>
                  </a:cubicBezTo>
                  <a:cubicBezTo>
                    <a:pt x="422723" y="184146"/>
                    <a:pt x="434106" y="189318"/>
                    <a:pt x="448279" y="189318"/>
                  </a:cubicBezTo>
                  <a:cubicBezTo>
                    <a:pt x="461195" y="189318"/>
                    <a:pt x="472444" y="185830"/>
                    <a:pt x="482017" y="178853"/>
                  </a:cubicBezTo>
                  <a:lnTo>
                    <a:pt x="482017" y="191102"/>
                  </a:lnTo>
                  <a:cubicBezTo>
                    <a:pt x="472444" y="197127"/>
                    <a:pt x="461004" y="200140"/>
                    <a:pt x="447689" y="200140"/>
                  </a:cubicBezTo>
                  <a:cubicBezTo>
                    <a:pt x="430182" y="200140"/>
                    <a:pt x="416027" y="193995"/>
                    <a:pt x="405255" y="181707"/>
                  </a:cubicBezTo>
                  <a:cubicBezTo>
                    <a:pt x="394472" y="169419"/>
                    <a:pt x="389081" y="153325"/>
                    <a:pt x="389081" y="133427"/>
                  </a:cubicBezTo>
                  <a:cubicBezTo>
                    <a:pt x="389081" y="112577"/>
                    <a:pt x="395130" y="95489"/>
                    <a:pt x="407236" y="82173"/>
                  </a:cubicBezTo>
                  <a:cubicBezTo>
                    <a:pt x="419342" y="68847"/>
                    <a:pt x="434887" y="62189"/>
                    <a:pt x="453880" y="62189"/>
                  </a:cubicBezTo>
                  <a:close/>
                  <a:moveTo>
                    <a:pt x="84195" y="21280"/>
                  </a:moveTo>
                  <a:cubicBezTo>
                    <a:pt x="63174" y="21280"/>
                    <a:pt x="45877" y="29033"/>
                    <a:pt x="32294" y="44530"/>
                  </a:cubicBezTo>
                  <a:cubicBezTo>
                    <a:pt x="18711" y="60027"/>
                    <a:pt x="11920" y="80306"/>
                    <a:pt x="11920" y="105357"/>
                  </a:cubicBezTo>
                  <a:cubicBezTo>
                    <a:pt x="11920" y="130731"/>
                    <a:pt x="18349" y="150926"/>
                    <a:pt x="31189" y="165950"/>
                  </a:cubicBezTo>
                  <a:cubicBezTo>
                    <a:pt x="44028" y="180974"/>
                    <a:pt x="61192" y="188486"/>
                    <a:pt x="82671" y="188486"/>
                  </a:cubicBezTo>
                  <a:cubicBezTo>
                    <a:pt x="105017" y="188486"/>
                    <a:pt x="122705" y="181053"/>
                    <a:pt x="135735" y="166188"/>
                  </a:cubicBezTo>
                  <a:cubicBezTo>
                    <a:pt x="148775" y="151322"/>
                    <a:pt x="155300" y="130607"/>
                    <a:pt x="155300" y="104052"/>
                  </a:cubicBezTo>
                  <a:cubicBezTo>
                    <a:pt x="155300" y="78049"/>
                    <a:pt x="148937" y="57751"/>
                    <a:pt x="136202" y="43168"/>
                  </a:cubicBezTo>
                  <a:cubicBezTo>
                    <a:pt x="123476" y="28576"/>
                    <a:pt x="106141" y="21280"/>
                    <a:pt x="84195" y="21280"/>
                  </a:cubicBezTo>
                  <a:close/>
                  <a:moveTo>
                    <a:pt x="350857" y="12717"/>
                  </a:moveTo>
                  <a:cubicBezTo>
                    <a:pt x="353429" y="12717"/>
                    <a:pt x="355705" y="13574"/>
                    <a:pt x="357696" y="15279"/>
                  </a:cubicBezTo>
                  <a:cubicBezTo>
                    <a:pt x="359677" y="16984"/>
                    <a:pt x="360668" y="19298"/>
                    <a:pt x="360668" y="22232"/>
                  </a:cubicBezTo>
                  <a:cubicBezTo>
                    <a:pt x="360668" y="25013"/>
                    <a:pt x="359696" y="27366"/>
                    <a:pt x="357753" y="29309"/>
                  </a:cubicBezTo>
                  <a:cubicBezTo>
                    <a:pt x="355801" y="31252"/>
                    <a:pt x="353505" y="32224"/>
                    <a:pt x="350857" y="32224"/>
                  </a:cubicBezTo>
                  <a:cubicBezTo>
                    <a:pt x="348295" y="32224"/>
                    <a:pt x="346057" y="31290"/>
                    <a:pt x="344152" y="29433"/>
                  </a:cubicBezTo>
                  <a:cubicBezTo>
                    <a:pt x="342247" y="27566"/>
                    <a:pt x="341285" y="25166"/>
                    <a:pt x="341285" y="22232"/>
                  </a:cubicBezTo>
                  <a:cubicBezTo>
                    <a:pt x="341285" y="19460"/>
                    <a:pt x="342266" y="17184"/>
                    <a:pt x="344209" y="15393"/>
                  </a:cubicBezTo>
                  <a:cubicBezTo>
                    <a:pt x="346152" y="13612"/>
                    <a:pt x="348371" y="12717"/>
                    <a:pt x="350857" y="12717"/>
                  </a:cubicBezTo>
                  <a:close/>
                  <a:moveTo>
                    <a:pt x="86291" y="9630"/>
                  </a:moveTo>
                  <a:cubicBezTo>
                    <a:pt x="110656" y="9630"/>
                    <a:pt x="130392" y="18127"/>
                    <a:pt x="145489" y="35138"/>
                  </a:cubicBezTo>
                  <a:cubicBezTo>
                    <a:pt x="160586" y="52141"/>
                    <a:pt x="168139" y="74439"/>
                    <a:pt x="168139" y="102032"/>
                  </a:cubicBezTo>
                  <a:cubicBezTo>
                    <a:pt x="168139" y="132474"/>
                    <a:pt x="160414" y="156436"/>
                    <a:pt x="144965" y="173918"/>
                  </a:cubicBezTo>
                  <a:cubicBezTo>
                    <a:pt x="129515" y="191399"/>
                    <a:pt x="108827" y="200140"/>
                    <a:pt x="82910" y="200140"/>
                  </a:cubicBezTo>
                  <a:cubicBezTo>
                    <a:pt x="57382" y="200140"/>
                    <a:pt x="37028" y="191498"/>
                    <a:pt x="21845" y="174215"/>
                  </a:cubicBezTo>
                  <a:cubicBezTo>
                    <a:pt x="6671" y="156932"/>
                    <a:pt x="-920" y="134456"/>
                    <a:pt x="-920" y="106785"/>
                  </a:cubicBezTo>
                  <a:cubicBezTo>
                    <a:pt x="-920" y="77372"/>
                    <a:pt x="6862" y="53826"/>
                    <a:pt x="22436" y="36148"/>
                  </a:cubicBezTo>
                  <a:cubicBezTo>
                    <a:pt x="37999" y="18470"/>
                    <a:pt x="59287" y="9630"/>
                    <a:pt x="86291" y="9630"/>
                  </a:cubicBezTo>
                  <a:close/>
                  <a:moveTo>
                    <a:pt x="316520" y="115"/>
                  </a:moveTo>
                  <a:cubicBezTo>
                    <a:pt x="322044" y="115"/>
                    <a:pt x="326597" y="944"/>
                    <a:pt x="330178" y="2611"/>
                  </a:cubicBezTo>
                  <a:lnTo>
                    <a:pt x="330178" y="14622"/>
                  </a:lnTo>
                  <a:cubicBezTo>
                    <a:pt x="327064" y="12164"/>
                    <a:pt x="322359" y="10935"/>
                    <a:pt x="316053" y="10935"/>
                  </a:cubicBezTo>
                  <a:cubicBezTo>
                    <a:pt x="300175" y="10935"/>
                    <a:pt x="292231" y="21794"/>
                    <a:pt x="292231" y="43520"/>
                  </a:cubicBezTo>
                  <a:lnTo>
                    <a:pt x="292231" y="65399"/>
                  </a:lnTo>
                  <a:lnTo>
                    <a:pt x="326445" y="65399"/>
                  </a:lnTo>
                  <a:lnTo>
                    <a:pt x="326445" y="76220"/>
                  </a:lnTo>
                  <a:lnTo>
                    <a:pt x="292231" y="76220"/>
                  </a:lnTo>
                  <a:lnTo>
                    <a:pt x="292231" y="196929"/>
                  </a:lnTo>
                  <a:lnTo>
                    <a:pt x="280677" y="196929"/>
                  </a:lnTo>
                  <a:lnTo>
                    <a:pt x="280677" y="76220"/>
                  </a:lnTo>
                  <a:lnTo>
                    <a:pt x="257436" y="76220"/>
                  </a:lnTo>
                  <a:lnTo>
                    <a:pt x="257436" y="65399"/>
                  </a:lnTo>
                  <a:lnTo>
                    <a:pt x="280677" y="65399"/>
                  </a:lnTo>
                  <a:lnTo>
                    <a:pt x="280677" y="42568"/>
                  </a:lnTo>
                  <a:cubicBezTo>
                    <a:pt x="280677" y="28700"/>
                    <a:pt x="284096" y="18155"/>
                    <a:pt x="290945" y="10935"/>
                  </a:cubicBezTo>
                  <a:cubicBezTo>
                    <a:pt x="297794" y="3725"/>
                    <a:pt x="306318" y="115"/>
                    <a:pt x="316520" y="115"/>
                  </a:cubicBezTo>
                  <a:close/>
                  <a:moveTo>
                    <a:pt x="245044" y="115"/>
                  </a:moveTo>
                  <a:cubicBezTo>
                    <a:pt x="250569" y="115"/>
                    <a:pt x="255121" y="944"/>
                    <a:pt x="258703" y="2611"/>
                  </a:cubicBezTo>
                  <a:lnTo>
                    <a:pt x="258703" y="14622"/>
                  </a:lnTo>
                  <a:cubicBezTo>
                    <a:pt x="255588" y="12164"/>
                    <a:pt x="250883" y="10935"/>
                    <a:pt x="244577" y="10935"/>
                  </a:cubicBezTo>
                  <a:cubicBezTo>
                    <a:pt x="228699" y="10935"/>
                    <a:pt x="220755" y="21794"/>
                    <a:pt x="220755" y="43520"/>
                  </a:cubicBezTo>
                  <a:lnTo>
                    <a:pt x="220755" y="65399"/>
                  </a:lnTo>
                  <a:lnTo>
                    <a:pt x="254969" y="65399"/>
                  </a:lnTo>
                  <a:lnTo>
                    <a:pt x="254969" y="76220"/>
                  </a:lnTo>
                  <a:lnTo>
                    <a:pt x="220755" y="76220"/>
                  </a:lnTo>
                  <a:lnTo>
                    <a:pt x="220755" y="196929"/>
                  </a:lnTo>
                  <a:lnTo>
                    <a:pt x="209201" y="196929"/>
                  </a:lnTo>
                  <a:lnTo>
                    <a:pt x="209201" y="76220"/>
                  </a:lnTo>
                  <a:lnTo>
                    <a:pt x="185970" y="76220"/>
                  </a:lnTo>
                  <a:lnTo>
                    <a:pt x="185970" y="65399"/>
                  </a:lnTo>
                  <a:lnTo>
                    <a:pt x="209201" y="65399"/>
                  </a:lnTo>
                  <a:lnTo>
                    <a:pt x="209201" y="42568"/>
                  </a:lnTo>
                  <a:cubicBezTo>
                    <a:pt x="209201" y="28700"/>
                    <a:pt x="212621" y="18155"/>
                    <a:pt x="219469" y="10935"/>
                  </a:cubicBezTo>
                  <a:cubicBezTo>
                    <a:pt x="226327" y="3725"/>
                    <a:pt x="234843" y="115"/>
                    <a:pt x="245044" y="11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</p:grpSp>
      <p:sp>
        <p:nvSpPr>
          <p:cNvPr id="8" name="文本框 7">
            <a:extLst>
              <a:ext uri="{FF2B5EF4-FFF2-40B4-BE49-F238E27FC236}">
                <a16:creationId xmlns:a16="http://schemas.microsoft.com/office/drawing/2014/main" id="{12506647-9C46-472D-AC8B-C5114BE3FC27}"/>
              </a:ext>
            </a:extLst>
          </p:cNvPr>
          <p:cNvSpPr txBox="1"/>
          <p:nvPr userDrawn="1"/>
        </p:nvSpPr>
        <p:spPr>
          <a:xfrm>
            <a:off x="10192234" y="6155617"/>
            <a:ext cx="1263166" cy="15388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defPPr>
              <a:defRPr lang="zh-CN"/>
            </a:defPPr>
            <a:lvl1pPr algn="dist">
              <a:defRPr sz="100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defRPr>
            </a:lvl1pPr>
          </a:lstStyle>
          <a:p>
            <a:pPr lvl="0" algn="r"/>
            <a:r>
              <a:rPr lang="en-US" altLang="zh-CN" cap="none" baseline="0" dirty="0">
                <a:solidFill>
                  <a:schemeClr val="bg1"/>
                </a:solidFill>
                <a:latin typeface="+mn-ea"/>
                <a:ea typeface="+mn-ea"/>
              </a:rPr>
              <a:t>www.officeplus.cn</a:t>
            </a:r>
            <a:endParaRPr lang="zh-CN" altLang="en-US" cap="none" baseline="0" dirty="0">
              <a:solidFill>
                <a:schemeClr val="bg1"/>
              </a:solidFill>
              <a:latin typeface="+mn-ea"/>
              <a:ea typeface="+mn-ea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A8C5A37F-B839-499B-8D73-E68DCCE592B7}"/>
              </a:ext>
            </a:extLst>
          </p:cNvPr>
          <p:cNvSpPr txBox="1"/>
          <p:nvPr userDrawn="1"/>
        </p:nvSpPr>
        <p:spPr>
          <a:xfrm>
            <a:off x="981984" y="362981"/>
            <a:ext cx="1003480" cy="153888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r>
              <a:rPr kumimoji="0" lang="en-US" altLang="zh-CN" sz="1000" b="1" i="0" u="none" strike="noStrike" kern="1200" cap="all" spc="0" normalizeH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ea typeface="OPPOSans B" panose="00020600040101010101" pitchFamily="18" charset="-122"/>
              </a:rPr>
              <a:t>Presentation</a:t>
            </a:r>
            <a:endParaRPr lang="zh-CN" altLang="en-US" sz="1000" b="1" cap="all" dirty="0">
              <a:solidFill>
                <a:schemeClr val="accent1"/>
              </a:solidFill>
              <a:ea typeface="OPPOSans B" panose="00020600040101010101" pitchFamily="18" charset="-122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21B284F9-94A0-45DC-9230-5700CC7CE05F}"/>
              </a:ext>
            </a:extLst>
          </p:cNvPr>
          <p:cNvSpPr txBox="1"/>
          <p:nvPr userDrawn="1"/>
        </p:nvSpPr>
        <p:spPr>
          <a:xfrm>
            <a:off x="723900" y="238125"/>
            <a:ext cx="1261564" cy="153888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r>
              <a:rPr kumimoji="0" lang="en-US" altLang="zh-CN" sz="1000" b="1" i="0" u="none" strike="noStrike" kern="1200" cap="all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OPPOSans B" panose="00020600040101010101" pitchFamily="18" charset="-122"/>
                <a:cs typeface="+mn-cs"/>
              </a:rPr>
              <a:t>Academic report</a:t>
            </a:r>
            <a:endParaRPr lang="zh-CN" altLang="en-US" sz="1000" b="1" cap="all" dirty="0">
              <a:solidFill>
                <a:schemeClr val="bg1"/>
              </a:solidFill>
              <a:ea typeface="OPPOSans B" panose="00020600040101010101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0203332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结尾页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 descr="圣诞树上有烟花&#10;&#10;中度可信度描述已自动生成">
            <a:extLst>
              <a:ext uri="{FF2B5EF4-FFF2-40B4-BE49-F238E27FC236}">
                <a16:creationId xmlns:a16="http://schemas.microsoft.com/office/drawing/2014/main" id="{98A0B473-DD03-42E6-9657-A3C7B2461D6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矩形: 圆角 9">
            <a:extLst>
              <a:ext uri="{FF2B5EF4-FFF2-40B4-BE49-F238E27FC236}">
                <a16:creationId xmlns:a16="http://schemas.microsoft.com/office/drawing/2014/main" id="{8EE3CF1A-17A4-4F6E-B1E6-4557B3E6347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oundRect">
            <a:avLst>
              <a:gd name="adj" fmla="val 0"/>
            </a:avLst>
          </a:prstGeom>
          <a:gradFill flip="none" rotWithShape="1">
            <a:gsLst>
              <a:gs pos="0">
                <a:schemeClr val="tx1">
                  <a:alpha val="75000"/>
                </a:schemeClr>
              </a:gs>
              <a:gs pos="100000">
                <a:schemeClr val="tx1">
                  <a:alpha val="91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任意多边形: 形状 11">
            <a:extLst>
              <a:ext uri="{FF2B5EF4-FFF2-40B4-BE49-F238E27FC236}">
                <a16:creationId xmlns:a16="http://schemas.microsoft.com/office/drawing/2014/main" id="{D3F093CA-7AB9-4803-ABAA-BFB1CEF539F5}"/>
              </a:ext>
            </a:extLst>
          </p:cNvPr>
          <p:cNvSpPr/>
          <p:nvPr userDrawn="1"/>
        </p:nvSpPr>
        <p:spPr>
          <a:xfrm>
            <a:off x="9793821" y="266700"/>
            <a:ext cx="1661579" cy="222250"/>
          </a:xfrm>
          <a:custGeom>
            <a:avLst/>
            <a:gdLst>
              <a:gd name="connsiteX0" fmla="*/ 1232440 w 1495425"/>
              <a:gd name="connsiteY0" fmla="*/ 178500 h 200025"/>
              <a:gd name="connsiteX1" fmla="*/ 1239870 w 1495425"/>
              <a:gd name="connsiteY1" fmla="*/ 181354 h 200025"/>
              <a:gd name="connsiteX2" fmla="*/ 1242822 w 1495425"/>
              <a:gd name="connsiteY2" fmla="*/ 188727 h 200025"/>
              <a:gd name="connsiteX3" fmla="*/ 1239870 w 1495425"/>
              <a:gd name="connsiteY3" fmla="*/ 196101 h 200025"/>
              <a:gd name="connsiteX4" fmla="*/ 1232440 w 1495425"/>
              <a:gd name="connsiteY4" fmla="*/ 199073 h 200025"/>
              <a:gd name="connsiteX5" fmla="*/ 1225296 w 1495425"/>
              <a:gd name="connsiteY5" fmla="*/ 196101 h 200025"/>
              <a:gd name="connsiteX6" fmla="*/ 1222438 w 1495425"/>
              <a:gd name="connsiteY6" fmla="*/ 188727 h 200025"/>
              <a:gd name="connsiteX7" fmla="*/ 1225296 w 1495425"/>
              <a:gd name="connsiteY7" fmla="*/ 181354 h 200025"/>
              <a:gd name="connsiteX8" fmla="*/ 1232440 w 1495425"/>
              <a:gd name="connsiteY8" fmla="*/ 178500 h 200025"/>
              <a:gd name="connsiteX9" fmla="*/ 561804 w 1495425"/>
              <a:gd name="connsiteY9" fmla="*/ 72895 h 200025"/>
              <a:gd name="connsiteX10" fmla="*/ 531676 w 1495425"/>
              <a:gd name="connsiteY10" fmla="*/ 85268 h 200025"/>
              <a:gd name="connsiteX11" fmla="*/ 516970 w 1495425"/>
              <a:gd name="connsiteY11" fmla="*/ 120825 h 200025"/>
              <a:gd name="connsiteX12" fmla="*/ 599980 w 1495425"/>
              <a:gd name="connsiteY12" fmla="*/ 120825 h 200025"/>
              <a:gd name="connsiteX13" fmla="*/ 589236 w 1495425"/>
              <a:gd name="connsiteY13" fmla="*/ 85449 h 200025"/>
              <a:gd name="connsiteX14" fmla="*/ 561804 w 1495425"/>
              <a:gd name="connsiteY14" fmla="*/ 72895 h 200025"/>
              <a:gd name="connsiteX15" fmla="*/ 346062 w 1495425"/>
              <a:gd name="connsiteY15" fmla="*/ 65284 h 200025"/>
              <a:gd name="connsiteX16" fmla="*/ 357616 w 1495425"/>
              <a:gd name="connsiteY16" fmla="*/ 65284 h 200025"/>
              <a:gd name="connsiteX17" fmla="*/ 357616 w 1495425"/>
              <a:gd name="connsiteY17" fmla="*/ 196814 h 200025"/>
              <a:gd name="connsiteX18" fmla="*/ 346062 w 1495425"/>
              <a:gd name="connsiteY18" fmla="*/ 196814 h 200025"/>
              <a:gd name="connsiteX19" fmla="*/ 1452372 w 1495425"/>
              <a:gd name="connsiteY19" fmla="*/ 62074 h 200025"/>
              <a:gd name="connsiteX20" fmla="*/ 1484376 w 1495425"/>
              <a:gd name="connsiteY20" fmla="*/ 76286 h 200025"/>
              <a:gd name="connsiteX21" fmla="*/ 1495425 w 1495425"/>
              <a:gd name="connsiteY21" fmla="*/ 116777 h 200025"/>
              <a:gd name="connsiteX22" fmla="*/ 1495425 w 1495425"/>
              <a:gd name="connsiteY22" fmla="*/ 196814 h 200025"/>
              <a:gd name="connsiteX23" fmla="*/ 1483900 w 1495425"/>
              <a:gd name="connsiteY23" fmla="*/ 196814 h 200025"/>
              <a:gd name="connsiteX24" fmla="*/ 1483900 w 1495425"/>
              <a:gd name="connsiteY24" fmla="*/ 120225 h 200025"/>
              <a:gd name="connsiteX25" fmla="*/ 1450372 w 1495425"/>
              <a:gd name="connsiteY25" fmla="*/ 72895 h 200025"/>
              <a:gd name="connsiteX26" fmla="*/ 1419606 w 1495425"/>
              <a:gd name="connsiteY26" fmla="*/ 86811 h 200025"/>
              <a:gd name="connsiteX27" fmla="*/ 1407605 w 1495425"/>
              <a:gd name="connsiteY27" fmla="*/ 121301 h 200025"/>
              <a:gd name="connsiteX28" fmla="*/ 1407605 w 1495425"/>
              <a:gd name="connsiteY28" fmla="*/ 196814 h 200025"/>
              <a:gd name="connsiteX29" fmla="*/ 1396079 w 1495425"/>
              <a:gd name="connsiteY29" fmla="*/ 196814 h 200025"/>
              <a:gd name="connsiteX30" fmla="*/ 1396079 w 1495425"/>
              <a:gd name="connsiteY30" fmla="*/ 65284 h 200025"/>
              <a:gd name="connsiteX31" fmla="*/ 1407605 w 1495425"/>
              <a:gd name="connsiteY31" fmla="*/ 65284 h 200025"/>
              <a:gd name="connsiteX32" fmla="*/ 1407605 w 1495425"/>
              <a:gd name="connsiteY32" fmla="*/ 89192 h 200025"/>
              <a:gd name="connsiteX33" fmla="*/ 1408176 w 1495425"/>
              <a:gd name="connsiteY33" fmla="*/ 89192 h 200025"/>
              <a:gd name="connsiteX34" fmla="*/ 1452372 w 1495425"/>
              <a:gd name="connsiteY34" fmla="*/ 62074 h 200025"/>
              <a:gd name="connsiteX35" fmla="*/ 1337215 w 1495425"/>
              <a:gd name="connsiteY35" fmla="*/ 62074 h 200025"/>
              <a:gd name="connsiteX36" fmla="*/ 1365790 w 1495425"/>
              <a:gd name="connsiteY36" fmla="*/ 68256 h 200025"/>
              <a:gd name="connsiteX37" fmla="*/ 1365790 w 1495425"/>
              <a:gd name="connsiteY37" fmla="*/ 81582 h 200025"/>
              <a:gd name="connsiteX38" fmla="*/ 1335405 w 1495425"/>
              <a:gd name="connsiteY38" fmla="*/ 72895 h 200025"/>
              <a:gd name="connsiteX39" fmla="*/ 1298638 w 1495425"/>
              <a:gd name="connsiteY39" fmla="*/ 89545 h 200025"/>
              <a:gd name="connsiteX40" fmla="*/ 1284541 w 1495425"/>
              <a:gd name="connsiteY40" fmla="*/ 132598 h 200025"/>
              <a:gd name="connsiteX41" fmla="*/ 1297400 w 1495425"/>
              <a:gd name="connsiteY41" fmla="*/ 173684 h 200025"/>
              <a:gd name="connsiteX42" fmla="*/ 1331596 w 1495425"/>
              <a:gd name="connsiteY42" fmla="*/ 189203 h 200025"/>
              <a:gd name="connsiteX43" fmla="*/ 1365313 w 1495425"/>
              <a:gd name="connsiteY43" fmla="*/ 178738 h 200025"/>
              <a:gd name="connsiteX44" fmla="*/ 1365313 w 1495425"/>
              <a:gd name="connsiteY44" fmla="*/ 190987 h 200025"/>
              <a:gd name="connsiteX45" fmla="*/ 1331023 w 1495425"/>
              <a:gd name="connsiteY45" fmla="*/ 200025 h 200025"/>
              <a:gd name="connsiteX46" fmla="*/ 1288542 w 1495425"/>
              <a:gd name="connsiteY46" fmla="*/ 181592 h 200025"/>
              <a:gd name="connsiteX47" fmla="*/ 1272349 w 1495425"/>
              <a:gd name="connsiteY47" fmla="*/ 133312 h 200025"/>
              <a:gd name="connsiteX48" fmla="*/ 1290542 w 1495425"/>
              <a:gd name="connsiteY48" fmla="*/ 82058 h 200025"/>
              <a:gd name="connsiteX49" fmla="*/ 1337215 w 1495425"/>
              <a:gd name="connsiteY49" fmla="*/ 62074 h 200025"/>
              <a:gd name="connsiteX50" fmla="*/ 562270 w 1495425"/>
              <a:gd name="connsiteY50" fmla="*/ 62074 h 200025"/>
              <a:gd name="connsiteX51" fmla="*/ 599218 w 1495425"/>
              <a:gd name="connsiteY51" fmla="*/ 79324 h 200025"/>
              <a:gd name="connsiteX52" fmla="*/ 612124 w 1495425"/>
              <a:gd name="connsiteY52" fmla="*/ 126292 h 200025"/>
              <a:gd name="connsiteX53" fmla="*/ 612124 w 1495425"/>
              <a:gd name="connsiteY53" fmla="*/ 131531 h 200025"/>
              <a:gd name="connsiteX54" fmla="*/ 516503 w 1495425"/>
              <a:gd name="connsiteY54" fmla="*/ 131531 h 200025"/>
              <a:gd name="connsiteX55" fmla="*/ 528761 w 1495425"/>
              <a:gd name="connsiteY55" fmla="*/ 173922 h 200025"/>
              <a:gd name="connsiteX56" fmla="*/ 562499 w 1495425"/>
              <a:gd name="connsiteY56" fmla="*/ 189203 h 200025"/>
              <a:gd name="connsiteX57" fmla="*/ 604885 w 1495425"/>
              <a:gd name="connsiteY57" fmla="*/ 172911 h 200025"/>
              <a:gd name="connsiteX58" fmla="*/ 604885 w 1495425"/>
              <a:gd name="connsiteY58" fmla="*/ 185517 h 200025"/>
              <a:gd name="connsiteX59" fmla="*/ 560165 w 1495425"/>
              <a:gd name="connsiteY59" fmla="*/ 200025 h 200025"/>
              <a:gd name="connsiteX60" fmla="*/ 519769 w 1495425"/>
              <a:gd name="connsiteY60" fmla="*/ 181770 h 200025"/>
              <a:gd name="connsiteX61" fmla="*/ 504358 w 1495425"/>
              <a:gd name="connsiteY61" fmla="*/ 130340 h 200025"/>
              <a:gd name="connsiteX62" fmla="*/ 520475 w 1495425"/>
              <a:gd name="connsiteY62" fmla="*/ 81820 h 200025"/>
              <a:gd name="connsiteX63" fmla="*/ 562270 w 1495425"/>
              <a:gd name="connsiteY63" fmla="*/ 62074 h 200025"/>
              <a:gd name="connsiteX64" fmla="*/ 454800 w 1495425"/>
              <a:gd name="connsiteY64" fmla="*/ 62074 h 200025"/>
              <a:gd name="connsiteX65" fmla="*/ 483403 w 1495425"/>
              <a:gd name="connsiteY65" fmla="*/ 68256 h 200025"/>
              <a:gd name="connsiteX66" fmla="*/ 483403 w 1495425"/>
              <a:gd name="connsiteY66" fmla="*/ 81582 h 200025"/>
              <a:gd name="connsiteX67" fmla="*/ 453047 w 1495425"/>
              <a:gd name="connsiteY67" fmla="*/ 72895 h 200025"/>
              <a:gd name="connsiteX68" fmla="*/ 416271 w 1495425"/>
              <a:gd name="connsiteY68" fmla="*/ 89545 h 200025"/>
              <a:gd name="connsiteX69" fmla="*/ 402145 w 1495425"/>
              <a:gd name="connsiteY69" fmla="*/ 132598 h 200025"/>
              <a:gd name="connsiteX70" fmla="*/ 415042 w 1495425"/>
              <a:gd name="connsiteY70" fmla="*/ 173684 h 200025"/>
              <a:gd name="connsiteX71" fmla="*/ 449199 w 1495425"/>
              <a:gd name="connsiteY71" fmla="*/ 189203 h 200025"/>
              <a:gd name="connsiteX72" fmla="*/ 482937 w 1495425"/>
              <a:gd name="connsiteY72" fmla="*/ 178738 h 200025"/>
              <a:gd name="connsiteX73" fmla="*/ 482937 w 1495425"/>
              <a:gd name="connsiteY73" fmla="*/ 190987 h 200025"/>
              <a:gd name="connsiteX74" fmla="*/ 448609 w 1495425"/>
              <a:gd name="connsiteY74" fmla="*/ 200025 h 200025"/>
              <a:gd name="connsiteX75" fmla="*/ 406175 w 1495425"/>
              <a:gd name="connsiteY75" fmla="*/ 181592 h 200025"/>
              <a:gd name="connsiteX76" fmla="*/ 390001 w 1495425"/>
              <a:gd name="connsiteY76" fmla="*/ 133312 h 200025"/>
              <a:gd name="connsiteX77" fmla="*/ 408156 w 1495425"/>
              <a:gd name="connsiteY77" fmla="*/ 82058 h 200025"/>
              <a:gd name="connsiteX78" fmla="*/ 454800 w 1495425"/>
              <a:gd name="connsiteY78" fmla="*/ 62074 h 200025"/>
              <a:gd name="connsiteX79" fmla="*/ 671313 w 1495425"/>
              <a:gd name="connsiteY79" fmla="*/ 30089 h 200025"/>
              <a:gd name="connsiteX80" fmla="*/ 671313 w 1495425"/>
              <a:gd name="connsiteY80" fmla="*/ 102289 h 200025"/>
              <a:gd name="connsiteX81" fmla="*/ 693163 w 1495425"/>
              <a:gd name="connsiteY81" fmla="*/ 102289 h 200025"/>
              <a:gd name="connsiteX82" fmla="*/ 725986 w 1495425"/>
              <a:gd name="connsiteY82" fmla="*/ 92650 h 200025"/>
              <a:gd name="connsiteX83" fmla="*/ 737206 w 1495425"/>
              <a:gd name="connsiteY83" fmla="*/ 65018 h 200025"/>
              <a:gd name="connsiteX84" fmla="*/ 695401 w 1495425"/>
              <a:gd name="connsiteY84" fmla="*/ 30089 h 200025"/>
              <a:gd name="connsiteX85" fmla="*/ 85115 w 1495425"/>
              <a:gd name="connsiteY85" fmla="*/ 21165 h 200025"/>
              <a:gd name="connsiteX86" fmla="*/ 33214 w 1495425"/>
              <a:gd name="connsiteY86" fmla="*/ 44415 h 200025"/>
              <a:gd name="connsiteX87" fmla="*/ 12840 w 1495425"/>
              <a:gd name="connsiteY87" fmla="*/ 105242 h 200025"/>
              <a:gd name="connsiteX88" fmla="*/ 32109 w 1495425"/>
              <a:gd name="connsiteY88" fmla="*/ 165835 h 200025"/>
              <a:gd name="connsiteX89" fmla="*/ 83591 w 1495425"/>
              <a:gd name="connsiteY89" fmla="*/ 188371 h 200025"/>
              <a:gd name="connsiteX90" fmla="*/ 136655 w 1495425"/>
              <a:gd name="connsiteY90" fmla="*/ 166073 h 200025"/>
              <a:gd name="connsiteX91" fmla="*/ 156220 w 1495425"/>
              <a:gd name="connsiteY91" fmla="*/ 103937 h 200025"/>
              <a:gd name="connsiteX92" fmla="*/ 137122 w 1495425"/>
              <a:gd name="connsiteY92" fmla="*/ 43053 h 200025"/>
              <a:gd name="connsiteX93" fmla="*/ 85115 w 1495425"/>
              <a:gd name="connsiteY93" fmla="*/ 21165 h 200025"/>
              <a:gd name="connsiteX94" fmla="*/ 351777 w 1495425"/>
              <a:gd name="connsiteY94" fmla="*/ 12602 h 200025"/>
              <a:gd name="connsiteX95" fmla="*/ 358616 w 1495425"/>
              <a:gd name="connsiteY95" fmla="*/ 15164 h 200025"/>
              <a:gd name="connsiteX96" fmla="*/ 361588 w 1495425"/>
              <a:gd name="connsiteY96" fmla="*/ 22117 h 200025"/>
              <a:gd name="connsiteX97" fmla="*/ 358673 w 1495425"/>
              <a:gd name="connsiteY97" fmla="*/ 29194 h 200025"/>
              <a:gd name="connsiteX98" fmla="*/ 351777 w 1495425"/>
              <a:gd name="connsiteY98" fmla="*/ 32109 h 200025"/>
              <a:gd name="connsiteX99" fmla="*/ 345072 w 1495425"/>
              <a:gd name="connsiteY99" fmla="*/ 29318 h 200025"/>
              <a:gd name="connsiteX100" fmla="*/ 342205 w 1495425"/>
              <a:gd name="connsiteY100" fmla="*/ 22117 h 200025"/>
              <a:gd name="connsiteX101" fmla="*/ 345129 w 1495425"/>
              <a:gd name="connsiteY101" fmla="*/ 15278 h 200025"/>
              <a:gd name="connsiteX102" fmla="*/ 351777 w 1495425"/>
              <a:gd name="connsiteY102" fmla="*/ 12602 h 200025"/>
              <a:gd name="connsiteX103" fmla="*/ 1142048 w 1495425"/>
              <a:gd name="connsiteY103" fmla="*/ 9525 h 200025"/>
              <a:gd name="connsiteX104" fmla="*/ 1182720 w 1495425"/>
              <a:gd name="connsiteY104" fmla="*/ 16192 h 200025"/>
              <a:gd name="connsiteX105" fmla="*/ 1182720 w 1495425"/>
              <a:gd name="connsiteY105" fmla="*/ 42129 h 200025"/>
              <a:gd name="connsiteX106" fmla="*/ 1140237 w 1495425"/>
              <a:gd name="connsiteY106" fmla="*/ 30585 h 200025"/>
              <a:gd name="connsiteX107" fmla="*/ 1112425 w 1495425"/>
              <a:gd name="connsiteY107" fmla="*/ 37662 h 200025"/>
              <a:gd name="connsiteX108" fmla="*/ 1101662 w 1495425"/>
              <a:gd name="connsiteY108" fmla="*/ 57360 h 200025"/>
              <a:gd name="connsiteX109" fmla="*/ 1109090 w 1495425"/>
              <a:gd name="connsiteY109" fmla="*/ 75562 h 200025"/>
              <a:gd name="connsiteX110" fmla="*/ 1141380 w 1495425"/>
              <a:gd name="connsiteY110" fmla="*/ 94717 h 200025"/>
              <a:gd name="connsiteX111" fmla="*/ 1179671 w 1495425"/>
              <a:gd name="connsiteY111" fmla="*/ 120663 h 200025"/>
              <a:gd name="connsiteX112" fmla="*/ 1190625 w 1495425"/>
              <a:gd name="connsiteY112" fmla="*/ 149812 h 200025"/>
              <a:gd name="connsiteX113" fmla="*/ 1172813 w 1495425"/>
              <a:gd name="connsiteY113" fmla="*/ 187056 h 200025"/>
              <a:gd name="connsiteX114" fmla="*/ 1123473 w 1495425"/>
              <a:gd name="connsiteY114" fmla="*/ 200025 h 200025"/>
              <a:gd name="connsiteX115" fmla="*/ 1097756 w 1495425"/>
              <a:gd name="connsiteY115" fmla="*/ 196990 h 200025"/>
              <a:gd name="connsiteX116" fmla="*/ 1076325 w 1495425"/>
              <a:gd name="connsiteY116" fmla="*/ 189435 h 200025"/>
              <a:gd name="connsiteX117" fmla="*/ 1076325 w 1495425"/>
              <a:gd name="connsiteY117" fmla="*/ 162306 h 200025"/>
              <a:gd name="connsiteX118" fmla="*/ 1099185 w 1495425"/>
              <a:gd name="connsiteY118" fmla="*/ 174443 h 200025"/>
              <a:gd name="connsiteX119" fmla="*/ 1126236 w 1495425"/>
              <a:gd name="connsiteY119" fmla="*/ 179202 h 200025"/>
              <a:gd name="connsiteX120" fmla="*/ 1165384 w 1495425"/>
              <a:gd name="connsiteY120" fmla="*/ 151597 h 200025"/>
              <a:gd name="connsiteX121" fmla="*/ 1161193 w 1495425"/>
              <a:gd name="connsiteY121" fmla="*/ 137674 h 200025"/>
              <a:gd name="connsiteX122" fmla="*/ 1149667 w 1495425"/>
              <a:gd name="connsiteY122" fmla="*/ 126730 h 200025"/>
              <a:gd name="connsiteX123" fmla="*/ 1122235 w 1495425"/>
              <a:gd name="connsiteY123" fmla="*/ 112090 h 200025"/>
              <a:gd name="connsiteX124" fmla="*/ 1085373 w 1495425"/>
              <a:gd name="connsiteY124" fmla="*/ 86449 h 200025"/>
              <a:gd name="connsiteX125" fmla="*/ 1076420 w 1495425"/>
              <a:gd name="connsiteY125" fmla="*/ 59379 h 200025"/>
              <a:gd name="connsiteX126" fmla="*/ 1095089 w 1495425"/>
              <a:gd name="connsiteY126" fmla="*/ 22974 h 200025"/>
              <a:gd name="connsiteX127" fmla="*/ 1142048 w 1495425"/>
              <a:gd name="connsiteY127" fmla="*/ 9525 h 200025"/>
              <a:gd name="connsiteX128" fmla="*/ 904875 w 1495425"/>
              <a:gd name="connsiteY128" fmla="*/ 9525 h 200025"/>
              <a:gd name="connsiteX129" fmla="*/ 929354 w 1495425"/>
              <a:gd name="connsiteY129" fmla="*/ 9525 h 200025"/>
              <a:gd name="connsiteX130" fmla="*/ 929354 w 1495425"/>
              <a:gd name="connsiteY130" fmla="*/ 122253 h 200025"/>
              <a:gd name="connsiteX131" fmla="*/ 977075 w 1495425"/>
              <a:gd name="connsiteY131" fmla="*/ 178496 h 200025"/>
              <a:gd name="connsiteX132" fmla="*/ 1023271 w 1495425"/>
              <a:gd name="connsiteY132" fmla="*/ 124063 h 200025"/>
              <a:gd name="connsiteX133" fmla="*/ 1023271 w 1495425"/>
              <a:gd name="connsiteY133" fmla="*/ 9525 h 200025"/>
              <a:gd name="connsiteX134" fmla="*/ 1047750 w 1495425"/>
              <a:gd name="connsiteY134" fmla="*/ 9525 h 200025"/>
              <a:gd name="connsiteX135" fmla="*/ 1047750 w 1495425"/>
              <a:gd name="connsiteY135" fmla="*/ 120558 h 200025"/>
              <a:gd name="connsiteX136" fmla="*/ 974789 w 1495425"/>
              <a:gd name="connsiteY136" fmla="*/ 200025 h 200025"/>
              <a:gd name="connsiteX137" fmla="*/ 904875 w 1495425"/>
              <a:gd name="connsiteY137" fmla="*/ 123339 h 200025"/>
              <a:gd name="connsiteX138" fmla="*/ 790575 w 1495425"/>
              <a:gd name="connsiteY138" fmla="*/ 9525 h 200025"/>
              <a:gd name="connsiteX139" fmla="*/ 813911 w 1495425"/>
              <a:gd name="connsiteY139" fmla="*/ 9525 h 200025"/>
              <a:gd name="connsiteX140" fmla="*/ 813911 w 1495425"/>
              <a:gd name="connsiteY140" fmla="*/ 169820 h 200025"/>
              <a:gd name="connsiteX141" fmla="*/ 885825 w 1495425"/>
              <a:gd name="connsiteY141" fmla="*/ 169820 h 200025"/>
              <a:gd name="connsiteX142" fmla="*/ 885825 w 1495425"/>
              <a:gd name="connsiteY142" fmla="*/ 190500 h 200025"/>
              <a:gd name="connsiteX143" fmla="*/ 790575 w 1495425"/>
              <a:gd name="connsiteY143" fmla="*/ 190500 h 200025"/>
              <a:gd name="connsiteX144" fmla="*/ 647700 w 1495425"/>
              <a:gd name="connsiteY144" fmla="*/ 9525 h 200025"/>
              <a:gd name="connsiteX145" fmla="*/ 699659 w 1495425"/>
              <a:gd name="connsiteY145" fmla="*/ 9525 h 200025"/>
              <a:gd name="connsiteX146" fmla="*/ 745646 w 1495425"/>
              <a:gd name="connsiteY146" fmla="*/ 23660 h 200025"/>
              <a:gd name="connsiteX147" fmla="*/ 762000 w 1495425"/>
              <a:gd name="connsiteY147" fmla="*/ 64084 h 200025"/>
              <a:gd name="connsiteX148" fmla="*/ 742874 w 1495425"/>
              <a:gd name="connsiteY148" fmla="*/ 107252 h 200025"/>
              <a:gd name="connsiteX149" fmla="*/ 695049 w 1495425"/>
              <a:gd name="connsiteY149" fmla="*/ 122853 h 200025"/>
              <a:gd name="connsiteX150" fmla="*/ 671313 w 1495425"/>
              <a:gd name="connsiteY150" fmla="*/ 122853 h 200025"/>
              <a:gd name="connsiteX151" fmla="*/ 671313 w 1495425"/>
              <a:gd name="connsiteY151" fmla="*/ 190500 h 200025"/>
              <a:gd name="connsiteX152" fmla="*/ 647700 w 1495425"/>
              <a:gd name="connsiteY152" fmla="*/ 190500 h 200025"/>
              <a:gd name="connsiteX153" fmla="*/ 87211 w 1495425"/>
              <a:gd name="connsiteY153" fmla="*/ 9515 h 200025"/>
              <a:gd name="connsiteX154" fmla="*/ 146409 w 1495425"/>
              <a:gd name="connsiteY154" fmla="*/ 35023 h 200025"/>
              <a:gd name="connsiteX155" fmla="*/ 169059 w 1495425"/>
              <a:gd name="connsiteY155" fmla="*/ 101917 h 200025"/>
              <a:gd name="connsiteX156" fmla="*/ 145885 w 1495425"/>
              <a:gd name="connsiteY156" fmla="*/ 173803 h 200025"/>
              <a:gd name="connsiteX157" fmla="*/ 83830 w 1495425"/>
              <a:gd name="connsiteY157" fmla="*/ 200025 h 200025"/>
              <a:gd name="connsiteX158" fmla="*/ 22765 w 1495425"/>
              <a:gd name="connsiteY158" fmla="*/ 174100 h 200025"/>
              <a:gd name="connsiteX159" fmla="*/ 0 w 1495425"/>
              <a:gd name="connsiteY159" fmla="*/ 106670 h 200025"/>
              <a:gd name="connsiteX160" fmla="*/ 23356 w 1495425"/>
              <a:gd name="connsiteY160" fmla="*/ 36033 h 200025"/>
              <a:gd name="connsiteX161" fmla="*/ 87211 w 1495425"/>
              <a:gd name="connsiteY161" fmla="*/ 9515 h 200025"/>
              <a:gd name="connsiteX162" fmla="*/ 317440 w 1495425"/>
              <a:gd name="connsiteY162" fmla="*/ 0 h 200025"/>
              <a:gd name="connsiteX163" fmla="*/ 331098 w 1495425"/>
              <a:gd name="connsiteY163" fmla="*/ 2496 h 200025"/>
              <a:gd name="connsiteX164" fmla="*/ 331098 w 1495425"/>
              <a:gd name="connsiteY164" fmla="*/ 14507 h 200025"/>
              <a:gd name="connsiteX165" fmla="*/ 316973 w 1495425"/>
              <a:gd name="connsiteY165" fmla="*/ 10820 h 200025"/>
              <a:gd name="connsiteX166" fmla="*/ 293151 w 1495425"/>
              <a:gd name="connsiteY166" fmla="*/ 43405 h 200025"/>
              <a:gd name="connsiteX167" fmla="*/ 293151 w 1495425"/>
              <a:gd name="connsiteY167" fmla="*/ 65284 h 200025"/>
              <a:gd name="connsiteX168" fmla="*/ 327365 w 1495425"/>
              <a:gd name="connsiteY168" fmla="*/ 65284 h 200025"/>
              <a:gd name="connsiteX169" fmla="*/ 327365 w 1495425"/>
              <a:gd name="connsiteY169" fmla="*/ 76105 h 200025"/>
              <a:gd name="connsiteX170" fmla="*/ 293151 w 1495425"/>
              <a:gd name="connsiteY170" fmla="*/ 76105 h 200025"/>
              <a:gd name="connsiteX171" fmla="*/ 293151 w 1495425"/>
              <a:gd name="connsiteY171" fmla="*/ 196814 h 200025"/>
              <a:gd name="connsiteX172" fmla="*/ 281597 w 1495425"/>
              <a:gd name="connsiteY172" fmla="*/ 196814 h 200025"/>
              <a:gd name="connsiteX173" fmla="*/ 281597 w 1495425"/>
              <a:gd name="connsiteY173" fmla="*/ 76105 h 200025"/>
              <a:gd name="connsiteX174" fmla="*/ 258356 w 1495425"/>
              <a:gd name="connsiteY174" fmla="*/ 76105 h 200025"/>
              <a:gd name="connsiteX175" fmla="*/ 258356 w 1495425"/>
              <a:gd name="connsiteY175" fmla="*/ 65284 h 200025"/>
              <a:gd name="connsiteX176" fmla="*/ 281597 w 1495425"/>
              <a:gd name="connsiteY176" fmla="*/ 65284 h 200025"/>
              <a:gd name="connsiteX177" fmla="*/ 281597 w 1495425"/>
              <a:gd name="connsiteY177" fmla="*/ 42453 h 200025"/>
              <a:gd name="connsiteX178" fmla="*/ 291865 w 1495425"/>
              <a:gd name="connsiteY178" fmla="*/ 10820 h 200025"/>
              <a:gd name="connsiteX179" fmla="*/ 317440 w 1495425"/>
              <a:gd name="connsiteY179" fmla="*/ 0 h 200025"/>
              <a:gd name="connsiteX180" fmla="*/ 245964 w 1495425"/>
              <a:gd name="connsiteY180" fmla="*/ 0 h 200025"/>
              <a:gd name="connsiteX181" fmla="*/ 259623 w 1495425"/>
              <a:gd name="connsiteY181" fmla="*/ 2496 h 200025"/>
              <a:gd name="connsiteX182" fmla="*/ 259623 w 1495425"/>
              <a:gd name="connsiteY182" fmla="*/ 14507 h 200025"/>
              <a:gd name="connsiteX183" fmla="*/ 245497 w 1495425"/>
              <a:gd name="connsiteY183" fmla="*/ 10820 h 200025"/>
              <a:gd name="connsiteX184" fmla="*/ 221675 w 1495425"/>
              <a:gd name="connsiteY184" fmla="*/ 43405 h 200025"/>
              <a:gd name="connsiteX185" fmla="*/ 221675 w 1495425"/>
              <a:gd name="connsiteY185" fmla="*/ 65284 h 200025"/>
              <a:gd name="connsiteX186" fmla="*/ 255889 w 1495425"/>
              <a:gd name="connsiteY186" fmla="*/ 65284 h 200025"/>
              <a:gd name="connsiteX187" fmla="*/ 255889 w 1495425"/>
              <a:gd name="connsiteY187" fmla="*/ 76105 h 200025"/>
              <a:gd name="connsiteX188" fmla="*/ 221675 w 1495425"/>
              <a:gd name="connsiteY188" fmla="*/ 76105 h 200025"/>
              <a:gd name="connsiteX189" fmla="*/ 221675 w 1495425"/>
              <a:gd name="connsiteY189" fmla="*/ 196814 h 200025"/>
              <a:gd name="connsiteX190" fmla="*/ 210121 w 1495425"/>
              <a:gd name="connsiteY190" fmla="*/ 196814 h 200025"/>
              <a:gd name="connsiteX191" fmla="*/ 210121 w 1495425"/>
              <a:gd name="connsiteY191" fmla="*/ 76105 h 200025"/>
              <a:gd name="connsiteX192" fmla="*/ 186890 w 1495425"/>
              <a:gd name="connsiteY192" fmla="*/ 76105 h 200025"/>
              <a:gd name="connsiteX193" fmla="*/ 186890 w 1495425"/>
              <a:gd name="connsiteY193" fmla="*/ 65284 h 200025"/>
              <a:gd name="connsiteX194" fmla="*/ 210121 w 1495425"/>
              <a:gd name="connsiteY194" fmla="*/ 65284 h 200025"/>
              <a:gd name="connsiteX195" fmla="*/ 210121 w 1495425"/>
              <a:gd name="connsiteY195" fmla="*/ 42453 h 200025"/>
              <a:gd name="connsiteX196" fmla="*/ 220389 w 1495425"/>
              <a:gd name="connsiteY196" fmla="*/ 10820 h 200025"/>
              <a:gd name="connsiteX197" fmla="*/ 245964 w 1495425"/>
              <a:gd name="connsiteY197" fmla="*/ 0 h 200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</a:cxnLst>
            <a:rect l="l" t="t" r="r" b="b"/>
            <a:pathLst>
              <a:path w="1495425" h="200025">
                <a:moveTo>
                  <a:pt x="1232440" y="178500"/>
                </a:moveTo>
                <a:cubicBezTo>
                  <a:pt x="1235392" y="178500"/>
                  <a:pt x="1237773" y="179452"/>
                  <a:pt x="1239870" y="181354"/>
                </a:cubicBezTo>
                <a:cubicBezTo>
                  <a:pt x="1241870" y="183257"/>
                  <a:pt x="1242822" y="185715"/>
                  <a:pt x="1242822" y="188727"/>
                </a:cubicBezTo>
                <a:cubicBezTo>
                  <a:pt x="1242822" y="191661"/>
                  <a:pt x="1241870" y="194119"/>
                  <a:pt x="1239870" y="196101"/>
                </a:cubicBezTo>
                <a:cubicBezTo>
                  <a:pt x="1237773" y="198083"/>
                  <a:pt x="1235392" y="199073"/>
                  <a:pt x="1232440" y="199073"/>
                </a:cubicBezTo>
                <a:cubicBezTo>
                  <a:pt x="1229582" y="199073"/>
                  <a:pt x="1227201" y="198083"/>
                  <a:pt x="1225296" y="196101"/>
                </a:cubicBezTo>
                <a:cubicBezTo>
                  <a:pt x="1223391" y="194119"/>
                  <a:pt x="1222438" y="191661"/>
                  <a:pt x="1222438" y="188727"/>
                </a:cubicBezTo>
                <a:cubicBezTo>
                  <a:pt x="1222438" y="185715"/>
                  <a:pt x="1223391" y="183257"/>
                  <a:pt x="1225296" y="181354"/>
                </a:cubicBezTo>
                <a:cubicBezTo>
                  <a:pt x="1227201" y="179452"/>
                  <a:pt x="1229582" y="178500"/>
                  <a:pt x="1232440" y="178500"/>
                </a:cubicBezTo>
                <a:close/>
                <a:moveTo>
                  <a:pt x="561804" y="72895"/>
                </a:moveTo>
                <a:cubicBezTo>
                  <a:pt x="549659" y="72895"/>
                  <a:pt x="539620" y="77019"/>
                  <a:pt x="531676" y="85268"/>
                </a:cubicBezTo>
                <a:cubicBezTo>
                  <a:pt x="523742" y="93507"/>
                  <a:pt x="518836" y="105366"/>
                  <a:pt x="516970" y="120825"/>
                </a:cubicBezTo>
                <a:lnTo>
                  <a:pt x="599980" y="120825"/>
                </a:lnTo>
                <a:cubicBezTo>
                  <a:pt x="599437" y="105604"/>
                  <a:pt x="595856" y="93812"/>
                  <a:pt x="589236" y="85449"/>
                </a:cubicBezTo>
                <a:cubicBezTo>
                  <a:pt x="582626" y="77076"/>
                  <a:pt x="573471" y="72895"/>
                  <a:pt x="561804" y="72895"/>
                </a:cubicBezTo>
                <a:close/>
                <a:moveTo>
                  <a:pt x="346062" y="65284"/>
                </a:moveTo>
                <a:lnTo>
                  <a:pt x="357616" y="65284"/>
                </a:lnTo>
                <a:lnTo>
                  <a:pt x="357616" y="196814"/>
                </a:lnTo>
                <a:lnTo>
                  <a:pt x="346062" y="196814"/>
                </a:lnTo>
                <a:close/>
                <a:moveTo>
                  <a:pt x="1452372" y="62074"/>
                </a:moveTo>
                <a:cubicBezTo>
                  <a:pt x="1466278" y="62074"/>
                  <a:pt x="1476947" y="66818"/>
                  <a:pt x="1484376" y="76286"/>
                </a:cubicBezTo>
                <a:cubicBezTo>
                  <a:pt x="1491710" y="85763"/>
                  <a:pt x="1495425" y="99260"/>
                  <a:pt x="1495425" y="116777"/>
                </a:cubicBezTo>
                <a:lnTo>
                  <a:pt x="1495425" y="196814"/>
                </a:lnTo>
                <a:lnTo>
                  <a:pt x="1483900" y="196814"/>
                </a:lnTo>
                <a:lnTo>
                  <a:pt x="1483900" y="120225"/>
                </a:lnTo>
                <a:cubicBezTo>
                  <a:pt x="1483900" y="88678"/>
                  <a:pt x="1472660" y="72895"/>
                  <a:pt x="1450372" y="72895"/>
                </a:cubicBezTo>
                <a:cubicBezTo>
                  <a:pt x="1437894" y="72895"/>
                  <a:pt x="1427702" y="77533"/>
                  <a:pt x="1419606" y="86811"/>
                </a:cubicBezTo>
                <a:cubicBezTo>
                  <a:pt x="1411605" y="96088"/>
                  <a:pt x="1407605" y="107585"/>
                  <a:pt x="1407605" y="121301"/>
                </a:cubicBezTo>
                <a:lnTo>
                  <a:pt x="1407605" y="196814"/>
                </a:lnTo>
                <a:lnTo>
                  <a:pt x="1396079" y="196814"/>
                </a:lnTo>
                <a:lnTo>
                  <a:pt x="1396079" y="65284"/>
                </a:lnTo>
                <a:lnTo>
                  <a:pt x="1407605" y="65284"/>
                </a:lnTo>
                <a:lnTo>
                  <a:pt x="1407605" y="89192"/>
                </a:lnTo>
                <a:lnTo>
                  <a:pt x="1408176" y="89192"/>
                </a:lnTo>
                <a:cubicBezTo>
                  <a:pt x="1417605" y="71114"/>
                  <a:pt x="1432370" y="62074"/>
                  <a:pt x="1452372" y="62074"/>
                </a:cubicBezTo>
                <a:close/>
                <a:moveTo>
                  <a:pt x="1337215" y="62074"/>
                </a:moveTo>
                <a:cubicBezTo>
                  <a:pt x="1347026" y="62074"/>
                  <a:pt x="1356551" y="64141"/>
                  <a:pt x="1365790" y="68256"/>
                </a:cubicBezTo>
                <a:lnTo>
                  <a:pt x="1365790" y="81582"/>
                </a:lnTo>
                <a:cubicBezTo>
                  <a:pt x="1356551" y="75790"/>
                  <a:pt x="1346454" y="72895"/>
                  <a:pt x="1335405" y="72895"/>
                </a:cubicBezTo>
                <a:cubicBezTo>
                  <a:pt x="1320356" y="72895"/>
                  <a:pt x="1308068" y="78448"/>
                  <a:pt x="1298638" y="89545"/>
                </a:cubicBezTo>
                <a:cubicBezTo>
                  <a:pt x="1289209" y="100651"/>
                  <a:pt x="1284541" y="114995"/>
                  <a:pt x="1284541" y="132598"/>
                </a:cubicBezTo>
                <a:cubicBezTo>
                  <a:pt x="1284541" y="149642"/>
                  <a:pt x="1288828" y="163338"/>
                  <a:pt x="1297400" y="173684"/>
                </a:cubicBezTo>
                <a:cubicBezTo>
                  <a:pt x="1305973" y="184031"/>
                  <a:pt x="1317403" y="189203"/>
                  <a:pt x="1331596" y="189203"/>
                </a:cubicBezTo>
                <a:cubicBezTo>
                  <a:pt x="1344454" y="189203"/>
                  <a:pt x="1355693" y="185715"/>
                  <a:pt x="1365313" y="178738"/>
                </a:cubicBezTo>
                <a:lnTo>
                  <a:pt x="1365313" y="190987"/>
                </a:lnTo>
                <a:cubicBezTo>
                  <a:pt x="1355693" y="197012"/>
                  <a:pt x="1344263" y="200025"/>
                  <a:pt x="1331023" y="200025"/>
                </a:cubicBezTo>
                <a:cubicBezTo>
                  <a:pt x="1313498" y="200025"/>
                  <a:pt x="1299306" y="193880"/>
                  <a:pt x="1288542" y="181592"/>
                </a:cubicBezTo>
                <a:cubicBezTo>
                  <a:pt x="1277779" y="169304"/>
                  <a:pt x="1272349" y="153210"/>
                  <a:pt x="1272349" y="133312"/>
                </a:cubicBezTo>
                <a:cubicBezTo>
                  <a:pt x="1272349" y="112462"/>
                  <a:pt x="1278445" y="95374"/>
                  <a:pt x="1290542" y="82058"/>
                </a:cubicBezTo>
                <a:cubicBezTo>
                  <a:pt x="1302639" y="68732"/>
                  <a:pt x="1318165" y="62074"/>
                  <a:pt x="1337215" y="62074"/>
                </a:cubicBezTo>
                <a:close/>
                <a:moveTo>
                  <a:pt x="562270" y="62074"/>
                </a:moveTo>
                <a:cubicBezTo>
                  <a:pt x="578301" y="62074"/>
                  <a:pt x="590617" y="67828"/>
                  <a:pt x="599218" y="79324"/>
                </a:cubicBezTo>
                <a:cubicBezTo>
                  <a:pt x="607819" y="90811"/>
                  <a:pt x="612124" y="106470"/>
                  <a:pt x="612124" y="126292"/>
                </a:cubicBezTo>
                <a:lnTo>
                  <a:pt x="612124" y="131531"/>
                </a:lnTo>
                <a:lnTo>
                  <a:pt x="516503" y="131531"/>
                </a:lnTo>
                <a:cubicBezTo>
                  <a:pt x="516503" y="149603"/>
                  <a:pt x="520589" y="163734"/>
                  <a:pt x="528761" y="173922"/>
                </a:cubicBezTo>
                <a:cubicBezTo>
                  <a:pt x="536934" y="184110"/>
                  <a:pt x="548183" y="189203"/>
                  <a:pt x="562499" y="189203"/>
                </a:cubicBezTo>
                <a:cubicBezTo>
                  <a:pt x="576977" y="189203"/>
                  <a:pt x="591102" y="183773"/>
                  <a:pt x="604885" y="172911"/>
                </a:cubicBezTo>
                <a:lnTo>
                  <a:pt x="604885" y="185517"/>
                </a:lnTo>
                <a:cubicBezTo>
                  <a:pt x="591493" y="195189"/>
                  <a:pt x="576586" y="200025"/>
                  <a:pt x="560165" y="200025"/>
                </a:cubicBezTo>
                <a:cubicBezTo>
                  <a:pt x="543506" y="200025"/>
                  <a:pt x="530047" y="193940"/>
                  <a:pt x="519769" y="181770"/>
                </a:cubicBezTo>
                <a:cubicBezTo>
                  <a:pt x="509492" y="169601"/>
                  <a:pt x="504358" y="152456"/>
                  <a:pt x="504358" y="130340"/>
                </a:cubicBezTo>
                <a:cubicBezTo>
                  <a:pt x="504358" y="111147"/>
                  <a:pt x="509731" y="94974"/>
                  <a:pt x="520475" y="81820"/>
                </a:cubicBezTo>
                <a:cubicBezTo>
                  <a:pt x="531209" y="68656"/>
                  <a:pt x="545144" y="62074"/>
                  <a:pt x="562270" y="62074"/>
                </a:cubicBezTo>
                <a:close/>
                <a:moveTo>
                  <a:pt x="454800" y="62074"/>
                </a:moveTo>
                <a:cubicBezTo>
                  <a:pt x="464687" y="62074"/>
                  <a:pt x="474221" y="64141"/>
                  <a:pt x="483403" y="68256"/>
                </a:cubicBezTo>
                <a:lnTo>
                  <a:pt x="483403" y="81582"/>
                </a:lnTo>
                <a:cubicBezTo>
                  <a:pt x="474221" y="75790"/>
                  <a:pt x="464096" y="72895"/>
                  <a:pt x="453047" y="72895"/>
                </a:cubicBezTo>
                <a:cubicBezTo>
                  <a:pt x="437950" y="72895"/>
                  <a:pt x="425691" y="78448"/>
                  <a:pt x="416271" y="89545"/>
                </a:cubicBezTo>
                <a:cubicBezTo>
                  <a:pt x="406851" y="100651"/>
                  <a:pt x="402145" y="114995"/>
                  <a:pt x="402145" y="132598"/>
                </a:cubicBezTo>
                <a:cubicBezTo>
                  <a:pt x="402145" y="149642"/>
                  <a:pt x="406441" y="163338"/>
                  <a:pt x="415042" y="173684"/>
                </a:cubicBezTo>
                <a:cubicBezTo>
                  <a:pt x="423643" y="184031"/>
                  <a:pt x="435026" y="189203"/>
                  <a:pt x="449199" y="189203"/>
                </a:cubicBezTo>
                <a:cubicBezTo>
                  <a:pt x="462115" y="189203"/>
                  <a:pt x="473364" y="185715"/>
                  <a:pt x="482937" y="178738"/>
                </a:cubicBezTo>
                <a:lnTo>
                  <a:pt x="482937" y="190987"/>
                </a:lnTo>
                <a:cubicBezTo>
                  <a:pt x="473364" y="197012"/>
                  <a:pt x="461924" y="200025"/>
                  <a:pt x="448609" y="200025"/>
                </a:cubicBezTo>
                <a:cubicBezTo>
                  <a:pt x="431102" y="200025"/>
                  <a:pt x="416947" y="193880"/>
                  <a:pt x="406175" y="181592"/>
                </a:cubicBezTo>
                <a:cubicBezTo>
                  <a:pt x="395392" y="169304"/>
                  <a:pt x="390001" y="153210"/>
                  <a:pt x="390001" y="133312"/>
                </a:cubicBezTo>
                <a:cubicBezTo>
                  <a:pt x="390001" y="112462"/>
                  <a:pt x="396050" y="95374"/>
                  <a:pt x="408156" y="82058"/>
                </a:cubicBezTo>
                <a:cubicBezTo>
                  <a:pt x="420262" y="68732"/>
                  <a:pt x="435807" y="62074"/>
                  <a:pt x="454800" y="62074"/>
                </a:cubicBezTo>
                <a:close/>
                <a:moveTo>
                  <a:pt x="671313" y="30089"/>
                </a:moveTo>
                <a:lnTo>
                  <a:pt x="671313" y="102289"/>
                </a:lnTo>
                <a:lnTo>
                  <a:pt x="693163" y="102289"/>
                </a:lnTo>
                <a:cubicBezTo>
                  <a:pt x="707564" y="102289"/>
                  <a:pt x="718509" y="99079"/>
                  <a:pt x="725986" y="92650"/>
                </a:cubicBezTo>
                <a:cubicBezTo>
                  <a:pt x="733463" y="86230"/>
                  <a:pt x="737206" y="77019"/>
                  <a:pt x="737206" y="65018"/>
                </a:cubicBezTo>
                <a:cubicBezTo>
                  <a:pt x="737206" y="41729"/>
                  <a:pt x="723272" y="30089"/>
                  <a:pt x="695401" y="30089"/>
                </a:cubicBezTo>
                <a:close/>
                <a:moveTo>
                  <a:pt x="85115" y="21165"/>
                </a:moveTo>
                <a:cubicBezTo>
                  <a:pt x="64094" y="21165"/>
                  <a:pt x="46797" y="28918"/>
                  <a:pt x="33214" y="44415"/>
                </a:cubicBezTo>
                <a:cubicBezTo>
                  <a:pt x="19631" y="59912"/>
                  <a:pt x="12840" y="80191"/>
                  <a:pt x="12840" y="105242"/>
                </a:cubicBezTo>
                <a:cubicBezTo>
                  <a:pt x="12840" y="130616"/>
                  <a:pt x="19269" y="150811"/>
                  <a:pt x="32109" y="165835"/>
                </a:cubicBezTo>
                <a:cubicBezTo>
                  <a:pt x="44948" y="180859"/>
                  <a:pt x="62112" y="188371"/>
                  <a:pt x="83591" y="188371"/>
                </a:cubicBezTo>
                <a:cubicBezTo>
                  <a:pt x="105937" y="188371"/>
                  <a:pt x="123625" y="180938"/>
                  <a:pt x="136655" y="166073"/>
                </a:cubicBezTo>
                <a:cubicBezTo>
                  <a:pt x="149695" y="151207"/>
                  <a:pt x="156220" y="130492"/>
                  <a:pt x="156220" y="103937"/>
                </a:cubicBezTo>
                <a:cubicBezTo>
                  <a:pt x="156220" y="77934"/>
                  <a:pt x="149857" y="57636"/>
                  <a:pt x="137122" y="43053"/>
                </a:cubicBezTo>
                <a:cubicBezTo>
                  <a:pt x="124396" y="28461"/>
                  <a:pt x="107061" y="21165"/>
                  <a:pt x="85115" y="21165"/>
                </a:cubicBezTo>
                <a:close/>
                <a:moveTo>
                  <a:pt x="351777" y="12602"/>
                </a:moveTo>
                <a:cubicBezTo>
                  <a:pt x="354349" y="12602"/>
                  <a:pt x="356625" y="13459"/>
                  <a:pt x="358616" y="15164"/>
                </a:cubicBezTo>
                <a:cubicBezTo>
                  <a:pt x="360597" y="16869"/>
                  <a:pt x="361588" y="19183"/>
                  <a:pt x="361588" y="22117"/>
                </a:cubicBezTo>
                <a:cubicBezTo>
                  <a:pt x="361588" y="24898"/>
                  <a:pt x="360616" y="27251"/>
                  <a:pt x="358673" y="29194"/>
                </a:cubicBezTo>
                <a:cubicBezTo>
                  <a:pt x="356721" y="31137"/>
                  <a:pt x="354425" y="32109"/>
                  <a:pt x="351777" y="32109"/>
                </a:cubicBezTo>
                <a:cubicBezTo>
                  <a:pt x="349215" y="32109"/>
                  <a:pt x="346977" y="31175"/>
                  <a:pt x="345072" y="29318"/>
                </a:cubicBezTo>
                <a:cubicBezTo>
                  <a:pt x="343167" y="27451"/>
                  <a:pt x="342205" y="25051"/>
                  <a:pt x="342205" y="22117"/>
                </a:cubicBezTo>
                <a:cubicBezTo>
                  <a:pt x="342205" y="19345"/>
                  <a:pt x="343186" y="17069"/>
                  <a:pt x="345129" y="15278"/>
                </a:cubicBezTo>
                <a:cubicBezTo>
                  <a:pt x="347072" y="13497"/>
                  <a:pt x="349291" y="12602"/>
                  <a:pt x="351777" y="12602"/>
                </a:cubicBezTo>
                <a:close/>
                <a:moveTo>
                  <a:pt x="1142048" y="9525"/>
                </a:moveTo>
                <a:cubicBezTo>
                  <a:pt x="1160526" y="9525"/>
                  <a:pt x="1174052" y="11744"/>
                  <a:pt x="1182720" y="16192"/>
                </a:cubicBezTo>
                <a:lnTo>
                  <a:pt x="1182720" y="42129"/>
                </a:lnTo>
                <a:cubicBezTo>
                  <a:pt x="1171480" y="34433"/>
                  <a:pt x="1157288" y="30585"/>
                  <a:pt x="1140237" y="30585"/>
                </a:cubicBezTo>
                <a:cubicBezTo>
                  <a:pt x="1128808" y="30585"/>
                  <a:pt x="1119569" y="32947"/>
                  <a:pt x="1112425" y="37662"/>
                </a:cubicBezTo>
                <a:cubicBezTo>
                  <a:pt x="1105281" y="42386"/>
                  <a:pt x="1101662" y="48949"/>
                  <a:pt x="1101662" y="57360"/>
                </a:cubicBezTo>
                <a:cubicBezTo>
                  <a:pt x="1101662" y="64818"/>
                  <a:pt x="1104138" y="70885"/>
                  <a:pt x="1109090" y="75562"/>
                </a:cubicBezTo>
                <a:cubicBezTo>
                  <a:pt x="1114044" y="80248"/>
                  <a:pt x="1124807" y="86630"/>
                  <a:pt x="1141380" y="94717"/>
                </a:cubicBezTo>
                <a:cubicBezTo>
                  <a:pt x="1159669" y="103365"/>
                  <a:pt x="1172432" y="112014"/>
                  <a:pt x="1179671" y="120663"/>
                </a:cubicBezTo>
                <a:cubicBezTo>
                  <a:pt x="1187005" y="129302"/>
                  <a:pt x="1190625" y="139027"/>
                  <a:pt x="1190625" y="149812"/>
                </a:cubicBezTo>
                <a:cubicBezTo>
                  <a:pt x="1190625" y="165994"/>
                  <a:pt x="1184720" y="178409"/>
                  <a:pt x="1172813" y="187056"/>
                </a:cubicBezTo>
                <a:cubicBezTo>
                  <a:pt x="1161002" y="195702"/>
                  <a:pt x="1144524" y="200025"/>
                  <a:pt x="1123473" y="200025"/>
                </a:cubicBezTo>
                <a:cubicBezTo>
                  <a:pt x="1116140" y="200025"/>
                  <a:pt x="1107567" y="199013"/>
                  <a:pt x="1097756" y="196990"/>
                </a:cubicBezTo>
                <a:cubicBezTo>
                  <a:pt x="1087945" y="194968"/>
                  <a:pt x="1080801" y="192450"/>
                  <a:pt x="1076325" y="189435"/>
                </a:cubicBezTo>
                <a:lnTo>
                  <a:pt x="1076325" y="162306"/>
                </a:lnTo>
                <a:cubicBezTo>
                  <a:pt x="1082040" y="167224"/>
                  <a:pt x="1089660" y="171269"/>
                  <a:pt x="1099185" y="174443"/>
                </a:cubicBezTo>
                <a:cubicBezTo>
                  <a:pt x="1108710" y="177616"/>
                  <a:pt x="1117663" y="179202"/>
                  <a:pt x="1126236" y="179202"/>
                </a:cubicBezTo>
                <a:cubicBezTo>
                  <a:pt x="1152334" y="179202"/>
                  <a:pt x="1165384" y="170000"/>
                  <a:pt x="1165384" y="151597"/>
                </a:cubicBezTo>
                <a:cubicBezTo>
                  <a:pt x="1165384" y="146440"/>
                  <a:pt x="1164050" y="141799"/>
                  <a:pt x="1161193" y="137674"/>
                </a:cubicBezTo>
                <a:cubicBezTo>
                  <a:pt x="1158430" y="133550"/>
                  <a:pt x="1154525" y="129902"/>
                  <a:pt x="1149667" y="126730"/>
                </a:cubicBezTo>
                <a:cubicBezTo>
                  <a:pt x="1144809" y="123558"/>
                  <a:pt x="1135666" y="118672"/>
                  <a:pt x="1122235" y="112090"/>
                </a:cubicBezTo>
                <a:cubicBezTo>
                  <a:pt x="1103566" y="102889"/>
                  <a:pt x="1091279" y="94345"/>
                  <a:pt x="1085373" y="86449"/>
                </a:cubicBezTo>
                <a:cubicBezTo>
                  <a:pt x="1079372" y="78562"/>
                  <a:pt x="1076420" y="69533"/>
                  <a:pt x="1076420" y="59379"/>
                </a:cubicBezTo>
                <a:cubicBezTo>
                  <a:pt x="1076420" y="44072"/>
                  <a:pt x="1082612" y="31937"/>
                  <a:pt x="1095089" y="22974"/>
                </a:cubicBezTo>
                <a:cubicBezTo>
                  <a:pt x="1107472" y="14011"/>
                  <a:pt x="1123093" y="9525"/>
                  <a:pt x="1142048" y="9525"/>
                </a:cubicBezTo>
                <a:close/>
                <a:moveTo>
                  <a:pt x="904875" y="9525"/>
                </a:moveTo>
                <a:lnTo>
                  <a:pt x="929354" y="9525"/>
                </a:lnTo>
                <a:lnTo>
                  <a:pt x="929354" y="122253"/>
                </a:lnTo>
                <a:cubicBezTo>
                  <a:pt x="929354" y="159748"/>
                  <a:pt x="945261" y="178496"/>
                  <a:pt x="977075" y="178496"/>
                </a:cubicBezTo>
                <a:cubicBezTo>
                  <a:pt x="1007841" y="178496"/>
                  <a:pt x="1023271" y="160352"/>
                  <a:pt x="1023271" y="124063"/>
                </a:cubicBezTo>
                <a:lnTo>
                  <a:pt x="1023271" y="9525"/>
                </a:lnTo>
                <a:lnTo>
                  <a:pt x="1047750" y="9525"/>
                </a:lnTo>
                <a:lnTo>
                  <a:pt x="1047750" y="120558"/>
                </a:lnTo>
                <a:cubicBezTo>
                  <a:pt x="1047750" y="173536"/>
                  <a:pt x="1023461" y="200025"/>
                  <a:pt x="974789" y="200025"/>
                </a:cubicBezTo>
                <a:cubicBezTo>
                  <a:pt x="928211" y="200025"/>
                  <a:pt x="904875" y="174464"/>
                  <a:pt x="904875" y="123339"/>
                </a:cubicBezTo>
                <a:close/>
                <a:moveTo>
                  <a:pt x="790575" y="9525"/>
                </a:moveTo>
                <a:lnTo>
                  <a:pt x="813911" y="9525"/>
                </a:lnTo>
                <a:lnTo>
                  <a:pt x="813911" y="169820"/>
                </a:lnTo>
                <a:lnTo>
                  <a:pt x="885825" y="169820"/>
                </a:lnTo>
                <a:lnTo>
                  <a:pt x="885825" y="190500"/>
                </a:lnTo>
                <a:lnTo>
                  <a:pt x="790575" y="190500"/>
                </a:lnTo>
                <a:close/>
                <a:moveTo>
                  <a:pt x="647700" y="9525"/>
                </a:moveTo>
                <a:lnTo>
                  <a:pt x="699659" y="9525"/>
                </a:lnTo>
                <a:cubicBezTo>
                  <a:pt x="719414" y="9525"/>
                  <a:pt x="734739" y="14240"/>
                  <a:pt x="745646" y="23660"/>
                </a:cubicBezTo>
                <a:cubicBezTo>
                  <a:pt x="756551" y="33090"/>
                  <a:pt x="762000" y="46558"/>
                  <a:pt x="762000" y="64084"/>
                </a:cubicBezTo>
                <a:cubicBezTo>
                  <a:pt x="762000" y="81848"/>
                  <a:pt x="755628" y="96231"/>
                  <a:pt x="742874" y="107252"/>
                </a:cubicBezTo>
                <a:cubicBezTo>
                  <a:pt x="730120" y="118281"/>
                  <a:pt x="714175" y="123473"/>
                  <a:pt x="695049" y="122853"/>
                </a:cubicBezTo>
                <a:lnTo>
                  <a:pt x="671313" y="122853"/>
                </a:lnTo>
                <a:lnTo>
                  <a:pt x="671313" y="190500"/>
                </a:lnTo>
                <a:lnTo>
                  <a:pt x="647700" y="190500"/>
                </a:lnTo>
                <a:close/>
                <a:moveTo>
                  <a:pt x="87211" y="9515"/>
                </a:moveTo>
                <a:cubicBezTo>
                  <a:pt x="111576" y="9515"/>
                  <a:pt x="131312" y="18012"/>
                  <a:pt x="146409" y="35023"/>
                </a:cubicBezTo>
                <a:cubicBezTo>
                  <a:pt x="161506" y="52026"/>
                  <a:pt x="169059" y="74324"/>
                  <a:pt x="169059" y="101917"/>
                </a:cubicBezTo>
                <a:cubicBezTo>
                  <a:pt x="169059" y="132359"/>
                  <a:pt x="161334" y="156321"/>
                  <a:pt x="145885" y="173803"/>
                </a:cubicBezTo>
                <a:cubicBezTo>
                  <a:pt x="130435" y="191284"/>
                  <a:pt x="109747" y="200025"/>
                  <a:pt x="83830" y="200025"/>
                </a:cubicBezTo>
                <a:cubicBezTo>
                  <a:pt x="58302" y="200025"/>
                  <a:pt x="37948" y="191383"/>
                  <a:pt x="22765" y="174100"/>
                </a:cubicBezTo>
                <a:cubicBezTo>
                  <a:pt x="7591" y="156817"/>
                  <a:pt x="0" y="134341"/>
                  <a:pt x="0" y="106670"/>
                </a:cubicBezTo>
                <a:cubicBezTo>
                  <a:pt x="0" y="77257"/>
                  <a:pt x="7782" y="53711"/>
                  <a:pt x="23356" y="36033"/>
                </a:cubicBezTo>
                <a:cubicBezTo>
                  <a:pt x="38919" y="18355"/>
                  <a:pt x="60207" y="9515"/>
                  <a:pt x="87211" y="9515"/>
                </a:cubicBezTo>
                <a:close/>
                <a:moveTo>
                  <a:pt x="317440" y="0"/>
                </a:moveTo>
                <a:cubicBezTo>
                  <a:pt x="322964" y="0"/>
                  <a:pt x="327517" y="829"/>
                  <a:pt x="331098" y="2496"/>
                </a:cubicBezTo>
                <a:lnTo>
                  <a:pt x="331098" y="14507"/>
                </a:lnTo>
                <a:cubicBezTo>
                  <a:pt x="327984" y="12049"/>
                  <a:pt x="323279" y="10820"/>
                  <a:pt x="316973" y="10820"/>
                </a:cubicBezTo>
                <a:cubicBezTo>
                  <a:pt x="301095" y="10820"/>
                  <a:pt x="293151" y="21679"/>
                  <a:pt x="293151" y="43405"/>
                </a:cubicBezTo>
                <a:lnTo>
                  <a:pt x="293151" y="65284"/>
                </a:lnTo>
                <a:lnTo>
                  <a:pt x="327365" y="65284"/>
                </a:lnTo>
                <a:lnTo>
                  <a:pt x="327365" y="76105"/>
                </a:lnTo>
                <a:lnTo>
                  <a:pt x="293151" y="76105"/>
                </a:lnTo>
                <a:lnTo>
                  <a:pt x="293151" y="196814"/>
                </a:lnTo>
                <a:lnTo>
                  <a:pt x="281597" y="196814"/>
                </a:lnTo>
                <a:lnTo>
                  <a:pt x="281597" y="76105"/>
                </a:lnTo>
                <a:lnTo>
                  <a:pt x="258356" y="76105"/>
                </a:lnTo>
                <a:lnTo>
                  <a:pt x="258356" y="65284"/>
                </a:lnTo>
                <a:lnTo>
                  <a:pt x="281597" y="65284"/>
                </a:lnTo>
                <a:lnTo>
                  <a:pt x="281597" y="42453"/>
                </a:lnTo>
                <a:cubicBezTo>
                  <a:pt x="281597" y="28585"/>
                  <a:pt x="285016" y="18040"/>
                  <a:pt x="291865" y="10820"/>
                </a:cubicBezTo>
                <a:cubicBezTo>
                  <a:pt x="298714" y="3610"/>
                  <a:pt x="307238" y="0"/>
                  <a:pt x="317440" y="0"/>
                </a:cubicBezTo>
                <a:close/>
                <a:moveTo>
                  <a:pt x="245964" y="0"/>
                </a:moveTo>
                <a:cubicBezTo>
                  <a:pt x="251489" y="0"/>
                  <a:pt x="256041" y="829"/>
                  <a:pt x="259623" y="2496"/>
                </a:cubicBezTo>
                <a:lnTo>
                  <a:pt x="259623" y="14507"/>
                </a:lnTo>
                <a:cubicBezTo>
                  <a:pt x="256508" y="12049"/>
                  <a:pt x="251803" y="10820"/>
                  <a:pt x="245497" y="10820"/>
                </a:cubicBezTo>
                <a:cubicBezTo>
                  <a:pt x="229619" y="10820"/>
                  <a:pt x="221675" y="21679"/>
                  <a:pt x="221675" y="43405"/>
                </a:cubicBezTo>
                <a:lnTo>
                  <a:pt x="221675" y="65284"/>
                </a:lnTo>
                <a:lnTo>
                  <a:pt x="255889" y="65284"/>
                </a:lnTo>
                <a:lnTo>
                  <a:pt x="255889" y="76105"/>
                </a:lnTo>
                <a:lnTo>
                  <a:pt x="221675" y="76105"/>
                </a:lnTo>
                <a:lnTo>
                  <a:pt x="221675" y="196814"/>
                </a:lnTo>
                <a:lnTo>
                  <a:pt x="210121" y="196814"/>
                </a:lnTo>
                <a:lnTo>
                  <a:pt x="210121" y="76105"/>
                </a:lnTo>
                <a:lnTo>
                  <a:pt x="186890" y="76105"/>
                </a:lnTo>
                <a:lnTo>
                  <a:pt x="186890" y="65284"/>
                </a:lnTo>
                <a:lnTo>
                  <a:pt x="210121" y="65284"/>
                </a:lnTo>
                <a:lnTo>
                  <a:pt x="210121" y="42453"/>
                </a:lnTo>
                <a:cubicBezTo>
                  <a:pt x="210121" y="28585"/>
                  <a:pt x="213541" y="18040"/>
                  <a:pt x="220389" y="10820"/>
                </a:cubicBezTo>
                <a:cubicBezTo>
                  <a:pt x="227247" y="3610"/>
                  <a:pt x="235763" y="0"/>
                  <a:pt x="245964" y="0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EC312F5D-F30F-4ED6-BF11-97385DCAC6A7}"/>
              </a:ext>
            </a:extLst>
          </p:cNvPr>
          <p:cNvSpPr txBox="1"/>
          <p:nvPr userDrawn="1"/>
        </p:nvSpPr>
        <p:spPr>
          <a:xfrm>
            <a:off x="981984" y="362981"/>
            <a:ext cx="1003480" cy="153888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r>
              <a:rPr kumimoji="0" lang="en-US" altLang="zh-CN" sz="1000" b="1" i="0" u="none" strike="noStrike" kern="1200" cap="all" spc="0" normalizeH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ea typeface="OPPOSans B" panose="00020600040101010101" pitchFamily="18" charset="-122"/>
              </a:rPr>
              <a:t>Presentation</a:t>
            </a:r>
            <a:endParaRPr lang="zh-CN" altLang="en-US" sz="1000" b="1" cap="all" dirty="0">
              <a:solidFill>
                <a:schemeClr val="accent1"/>
              </a:solidFill>
              <a:ea typeface="OPPOSans B" panose="00020600040101010101" pitchFamily="18" charset="-122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B4AFEC5C-F84C-4D7F-8384-4AB1F7149A02}"/>
              </a:ext>
            </a:extLst>
          </p:cNvPr>
          <p:cNvSpPr txBox="1"/>
          <p:nvPr userDrawn="1"/>
        </p:nvSpPr>
        <p:spPr>
          <a:xfrm>
            <a:off x="723900" y="238125"/>
            <a:ext cx="1261564" cy="153888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r>
              <a:rPr kumimoji="0" lang="en-US" altLang="zh-CN" sz="1000" b="1" i="0" u="none" strike="noStrike" kern="1200" cap="all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OPPOSans B" panose="00020600040101010101" pitchFamily="18" charset="-122"/>
                <a:cs typeface="+mn-cs"/>
              </a:rPr>
              <a:t>Academic report</a:t>
            </a:r>
            <a:endParaRPr lang="zh-CN" altLang="en-US" sz="1000" b="1" cap="all" dirty="0">
              <a:solidFill>
                <a:schemeClr val="bg1"/>
              </a:solidFill>
              <a:ea typeface="OPPOSans B" panose="00020600040101010101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8465630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注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形状&#10;&#10;描述已自动生成">
            <a:extLst>
              <a:ext uri="{FF2B5EF4-FFF2-40B4-BE49-F238E27FC236}">
                <a16:creationId xmlns:a16="http://schemas.microsoft.com/office/drawing/2014/main" id="{0A229E26-7C93-45E4-98A3-AD3438CF8F7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文本占位符 1">
            <a:extLst>
              <a:ext uri="{FF2B5EF4-FFF2-40B4-BE49-F238E27FC236}">
                <a16:creationId xmlns:a16="http://schemas.microsoft.com/office/drawing/2014/main" id="{AC3EA38F-EB6D-4502-BD67-6BF5A109A263}"/>
              </a:ext>
            </a:extLst>
          </p:cNvPr>
          <p:cNvSpPr txBox="1">
            <a:spLocks/>
          </p:cNvSpPr>
          <p:nvPr userDrawn="1"/>
        </p:nvSpPr>
        <p:spPr>
          <a:xfrm>
            <a:off x="440603" y="182445"/>
            <a:ext cx="1657138" cy="28725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100" b="0" i="0" kern="1200" baseline="0">
                <a:solidFill>
                  <a:schemeClr val="bg1"/>
                </a:solidFill>
                <a:latin typeface="Microsoft YaHei Light" panose="020B0503020204020204" pitchFamily="34" charset="-122"/>
                <a:ea typeface="Microsoft YaHei Light" panose="020B0503020204020204" pitchFamily="34" charset="-122"/>
                <a:cs typeface="Segoe UI Light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zh-CN" sz="1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 Light" panose="020B0503020204020204" pitchFamily="34" charset="-122"/>
                <a:ea typeface="Microsoft YaHei Light" panose="020B0503020204020204" pitchFamily="34" charset="-122"/>
                <a:cs typeface="Segoe UI Light" charset="0"/>
              </a:rPr>
              <a:t>OfficePLUS.cn</a:t>
            </a:r>
            <a:endParaRPr kumimoji="1" lang="zh-CN" altLang="en-US" sz="1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YaHei Light" panose="020B0503020204020204" pitchFamily="34" charset="-122"/>
              <a:ea typeface="Microsoft YaHei Light" panose="020B0503020204020204" pitchFamily="34" charset="-122"/>
              <a:cs typeface="Segoe UI Light" charset="0"/>
            </a:endParaRPr>
          </a:p>
        </p:txBody>
      </p:sp>
      <p:sp>
        <p:nvSpPr>
          <p:cNvPr id="13" name="文本占位符 2">
            <a:extLst>
              <a:ext uri="{FF2B5EF4-FFF2-40B4-BE49-F238E27FC236}">
                <a16:creationId xmlns:a16="http://schemas.microsoft.com/office/drawing/2014/main" id="{E779D199-2617-4064-B528-4BD87100ECEE}"/>
              </a:ext>
            </a:extLst>
          </p:cNvPr>
          <p:cNvSpPr txBox="1">
            <a:spLocks/>
          </p:cNvSpPr>
          <p:nvPr userDrawn="1"/>
        </p:nvSpPr>
        <p:spPr>
          <a:xfrm>
            <a:off x="4153012" y="759876"/>
            <a:ext cx="7074345" cy="539918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b="0" i="0" kern="1200" baseline="0">
                <a:solidFill>
                  <a:schemeClr val="bg1"/>
                </a:solidFill>
                <a:latin typeface="Microsoft YaHei Light" panose="020B0503020204020204" pitchFamily="34" charset="-122"/>
                <a:ea typeface="Microsoft YaHei Light" panose="020B0503020204020204" pitchFamily="34" charset="-122"/>
                <a:cs typeface="Microsoft YaHei Light" panose="020B0503020204020204" pitchFamily="34" charset="-122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中文 黑体</a:t>
            </a:r>
            <a:endParaRPr kumimoji="1" lang="en" altLang="zh-CN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YaHei Light" panose="020B0503020204020204" pitchFamily="34" charset="-122"/>
              <a:ea typeface="Microsoft YaHei Light" panose="020B0503020204020204" pitchFamily="34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英文 </a:t>
            </a:r>
            <a:r>
              <a:rPr kumimoji="1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Arial</a:t>
            </a:r>
            <a:endParaRPr kumimoji="1" lang="en" altLang="zh-CN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YaHei Light" panose="020B0503020204020204" pitchFamily="34" charset="-122"/>
              <a:ea typeface="Microsoft YaHei Light" panose="020B0503020204020204" pitchFamily="34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YaHei Light" panose="020B0503020204020204" pitchFamily="34" charset="-122"/>
              <a:ea typeface="Microsoft YaHei Light" panose="020B0503020204020204" pitchFamily="34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标题 </a:t>
            </a:r>
            <a:r>
              <a:rPr kumimoji="1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1.0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正文 </a:t>
            </a:r>
            <a:r>
              <a:rPr kumimoji="1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1.25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https://pixabay.com/ (</a:t>
            </a:r>
            <a:r>
              <a:rPr kumimoji="1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免费可商用</a:t>
            </a:r>
            <a:r>
              <a:rPr kumimoji="1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)</a:t>
            </a:r>
            <a:endParaRPr kumimoji="1" lang="en" altLang="zh-CN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YaHei Light" panose="020B0503020204020204" pitchFamily="34" charset="-122"/>
              <a:ea typeface="Microsoft YaHei Light" panose="020B0503020204020204" pitchFamily="34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en" altLang="zh-CN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YaHei Light" panose="020B0503020204020204" pitchFamily="34" charset="-122"/>
              <a:ea typeface="Microsoft YaHei Light" panose="020B0503020204020204" pitchFamily="34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本网站所提供的任何信息内容（包括但不限于 </a:t>
            </a:r>
            <a:r>
              <a:rPr kumimoji="1" lang="en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PPT </a:t>
            </a:r>
            <a:r>
              <a:rPr kumimoji="1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模板、</a:t>
            </a:r>
            <a:r>
              <a:rPr kumimoji="1" lang="en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Word </a:t>
            </a:r>
            <a:r>
              <a:rPr kumimoji="1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文档、</a:t>
            </a:r>
            <a:r>
              <a:rPr kumimoji="1" lang="en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Excel </a:t>
            </a:r>
            <a:r>
              <a:rPr kumimoji="1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图表、图片素材等）均受</a:t>
            </a:r>
            <a:r>
              <a:rPr kumimoji="1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《</a:t>
            </a:r>
            <a:r>
              <a:rPr kumimoji="1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中华人民共和国著作权法</a:t>
            </a:r>
            <a:r>
              <a:rPr kumimoji="1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》</a:t>
            </a:r>
            <a:r>
              <a:rPr kumimoji="1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、</a:t>
            </a:r>
            <a:r>
              <a:rPr kumimoji="1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《</a:t>
            </a:r>
            <a:r>
              <a:rPr kumimoji="1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信息网络传播权保护条例</a:t>
            </a:r>
            <a:r>
              <a:rPr kumimoji="1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》</a:t>
            </a:r>
            <a:r>
              <a:rPr kumimoji="1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及其他适用的法律法规的保护，未经权利人书面明确授权，信息内容的任何部分</a:t>
            </a:r>
            <a:r>
              <a:rPr kumimoji="1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(</a:t>
            </a:r>
            <a:r>
              <a:rPr kumimoji="1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包括图片或图表</a:t>
            </a:r>
            <a:r>
              <a:rPr kumimoji="1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)</a:t>
            </a:r>
            <a:r>
              <a:rPr kumimoji="1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不得被全部或部分的复制、传播、销售，否则将承担法律责任。</a:t>
            </a:r>
            <a:endParaRPr kumimoji="1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YaHei Light" panose="020B0503020204020204" pitchFamily="34" charset="-122"/>
              <a:ea typeface="Microsoft YaHei Light" panose="020B0503020204020204" pitchFamily="34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YaHei Light" panose="020B0503020204020204" pitchFamily="34" charset="-122"/>
              <a:ea typeface="Microsoft YaHei Light" panose="020B0503020204020204" pitchFamily="34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zh-CN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OfficePLUS</a:t>
            </a:r>
            <a:endParaRPr kumimoji="1" lang="en" altLang="zh-CN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YaHei Light" panose="020B0503020204020204" pitchFamily="34" charset="-122"/>
              <a:ea typeface="Microsoft YaHei Light" panose="020B0503020204020204" pitchFamily="34" charset="-122"/>
            </a:endParaRPr>
          </a:p>
        </p:txBody>
      </p:sp>
      <p:sp>
        <p:nvSpPr>
          <p:cNvPr id="14" name="文本占位符 4">
            <a:extLst>
              <a:ext uri="{FF2B5EF4-FFF2-40B4-BE49-F238E27FC236}">
                <a16:creationId xmlns:a16="http://schemas.microsoft.com/office/drawing/2014/main" id="{0A051C53-9682-4112-B69A-7BB70918F171}"/>
              </a:ext>
            </a:extLst>
          </p:cNvPr>
          <p:cNvSpPr txBox="1">
            <a:spLocks/>
          </p:cNvSpPr>
          <p:nvPr userDrawn="1"/>
        </p:nvSpPr>
        <p:spPr>
          <a:xfrm>
            <a:off x="440603" y="759873"/>
            <a:ext cx="1657138" cy="440267"/>
          </a:xfrm>
          <a:prstGeom prst="rect">
            <a:avLst/>
          </a:prstGeom>
        </p:spPr>
        <p:txBody>
          <a:bodyPr/>
          <a:lstStyle>
            <a:lvl1pPr marL="0" marR="0" indent="0" algn="l" defTabSz="914354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67" b="0" i="0" kern="120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Microsoft YaHei" panose="020B0503020204020204" pitchFamily="34" charset="-122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zh-CN" altLang="en-US" sz="1867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</a:rPr>
              <a:t>标注</a:t>
            </a:r>
          </a:p>
        </p:txBody>
      </p:sp>
      <p:sp>
        <p:nvSpPr>
          <p:cNvPr id="15" name="文本占位符 7">
            <a:extLst>
              <a:ext uri="{FF2B5EF4-FFF2-40B4-BE49-F238E27FC236}">
                <a16:creationId xmlns:a16="http://schemas.microsoft.com/office/drawing/2014/main" id="{4C0908CF-7CB8-4192-A43C-CC3A75F8749B}"/>
              </a:ext>
            </a:extLst>
          </p:cNvPr>
          <p:cNvSpPr txBox="1">
            <a:spLocks/>
          </p:cNvSpPr>
          <p:nvPr userDrawn="1"/>
        </p:nvSpPr>
        <p:spPr>
          <a:xfrm>
            <a:off x="2378000" y="759876"/>
            <a:ext cx="1494754" cy="539918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b="0" i="0" kern="1200" baseline="0">
                <a:solidFill>
                  <a:schemeClr val="bg1"/>
                </a:solidFill>
                <a:latin typeface="Microsoft YaHei Light" panose="020B0503020204020204" pitchFamily="34" charset="-122"/>
                <a:ea typeface="Microsoft YaHei Light" panose="020B0503020204020204" pitchFamily="34" charset="-122"/>
                <a:cs typeface="Microsoft YaHei Light" panose="020B0503020204020204" pitchFamily="34" charset="-122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字体使用</a:t>
            </a:r>
            <a:endParaRPr kumimoji="1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YaHei Light" panose="020B0503020204020204" pitchFamily="34" charset="-122"/>
              <a:ea typeface="Microsoft YaHei Light" panose="020B0503020204020204" pitchFamily="34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YaHei Light" panose="020B0503020204020204" pitchFamily="34" charset="-122"/>
              <a:ea typeface="Microsoft YaHei Light" panose="020B0503020204020204" pitchFamily="34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YaHei Light" panose="020B0503020204020204" pitchFamily="34" charset="-122"/>
              <a:ea typeface="Microsoft YaHei Light" panose="020B0503020204020204" pitchFamily="34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行距</a:t>
            </a:r>
            <a:endParaRPr kumimoji="1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YaHei Light" panose="020B0503020204020204" pitchFamily="34" charset="-122"/>
              <a:ea typeface="Microsoft YaHei Light" panose="020B0503020204020204" pitchFamily="34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YaHei Light" panose="020B0503020204020204" pitchFamily="34" charset="-122"/>
              <a:ea typeface="Microsoft YaHei Light" panose="020B0503020204020204" pitchFamily="34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素材</a:t>
            </a:r>
            <a:endParaRPr kumimoji="1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YaHei Light" panose="020B0503020204020204" pitchFamily="34" charset="-122"/>
              <a:ea typeface="Microsoft YaHei Light" panose="020B0503020204020204" pitchFamily="34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YaHei Light" panose="020B0503020204020204" pitchFamily="34" charset="-122"/>
              <a:ea typeface="Microsoft YaHei Light" panose="020B0503020204020204" pitchFamily="34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声明</a:t>
            </a:r>
            <a:endParaRPr kumimoji="1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YaHei Light" panose="020B0503020204020204" pitchFamily="34" charset="-122"/>
              <a:ea typeface="Microsoft YaHei Light" panose="020B0503020204020204" pitchFamily="34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YaHei Light" panose="020B0503020204020204" pitchFamily="34" charset="-122"/>
              <a:ea typeface="Microsoft YaHei Light" panose="020B0503020204020204" pitchFamily="34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YaHei Light" panose="020B0503020204020204" pitchFamily="34" charset="-122"/>
              <a:ea typeface="Microsoft YaHei Light" panose="020B0503020204020204" pitchFamily="34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YaHei Light" panose="020B0503020204020204" pitchFamily="34" charset="-122"/>
              <a:ea typeface="Microsoft YaHei Light" panose="020B0503020204020204" pitchFamily="34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作者</a:t>
            </a:r>
          </a:p>
        </p:txBody>
      </p:sp>
    </p:spTree>
    <p:extLst>
      <p:ext uri="{BB962C8B-B14F-4D97-AF65-F5344CB8AC3E}">
        <p14:creationId xmlns:p14="http://schemas.microsoft.com/office/powerpoint/2010/main" val="11030684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B9B3896-319D-45EF-A996-F06C4359647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C5610D-D3BB-48E8-B638-5938ABB9CFDE}" type="datetimeFigureOut">
              <a:rPr lang="zh-CN" altLang="en-US" smtClean="0"/>
              <a:t>2022/3/23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49B380B-4756-4CAD-8741-32E82C5C111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16C9323-1CD7-4830-B0EE-DC83BF4374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F05AE2-E521-4071-B027-062C254CFD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84305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1" r:id="rId2"/>
    <p:sldLayoutId id="2147483653" r:id="rId3"/>
    <p:sldLayoutId id="2147483654" r:id="rId4"/>
    <p:sldLayoutId id="2147483655" r:id="rId5"/>
    <p:sldLayoutId id="2147483658" r:id="rId6"/>
    <p:sldLayoutId id="2147483659" r:id="rId7"/>
    <p:sldLayoutId id="2147483660" r:id="rId8"/>
    <p:sldLayoutId id="2147483661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68" userDrawn="1">
          <p15:clr>
            <a:srgbClr val="F26B43"/>
          </p15:clr>
        </p15:guide>
        <p15:guide id="2" orient="horz" pos="3968" userDrawn="1">
          <p15:clr>
            <a:srgbClr val="F26B43"/>
          </p15:clr>
        </p15:guide>
        <p15:guide id="3" pos="456" userDrawn="1">
          <p15:clr>
            <a:srgbClr val="F26B43"/>
          </p15:clr>
        </p15:guide>
        <p15:guide id="4" pos="7216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图文框 13">
            <a:extLst>
              <a:ext uri="{FF2B5EF4-FFF2-40B4-BE49-F238E27FC236}">
                <a16:creationId xmlns:a16="http://schemas.microsoft.com/office/drawing/2014/main" id="{F988D1D0-35EC-4E5B-9132-8417C71921B7}"/>
              </a:ext>
            </a:extLst>
          </p:cNvPr>
          <p:cNvSpPr/>
          <p:nvPr/>
        </p:nvSpPr>
        <p:spPr>
          <a:xfrm rot="18900000">
            <a:off x="3540493" y="-4312115"/>
            <a:ext cx="5111015" cy="5111015"/>
          </a:xfrm>
          <a:prstGeom prst="frame">
            <a:avLst>
              <a:gd name="adj1" fmla="val 5776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9647F7FC-AF63-4250-B0FB-59C68FEA6FCD}"/>
              </a:ext>
            </a:extLst>
          </p:cNvPr>
          <p:cNvSpPr txBox="1"/>
          <p:nvPr/>
        </p:nvSpPr>
        <p:spPr>
          <a:xfrm>
            <a:off x="2569395" y="2421823"/>
            <a:ext cx="7053213" cy="769441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ctr"/>
            <a:r>
              <a:rPr lang="zh-CN" altLang="en-US" sz="5000" b="1" dirty="0">
                <a:solidFill>
                  <a:schemeClr val="bg1"/>
                </a:solidFill>
                <a:latin typeface="+mj-ea"/>
                <a:ea typeface="+mj-ea"/>
              </a:rPr>
              <a:t>红色科技感学术汇报模板</a:t>
            </a: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39811028-D1AC-4DA2-A24F-E5BE091ECA06}"/>
              </a:ext>
            </a:extLst>
          </p:cNvPr>
          <p:cNvSpPr txBox="1"/>
          <p:nvPr/>
        </p:nvSpPr>
        <p:spPr>
          <a:xfrm>
            <a:off x="3576881" y="3319064"/>
            <a:ext cx="5038239" cy="461665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ctr"/>
            <a:r>
              <a:rPr lang="en-US" altLang="zh-CN" sz="3000" dirty="0">
                <a:solidFill>
                  <a:schemeClr val="bg1"/>
                </a:solidFill>
                <a:latin typeface="+mj-lt"/>
                <a:ea typeface="+mj-ea"/>
              </a:rPr>
              <a:t>Enter English translation here</a:t>
            </a:r>
            <a:endParaRPr lang="zh-CN" altLang="en-US" sz="3000" dirty="0">
              <a:solidFill>
                <a:schemeClr val="bg1"/>
              </a:solidFill>
              <a:latin typeface="+mj-lt"/>
              <a:ea typeface="+mj-ea"/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C238A20C-CEDB-4DD2-BA59-C8D20BA4F1B6}"/>
              </a:ext>
            </a:extLst>
          </p:cNvPr>
          <p:cNvSpPr txBox="1"/>
          <p:nvPr/>
        </p:nvSpPr>
        <p:spPr>
          <a:xfrm>
            <a:off x="5280200" y="4581217"/>
            <a:ext cx="1631601" cy="230832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ctr"/>
            <a:r>
              <a:rPr lang="zh-CN" altLang="en-US" sz="1500" dirty="0">
                <a:solidFill>
                  <a:schemeClr val="bg1"/>
                </a:solidFill>
              </a:rPr>
              <a:t>汇报人 </a:t>
            </a:r>
            <a:r>
              <a:rPr lang="en-US" altLang="zh-CN" sz="1500" dirty="0" err="1">
                <a:solidFill>
                  <a:schemeClr val="bg1"/>
                </a:solidFill>
              </a:rPr>
              <a:t>OfficePLUS</a:t>
            </a:r>
            <a:endParaRPr lang="zh-CN" altLang="en-US" sz="1500" dirty="0">
              <a:solidFill>
                <a:schemeClr val="bg1"/>
              </a:solidFill>
            </a:endParaRPr>
          </a:p>
        </p:txBody>
      </p:sp>
      <p:sp>
        <p:nvSpPr>
          <p:cNvPr id="18" name="文本占位符 2">
            <a:extLst>
              <a:ext uri="{FF2B5EF4-FFF2-40B4-BE49-F238E27FC236}">
                <a16:creationId xmlns:a16="http://schemas.microsoft.com/office/drawing/2014/main" id="{DDB3C8E5-E9F8-481B-8460-458CE1AD2DF5}"/>
              </a:ext>
            </a:extLst>
          </p:cNvPr>
          <p:cNvSpPr txBox="1">
            <a:spLocks/>
          </p:cNvSpPr>
          <p:nvPr/>
        </p:nvSpPr>
        <p:spPr>
          <a:xfrm>
            <a:off x="723900" y="6155617"/>
            <a:ext cx="1179810" cy="153888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zh-CN" altLang="en-US" sz="10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>
                <a:solidFill>
                  <a:schemeClr val="bg1"/>
                </a:solidFill>
                <a:latin typeface="+mn-ea"/>
                <a:ea typeface="+mn-ea"/>
              </a:rPr>
              <a:t>20XX·March 20th</a:t>
            </a:r>
            <a:endParaRPr lang="en-US" dirty="0">
              <a:solidFill>
                <a:schemeClr val="bg1"/>
              </a:solidFill>
              <a:latin typeface="+mn-ea"/>
              <a:ea typeface="+mn-ea"/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F8682E9D-67DE-4515-87E7-56EFA13468DB}"/>
              </a:ext>
            </a:extLst>
          </p:cNvPr>
          <p:cNvSpPr txBox="1"/>
          <p:nvPr/>
        </p:nvSpPr>
        <p:spPr>
          <a:xfrm>
            <a:off x="10192234" y="6155617"/>
            <a:ext cx="1263166" cy="15388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defPPr>
              <a:defRPr lang="zh-CN"/>
            </a:defPPr>
            <a:lvl1pPr algn="dist">
              <a:defRPr sz="100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defRPr>
            </a:lvl1pPr>
          </a:lstStyle>
          <a:p>
            <a:pPr lvl="0" algn="r"/>
            <a:r>
              <a:rPr lang="en-US" altLang="zh-CN" cap="none" baseline="0" dirty="0">
                <a:solidFill>
                  <a:schemeClr val="bg1"/>
                </a:solidFill>
                <a:latin typeface="+mn-ea"/>
                <a:ea typeface="+mn-ea"/>
              </a:rPr>
              <a:t>www.officeplus.cn</a:t>
            </a:r>
            <a:endParaRPr lang="zh-CN" altLang="en-US" cap="none" baseline="0" dirty="0">
              <a:solidFill>
                <a:schemeClr val="bg1"/>
              </a:solidFill>
              <a:latin typeface="+mn-ea"/>
              <a:ea typeface="+mn-ea"/>
            </a:endParaRPr>
          </a:p>
        </p:txBody>
      </p:sp>
      <p:sp>
        <p:nvSpPr>
          <p:cNvPr id="20" name="十字形 19">
            <a:extLst>
              <a:ext uri="{FF2B5EF4-FFF2-40B4-BE49-F238E27FC236}">
                <a16:creationId xmlns:a16="http://schemas.microsoft.com/office/drawing/2014/main" id="{AB6DA8A1-E8AC-4361-894D-F310AF65224A}"/>
              </a:ext>
            </a:extLst>
          </p:cNvPr>
          <p:cNvSpPr/>
          <p:nvPr/>
        </p:nvSpPr>
        <p:spPr>
          <a:xfrm>
            <a:off x="6003574" y="4279197"/>
            <a:ext cx="184853" cy="184853"/>
          </a:xfrm>
          <a:prstGeom prst="plus">
            <a:avLst>
              <a:gd name="adj" fmla="val 41203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E0065F08-38BC-4DE7-AFCF-E21EFD07E258}"/>
              </a:ext>
            </a:extLst>
          </p:cNvPr>
          <p:cNvSpPr txBox="1"/>
          <p:nvPr/>
        </p:nvSpPr>
        <p:spPr>
          <a:xfrm>
            <a:off x="922338" y="362981"/>
            <a:ext cx="942566" cy="153888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r>
              <a:rPr kumimoji="0" lang="en-US" altLang="zh-CN" sz="1000" b="1" i="0" u="none" strike="noStrike" kern="1200" cap="all" spc="0" normalizeH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ea typeface="OPPOSans B" panose="00020600040101010101" pitchFamily="18" charset="-122"/>
              </a:rPr>
              <a:t>Presentation</a:t>
            </a:r>
            <a:endParaRPr lang="zh-CN" altLang="en-US" sz="1000" b="1" cap="all" dirty="0">
              <a:solidFill>
                <a:schemeClr val="accent1"/>
              </a:solidFill>
              <a:ea typeface="OPPOSans B" panose="00020600040101010101" pitchFamily="18" charset="-122"/>
            </a:endParaRP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1F3955A3-E55D-4D6F-BCCB-24BFE57A1141}"/>
              </a:ext>
            </a:extLst>
          </p:cNvPr>
          <p:cNvSpPr txBox="1"/>
          <p:nvPr/>
        </p:nvSpPr>
        <p:spPr>
          <a:xfrm>
            <a:off x="723900" y="238125"/>
            <a:ext cx="1261564" cy="153888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r>
              <a:rPr kumimoji="0" lang="en-US" altLang="zh-CN" sz="1000" b="1" i="0" u="none" strike="noStrike" kern="1200" cap="all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OPPOSans B" panose="00020600040101010101" pitchFamily="18" charset="-122"/>
                <a:cs typeface="+mn-cs"/>
              </a:rPr>
              <a:t>Academic report</a:t>
            </a:r>
            <a:endParaRPr lang="zh-CN" altLang="en-US" sz="1000" b="1" cap="all" dirty="0">
              <a:solidFill>
                <a:schemeClr val="bg1"/>
              </a:solidFill>
              <a:ea typeface="OPPOSans B" panose="00020600040101010101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7626680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图文框 50">
            <a:extLst>
              <a:ext uri="{FF2B5EF4-FFF2-40B4-BE49-F238E27FC236}">
                <a16:creationId xmlns:a16="http://schemas.microsoft.com/office/drawing/2014/main" id="{86A03CF1-70BE-4012-A942-E082C81ED1FF}"/>
              </a:ext>
            </a:extLst>
          </p:cNvPr>
          <p:cNvSpPr/>
          <p:nvPr/>
        </p:nvSpPr>
        <p:spPr>
          <a:xfrm rot="2700000">
            <a:off x="2569518" y="2852454"/>
            <a:ext cx="898654" cy="898654"/>
          </a:xfrm>
          <a:prstGeom prst="frame">
            <a:avLst>
              <a:gd name="adj1" fmla="val 4957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53" name="图文框 52">
            <a:extLst>
              <a:ext uri="{FF2B5EF4-FFF2-40B4-BE49-F238E27FC236}">
                <a16:creationId xmlns:a16="http://schemas.microsoft.com/office/drawing/2014/main" id="{67CE7941-C964-4009-B5CE-18EB1B55E8BC}"/>
              </a:ext>
            </a:extLst>
          </p:cNvPr>
          <p:cNvSpPr/>
          <p:nvPr/>
        </p:nvSpPr>
        <p:spPr>
          <a:xfrm rot="2700000">
            <a:off x="8723828" y="2852454"/>
            <a:ext cx="898654" cy="898654"/>
          </a:xfrm>
          <a:prstGeom prst="frame">
            <a:avLst>
              <a:gd name="adj1" fmla="val 4957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2" name="文本占位符 2">
            <a:extLst>
              <a:ext uri="{FF2B5EF4-FFF2-40B4-BE49-F238E27FC236}">
                <a16:creationId xmlns:a16="http://schemas.microsoft.com/office/drawing/2014/main" id="{F63C9378-6ADD-4A3B-9825-2733135C5BEE}"/>
              </a:ext>
            </a:extLst>
          </p:cNvPr>
          <p:cNvSpPr txBox="1">
            <a:spLocks/>
          </p:cNvSpPr>
          <p:nvPr/>
        </p:nvSpPr>
        <p:spPr>
          <a:xfrm>
            <a:off x="723900" y="6155617"/>
            <a:ext cx="1179810" cy="153888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zh-CN" altLang="en-US" sz="10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>
                <a:latin typeface="+mn-ea"/>
                <a:ea typeface="+mn-ea"/>
              </a:rPr>
              <a:t>20XX·March 20th</a:t>
            </a:r>
            <a:endParaRPr lang="en-US" dirty="0">
              <a:latin typeface="+mn-ea"/>
              <a:ea typeface="+mn-ea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725E61F8-DE02-4060-BB06-27C9CE889F63}"/>
              </a:ext>
            </a:extLst>
          </p:cNvPr>
          <p:cNvSpPr/>
          <p:nvPr/>
        </p:nvSpPr>
        <p:spPr>
          <a:xfrm rot="2700000">
            <a:off x="5137003" y="927548"/>
            <a:ext cx="1920945" cy="192094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65C254FA-29A6-4A33-9738-FC23B541017F}"/>
              </a:ext>
            </a:extLst>
          </p:cNvPr>
          <p:cNvSpPr/>
          <p:nvPr/>
        </p:nvSpPr>
        <p:spPr>
          <a:xfrm rot="2700000">
            <a:off x="6549287" y="2339832"/>
            <a:ext cx="1920945" cy="192094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3F94C275-C56F-4EEE-BAFB-FE8EB67E471E}"/>
              </a:ext>
            </a:extLst>
          </p:cNvPr>
          <p:cNvSpPr/>
          <p:nvPr/>
        </p:nvSpPr>
        <p:spPr>
          <a:xfrm rot="2700000">
            <a:off x="3721767" y="2342783"/>
            <a:ext cx="1920945" cy="192094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A7997400-B05A-495A-A55B-8CEE7D257E3B}"/>
              </a:ext>
            </a:extLst>
          </p:cNvPr>
          <p:cNvSpPr/>
          <p:nvPr/>
        </p:nvSpPr>
        <p:spPr>
          <a:xfrm rot="2700000">
            <a:off x="5134051" y="3755067"/>
            <a:ext cx="1920945" cy="192094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69F422EC-A321-42B8-94B0-04EB05BBC769}"/>
              </a:ext>
            </a:extLst>
          </p:cNvPr>
          <p:cNvSpPr/>
          <p:nvPr/>
        </p:nvSpPr>
        <p:spPr>
          <a:xfrm rot="2700000">
            <a:off x="4042605" y="1248387"/>
            <a:ext cx="4106788" cy="4106788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1562F263-5F2E-4D17-AD62-FFDA5327EEEB}"/>
              </a:ext>
            </a:extLst>
          </p:cNvPr>
          <p:cNvSpPr txBox="1"/>
          <p:nvPr/>
        </p:nvSpPr>
        <p:spPr>
          <a:xfrm>
            <a:off x="5873182" y="1307936"/>
            <a:ext cx="445635" cy="153888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ctr"/>
            <a:r>
              <a:rPr lang="en-US" altLang="zh-CN" sz="1000" dirty="0">
                <a:solidFill>
                  <a:schemeClr val="bg1"/>
                </a:solidFill>
              </a:rPr>
              <a:t>Step·01</a:t>
            </a:r>
            <a:endParaRPr lang="zh-CN" altLang="en-US" sz="1000" dirty="0">
              <a:solidFill>
                <a:schemeClr val="bg1"/>
              </a:solidFill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A3BD660D-52D0-4F49-8DAB-F0734533EE8D}"/>
              </a:ext>
            </a:extLst>
          </p:cNvPr>
          <p:cNvSpPr txBox="1"/>
          <p:nvPr/>
        </p:nvSpPr>
        <p:spPr>
          <a:xfrm>
            <a:off x="5265980" y="1752406"/>
            <a:ext cx="1660038" cy="5506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125000"/>
              </a:lnSpc>
            </a:pPr>
            <a:r>
              <a:rPr lang="zh-CN" altLang="en-US" sz="1000" dirty="0">
                <a:solidFill>
                  <a:schemeClr val="bg1"/>
                </a:solidFill>
                <a:latin typeface="+mn-ea"/>
              </a:rPr>
              <a:t>请在此输入具体的内容，内容应当精炼简洁，便于读者快速把握信息。</a:t>
            </a:r>
          </a:p>
        </p:txBody>
      </p:sp>
      <p:sp>
        <p:nvSpPr>
          <p:cNvPr id="20" name="十字形 19">
            <a:extLst>
              <a:ext uri="{FF2B5EF4-FFF2-40B4-BE49-F238E27FC236}">
                <a16:creationId xmlns:a16="http://schemas.microsoft.com/office/drawing/2014/main" id="{4F2627AE-2632-48A2-A960-50D812DCF568}"/>
              </a:ext>
            </a:extLst>
          </p:cNvPr>
          <p:cNvSpPr/>
          <p:nvPr/>
        </p:nvSpPr>
        <p:spPr>
          <a:xfrm>
            <a:off x="6042889" y="1551241"/>
            <a:ext cx="109174" cy="109174"/>
          </a:xfrm>
          <a:prstGeom prst="plus">
            <a:avLst>
              <a:gd name="adj" fmla="val 39276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C98BF2EC-C4AE-4D46-BABD-727699BECA74}"/>
              </a:ext>
            </a:extLst>
          </p:cNvPr>
          <p:cNvSpPr txBox="1"/>
          <p:nvPr/>
        </p:nvSpPr>
        <p:spPr>
          <a:xfrm>
            <a:off x="5873182" y="4135455"/>
            <a:ext cx="445635" cy="153888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ctr"/>
            <a:r>
              <a:rPr lang="en-US" altLang="zh-CN" sz="1000" dirty="0">
                <a:solidFill>
                  <a:schemeClr val="bg1"/>
                </a:solidFill>
              </a:rPr>
              <a:t>Step·01</a:t>
            </a:r>
            <a:endParaRPr lang="zh-CN" altLang="en-US" sz="1000" dirty="0">
              <a:solidFill>
                <a:schemeClr val="bg1"/>
              </a:solidFill>
            </a:endParaRP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F82FB027-4420-4A88-9C3D-D1FF10BDEE37}"/>
              </a:ext>
            </a:extLst>
          </p:cNvPr>
          <p:cNvSpPr txBox="1"/>
          <p:nvPr/>
        </p:nvSpPr>
        <p:spPr>
          <a:xfrm>
            <a:off x="5265980" y="4579925"/>
            <a:ext cx="1660038" cy="5506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125000"/>
              </a:lnSpc>
            </a:pPr>
            <a:r>
              <a:rPr lang="zh-CN" altLang="en-US" sz="1000" dirty="0">
                <a:solidFill>
                  <a:schemeClr val="bg1"/>
                </a:solidFill>
                <a:latin typeface="+mn-ea"/>
              </a:rPr>
              <a:t>请在此输入具体的内容，内容应当精炼简洁，便于读者快速把握信息。</a:t>
            </a:r>
          </a:p>
        </p:txBody>
      </p:sp>
      <p:sp>
        <p:nvSpPr>
          <p:cNvPr id="26" name="十字形 25">
            <a:extLst>
              <a:ext uri="{FF2B5EF4-FFF2-40B4-BE49-F238E27FC236}">
                <a16:creationId xmlns:a16="http://schemas.microsoft.com/office/drawing/2014/main" id="{4D8DCEFA-F278-481A-8477-33ED4B857B88}"/>
              </a:ext>
            </a:extLst>
          </p:cNvPr>
          <p:cNvSpPr/>
          <p:nvPr/>
        </p:nvSpPr>
        <p:spPr>
          <a:xfrm>
            <a:off x="6042889" y="4378760"/>
            <a:ext cx="109174" cy="109174"/>
          </a:xfrm>
          <a:prstGeom prst="plus">
            <a:avLst>
              <a:gd name="adj" fmla="val 39276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33" name="文本框 32">
            <a:extLst>
              <a:ext uri="{FF2B5EF4-FFF2-40B4-BE49-F238E27FC236}">
                <a16:creationId xmlns:a16="http://schemas.microsoft.com/office/drawing/2014/main" id="{9AD90E7B-4952-4D33-B0FC-C4A7A5DB8281}"/>
              </a:ext>
            </a:extLst>
          </p:cNvPr>
          <p:cNvSpPr txBox="1"/>
          <p:nvPr/>
        </p:nvSpPr>
        <p:spPr>
          <a:xfrm>
            <a:off x="4459422" y="2723171"/>
            <a:ext cx="445635" cy="153888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ctr"/>
            <a:r>
              <a:rPr lang="en-US" altLang="zh-CN" sz="1000" dirty="0">
                <a:solidFill>
                  <a:schemeClr val="bg1"/>
                </a:solidFill>
              </a:rPr>
              <a:t>Step·01</a:t>
            </a:r>
            <a:endParaRPr lang="zh-CN" altLang="en-US" sz="1000" dirty="0">
              <a:solidFill>
                <a:schemeClr val="bg1"/>
              </a:solidFill>
            </a:endParaRPr>
          </a:p>
        </p:txBody>
      </p:sp>
      <p:sp>
        <p:nvSpPr>
          <p:cNvPr id="34" name="文本框 33">
            <a:extLst>
              <a:ext uri="{FF2B5EF4-FFF2-40B4-BE49-F238E27FC236}">
                <a16:creationId xmlns:a16="http://schemas.microsoft.com/office/drawing/2014/main" id="{8BD306D9-E590-4374-93EC-EFE76D9E74AC}"/>
              </a:ext>
            </a:extLst>
          </p:cNvPr>
          <p:cNvSpPr txBox="1"/>
          <p:nvPr/>
        </p:nvSpPr>
        <p:spPr>
          <a:xfrm>
            <a:off x="3852220" y="3167641"/>
            <a:ext cx="1660038" cy="5506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125000"/>
              </a:lnSpc>
            </a:pPr>
            <a:r>
              <a:rPr lang="zh-CN" altLang="en-US" sz="1000" dirty="0">
                <a:solidFill>
                  <a:schemeClr val="bg1"/>
                </a:solidFill>
                <a:latin typeface="+mn-ea"/>
              </a:rPr>
              <a:t>请在此输入具体的内容，内容应当精炼简洁，便于读者快速把握信息。</a:t>
            </a:r>
          </a:p>
        </p:txBody>
      </p:sp>
      <p:sp>
        <p:nvSpPr>
          <p:cNvPr id="35" name="十字形 34">
            <a:extLst>
              <a:ext uri="{FF2B5EF4-FFF2-40B4-BE49-F238E27FC236}">
                <a16:creationId xmlns:a16="http://schemas.microsoft.com/office/drawing/2014/main" id="{05395586-6C5C-4B80-969E-490065666960}"/>
              </a:ext>
            </a:extLst>
          </p:cNvPr>
          <p:cNvSpPr/>
          <p:nvPr/>
        </p:nvSpPr>
        <p:spPr>
          <a:xfrm>
            <a:off x="4629129" y="2966476"/>
            <a:ext cx="109174" cy="109174"/>
          </a:xfrm>
          <a:prstGeom prst="plus">
            <a:avLst>
              <a:gd name="adj" fmla="val 39276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42" name="文本框 41">
            <a:extLst>
              <a:ext uri="{FF2B5EF4-FFF2-40B4-BE49-F238E27FC236}">
                <a16:creationId xmlns:a16="http://schemas.microsoft.com/office/drawing/2014/main" id="{22D105BA-9242-4665-8801-F45516C0F7C7}"/>
              </a:ext>
            </a:extLst>
          </p:cNvPr>
          <p:cNvSpPr txBox="1"/>
          <p:nvPr/>
        </p:nvSpPr>
        <p:spPr>
          <a:xfrm>
            <a:off x="7286942" y="2720220"/>
            <a:ext cx="445635" cy="153888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ctr"/>
            <a:r>
              <a:rPr lang="en-US" altLang="zh-CN" sz="1000" dirty="0">
                <a:solidFill>
                  <a:schemeClr val="bg1"/>
                </a:solidFill>
              </a:rPr>
              <a:t>Step·01</a:t>
            </a:r>
            <a:endParaRPr lang="zh-CN" altLang="en-US" sz="1000" dirty="0">
              <a:solidFill>
                <a:schemeClr val="bg1"/>
              </a:solidFill>
            </a:endParaRPr>
          </a:p>
        </p:txBody>
      </p:sp>
      <p:sp>
        <p:nvSpPr>
          <p:cNvPr id="43" name="文本框 42">
            <a:extLst>
              <a:ext uri="{FF2B5EF4-FFF2-40B4-BE49-F238E27FC236}">
                <a16:creationId xmlns:a16="http://schemas.microsoft.com/office/drawing/2014/main" id="{5F24A428-EDFA-44A5-A518-19C4D3B7AFB6}"/>
              </a:ext>
            </a:extLst>
          </p:cNvPr>
          <p:cNvSpPr txBox="1"/>
          <p:nvPr/>
        </p:nvSpPr>
        <p:spPr>
          <a:xfrm>
            <a:off x="6679740" y="3164690"/>
            <a:ext cx="1660038" cy="5506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125000"/>
              </a:lnSpc>
            </a:pPr>
            <a:r>
              <a:rPr lang="zh-CN" altLang="en-US" sz="1000" dirty="0">
                <a:solidFill>
                  <a:schemeClr val="bg1"/>
                </a:solidFill>
                <a:latin typeface="+mn-ea"/>
              </a:rPr>
              <a:t>请在此输入具体的内容，内容应当精炼简洁，便于读者快速把握信息。</a:t>
            </a:r>
          </a:p>
        </p:txBody>
      </p:sp>
      <p:sp>
        <p:nvSpPr>
          <p:cNvPr id="44" name="十字形 43">
            <a:extLst>
              <a:ext uri="{FF2B5EF4-FFF2-40B4-BE49-F238E27FC236}">
                <a16:creationId xmlns:a16="http://schemas.microsoft.com/office/drawing/2014/main" id="{76B0470E-7EDD-4A6A-8474-1C366E869B67}"/>
              </a:ext>
            </a:extLst>
          </p:cNvPr>
          <p:cNvSpPr/>
          <p:nvPr/>
        </p:nvSpPr>
        <p:spPr>
          <a:xfrm>
            <a:off x="7456649" y="2963525"/>
            <a:ext cx="109174" cy="109174"/>
          </a:xfrm>
          <a:prstGeom prst="plus">
            <a:avLst>
              <a:gd name="adj" fmla="val 39276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/>
          </a:p>
        </p:txBody>
      </p:sp>
      <p:sp>
        <p:nvSpPr>
          <p:cNvPr id="48" name="图文框 47">
            <a:extLst>
              <a:ext uri="{FF2B5EF4-FFF2-40B4-BE49-F238E27FC236}">
                <a16:creationId xmlns:a16="http://schemas.microsoft.com/office/drawing/2014/main" id="{4C279446-ED5C-4793-8AE9-55B40A7C5EA2}"/>
              </a:ext>
            </a:extLst>
          </p:cNvPr>
          <p:cNvSpPr/>
          <p:nvPr/>
        </p:nvSpPr>
        <p:spPr>
          <a:xfrm rot="2700000">
            <a:off x="-905759" y="-1059676"/>
            <a:ext cx="3718542" cy="3718542"/>
          </a:xfrm>
          <a:prstGeom prst="frame">
            <a:avLst>
              <a:gd name="adj1" fmla="val 2574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49" name="文本框 48">
            <a:extLst>
              <a:ext uri="{FF2B5EF4-FFF2-40B4-BE49-F238E27FC236}">
                <a16:creationId xmlns:a16="http://schemas.microsoft.com/office/drawing/2014/main" id="{2B87D148-7D03-4380-8BCC-8605F03A65A8}"/>
              </a:ext>
            </a:extLst>
          </p:cNvPr>
          <p:cNvSpPr txBox="1"/>
          <p:nvPr/>
        </p:nvSpPr>
        <p:spPr>
          <a:xfrm>
            <a:off x="723901" y="1267063"/>
            <a:ext cx="1931619" cy="461665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zh-CN" altLang="en-US" sz="3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rPr>
              <a:t>研究过程</a:t>
            </a:r>
          </a:p>
        </p:txBody>
      </p:sp>
      <p:sp>
        <p:nvSpPr>
          <p:cNvPr id="50" name="文本框 49">
            <a:extLst>
              <a:ext uri="{FF2B5EF4-FFF2-40B4-BE49-F238E27FC236}">
                <a16:creationId xmlns:a16="http://schemas.microsoft.com/office/drawing/2014/main" id="{7EA24D25-6A8A-482B-AC50-E1AD300E27DF}"/>
              </a:ext>
            </a:extLst>
          </p:cNvPr>
          <p:cNvSpPr txBox="1"/>
          <p:nvPr/>
        </p:nvSpPr>
        <p:spPr>
          <a:xfrm>
            <a:off x="723901" y="1047930"/>
            <a:ext cx="1886735" cy="230832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r>
              <a:rPr lang="en-US" altLang="zh-CN" sz="15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Research Processes</a:t>
            </a:r>
          </a:p>
        </p:txBody>
      </p:sp>
      <p:sp>
        <p:nvSpPr>
          <p:cNvPr id="54" name="图文框 53">
            <a:extLst>
              <a:ext uri="{FF2B5EF4-FFF2-40B4-BE49-F238E27FC236}">
                <a16:creationId xmlns:a16="http://schemas.microsoft.com/office/drawing/2014/main" id="{D026DB26-5176-4E76-BF98-E31D2FFDAA2C}"/>
              </a:ext>
            </a:extLst>
          </p:cNvPr>
          <p:cNvSpPr/>
          <p:nvPr/>
        </p:nvSpPr>
        <p:spPr>
          <a:xfrm rot="2700000">
            <a:off x="2283108" y="3195423"/>
            <a:ext cx="212718" cy="212718"/>
          </a:xfrm>
          <a:prstGeom prst="frame">
            <a:avLst>
              <a:gd name="adj1" fmla="val 19029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56" name="图文框 55">
            <a:extLst>
              <a:ext uri="{FF2B5EF4-FFF2-40B4-BE49-F238E27FC236}">
                <a16:creationId xmlns:a16="http://schemas.microsoft.com/office/drawing/2014/main" id="{E6180155-4675-4645-8D34-A870E881780C}"/>
              </a:ext>
            </a:extLst>
          </p:cNvPr>
          <p:cNvSpPr/>
          <p:nvPr/>
        </p:nvSpPr>
        <p:spPr>
          <a:xfrm rot="2700000">
            <a:off x="9698710" y="3195424"/>
            <a:ext cx="212718" cy="212718"/>
          </a:xfrm>
          <a:prstGeom prst="frame">
            <a:avLst>
              <a:gd name="adj1" fmla="val 19029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30050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十字形 1">
            <a:extLst>
              <a:ext uri="{FF2B5EF4-FFF2-40B4-BE49-F238E27FC236}">
                <a16:creationId xmlns:a16="http://schemas.microsoft.com/office/drawing/2014/main" id="{DBC3DFFF-9E6E-42F5-89DB-5FC08A12702E}"/>
              </a:ext>
            </a:extLst>
          </p:cNvPr>
          <p:cNvSpPr/>
          <p:nvPr/>
        </p:nvSpPr>
        <p:spPr>
          <a:xfrm rot="2700000">
            <a:off x="5754987" y="1631141"/>
            <a:ext cx="682026" cy="682026"/>
          </a:xfrm>
          <a:prstGeom prst="plus">
            <a:avLst>
              <a:gd name="adj" fmla="val 49056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3" name="图文框 2">
            <a:extLst>
              <a:ext uri="{FF2B5EF4-FFF2-40B4-BE49-F238E27FC236}">
                <a16:creationId xmlns:a16="http://schemas.microsoft.com/office/drawing/2014/main" id="{343247A6-9033-41EF-81B2-148D5DA779DA}"/>
              </a:ext>
            </a:extLst>
          </p:cNvPr>
          <p:cNvSpPr/>
          <p:nvPr/>
        </p:nvSpPr>
        <p:spPr>
          <a:xfrm rot="2700000">
            <a:off x="4236729" y="-2730261"/>
            <a:ext cx="3718542" cy="3718542"/>
          </a:xfrm>
          <a:prstGeom prst="frame">
            <a:avLst>
              <a:gd name="adj1" fmla="val 2574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A64533E2-9A33-430E-AFDC-02C9BF9C4383}"/>
              </a:ext>
            </a:extLst>
          </p:cNvPr>
          <p:cNvSpPr txBox="1"/>
          <p:nvPr/>
        </p:nvSpPr>
        <p:spPr>
          <a:xfrm>
            <a:off x="1744133" y="3506452"/>
            <a:ext cx="3694765" cy="53739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25000"/>
              </a:lnSpc>
            </a:pPr>
            <a:r>
              <a:rPr lang="zh-CN" altLang="en-US" sz="15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请在此输入具体的内容，内容应当精炼简洁，便于读者快速把握信息。</a:t>
            </a:r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A359A3FF-C002-4CB1-9FC7-790099A5DCD9}"/>
              </a:ext>
            </a:extLst>
          </p:cNvPr>
          <p:cNvSpPr txBox="1"/>
          <p:nvPr/>
        </p:nvSpPr>
        <p:spPr>
          <a:xfrm>
            <a:off x="1744133" y="4188019"/>
            <a:ext cx="3694765" cy="53739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25000"/>
              </a:lnSpc>
            </a:pPr>
            <a:r>
              <a:rPr lang="zh-CN" altLang="en-US" sz="15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适当地对文案内容进行断句和分段，可以增加信息的可阅读性。</a:t>
            </a:r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EBFC07CD-DBDD-4EFD-B9B8-A618D71F8A1B}"/>
              </a:ext>
            </a:extLst>
          </p:cNvPr>
          <p:cNvSpPr txBox="1"/>
          <p:nvPr/>
        </p:nvSpPr>
        <p:spPr>
          <a:xfrm>
            <a:off x="1744133" y="2511833"/>
            <a:ext cx="1931619" cy="461665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zh-CN" altLang="en-US" sz="3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rPr>
              <a:t>研究过程</a:t>
            </a:r>
          </a:p>
        </p:txBody>
      </p:sp>
      <p:sp>
        <p:nvSpPr>
          <p:cNvPr id="34" name="文本框 33">
            <a:extLst>
              <a:ext uri="{FF2B5EF4-FFF2-40B4-BE49-F238E27FC236}">
                <a16:creationId xmlns:a16="http://schemas.microsoft.com/office/drawing/2014/main" id="{E64D1F6A-4C10-45B7-951C-D20EDC21DE59}"/>
              </a:ext>
            </a:extLst>
          </p:cNvPr>
          <p:cNvSpPr txBox="1"/>
          <p:nvPr/>
        </p:nvSpPr>
        <p:spPr>
          <a:xfrm>
            <a:off x="5613496" y="516224"/>
            <a:ext cx="965008" cy="461665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pPr algn="ctr"/>
            <a:r>
              <a:rPr lang="en-US" altLang="zh-CN" sz="15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Research</a:t>
            </a:r>
          </a:p>
          <a:p>
            <a:pPr algn="ctr"/>
            <a:r>
              <a:rPr lang="en-US" altLang="zh-CN" sz="15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Processes</a:t>
            </a:r>
          </a:p>
        </p:txBody>
      </p:sp>
      <p:sp>
        <p:nvSpPr>
          <p:cNvPr id="35" name="十字形 34">
            <a:extLst>
              <a:ext uri="{FF2B5EF4-FFF2-40B4-BE49-F238E27FC236}">
                <a16:creationId xmlns:a16="http://schemas.microsoft.com/office/drawing/2014/main" id="{378C7CC4-BFED-4EF9-A49C-A40FCBD0C2FF}"/>
              </a:ext>
            </a:extLst>
          </p:cNvPr>
          <p:cNvSpPr/>
          <p:nvPr/>
        </p:nvSpPr>
        <p:spPr>
          <a:xfrm>
            <a:off x="1758950" y="3147316"/>
            <a:ext cx="180395" cy="180395"/>
          </a:xfrm>
          <a:prstGeom prst="plus">
            <a:avLst>
              <a:gd name="adj" fmla="val 38563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36" name="矩形 35">
            <a:extLst>
              <a:ext uri="{FF2B5EF4-FFF2-40B4-BE49-F238E27FC236}">
                <a16:creationId xmlns:a16="http://schemas.microsoft.com/office/drawing/2014/main" id="{8DFA0105-FBAD-4309-BBB6-55262AF454F1}"/>
              </a:ext>
            </a:extLst>
          </p:cNvPr>
          <p:cNvSpPr/>
          <p:nvPr/>
        </p:nvSpPr>
        <p:spPr>
          <a:xfrm>
            <a:off x="1532467" y="2412999"/>
            <a:ext cx="9127067" cy="3369733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graphicFrame>
        <p:nvGraphicFramePr>
          <p:cNvPr id="39" name="图表 38">
            <a:extLst>
              <a:ext uri="{FF2B5EF4-FFF2-40B4-BE49-F238E27FC236}">
                <a16:creationId xmlns:a16="http://schemas.microsoft.com/office/drawing/2014/main" id="{EEE9DD77-6E01-4481-85D5-CF2287E73C1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24179007"/>
              </p:ext>
            </p:extLst>
          </p:nvPr>
        </p:nvGraphicFramePr>
        <p:xfrm>
          <a:off x="5763705" y="2480732"/>
          <a:ext cx="4737906" cy="32342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0" name="文本占位符 2">
            <a:extLst>
              <a:ext uri="{FF2B5EF4-FFF2-40B4-BE49-F238E27FC236}">
                <a16:creationId xmlns:a16="http://schemas.microsoft.com/office/drawing/2014/main" id="{3A964B57-9AAD-4CC9-B9EC-AF706471FFC0}"/>
              </a:ext>
            </a:extLst>
          </p:cNvPr>
          <p:cNvSpPr txBox="1">
            <a:spLocks/>
          </p:cNvSpPr>
          <p:nvPr/>
        </p:nvSpPr>
        <p:spPr>
          <a:xfrm>
            <a:off x="723900" y="6155617"/>
            <a:ext cx="1179810" cy="153888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zh-CN" altLang="en-US" sz="10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>
                <a:latin typeface="+mn-ea"/>
                <a:ea typeface="+mn-ea"/>
              </a:rPr>
              <a:t>20XX·March 20th</a:t>
            </a:r>
            <a:endParaRPr lang="en-US" dirty="0">
              <a:latin typeface="+mn-e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8536161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E1625707-D584-4887-BB39-77DCED7E8366}"/>
              </a:ext>
            </a:extLst>
          </p:cNvPr>
          <p:cNvSpPr txBox="1"/>
          <p:nvPr/>
        </p:nvSpPr>
        <p:spPr>
          <a:xfrm>
            <a:off x="1735715" y="2970902"/>
            <a:ext cx="3601948" cy="615553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r"/>
            <a:r>
              <a:rPr lang="zh-CN" altLang="en-US" sz="4000" b="1" dirty="0">
                <a:solidFill>
                  <a:schemeClr val="bg1"/>
                </a:solidFill>
              </a:rPr>
              <a:t>成果展示及应用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2168BD76-B7F2-4B15-9CED-B211C81AB6E9}"/>
              </a:ext>
            </a:extLst>
          </p:cNvPr>
          <p:cNvSpPr txBox="1"/>
          <p:nvPr/>
        </p:nvSpPr>
        <p:spPr>
          <a:xfrm>
            <a:off x="2407117" y="3642775"/>
            <a:ext cx="2930546" cy="615553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r"/>
            <a:r>
              <a:rPr lang="en-US" altLang="zh-CN" sz="2000" b="1" dirty="0">
                <a:solidFill>
                  <a:schemeClr val="bg1"/>
                </a:solidFill>
              </a:rPr>
              <a:t>Display and Application</a:t>
            </a:r>
          </a:p>
          <a:p>
            <a:pPr algn="r"/>
            <a:r>
              <a:rPr lang="en-US" altLang="zh-CN" sz="2000" b="1" dirty="0">
                <a:solidFill>
                  <a:schemeClr val="bg1"/>
                </a:solidFill>
              </a:rPr>
              <a:t>of Research Results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ED18F341-32A0-4D5B-8904-C5886415A77B}"/>
              </a:ext>
            </a:extLst>
          </p:cNvPr>
          <p:cNvSpPr txBox="1"/>
          <p:nvPr/>
        </p:nvSpPr>
        <p:spPr>
          <a:xfrm>
            <a:off x="4270064" y="1940777"/>
            <a:ext cx="1067600" cy="769441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r"/>
            <a:r>
              <a:rPr lang="en-US" altLang="zh-CN" sz="5000" dirty="0">
                <a:solidFill>
                  <a:schemeClr val="bg1"/>
                </a:solidFill>
              </a:rPr>
              <a:t>#03</a:t>
            </a:r>
            <a:endParaRPr lang="zh-CN" altLang="en-US" sz="5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39926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 descr="电脑键盘&#10;&#10;中度可信度描述已自动生成">
            <a:extLst>
              <a:ext uri="{FF2B5EF4-FFF2-40B4-BE49-F238E27FC236}">
                <a16:creationId xmlns:a16="http://schemas.microsoft.com/office/drawing/2014/main" id="{006BF9C4-9B25-419A-B211-AED1869B978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93" r="8133"/>
          <a:stretch/>
        </p:blipFill>
        <p:spPr>
          <a:xfrm>
            <a:off x="6418574" y="1643787"/>
            <a:ext cx="3411020" cy="3411020"/>
          </a:xfrm>
          <a:prstGeom prst="rect">
            <a:avLst/>
          </a:prstGeom>
        </p:spPr>
      </p:pic>
      <p:pic>
        <p:nvPicPr>
          <p:cNvPr id="19" name="图片 18" descr="电脑键盘&#10;&#10;描述已自动生成">
            <a:extLst>
              <a:ext uri="{FF2B5EF4-FFF2-40B4-BE49-F238E27FC236}">
                <a16:creationId xmlns:a16="http://schemas.microsoft.com/office/drawing/2014/main" id="{D77A3625-280E-4062-91B5-8BB7D5AFADE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05" r="23729"/>
          <a:stretch/>
        </p:blipFill>
        <p:spPr>
          <a:xfrm>
            <a:off x="2278528" y="1643787"/>
            <a:ext cx="3411020" cy="3411020"/>
          </a:xfrm>
          <a:prstGeom prst="rect">
            <a:avLst/>
          </a:prstGeom>
        </p:spPr>
      </p:pic>
      <p:sp>
        <p:nvSpPr>
          <p:cNvPr id="2" name="文本占位符 2">
            <a:extLst>
              <a:ext uri="{FF2B5EF4-FFF2-40B4-BE49-F238E27FC236}">
                <a16:creationId xmlns:a16="http://schemas.microsoft.com/office/drawing/2014/main" id="{17F0B3BF-2B53-4D74-9987-EEA501A60351}"/>
              </a:ext>
            </a:extLst>
          </p:cNvPr>
          <p:cNvSpPr txBox="1">
            <a:spLocks/>
          </p:cNvSpPr>
          <p:nvPr/>
        </p:nvSpPr>
        <p:spPr>
          <a:xfrm>
            <a:off x="723900" y="6155617"/>
            <a:ext cx="1179810" cy="153888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zh-CN" altLang="en-US" sz="10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>
                <a:latin typeface="+mn-ea"/>
                <a:ea typeface="+mn-ea"/>
              </a:rPr>
              <a:t>20XX·March 20th</a:t>
            </a:r>
            <a:endParaRPr lang="en-US" dirty="0">
              <a:latin typeface="+mn-ea"/>
              <a:ea typeface="+mn-ea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208816A9-9DAC-4162-B371-E4191FC993B5}"/>
              </a:ext>
            </a:extLst>
          </p:cNvPr>
          <p:cNvSpPr txBox="1"/>
          <p:nvPr/>
        </p:nvSpPr>
        <p:spPr>
          <a:xfrm>
            <a:off x="5323353" y="427717"/>
            <a:ext cx="1545295" cy="461665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zh-CN" altLang="en-US" sz="3000" b="1" dirty="0">
                <a:latin typeface="+mj-ea"/>
                <a:ea typeface="+mj-ea"/>
              </a:rPr>
              <a:t>成果展示</a:t>
            </a: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4AFA4E22-2ADD-4862-BC5D-B2D88F15DE69}"/>
              </a:ext>
            </a:extLst>
          </p:cNvPr>
          <p:cNvSpPr/>
          <p:nvPr/>
        </p:nvSpPr>
        <p:spPr>
          <a:xfrm>
            <a:off x="2278527" y="3427013"/>
            <a:ext cx="3411021" cy="1627794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684A50F7-10F8-4D34-9CC8-1CAE07752FB2}"/>
              </a:ext>
            </a:extLst>
          </p:cNvPr>
          <p:cNvSpPr/>
          <p:nvPr/>
        </p:nvSpPr>
        <p:spPr>
          <a:xfrm>
            <a:off x="2054853" y="1932699"/>
            <a:ext cx="3411021" cy="341102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A2658164-9256-435D-9B74-99AB581E07E1}"/>
              </a:ext>
            </a:extLst>
          </p:cNvPr>
          <p:cNvSpPr/>
          <p:nvPr/>
        </p:nvSpPr>
        <p:spPr>
          <a:xfrm>
            <a:off x="6418574" y="3427013"/>
            <a:ext cx="3411021" cy="1627794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3909A14E-D0FF-452F-91F1-3A2727906D95}"/>
              </a:ext>
            </a:extLst>
          </p:cNvPr>
          <p:cNvSpPr/>
          <p:nvPr/>
        </p:nvSpPr>
        <p:spPr>
          <a:xfrm>
            <a:off x="6726127" y="1932699"/>
            <a:ext cx="3411021" cy="341102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F2D6ED19-092E-488A-B6C9-FA53280867F6}"/>
              </a:ext>
            </a:extLst>
          </p:cNvPr>
          <p:cNvSpPr txBox="1"/>
          <p:nvPr/>
        </p:nvSpPr>
        <p:spPr>
          <a:xfrm>
            <a:off x="2784403" y="4035969"/>
            <a:ext cx="2399268" cy="82593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just">
              <a:lnSpc>
                <a:spcPct val="125000"/>
              </a:lnSpc>
            </a:pPr>
            <a:r>
              <a:rPr lang="zh-CN" altLang="en-US" sz="1500" dirty="0">
                <a:solidFill>
                  <a:schemeClr val="bg1"/>
                </a:solidFill>
                <a:latin typeface="+mn-ea"/>
              </a:rPr>
              <a:t>请在此输入具体的内容，内容应当精炼简洁，便于读者快速把握信息。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E49A2899-4EEC-4DA0-B54B-5AD7DE382A69}"/>
              </a:ext>
            </a:extLst>
          </p:cNvPr>
          <p:cNvSpPr txBox="1"/>
          <p:nvPr/>
        </p:nvSpPr>
        <p:spPr>
          <a:xfrm>
            <a:off x="6924450" y="4035969"/>
            <a:ext cx="2399268" cy="82593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just">
              <a:lnSpc>
                <a:spcPct val="125000"/>
              </a:lnSpc>
            </a:pPr>
            <a:r>
              <a:rPr lang="zh-CN" altLang="en-US" sz="1500" dirty="0">
                <a:solidFill>
                  <a:schemeClr val="bg1"/>
                </a:solidFill>
                <a:latin typeface="+mn-ea"/>
              </a:rPr>
              <a:t>请在此输入具体的内容，内容应当精炼简洁，便于读者快速把握信息。</a:t>
            </a:r>
          </a:p>
        </p:txBody>
      </p:sp>
      <p:sp>
        <p:nvSpPr>
          <p:cNvPr id="12" name="十字形 11">
            <a:extLst>
              <a:ext uri="{FF2B5EF4-FFF2-40B4-BE49-F238E27FC236}">
                <a16:creationId xmlns:a16="http://schemas.microsoft.com/office/drawing/2014/main" id="{1779D301-76CA-4E92-904D-98271A180DFB}"/>
              </a:ext>
            </a:extLst>
          </p:cNvPr>
          <p:cNvSpPr/>
          <p:nvPr/>
        </p:nvSpPr>
        <p:spPr>
          <a:xfrm>
            <a:off x="1630846" y="1793321"/>
            <a:ext cx="278755" cy="278755"/>
          </a:xfrm>
          <a:prstGeom prst="plus">
            <a:avLst>
              <a:gd name="adj" fmla="val 4198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3" name="十字形 12">
            <a:extLst>
              <a:ext uri="{FF2B5EF4-FFF2-40B4-BE49-F238E27FC236}">
                <a16:creationId xmlns:a16="http://schemas.microsoft.com/office/drawing/2014/main" id="{8CDF2CC6-0B11-4823-A8EB-8B1239924122}"/>
              </a:ext>
            </a:extLst>
          </p:cNvPr>
          <p:cNvSpPr/>
          <p:nvPr/>
        </p:nvSpPr>
        <p:spPr>
          <a:xfrm>
            <a:off x="10282400" y="4583146"/>
            <a:ext cx="278755" cy="278755"/>
          </a:xfrm>
          <a:prstGeom prst="plus">
            <a:avLst>
              <a:gd name="adj" fmla="val 47295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C07D86CA-3268-4E28-8BB7-C3B4A2866053}"/>
              </a:ext>
            </a:extLst>
          </p:cNvPr>
          <p:cNvSpPr txBox="1"/>
          <p:nvPr/>
        </p:nvSpPr>
        <p:spPr>
          <a:xfrm>
            <a:off x="4801576" y="932250"/>
            <a:ext cx="2588849" cy="230832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pPr algn="ctr"/>
            <a:r>
              <a:rPr lang="en-US" altLang="zh-CN" sz="1500" b="1" dirty="0">
                <a:solidFill>
                  <a:schemeClr val="accent1"/>
                </a:solidFill>
              </a:rPr>
              <a:t>Display of Research Results</a:t>
            </a:r>
          </a:p>
        </p:txBody>
      </p:sp>
    </p:spTree>
    <p:extLst>
      <p:ext uri="{BB962C8B-B14F-4D97-AF65-F5344CB8AC3E}">
        <p14:creationId xmlns:p14="http://schemas.microsoft.com/office/powerpoint/2010/main" val="2844061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图文框 39">
            <a:extLst>
              <a:ext uri="{FF2B5EF4-FFF2-40B4-BE49-F238E27FC236}">
                <a16:creationId xmlns:a16="http://schemas.microsoft.com/office/drawing/2014/main" id="{C079E255-EC7C-4ABD-B1A2-9845D88B5354}"/>
              </a:ext>
            </a:extLst>
          </p:cNvPr>
          <p:cNvSpPr/>
          <p:nvPr/>
        </p:nvSpPr>
        <p:spPr>
          <a:xfrm rot="2700000">
            <a:off x="3104820" y="-288459"/>
            <a:ext cx="6092714" cy="6092714"/>
          </a:xfrm>
          <a:prstGeom prst="frame">
            <a:avLst>
              <a:gd name="adj1" fmla="val 169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2" name="文本占位符 2">
            <a:extLst>
              <a:ext uri="{FF2B5EF4-FFF2-40B4-BE49-F238E27FC236}">
                <a16:creationId xmlns:a16="http://schemas.microsoft.com/office/drawing/2014/main" id="{17F0B3BF-2B53-4D74-9987-EEA501A60351}"/>
              </a:ext>
            </a:extLst>
          </p:cNvPr>
          <p:cNvSpPr txBox="1">
            <a:spLocks/>
          </p:cNvSpPr>
          <p:nvPr/>
        </p:nvSpPr>
        <p:spPr>
          <a:xfrm>
            <a:off x="723900" y="6155617"/>
            <a:ext cx="1179810" cy="153888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zh-CN" altLang="en-US" sz="10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>
                <a:solidFill>
                  <a:schemeClr val="bg1"/>
                </a:solidFill>
                <a:latin typeface="+mn-ea"/>
                <a:ea typeface="+mn-ea"/>
              </a:rPr>
              <a:t>20XX·March 20th</a:t>
            </a:r>
            <a:endParaRPr lang="en-US" dirty="0">
              <a:solidFill>
                <a:schemeClr val="bg1"/>
              </a:solidFill>
              <a:latin typeface="+mn-ea"/>
              <a:ea typeface="+mn-ea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208816A9-9DAC-4162-B371-E4191FC993B5}"/>
              </a:ext>
            </a:extLst>
          </p:cNvPr>
          <p:cNvSpPr txBox="1"/>
          <p:nvPr/>
        </p:nvSpPr>
        <p:spPr>
          <a:xfrm>
            <a:off x="5323353" y="427717"/>
            <a:ext cx="1545295" cy="461665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zh-CN" altLang="en-US" sz="3000" b="1" dirty="0">
                <a:solidFill>
                  <a:schemeClr val="bg1"/>
                </a:solidFill>
                <a:latin typeface="+mj-ea"/>
                <a:ea typeface="+mj-ea"/>
              </a:rPr>
              <a:t>成果展示</a:t>
            </a: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C07D86CA-3268-4E28-8BB7-C3B4A2866053}"/>
              </a:ext>
            </a:extLst>
          </p:cNvPr>
          <p:cNvSpPr txBox="1"/>
          <p:nvPr/>
        </p:nvSpPr>
        <p:spPr>
          <a:xfrm>
            <a:off x="4801576" y="932250"/>
            <a:ext cx="2588849" cy="230832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pPr algn="ctr"/>
            <a:r>
              <a:rPr lang="en-US" altLang="zh-CN" sz="1500" b="1" dirty="0">
                <a:solidFill>
                  <a:schemeClr val="accent1"/>
                </a:solidFill>
              </a:rPr>
              <a:t>Display of Research Results</a:t>
            </a:r>
          </a:p>
        </p:txBody>
      </p:sp>
      <p:sp>
        <p:nvSpPr>
          <p:cNvPr id="18" name="屏幕">
            <a:extLst>
              <a:ext uri="{FF2B5EF4-FFF2-40B4-BE49-F238E27FC236}">
                <a16:creationId xmlns:a16="http://schemas.microsoft.com/office/drawing/2014/main" id="{FD8E43C1-7A03-41CB-B8D4-9949AE68752D}"/>
              </a:ext>
            </a:extLst>
          </p:cNvPr>
          <p:cNvSpPr/>
          <p:nvPr/>
        </p:nvSpPr>
        <p:spPr>
          <a:xfrm>
            <a:off x="4455036" y="1689748"/>
            <a:ext cx="3281925" cy="7102378"/>
          </a:xfrm>
          <a:custGeom>
            <a:avLst/>
            <a:gdLst>
              <a:gd name="connsiteX0" fmla="*/ 1277303 w 1416367"/>
              <a:gd name="connsiteY0" fmla="*/ 0 h 3065144"/>
              <a:gd name="connsiteX1" fmla="*/ 1416368 w 1416367"/>
              <a:gd name="connsiteY1" fmla="*/ 139065 h 3065144"/>
              <a:gd name="connsiteX2" fmla="*/ 1416368 w 1416367"/>
              <a:gd name="connsiteY2" fmla="*/ 2926080 h 3065144"/>
              <a:gd name="connsiteX3" fmla="*/ 1277303 w 1416367"/>
              <a:gd name="connsiteY3" fmla="*/ 3065145 h 3065144"/>
              <a:gd name="connsiteX4" fmla="*/ 139065 w 1416367"/>
              <a:gd name="connsiteY4" fmla="*/ 3065145 h 3065144"/>
              <a:gd name="connsiteX5" fmla="*/ 0 w 1416367"/>
              <a:gd name="connsiteY5" fmla="*/ 2926080 h 3065144"/>
              <a:gd name="connsiteX6" fmla="*/ 0 w 1416367"/>
              <a:gd name="connsiteY6" fmla="*/ 139065 h 3065144"/>
              <a:gd name="connsiteX7" fmla="*/ 139065 w 1416367"/>
              <a:gd name="connsiteY7" fmla="*/ 0 h 3065144"/>
              <a:gd name="connsiteX8" fmla="*/ 1277303 w 1416367"/>
              <a:gd name="connsiteY8" fmla="*/ 0 h 30651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16367" h="3065144">
                <a:moveTo>
                  <a:pt x="1277303" y="0"/>
                </a:moveTo>
                <a:cubicBezTo>
                  <a:pt x="1353503" y="0"/>
                  <a:pt x="1416368" y="62865"/>
                  <a:pt x="1416368" y="139065"/>
                </a:cubicBezTo>
                <a:lnTo>
                  <a:pt x="1416368" y="2926080"/>
                </a:lnTo>
                <a:cubicBezTo>
                  <a:pt x="1416368" y="3002280"/>
                  <a:pt x="1353503" y="3065145"/>
                  <a:pt x="1277303" y="3065145"/>
                </a:cubicBezTo>
                <a:lnTo>
                  <a:pt x="139065" y="3065145"/>
                </a:lnTo>
                <a:cubicBezTo>
                  <a:pt x="61913" y="3065145"/>
                  <a:pt x="0" y="3002280"/>
                  <a:pt x="0" y="2926080"/>
                </a:cubicBezTo>
                <a:lnTo>
                  <a:pt x="0" y="139065"/>
                </a:lnTo>
                <a:cubicBezTo>
                  <a:pt x="0" y="62865"/>
                  <a:pt x="62865" y="0"/>
                  <a:pt x="139065" y="0"/>
                </a:cubicBezTo>
                <a:lnTo>
                  <a:pt x="1277303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  <a:ln w="9525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21" name="任意多边形: 形状 20">
            <a:extLst>
              <a:ext uri="{FF2B5EF4-FFF2-40B4-BE49-F238E27FC236}">
                <a16:creationId xmlns:a16="http://schemas.microsoft.com/office/drawing/2014/main" id="{96D7CA6F-E159-4420-92CC-FA5D7A8D12EB}"/>
              </a:ext>
            </a:extLst>
          </p:cNvPr>
          <p:cNvSpPr/>
          <p:nvPr/>
        </p:nvSpPr>
        <p:spPr>
          <a:xfrm>
            <a:off x="4399860" y="1634572"/>
            <a:ext cx="3392281" cy="7212734"/>
          </a:xfrm>
          <a:custGeom>
            <a:avLst/>
            <a:gdLst>
              <a:gd name="connsiteX0" fmla="*/ 328847 w 2955771"/>
              <a:gd name="connsiteY0" fmla="*/ 48078 h 6284618"/>
              <a:gd name="connsiteX1" fmla="*/ 48078 w 2955771"/>
              <a:gd name="connsiteY1" fmla="*/ 328848 h 6284618"/>
              <a:gd name="connsiteX2" fmla="*/ 48078 w 2955771"/>
              <a:gd name="connsiteY2" fmla="*/ 5955772 h 6284618"/>
              <a:gd name="connsiteX3" fmla="*/ 328847 w 2955771"/>
              <a:gd name="connsiteY3" fmla="*/ 6236542 h 6284618"/>
              <a:gd name="connsiteX4" fmla="*/ 2626924 w 2955771"/>
              <a:gd name="connsiteY4" fmla="*/ 6236542 h 6284618"/>
              <a:gd name="connsiteX5" fmla="*/ 2907693 w 2955771"/>
              <a:gd name="connsiteY5" fmla="*/ 5955772 h 6284618"/>
              <a:gd name="connsiteX6" fmla="*/ 2907693 w 2955771"/>
              <a:gd name="connsiteY6" fmla="*/ 328848 h 6284618"/>
              <a:gd name="connsiteX7" fmla="*/ 2626924 w 2955771"/>
              <a:gd name="connsiteY7" fmla="*/ 48078 h 6284618"/>
              <a:gd name="connsiteX8" fmla="*/ 2111535 w 2955771"/>
              <a:gd name="connsiteY8" fmla="*/ 48078 h 6284618"/>
              <a:gd name="connsiteX9" fmla="*/ 2075721 w 2955771"/>
              <a:gd name="connsiteY9" fmla="*/ 62980 h 6284618"/>
              <a:gd name="connsiteX10" fmla="*/ 2061537 w 2955771"/>
              <a:gd name="connsiteY10" fmla="*/ 98076 h 6284618"/>
              <a:gd name="connsiteX11" fmla="*/ 2061537 w 2955771"/>
              <a:gd name="connsiteY11" fmla="*/ 136538 h 6284618"/>
              <a:gd name="connsiteX12" fmla="*/ 1907691 w 2955771"/>
              <a:gd name="connsiteY12" fmla="*/ 290384 h 6284618"/>
              <a:gd name="connsiteX13" fmla="*/ 1048076 w 2955771"/>
              <a:gd name="connsiteY13" fmla="*/ 290384 h 6284618"/>
              <a:gd name="connsiteX14" fmla="*/ 894230 w 2955771"/>
              <a:gd name="connsiteY14" fmla="*/ 136538 h 6284618"/>
              <a:gd name="connsiteX15" fmla="*/ 894230 w 2955771"/>
              <a:gd name="connsiteY15" fmla="*/ 98076 h 6284618"/>
              <a:gd name="connsiteX16" fmla="*/ 879326 w 2955771"/>
              <a:gd name="connsiteY16" fmla="*/ 62259 h 6284618"/>
              <a:gd name="connsiteX17" fmla="*/ 844235 w 2955771"/>
              <a:gd name="connsiteY17" fmla="*/ 48078 h 6284618"/>
              <a:gd name="connsiteX18" fmla="*/ 328847 w 2955771"/>
              <a:gd name="connsiteY18" fmla="*/ 0 h 6284618"/>
              <a:gd name="connsiteX19" fmla="*/ 2626924 w 2955771"/>
              <a:gd name="connsiteY19" fmla="*/ 0 h 6284618"/>
              <a:gd name="connsiteX20" fmla="*/ 2955771 w 2955771"/>
              <a:gd name="connsiteY20" fmla="*/ 328848 h 6284618"/>
              <a:gd name="connsiteX21" fmla="*/ 2955771 w 2955771"/>
              <a:gd name="connsiteY21" fmla="*/ 5955772 h 6284618"/>
              <a:gd name="connsiteX22" fmla="*/ 2626924 w 2955771"/>
              <a:gd name="connsiteY22" fmla="*/ 6284618 h 6284618"/>
              <a:gd name="connsiteX23" fmla="*/ 328847 w 2955771"/>
              <a:gd name="connsiteY23" fmla="*/ 6284618 h 6284618"/>
              <a:gd name="connsiteX24" fmla="*/ 0 w 2955771"/>
              <a:gd name="connsiteY24" fmla="*/ 5955772 h 6284618"/>
              <a:gd name="connsiteX25" fmla="*/ 0 w 2955771"/>
              <a:gd name="connsiteY25" fmla="*/ 328848 h 6284618"/>
              <a:gd name="connsiteX26" fmla="*/ 328847 w 2955771"/>
              <a:gd name="connsiteY26" fmla="*/ 0 h 62846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2955771" h="6284618">
                <a:moveTo>
                  <a:pt x="328847" y="48078"/>
                </a:moveTo>
                <a:cubicBezTo>
                  <a:pt x="175001" y="48078"/>
                  <a:pt x="48078" y="175001"/>
                  <a:pt x="48078" y="328848"/>
                </a:cubicBezTo>
                <a:lnTo>
                  <a:pt x="48078" y="5955772"/>
                </a:lnTo>
                <a:cubicBezTo>
                  <a:pt x="48078" y="6109619"/>
                  <a:pt x="173077" y="6236542"/>
                  <a:pt x="328847" y="6236542"/>
                </a:cubicBezTo>
                <a:lnTo>
                  <a:pt x="2626924" y="6236542"/>
                </a:lnTo>
                <a:cubicBezTo>
                  <a:pt x="2780770" y="6236542"/>
                  <a:pt x="2907693" y="6109619"/>
                  <a:pt x="2907693" y="5955772"/>
                </a:cubicBezTo>
                <a:lnTo>
                  <a:pt x="2907693" y="328848"/>
                </a:lnTo>
                <a:cubicBezTo>
                  <a:pt x="2907693" y="175001"/>
                  <a:pt x="2780770" y="48078"/>
                  <a:pt x="2626924" y="48078"/>
                </a:cubicBezTo>
                <a:lnTo>
                  <a:pt x="2111535" y="48078"/>
                </a:lnTo>
                <a:lnTo>
                  <a:pt x="2075721" y="62980"/>
                </a:lnTo>
                <a:cubicBezTo>
                  <a:pt x="2066826" y="72115"/>
                  <a:pt x="2061537" y="84615"/>
                  <a:pt x="2061537" y="98076"/>
                </a:cubicBezTo>
                <a:lnTo>
                  <a:pt x="2061537" y="136538"/>
                </a:lnTo>
                <a:cubicBezTo>
                  <a:pt x="2061537" y="221153"/>
                  <a:pt x="1992308" y="290384"/>
                  <a:pt x="1907691" y="290384"/>
                </a:cubicBezTo>
                <a:lnTo>
                  <a:pt x="1048076" y="290384"/>
                </a:lnTo>
                <a:cubicBezTo>
                  <a:pt x="963461" y="290384"/>
                  <a:pt x="894230" y="221153"/>
                  <a:pt x="894230" y="136538"/>
                </a:cubicBezTo>
                <a:lnTo>
                  <a:pt x="894230" y="98076"/>
                </a:lnTo>
                <a:cubicBezTo>
                  <a:pt x="894230" y="83653"/>
                  <a:pt x="888461" y="71153"/>
                  <a:pt x="879326" y="62259"/>
                </a:cubicBezTo>
                <a:lnTo>
                  <a:pt x="844235" y="48078"/>
                </a:lnTo>
                <a:close/>
                <a:moveTo>
                  <a:pt x="328847" y="0"/>
                </a:moveTo>
                <a:lnTo>
                  <a:pt x="2626924" y="0"/>
                </a:lnTo>
                <a:cubicBezTo>
                  <a:pt x="2807693" y="0"/>
                  <a:pt x="2955771" y="148078"/>
                  <a:pt x="2955771" y="328848"/>
                </a:cubicBezTo>
                <a:lnTo>
                  <a:pt x="2955771" y="5955772"/>
                </a:lnTo>
                <a:cubicBezTo>
                  <a:pt x="2955771" y="6136542"/>
                  <a:pt x="2807693" y="6284618"/>
                  <a:pt x="2626924" y="6284618"/>
                </a:cubicBezTo>
                <a:lnTo>
                  <a:pt x="328847" y="6284618"/>
                </a:lnTo>
                <a:cubicBezTo>
                  <a:pt x="148078" y="6284618"/>
                  <a:pt x="0" y="6136542"/>
                  <a:pt x="0" y="5955772"/>
                </a:cubicBezTo>
                <a:lnTo>
                  <a:pt x="0" y="328848"/>
                </a:lnTo>
                <a:cubicBezTo>
                  <a:pt x="0" y="148078"/>
                  <a:pt x="148078" y="0"/>
                  <a:pt x="328847" y="0"/>
                </a:cubicBezTo>
                <a:close/>
              </a:path>
            </a:pathLst>
          </a:custGeom>
          <a:solidFill>
            <a:schemeClr val="accent1"/>
          </a:solidFill>
          <a:ln w="127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zh-CN" altLang="en-US"/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5998F264-2BB7-452B-AA39-EA17451261F8}"/>
              </a:ext>
            </a:extLst>
          </p:cNvPr>
          <p:cNvSpPr txBox="1"/>
          <p:nvPr/>
        </p:nvSpPr>
        <p:spPr>
          <a:xfrm>
            <a:off x="1048321" y="2981666"/>
            <a:ext cx="3010747" cy="53739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25000"/>
              </a:lnSpc>
            </a:pPr>
            <a:r>
              <a:rPr lang="zh-CN" altLang="en-US" sz="1500" dirty="0">
                <a:solidFill>
                  <a:schemeClr val="bg1"/>
                </a:solidFill>
                <a:latin typeface="+mn-ea"/>
              </a:rPr>
              <a:t>请在此输入具体的内容，内容应当精炼简洁，便于读者快速把握信息。</a:t>
            </a: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2D28910A-076D-4CB6-8E69-67CE5E4388E7}"/>
              </a:ext>
            </a:extLst>
          </p:cNvPr>
          <p:cNvSpPr txBox="1"/>
          <p:nvPr/>
        </p:nvSpPr>
        <p:spPr>
          <a:xfrm>
            <a:off x="1048321" y="3663233"/>
            <a:ext cx="3010747" cy="53739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25000"/>
              </a:lnSpc>
            </a:pPr>
            <a:r>
              <a:rPr lang="zh-CN" altLang="en-US" sz="1500" dirty="0">
                <a:solidFill>
                  <a:schemeClr val="bg1"/>
                </a:solidFill>
                <a:latin typeface="+mn-ea"/>
              </a:rPr>
              <a:t>适当地对文案内容进行断句和分段，可以增加信息的可阅读性。</a:t>
            </a:r>
          </a:p>
        </p:txBody>
      </p:sp>
      <p:sp>
        <p:nvSpPr>
          <p:cNvPr id="28" name="十字形 27">
            <a:extLst>
              <a:ext uri="{FF2B5EF4-FFF2-40B4-BE49-F238E27FC236}">
                <a16:creationId xmlns:a16="http://schemas.microsoft.com/office/drawing/2014/main" id="{C281AF75-8245-4B70-A4FC-C322C32C1863}"/>
              </a:ext>
            </a:extLst>
          </p:cNvPr>
          <p:cNvSpPr/>
          <p:nvPr/>
        </p:nvSpPr>
        <p:spPr>
          <a:xfrm>
            <a:off x="1063138" y="2622530"/>
            <a:ext cx="180395" cy="180395"/>
          </a:xfrm>
          <a:prstGeom prst="plus">
            <a:avLst>
              <a:gd name="adj" fmla="val 38563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AFC768A3-9326-45E4-AFFC-BF4F9308410A}"/>
              </a:ext>
            </a:extLst>
          </p:cNvPr>
          <p:cNvSpPr txBox="1"/>
          <p:nvPr/>
        </p:nvSpPr>
        <p:spPr>
          <a:xfrm>
            <a:off x="8132933" y="2981666"/>
            <a:ext cx="3010747" cy="53739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25000"/>
              </a:lnSpc>
            </a:pPr>
            <a:r>
              <a:rPr lang="zh-CN" altLang="en-US" sz="1500" dirty="0">
                <a:solidFill>
                  <a:schemeClr val="bg1"/>
                </a:solidFill>
                <a:latin typeface="+mn-ea"/>
              </a:rPr>
              <a:t>请在此输入具体的内容，内容应当精炼简洁，便于读者快速把握信息。</a:t>
            </a:r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8FF7B04B-7418-4001-A780-17D1E69B8734}"/>
              </a:ext>
            </a:extLst>
          </p:cNvPr>
          <p:cNvSpPr txBox="1"/>
          <p:nvPr/>
        </p:nvSpPr>
        <p:spPr>
          <a:xfrm>
            <a:off x="8132933" y="3663233"/>
            <a:ext cx="3010747" cy="53739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25000"/>
              </a:lnSpc>
            </a:pPr>
            <a:r>
              <a:rPr lang="zh-CN" altLang="en-US" sz="1500" dirty="0">
                <a:solidFill>
                  <a:schemeClr val="bg1"/>
                </a:solidFill>
                <a:latin typeface="+mn-ea"/>
              </a:rPr>
              <a:t>适当地对文案内容进行断句和分段，可以增加信息的可阅读性。</a:t>
            </a:r>
          </a:p>
        </p:txBody>
      </p:sp>
      <p:sp>
        <p:nvSpPr>
          <p:cNvPr id="31" name="十字形 30">
            <a:extLst>
              <a:ext uri="{FF2B5EF4-FFF2-40B4-BE49-F238E27FC236}">
                <a16:creationId xmlns:a16="http://schemas.microsoft.com/office/drawing/2014/main" id="{1F0B13A9-6193-4745-B86C-B49FB9678FCB}"/>
              </a:ext>
            </a:extLst>
          </p:cNvPr>
          <p:cNvSpPr/>
          <p:nvPr/>
        </p:nvSpPr>
        <p:spPr>
          <a:xfrm>
            <a:off x="8147750" y="2622530"/>
            <a:ext cx="180395" cy="180395"/>
          </a:xfrm>
          <a:prstGeom prst="plus">
            <a:avLst>
              <a:gd name="adj" fmla="val 38563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09806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>
            <a:extLst>
              <a:ext uri="{FF2B5EF4-FFF2-40B4-BE49-F238E27FC236}">
                <a16:creationId xmlns:a16="http://schemas.microsoft.com/office/drawing/2014/main" id="{7CD486AF-EFE3-4D48-983F-4E1999AAE102}"/>
              </a:ext>
            </a:extLst>
          </p:cNvPr>
          <p:cNvSpPr/>
          <p:nvPr/>
        </p:nvSpPr>
        <p:spPr>
          <a:xfrm>
            <a:off x="3896140" y="3729162"/>
            <a:ext cx="7563016" cy="154255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9611376C-81CE-4A2C-8145-F5A6A00358EE}"/>
              </a:ext>
            </a:extLst>
          </p:cNvPr>
          <p:cNvSpPr/>
          <p:nvPr/>
        </p:nvSpPr>
        <p:spPr>
          <a:xfrm>
            <a:off x="732845" y="1407381"/>
            <a:ext cx="3641697" cy="322027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DAC01B4C-6CEB-4DFB-86D2-20D6F629EADA}"/>
              </a:ext>
            </a:extLst>
          </p:cNvPr>
          <p:cNvSpPr txBox="1"/>
          <p:nvPr/>
        </p:nvSpPr>
        <p:spPr>
          <a:xfrm>
            <a:off x="1048321" y="1636315"/>
            <a:ext cx="1545295" cy="461665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zh-CN" altLang="en-US" sz="3000" b="1" dirty="0">
                <a:solidFill>
                  <a:schemeClr val="bg1"/>
                </a:solidFill>
                <a:latin typeface="+mj-ea"/>
                <a:ea typeface="+mj-ea"/>
              </a:rPr>
              <a:t>成果展示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21AD2556-9562-4625-89E2-290130F9311D}"/>
              </a:ext>
            </a:extLst>
          </p:cNvPr>
          <p:cNvSpPr txBox="1"/>
          <p:nvPr/>
        </p:nvSpPr>
        <p:spPr>
          <a:xfrm>
            <a:off x="1048321" y="2140848"/>
            <a:ext cx="2588849" cy="230832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pPr algn="ctr"/>
            <a:r>
              <a:rPr lang="en-US" altLang="zh-CN" sz="1500" b="1" dirty="0">
                <a:solidFill>
                  <a:schemeClr val="accent1"/>
                </a:solidFill>
              </a:rPr>
              <a:t>Display of Research Results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8511518A-3708-4DD5-BB01-F2527F752DEE}"/>
              </a:ext>
            </a:extLst>
          </p:cNvPr>
          <p:cNvSpPr txBox="1"/>
          <p:nvPr/>
        </p:nvSpPr>
        <p:spPr>
          <a:xfrm>
            <a:off x="1048321" y="2981666"/>
            <a:ext cx="3010747" cy="53739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25000"/>
              </a:lnSpc>
            </a:pPr>
            <a:r>
              <a:rPr lang="zh-CN" altLang="en-US" sz="1500" dirty="0">
                <a:solidFill>
                  <a:schemeClr val="bg1"/>
                </a:solidFill>
                <a:latin typeface="+mn-ea"/>
              </a:rPr>
              <a:t>请在此输入具体的内容，内容应当精炼简洁，便于读者快速把握信息。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F6E79701-4639-4D69-A012-07E44808D778}"/>
              </a:ext>
            </a:extLst>
          </p:cNvPr>
          <p:cNvSpPr txBox="1"/>
          <p:nvPr/>
        </p:nvSpPr>
        <p:spPr>
          <a:xfrm>
            <a:off x="1048321" y="3663233"/>
            <a:ext cx="3010747" cy="53739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25000"/>
              </a:lnSpc>
            </a:pPr>
            <a:r>
              <a:rPr lang="zh-CN" altLang="en-US" sz="1500" dirty="0">
                <a:solidFill>
                  <a:schemeClr val="bg1"/>
                </a:solidFill>
                <a:latin typeface="+mn-ea"/>
              </a:rPr>
              <a:t>适当地对文案内容进行断句和分段，可以增加信息的可阅读性。</a:t>
            </a:r>
          </a:p>
        </p:txBody>
      </p:sp>
      <p:sp>
        <p:nvSpPr>
          <p:cNvPr id="7" name="十字形 6">
            <a:extLst>
              <a:ext uri="{FF2B5EF4-FFF2-40B4-BE49-F238E27FC236}">
                <a16:creationId xmlns:a16="http://schemas.microsoft.com/office/drawing/2014/main" id="{131FBE0F-541E-4D5F-9F56-2FF7A0F8FCB8}"/>
              </a:ext>
            </a:extLst>
          </p:cNvPr>
          <p:cNvSpPr/>
          <p:nvPr/>
        </p:nvSpPr>
        <p:spPr>
          <a:xfrm>
            <a:off x="1063138" y="2622530"/>
            <a:ext cx="180395" cy="180395"/>
          </a:xfrm>
          <a:prstGeom prst="plus">
            <a:avLst>
              <a:gd name="adj" fmla="val 38563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9" name="文本占位符 2">
            <a:extLst>
              <a:ext uri="{FF2B5EF4-FFF2-40B4-BE49-F238E27FC236}">
                <a16:creationId xmlns:a16="http://schemas.microsoft.com/office/drawing/2014/main" id="{6E97913B-BA70-4153-9F40-36A81FFF3D26}"/>
              </a:ext>
            </a:extLst>
          </p:cNvPr>
          <p:cNvSpPr txBox="1">
            <a:spLocks/>
          </p:cNvSpPr>
          <p:nvPr/>
        </p:nvSpPr>
        <p:spPr>
          <a:xfrm>
            <a:off x="723900" y="6155617"/>
            <a:ext cx="1179810" cy="153888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zh-CN" altLang="en-US" sz="10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>
                <a:latin typeface="+mn-ea"/>
                <a:ea typeface="+mn-ea"/>
              </a:rPr>
              <a:t>20XX·March 20th</a:t>
            </a:r>
            <a:endParaRPr lang="en-US" dirty="0">
              <a:latin typeface="+mn-ea"/>
              <a:ea typeface="+mn-ea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FCA5F18F-C600-417B-BC31-378611C0E054}"/>
              </a:ext>
            </a:extLst>
          </p:cNvPr>
          <p:cNvSpPr/>
          <p:nvPr/>
        </p:nvSpPr>
        <p:spPr>
          <a:xfrm>
            <a:off x="4787653" y="2285883"/>
            <a:ext cx="1357162" cy="135716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101821FC-E2DF-44D6-B017-2CD14F1C0104}"/>
              </a:ext>
            </a:extLst>
          </p:cNvPr>
          <p:cNvSpPr/>
          <p:nvPr/>
        </p:nvSpPr>
        <p:spPr>
          <a:xfrm>
            <a:off x="6398678" y="2285883"/>
            <a:ext cx="1357162" cy="135716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CDC353D2-3C94-4F2D-8D1B-526E4363A728}"/>
              </a:ext>
            </a:extLst>
          </p:cNvPr>
          <p:cNvSpPr/>
          <p:nvPr/>
        </p:nvSpPr>
        <p:spPr>
          <a:xfrm>
            <a:off x="9620729" y="2285883"/>
            <a:ext cx="1357162" cy="135716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277B54D7-4CBB-4FCC-BEEC-EC9B523AC27A}"/>
              </a:ext>
            </a:extLst>
          </p:cNvPr>
          <p:cNvSpPr/>
          <p:nvPr/>
        </p:nvSpPr>
        <p:spPr>
          <a:xfrm>
            <a:off x="8009703" y="2285883"/>
            <a:ext cx="1357162" cy="135716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B1C239A4-7339-4AC8-B655-DFBEE7A6ED98}"/>
              </a:ext>
            </a:extLst>
          </p:cNvPr>
          <p:cNvSpPr txBox="1"/>
          <p:nvPr/>
        </p:nvSpPr>
        <p:spPr>
          <a:xfrm>
            <a:off x="4787653" y="3954943"/>
            <a:ext cx="1357162" cy="5506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25000"/>
              </a:lnSpc>
            </a:pPr>
            <a:r>
              <a:rPr lang="zh-CN" altLang="en-US" sz="1000" dirty="0">
                <a:solidFill>
                  <a:schemeClr val="bg1"/>
                </a:solidFill>
                <a:latin typeface="+mn-ea"/>
              </a:rPr>
              <a:t>请在此输入具体的内容，内容应当精炼简洁，便于读者快速把握信息。</a:t>
            </a:r>
          </a:p>
        </p:txBody>
      </p:sp>
      <p:sp>
        <p:nvSpPr>
          <p:cNvPr id="18" name="十字形 17">
            <a:extLst>
              <a:ext uri="{FF2B5EF4-FFF2-40B4-BE49-F238E27FC236}">
                <a16:creationId xmlns:a16="http://schemas.microsoft.com/office/drawing/2014/main" id="{B087DC88-4704-457A-BE15-8E569D57FA92}"/>
              </a:ext>
            </a:extLst>
          </p:cNvPr>
          <p:cNvSpPr/>
          <p:nvPr/>
        </p:nvSpPr>
        <p:spPr>
          <a:xfrm>
            <a:off x="5376037" y="4814334"/>
            <a:ext cx="180395" cy="180395"/>
          </a:xfrm>
          <a:prstGeom prst="plus">
            <a:avLst>
              <a:gd name="adj" fmla="val 44723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D11B9828-582D-4DE8-ACD2-9504C89C189C}"/>
              </a:ext>
            </a:extLst>
          </p:cNvPr>
          <p:cNvSpPr txBox="1"/>
          <p:nvPr/>
        </p:nvSpPr>
        <p:spPr>
          <a:xfrm>
            <a:off x="6398678" y="3954943"/>
            <a:ext cx="1357162" cy="5506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25000"/>
              </a:lnSpc>
            </a:pPr>
            <a:r>
              <a:rPr lang="zh-CN" altLang="en-US" sz="1000" dirty="0">
                <a:solidFill>
                  <a:schemeClr val="bg1"/>
                </a:solidFill>
                <a:latin typeface="+mn-ea"/>
              </a:rPr>
              <a:t>请在此输入具体的内容，内容应当精炼简洁，便于读者快速把握信息。</a:t>
            </a:r>
          </a:p>
        </p:txBody>
      </p:sp>
      <p:sp>
        <p:nvSpPr>
          <p:cNvPr id="20" name="十字形 19">
            <a:extLst>
              <a:ext uri="{FF2B5EF4-FFF2-40B4-BE49-F238E27FC236}">
                <a16:creationId xmlns:a16="http://schemas.microsoft.com/office/drawing/2014/main" id="{C8E8EB3E-762B-4AC1-A57D-38AAE4AE3797}"/>
              </a:ext>
            </a:extLst>
          </p:cNvPr>
          <p:cNvSpPr/>
          <p:nvPr/>
        </p:nvSpPr>
        <p:spPr>
          <a:xfrm>
            <a:off x="6987062" y="4814334"/>
            <a:ext cx="180395" cy="180395"/>
          </a:xfrm>
          <a:prstGeom prst="plus">
            <a:avLst>
              <a:gd name="adj" fmla="val 44723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B6D9EF91-5031-4F5A-B87A-5A43958CF23F}"/>
              </a:ext>
            </a:extLst>
          </p:cNvPr>
          <p:cNvSpPr txBox="1"/>
          <p:nvPr/>
        </p:nvSpPr>
        <p:spPr>
          <a:xfrm>
            <a:off x="8009703" y="3954943"/>
            <a:ext cx="1357162" cy="5506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25000"/>
              </a:lnSpc>
            </a:pPr>
            <a:r>
              <a:rPr lang="zh-CN" altLang="en-US" sz="1000" dirty="0">
                <a:solidFill>
                  <a:schemeClr val="bg1"/>
                </a:solidFill>
                <a:latin typeface="+mn-ea"/>
              </a:rPr>
              <a:t>请在此输入具体的内容，内容应当精炼简洁，便于读者快速把握信息。</a:t>
            </a:r>
          </a:p>
        </p:txBody>
      </p:sp>
      <p:sp>
        <p:nvSpPr>
          <p:cNvPr id="22" name="十字形 21">
            <a:extLst>
              <a:ext uri="{FF2B5EF4-FFF2-40B4-BE49-F238E27FC236}">
                <a16:creationId xmlns:a16="http://schemas.microsoft.com/office/drawing/2014/main" id="{31A80AEF-9592-49AB-8500-E53907DD7F8E}"/>
              </a:ext>
            </a:extLst>
          </p:cNvPr>
          <p:cNvSpPr/>
          <p:nvPr/>
        </p:nvSpPr>
        <p:spPr>
          <a:xfrm>
            <a:off x="8598087" y="4814334"/>
            <a:ext cx="180395" cy="180395"/>
          </a:xfrm>
          <a:prstGeom prst="plus">
            <a:avLst>
              <a:gd name="adj" fmla="val 44723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7B9F56D9-B9CA-42AA-829D-FC15251DE89A}"/>
              </a:ext>
            </a:extLst>
          </p:cNvPr>
          <p:cNvSpPr txBox="1"/>
          <p:nvPr/>
        </p:nvSpPr>
        <p:spPr>
          <a:xfrm>
            <a:off x="9620729" y="3954943"/>
            <a:ext cx="1357162" cy="5506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25000"/>
              </a:lnSpc>
            </a:pPr>
            <a:r>
              <a:rPr lang="zh-CN" altLang="en-US" sz="1000" dirty="0">
                <a:solidFill>
                  <a:schemeClr val="bg1"/>
                </a:solidFill>
                <a:latin typeface="+mn-ea"/>
              </a:rPr>
              <a:t>请在此输入具体的内容，内容应当精炼简洁，便于读者快速把握信息。</a:t>
            </a:r>
          </a:p>
        </p:txBody>
      </p:sp>
      <p:sp>
        <p:nvSpPr>
          <p:cNvPr id="24" name="十字形 23">
            <a:extLst>
              <a:ext uri="{FF2B5EF4-FFF2-40B4-BE49-F238E27FC236}">
                <a16:creationId xmlns:a16="http://schemas.microsoft.com/office/drawing/2014/main" id="{179BFC13-D879-4E8C-8E63-35FC761008DF}"/>
              </a:ext>
            </a:extLst>
          </p:cNvPr>
          <p:cNvSpPr/>
          <p:nvPr/>
        </p:nvSpPr>
        <p:spPr>
          <a:xfrm>
            <a:off x="10209113" y="4814334"/>
            <a:ext cx="180395" cy="180395"/>
          </a:xfrm>
          <a:prstGeom prst="plus">
            <a:avLst>
              <a:gd name="adj" fmla="val 44723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id="{47226A02-96F0-4E1E-A1AF-6A1A15529AAD}"/>
              </a:ext>
            </a:extLst>
          </p:cNvPr>
          <p:cNvSpPr/>
          <p:nvPr/>
        </p:nvSpPr>
        <p:spPr>
          <a:xfrm>
            <a:off x="4882101" y="2380331"/>
            <a:ext cx="1168266" cy="1168266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6" name="矩形 25">
            <a:extLst>
              <a:ext uri="{FF2B5EF4-FFF2-40B4-BE49-F238E27FC236}">
                <a16:creationId xmlns:a16="http://schemas.microsoft.com/office/drawing/2014/main" id="{A7522CA0-A68A-43BB-B6A4-B4C9A1BA04A8}"/>
              </a:ext>
            </a:extLst>
          </p:cNvPr>
          <p:cNvSpPr/>
          <p:nvPr/>
        </p:nvSpPr>
        <p:spPr>
          <a:xfrm>
            <a:off x="6493126" y="2380331"/>
            <a:ext cx="1168266" cy="1168266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5A2A09A8-E846-48E4-A5D4-F021AA4D0472}"/>
              </a:ext>
            </a:extLst>
          </p:cNvPr>
          <p:cNvSpPr/>
          <p:nvPr/>
        </p:nvSpPr>
        <p:spPr>
          <a:xfrm>
            <a:off x="8104151" y="2380331"/>
            <a:ext cx="1168266" cy="1168266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8" name="矩形 27">
            <a:extLst>
              <a:ext uri="{FF2B5EF4-FFF2-40B4-BE49-F238E27FC236}">
                <a16:creationId xmlns:a16="http://schemas.microsoft.com/office/drawing/2014/main" id="{30D7BC30-85CA-4DFB-9CC3-BC551CFE135A}"/>
              </a:ext>
            </a:extLst>
          </p:cNvPr>
          <p:cNvSpPr/>
          <p:nvPr/>
        </p:nvSpPr>
        <p:spPr>
          <a:xfrm>
            <a:off x="9715177" y="2380331"/>
            <a:ext cx="1168266" cy="1168266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68" name="矩形 67">
            <a:extLst>
              <a:ext uri="{FF2B5EF4-FFF2-40B4-BE49-F238E27FC236}">
                <a16:creationId xmlns:a16="http://schemas.microsoft.com/office/drawing/2014/main" id="{9CBA429C-8ADD-4C96-BC9F-1435E6A70B53}"/>
              </a:ext>
            </a:extLst>
          </p:cNvPr>
          <p:cNvSpPr/>
          <p:nvPr/>
        </p:nvSpPr>
        <p:spPr>
          <a:xfrm>
            <a:off x="8282703" y="2558883"/>
            <a:ext cx="811162" cy="811162"/>
          </a:xfrm>
          <a:prstGeom prst="rect">
            <a:avLst/>
          </a:prstGeom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38" name="任意多边形: 形状 37">
            <a:extLst>
              <a:ext uri="{FF2B5EF4-FFF2-40B4-BE49-F238E27FC236}">
                <a16:creationId xmlns:a16="http://schemas.microsoft.com/office/drawing/2014/main" id="{5FC20F5F-278D-4874-8CD3-0D65023E78ED}"/>
              </a:ext>
            </a:extLst>
          </p:cNvPr>
          <p:cNvSpPr/>
          <p:nvPr/>
        </p:nvSpPr>
        <p:spPr>
          <a:xfrm>
            <a:off x="8456929" y="2733119"/>
            <a:ext cx="462687" cy="462686"/>
          </a:xfrm>
          <a:custGeom>
            <a:avLst/>
            <a:gdLst>
              <a:gd name="connsiteX0" fmla="*/ 2790 w 140283"/>
              <a:gd name="connsiteY0" fmla="*/ 103818 h 140283"/>
              <a:gd name="connsiteX1" fmla="*/ 2790 w 140283"/>
              <a:gd name="connsiteY1" fmla="*/ 90347 h 140283"/>
              <a:gd name="connsiteX2" fmla="*/ 16838 w 140283"/>
              <a:gd name="connsiteY2" fmla="*/ 76299 h 140283"/>
              <a:gd name="connsiteX3" fmla="*/ 23573 w 140283"/>
              <a:gd name="connsiteY3" fmla="*/ 73509 h 140283"/>
              <a:gd name="connsiteX4" fmla="*/ 35888 w 140283"/>
              <a:gd name="connsiteY4" fmla="*/ 73509 h 140283"/>
              <a:gd name="connsiteX5" fmla="*/ 42624 w 140283"/>
              <a:gd name="connsiteY5" fmla="*/ 70719 h 140283"/>
              <a:gd name="connsiteX6" fmla="*/ 70719 w 140283"/>
              <a:gd name="connsiteY6" fmla="*/ 42623 h 140283"/>
              <a:gd name="connsiteX7" fmla="*/ 73509 w 140283"/>
              <a:gd name="connsiteY7" fmla="*/ 35888 h 140283"/>
              <a:gd name="connsiteX8" fmla="*/ 73509 w 140283"/>
              <a:gd name="connsiteY8" fmla="*/ 23573 h 140283"/>
              <a:gd name="connsiteX9" fmla="*/ 76299 w 140283"/>
              <a:gd name="connsiteY9" fmla="*/ 16838 h 140283"/>
              <a:gd name="connsiteX10" fmla="*/ 90347 w 140283"/>
              <a:gd name="connsiteY10" fmla="*/ 2790 h 140283"/>
              <a:gd name="connsiteX11" fmla="*/ 103818 w 140283"/>
              <a:gd name="connsiteY11" fmla="*/ 2790 h 140283"/>
              <a:gd name="connsiteX12" fmla="*/ 137493 w 140283"/>
              <a:gd name="connsiteY12" fmla="*/ 36466 h 140283"/>
              <a:gd name="connsiteX13" fmla="*/ 137493 w 140283"/>
              <a:gd name="connsiteY13" fmla="*/ 49936 h 140283"/>
              <a:gd name="connsiteX14" fmla="*/ 123446 w 140283"/>
              <a:gd name="connsiteY14" fmla="*/ 63984 h 140283"/>
              <a:gd name="connsiteX15" fmla="*/ 116710 w 140283"/>
              <a:gd name="connsiteY15" fmla="*/ 66774 h 140283"/>
              <a:gd name="connsiteX16" fmla="*/ 104396 w 140283"/>
              <a:gd name="connsiteY16" fmla="*/ 66774 h 140283"/>
              <a:gd name="connsiteX17" fmla="*/ 97660 w 140283"/>
              <a:gd name="connsiteY17" fmla="*/ 69564 h 140283"/>
              <a:gd name="connsiteX18" fmla="*/ 69564 w 140283"/>
              <a:gd name="connsiteY18" fmla="*/ 97660 h 140283"/>
              <a:gd name="connsiteX19" fmla="*/ 66774 w 140283"/>
              <a:gd name="connsiteY19" fmla="*/ 104396 h 140283"/>
              <a:gd name="connsiteX20" fmla="*/ 66774 w 140283"/>
              <a:gd name="connsiteY20" fmla="*/ 116710 h 140283"/>
              <a:gd name="connsiteX21" fmla="*/ 63984 w 140283"/>
              <a:gd name="connsiteY21" fmla="*/ 123446 h 140283"/>
              <a:gd name="connsiteX22" fmla="*/ 49936 w 140283"/>
              <a:gd name="connsiteY22" fmla="*/ 137494 h 140283"/>
              <a:gd name="connsiteX23" fmla="*/ 36466 w 140283"/>
              <a:gd name="connsiteY23" fmla="*/ 137494 h 140283"/>
              <a:gd name="connsiteX24" fmla="*/ 2790 w 140283"/>
              <a:gd name="connsiteY24" fmla="*/ 103818 h 1402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140283" h="140283">
                <a:moveTo>
                  <a:pt x="2790" y="103818"/>
                </a:moveTo>
                <a:cubicBezTo>
                  <a:pt x="-930" y="100098"/>
                  <a:pt x="-930" y="94067"/>
                  <a:pt x="2790" y="90347"/>
                </a:cubicBezTo>
                <a:lnTo>
                  <a:pt x="16838" y="76299"/>
                </a:lnTo>
                <a:cubicBezTo>
                  <a:pt x="18624" y="74513"/>
                  <a:pt x="21047" y="73509"/>
                  <a:pt x="23573" y="73509"/>
                </a:cubicBezTo>
                <a:lnTo>
                  <a:pt x="35888" y="73509"/>
                </a:lnTo>
                <a:cubicBezTo>
                  <a:pt x="38414" y="73509"/>
                  <a:pt x="40837" y="72506"/>
                  <a:pt x="42624" y="70719"/>
                </a:cubicBezTo>
                <a:lnTo>
                  <a:pt x="70719" y="42623"/>
                </a:lnTo>
                <a:cubicBezTo>
                  <a:pt x="72506" y="40837"/>
                  <a:pt x="73509" y="38414"/>
                  <a:pt x="73509" y="35888"/>
                </a:cubicBezTo>
                <a:lnTo>
                  <a:pt x="73509" y="23573"/>
                </a:lnTo>
                <a:cubicBezTo>
                  <a:pt x="73509" y="21047"/>
                  <a:pt x="74513" y="18624"/>
                  <a:pt x="76299" y="16838"/>
                </a:cubicBezTo>
                <a:lnTo>
                  <a:pt x="90347" y="2790"/>
                </a:lnTo>
                <a:cubicBezTo>
                  <a:pt x="94067" y="-930"/>
                  <a:pt x="100098" y="-930"/>
                  <a:pt x="103818" y="2790"/>
                </a:cubicBezTo>
                <a:lnTo>
                  <a:pt x="137493" y="36466"/>
                </a:lnTo>
                <a:cubicBezTo>
                  <a:pt x="141213" y="40186"/>
                  <a:pt x="141213" y="46216"/>
                  <a:pt x="137493" y="49936"/>
                </a:cubicBezTo>
                <a:lnTo>
                  <a:pt x="123446" y="63984"/>
                </a:lnTo>
                <a:cubicBezTo>
                  <a:pt x="121659" y="65771"/>
                  <a:pt x="119236" y="66774"/>
                  <a:pt x="116710" y="66774"/>
                </a:cubicBezTo>
                <a:lnTo>
                  <a:pt x="104396" y="66774"/>
                </a:lnTo>
                <a:cubicBezTo>
                  <a:pt x="101869" y="66774"/>
                  <a:pt x="99447" y="67778"/>
                  <a:pt x="97660" y="69564"/>
                </a:cubicBezTo>
                <a:lnTo>
                  <a:pt x="69564" y="97660"/>
                </a:lnTo>
                <a:cubicBezTo>
                  <a:pt x="67778" y="99447"/>
                  <a:pt x="66774" y="101870"/>
                  <a:pt x="66774" y="104396"/>
                </a:cubicBezTo>
                <a:lnTo>
                  <a:pt x="66774" y="116710"/>
                </a:lnTo>
                <a:cubicBezTo>
                  <a:pt x="66774" y="119237"/>
                  <a:pt x="65771" y="121659"/>
                  <a:pt x="63984" y="123446"/>
                </a:cubicBezTo>
                <a:lnTo>
                  <a:pt x="49936" y="137494"/>
                </a:lnTo>
                <a:cubicBezTo>
                  <a:pt x="46216" y="141214"/>
                  <a:pt x="40186" y="141214"/>
                  <a:pt x="36466" y="137494"/>
                </a:cubicBezTo>
                <a:lnTo>
                  <a:pt x="2790" y="103818"/>
                </a:lnTo>
                <a:close/>
              </a:path>
            </a:pathLst>
          </a:custGeom>
          <a:noFill/>
          <a:ln w="19050" cap="flat">
            <a:solidFill>
              <a:schemeClr val="bg1"/>
            </a:solidFill>
            <a:prstDash val="solid"/>
            <a:round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39" name="任意多边形: 形状 38">
            <a:extLst>
              <a:ext uri="{FF2B5EF4-FFF2-40B4-BE49-F238E27FC236}">
                <a16:creationId xmlns:a16="http://schemas.microsoft.com/office/drawing/2014/main" id="{4E20EDEE-EEFF-4EB9-9AF3-460A92217E8E}"/>
              </a:ext>
            </a:extLst>
          </p:cNvPr>
          <p:cNvSpPr/>
          <p:nvPr/>
        </p:nvSpPr>
        <p:spPr>
          <a:xfrm>
            <a:off x="8421707" y="3131071"/>
            <a:ext cx="99963" cy="99963"/>
          </a:xfrm>
          <a:custGeom>
            <a:avLst/>
            <a:gdLst>
              <a:gd name="connsiteX0" fmla="*/ 0 w 30308"/>
              <a:gd name="connsiteY0" fmla="*/ 30309 h 30308"/>
              <a:gd name="connsiteX1" fmla="*/ 30309 w 30308"/>
              <a:gd name="connsiteY1" fmla="*/ 0 h 303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0308" h="30308">
                <a:moveTo>
                  <a:pt x="0" y="30309"/>
                </a:moveTo>
                <a:lnTo>
                  <a:pt x="30309" y="0"/>
                </a:lnTo>
              </a:path>
            </a:pathLst>
          </a:custGeom>
          <a:noFill/>
          <a:ln w="19050" cap="rnd">
            <a:solidFill>
              <a:schemeClr val="bg1"/>
            </a:solidFill>
            <a:prstDash val="solid"/>
            <a:round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40" name="任意多边形: 形状 39">
            <a:extLst>
              <a:ext uri="{FF2B5EF4-FFF2-40B4-BE49-F238E27FC236}">
                <a16:creationId xmlns:a16="http://schemas.microsoft.com/office/drawing/2014/main" id="{764CD1F4-644B-44D2-8AAB-58CE8B7FFEBC}"/>
              </a:ext>
            </a:extLst>
          </p:cNvPr>
          <p:cNvSpPr/>
          <p:nvPr/>
        </p:nvSpPr>
        <p:spPr>
          <a:xfrm>
            <a:off x="8854898" y="2697894"/>
            <a:ext cx="99963" cy="99963"/>
          </a:xfrm>
          <a:custGeom>
            <a:avLst/>
            <a:gdLst>
              <a:gd name="connsiteX0" fmla="*/ 0 w 30308"/>
              <a:gd name="connsiteY0" fmla="*/ 30308 h 30308"/>
              <a:gd name="connsiteX1" fmla="*/ 30309 w 30308"/>
              <a:gd name="connsiteY1" fmla="*/ 0 h 303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0308" h="30308">
                <a:moveTo>
                  <a:pt x="0" y="30308"/>
                </a:moveTo>
                <a:lnTo>
                  <a:pt x="30309" y="0"/>
                </a:lnTo>
              </a:path>
            </a:pathLst>
          </a:custGeom>
          <a:noFill/>
          <a:ln w="19050" cap="rnd">
            <a:solidFill>
              <a:schemeClr val="bg1"/>
            </a:solidFill>
            <a:prstDash val="solid"/>
            <a:round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69" name="矩形 68">
            <a:extLst>
              <a:ext uri="{FF2B5EF4-FFF2-40B4-BE49-F238E27FC236}">
                <a16:creationId xmlns:a16="http://schemas.microsoft.com/office/drawing/2014/main" id="{60E39EE2-94FA-4CF4-A1D5-4915E9C0404A}"/>
              </a:ext>
            </a:extLst>
          </p:cNvPr>
          <p:cNvSpPr/>
          <p:nvPr/>
        </p:nvSpPr>
        <p:spPr>
          <a:xfrm>
            <a:off x="9893729" y="2558883"/>
            <a:ext cx="811162" cy="811162"/>
          </a:xfrm>
          <a:prstGeom prst="rect">
            <a:avLst/>
          </a:prstGeom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42" name="任意多边形: 形状 41">
            <a:extLst>
              <a:ext uri="{FF2B5EF4-FFF2-40B4-BE49-F238E27FC236}">
                <a16:creationId xmlns:a16="http://schemas.microsoft.com/office/drawing/2014/main" id="{48A127C4-C522-4CBE-B61C-6833F1418D61}"/>
              </a:ext>
            </a:extLst>
          </p:cNvPr>
          <p:cNvSpPr/>
          <p:nvPr/>
        </p:nvSpPr>
        <p:spPr>
          <a:xfrm>
            <a:off x="10079400" y="2673869"/>
            <a:ext cx="439820" cy="565483"/>
          </a:xfrm>
          <a:custGeom>
            <a:avLst/>
            <a:gdLst>
              <a:gd name="connsiteX0" fmla="*/ 0 w 133350"/>
              <a:gd name="connsiteY0" fmla="*/ 0 h 171450"/>
              <a:gd name="connsiteX1" fmla="*/ 133350 w 133350"/>
              <a:gd name="connsiteY1" fmla="*/ 0 h 171450"/>
              <a:gd name="connsiteX2" fmla="*/ 133350 w 133350"/>
              <a:gd name="connsiteY2" fmla="*/ 171450 h 171450"/>
              <a:gd name="connsiteX3" fmla="*/ 0 w 133350"/>
              <a:gd name="connsiteY3" fmla="*/ 171450 h 171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3350" h="171450">
                <a:moveTo>
                  <a:pt x="0" y="0"/>
                </a:moveTo>
                <a:lnTo>
                  <a:pt x="133350" y="0"/>
                </a:lnTo>
                <a:lnTo>
                  <a:pt x="133350" y="171450"/>
                </a:lnTo>
                <a:lnTo>
                  <a:pt x="0" y="171450"/>
                </a:lnTo>
                <a:close/>
              </a:path>
            </a:pathLst>
          </a:custGeom>
          <a:noFill/>
          <a:ln w="19050" cap="flat">
            <a:solidFill>
              <a:schemeClr val="bg1"/>
            </a:solidFill>
            <a:prstDash val="solid"/>
            <a:round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43" name="任意多边形: 形状 42">
            <a:extLst>
              <a:ext uri="{FF2B5EF4-FFF2-40B4-BE49-F238E27FC236}">
                <a16:creationId xmlns:a16="http://schemas.microsoft.com/office/drawing/2014/main" id="{243B47A3-B1A6-47B5-8A7E-717BD31C9BFB}"/>
              </a:ext>
            </a:extLst>
          </p:cNvPr>
          <p:cNvSpPr/>
          <p:nvPr/>
        </p:nvSpPr>
        <p:spPr>
          <a:xfrm>
            <a:off x="10236479" y="2862363"/>
            <a:ext cx="125663" cy="188494"/>
          </a:xfrm>
          <a:custGeom>
            <a:avLst/>
            <a:gdLst>
              <a:gd name="connsiteX0" fmla="*/ 3062 w 38100"/>
              <a:gd name="connsiteY0" fmla="*/ 28044 h 57150"/>
              <a:gd name="connsiteX1" fmla="*/ 17974 w 38100"/>
              <a:gd name="connsiteY1" fmla="*/ 0 h 57150"/>
              <a:gd name="connsiteX2" fmla="*/ 37146 w 38100"/>
              <a:gd name="connsiteY2" fmla="*/ 32522 h 57150"/>
              <a:gd name="connsiteX3" fmla="*/ 17974 w 38100"/>
              <a:gd name="connsiteY3" fmla="*/ 57150 h 57150"/>
              <a:gd name="connsiteX4" fmla="*/ 3062 w 38100"/>
              <a:gd name="connsiteY4" fmla="*/ 28044 h 57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100" h="57150">
                <a:moveTo>
                  <a:pt x="3062" y="28044"/>
                </a:moveTo>
                <a:cubicBezTo>
                  <a:pt x="9879" y="19089"/>
                  <a:pt x="15133" y="6717"/>
                  <a:pt x="17974" y="0"/>
                </a:cubicBezTo>
                <a:cubicBezTo>
                  <a:pt x="22944" y="6717"/>
                  <a:pt x="33738" y="23567"/>
                  <a:pt x="37146" y="32522"/>
                </a:cubicBezTo>
                <a:cubicBezTo>
                  <a:pt x="41406" y="43716"/>
                  <a:pt x="30755" y="57150"/>
                  <a:pt x="17974" y="57150"/>
                </a:cubicBezTo>
                <a:cubicBezTo>
                  <a:pt x="5193" y="57150"/>
                  <a:pt x="-5459" y="39239"/>
                  <a:pt x="3062" y="28044"/>
                </a:cubicBezTo>
                <a:close/>
              </a:path>
            </a:pathLst>
          </a:custGeom>
          <a:noFill/>
          <a:ln w="19050" cap="rnd">
            <a:solidFill>
              <a:schemeClr val="bg1"/>
            </a:solidFill>
            <a:prstDash val="solid"/>
            <a:round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44" name="任意多边形: 形状 43">
            <a:extLst>
              <a:ext uri="{FF2B5EF4-FFF2-40B4-BE49-F238E27FC236}">
                <a16:creationId xmlns:a16="http://schemas.microsoft.com/office/drawing/2014/main" id="{98AD428C-F463-46DC-9B58-8741AA5A75AE}"/>
              </a:ext>
            </a:extLst>
          </p:cNvPr>
          <p:cNvSpPr/>
          <p:nvPr/>
        </p:nvSpPr>
        <p:spPr>
          <a:xfrm>
            <a:off x="10016569" y="2673869"/>
            <a:ext cx="565483" cy="15706"/>
          </a:xfrm>
          <a:custGeom>
            <a:avLst/>
            <a:gdLst>
              <a:gd name="connsiteX0" fmla="*/ 0 w 171450"/>
              <a:gd name="connsiteY0" fmla="*/ 0 h 4762"/>
              <a:gd name="connsiteX1" fmla="*/ 171450 w 171450"/>
              <a:gd name="connsiteY1" fmla="*/ 0 h 47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71450" h="4762">
                <a:moveTo>
                  <a:pt x="0" y="0"/>
                </a:moveTo>
                <a:lnTo>
                  <a:pt x="171450" y="0"/>
                </a:lnTo>
              </a:path>
            </a:pathLst>
          </a:custGeom>
          <a:noFill/>
          <a:ln w="19050" cap="rnd">
            <a:solidFill>
              <a:schemeClr val="bg1"/>
            </a:solidFill>
            <a:prstDash val="solid"/>
            <a:round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45" name="任意多边形: 形状 44">
            <a:extLst>
              <a:ext uri="{FF2B5EF4-FFF2-40B4-BE49-F238E27FC236}">
                <a16:creationId xmlns:a16="http://schemas.microsoft.com/office/drawing/2014/main" id="{96726F3F-4DBF-4D11-A100-724B513A8B49}"/>
              </a:ext>
            </a:extLst>
          </p:cNvPr>
          <p:cNvSpPr/>
          <p:nvPr/>
        </p:nvSpPr>
        <p:spPr>
          <a:xfrm>
            <a:off x="10016569" y="3239352"/>
            <a:ext cx="565483" cy="15706"/>
          </a:xfrm>
          <a:custGeom>
            <a:avLst/>
            <a:gdLst>
              <a:gd name="connsiteX0" fmla="*/ 0 w 171450"/>
              <a:gd name="connsiteY0" fmla="*/ 0 h 4762"/>
              <a:gd name="connsiteX1" fmla="*/ 171450 w 171450"/>
              <a:gd name="connsiteY1" fmla="*/ 0 h 47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71450" h="4762">
                <a:moveTo>
                  <a:pt x="0" y="0"/>
                </a:moveTo>
                <a:lnTo>
                  <a:pt x="171450" y="0"/>
                </a:lnTo>
              </a:path>
            </a:pathLst>
          </a:custGeom>
          <a:noFill/>
          <a:ln w="19050" cap="rnd">
            <a:solidFill>
              <a:schemeClr val="bg1"/>
            </a:solidFill>
            <a:prstDash val="solid"/>
            <a:round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46" name="任意多边形: 形状 45">
            <a:extLst>
              <a:ext uri="{FF2B5EF4-FFF2-40B4-BE49-F238E27FC236}">
                <a16:creationId xmlns:a16="http://schemas.microsoft.com/office/drawing/2014/main" id="{CBC5AF1E-CA09-4A3C-9451-D2149FA9D02F}"/>
              </a:ext>
            </a:extLst>
          </p:cNvPr>
          <p:cNvSpPr/>
          <p:nvPr/>
        </p:nvSpPr>
        <p:spPr>
          <a:xfrm>
            <a:off x="10016569" y="2956610"/>
            <a:ext cx="62831" cy="15706"/>
          </a:xfrm>
          <a:custGeom>
            <a:avLst/>
            <a:gdLst>
              <a:gd name="connsiteX0" fmla="*/ 0 w 19050"/>
              <a:gd name="connsiteY0" fmla="*/ 0 h 4762"/>
              <a:gd name="connsiteX1" fmla="*/ 19050 w 19050"/>
              <a:gd name="connsiteY1" fmla="*/ 0 h 47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9050" h="4762">
                <a:moveTo>
                  <a:pt x="0" y="0"/>
                </a:moveTo>
                <a:lnTo>
                  <a:pt x="19050" y="0"/>
                </a:lnTo>
              </a:path>
            </a:pathLst>
          </a:custGeom>
          <a:noFill/>
          <a:ln w="19050" cap="rnd">
            <a:solidFill>
              <a:schemeClr val="bg1"/>
            </a:solidFill>
            <a:prstDash val="solid"/>
            <a:round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47" name="任意多边形: 形状 46">
            <a:extLst>
              <a:ext uri="{FF2B5EF4-FFF2-40B4-BE49-F238E27FC236}">
                <a16:creationId xmlns:a16="http://schemas.microsoft.com/office/drawing/2014/main" id="{9881E375-5072-4BC7-91B5-E436ABA312AC}"/>
              </a:ext>
            </a:extLst>
          </p:cNvPr>
          <p:cNvSpPr/>
          <p:nvPr/>
        </p:nvSpPr>
        <p:spPr>
          <a:xfrm>
            <a:off x="10519221" y="2956610"/>
            <a:ext cx="62831" cy="15706"/>
          </a:xfrm>
          <a:custGeom>
            <a:avLst/>
            <a:gdLst>
              <a:gd name="connsiteX0" fmla="*/ 0 w 19050"/>
              <a:gd name="connsiteY0" fmla="*/ 0 h 4762"/>
              <a:gd name="connsiteX1" fmla="*/ 19050 w 19050"/>
              <a:gd name="connsiteY1" fmla="*/ 0 h 47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9050" h="4762">
                <a:moveTo>
                  <a:pt x="0" y="0"/>
                </a:moveTo>
                <a:lnTo>
                  <a:pt x="19050" y="0"/>
                </a:lnTo>
              </a:path>
            </a:pathLst>
          </a:custGeom>
          <a:noFill/>
          <a:ln w="19050" cap="rnd">
            <a:solidFill>
              <a:schemeClr val="bg1"/>
            </a:solidFill>
            <a:prstDash val="solid"/>
            <a:round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67" name="矩形 66">
            <a:extLst>
              <a:ext uri="{FF2B5EF4-FFF2-40B4-BE49-F238E27FC236}">
                <a16:creationId xmlns:a16="http://schemas.microsoft.com/office/drawing/2014/main" id="{E5BB11F1-7B7F-4757-821B-B91290174AB6}"/>
              </a:ext>
            </a:extLst>
          </p:cNvPr>
          <p:cNvSpPr/>
          <p:nvPr/>
        </p:nvSpPr>
        <p:spPr>
          <a:xfrm>
            <a:off x="6671678" y="2558883"/>
            <a:ext cx="811162" cy="811162"/>
          </a:xfrm>
          <a:prstGeom prst="rect">
            <a:avLst/>
          </a:prstGeom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/>
          </a:p>
        </p:txBody>
      </p:sp>
      <p:sp>
        <p:nvSpPr>
          <p:cNvPr id="49" name="任意多边形: 形状 48">
            <a:extLst>
              <a:ext uri="{FF2B5EF4-FFF2-40B4-BE49-F238E27FC236}">
                <a16:creationId xmlns:a16="http://schemas.microsoft.com/office/drawing/2014/main" id="{8B84D739-1E16-47B8-A774-041AF5243B9C}"/>
              </a:ext>
            </a:extLst>
          </p:cNvPr>
          <p:cNvSpPr/>
          <p:nvPr/>
        </p:nvSpPr>
        <p:spPr>
          <a:xfrm>
            <a:off x="7053700" y="2980173"/>
            <a:ext cx="15706" cy="282742"/>
          </a:xfrm>
          <a:custGeom>
            <a:avLst/>
            <a:gdLst>
              <a:gd name="connsiteX0" fmla="*/ 0 w 4762"/>
              <a:gd name="connsiteY0" fmla="*/ 0 h 85725"/>
              <a:gd name="connsiteX1" fmla="*/ 0 w 4762"/>
              <a:gd name="connsiteY1" fmla="*/ 85725 h 85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762" h="85725">
                <a:moveTo>
                  <a:pt x="0" y="0"/>
                </a:moveTo>
                <a:lnTo>
                  <a:pt x="0" y="85725"/>
                </a:lnTo>
              </a:path>
            </a:pathLst>
          </a:custGeom>
          <a:noFill/>
          <a:ln w="19050" cap="rnd">
            <a:solidFill>
              <a:schemeClr val="bg1"/>
            </a:solidFill>
            <a:prstDash val="solid"/>
            <a:round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50" name="任意多边形: 形状 49">
            <a:extLst>
              <a:ext uri="{FF2B5EF4-FFF2-40B4-BE49-F238E27FC236}">
                <a16:creationId xmlns:a16="http://schemas.microsoft.com/office/drawing/2014/main" id="{60CF6E5F-F344-425B-8EC0-FF8E6E7FE41F}"/>
              </a:ext>
            </a:extLst>
          </p:cNvPr>
          <p:cNvSpPr/>
          <p:nvPr/>
        </p:nvSpPr>
        <p:spPr>
          <a:xfrm>
            <a:off x="7053700" y="2980173"/>
            <a:ext cx="188494" cy="282742"/>
          </a:xfrm>
          <a:custGeom>
            <a:avLst/>
            <a:gdLst>
              <a:gd name="connsiteX0" fmla="*/ 0 w 57150"/>
              <a:gd name="connsiteY0" fmla="*/ 0 h 85725"/>
              <a:gd name="connsiteX1" fmla="*/ 57150 w 57150"/>
              <a:gd name="connsiteY1" fmla="*/ 85725 h 85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7150" h="85725">
                <a:moveTo>
                  <a:pt x="0" y="0"/>
                </a:moveTo>
                <a:lnTo>
                  <a:pt x="57150" y="85725"/>
                </a:lnTo>
              </a:path>
            </a:pathLst>
          </a:custGeom>
          <a:noFill/>
          <a:ln w="19050" cap="rnd">
            <a:solidFill>
              <a:schemeClr val="bg1"/>
            </a:solidFill>
            <a:prstDash val="solid"/>
            <a:round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51" name="任意多边形: 形状 50">
            <a:extLst>
              <a:ext uri="{FF2B5EF4-FFF2-40B4-BE49-F238E27FC236}">
                <a16:creationId xmlns:a16="http://schemas.microsoft.com/office/drawing/2014/main" id="{BE66D5B2-41B5-4624-9309-EE83CF525E7E}"/>
              </a:ext>
            </a:extLst>
          </p:cNvPr>
          <p:cNvSpPr/>
          <p:nvPr/>
        </p:nvSpPr>
        <p:spPr>
          <a:xfrm>
            <a:off x="6865206" y="2980173"/>
            <a:ext cx="188494" cy="282742"/>
          </a:xfrm>
          <a:custGeom>
            <a:avLst/>
            <a:gdLst>
              <a:gd name="connsiteX0" fmla="*/ 57150 w 57150"/>
              <a:gd name="connsiteY0" fmla="*/ 0 h 85725"/>
              <a:gd name="connsiteX1" fmla="*/ 0 w 57150"/>
              <a:gd name="connsiteY1" fmla="*/ 85725 h 85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7150" h="85725">
                <a:moveTo>
                  <a:pt x="57150" y="0"/>
                </a:moveTo>
                <a:lnTo>
                  <a:pt x="0" y="85725"/>
                </a:lnTo>
              </a:path>
            </a:pathLst>
          </a:custGeom>
          <a:noFill/>
          <a:ln w="19050" cap="rnd">
            <a:solidFill>
              <a:schemeClr val="bg1"/>
            </a:solidFill>
            <a:prstDash val="solid"/>
            <a:round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52" name="任意多边形: 形状 51">
            <a:extLst>
              <a:ext uri="{FF2B5EF4-FFF2-40B4-BE49-F238E27FC236}">
                <a16:creationId xmlns:a16="http://schemas.microsoft.com/office/drawing/2014/main" id="{81E56D27-787D-4614-8727-1E4FCBF511EF}"/>
              </a:ext>
            </a:extLst>
          </p:cNvPr>
          <p:cNvSpPr/>
          <p:nvPr/>
        </p:nvSpPr>
        <p:spPr>
          <a:xfrm>
            <a:off x="7053700" y="2791679"/>
            <a:ext cx="15706" cy="94247"/>
          </a:xfrm>
          <a:custGeom>
            <a:avLst/>
            <a:gdLst>
              <a:gd name="connsiteX0" fmla="*/ 0 w 4762"/>
              <a:gd name="connsiteY0" fmla="*/ 0 h 28575"/>
              <a:gd name="connsiteX1" fmla="*/ 0 w 4762"/>
              <a:gd name="connsiteY1" fmla="*/ 28575 h 28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762" h="28575">
                <a:moveTo>
                  <a:pt x="0" y="0"/>
                </a:moveTo>
                <a:lnTo>
                  <a:pt x="0" y="28575"/>
                </a:lnTo>
              </a:path>
            </a:pathLst>
          </a:custGeom>
          <a:noFill/>
          <a:ln w="19050" cap="rnd">
            <a:solidFill>
              <a:schemeClr val="bg1"/>
            </a:solidFill>
            <a:prstDash val="solid"/>
            <a:round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53" name="任意多边形: 形状 52">
            <a:extLst>
              <a:ext uri="{FF2B5EF4-FFF2-40B4-BE49-F238E27FC236}">
                <a16:creationId xmlns:a16="http://schemas.microsoft.com/office/drawing/2014/main" id="{EDEC6485-5786-4135-B03D-358D9082CCAA}"/>
              </a:ext>
            </a:extLst>
          </p:cNvPr>
          <p:cNvSpPr/>
          <p:nvPr/>
        </p:nvSpPr>
        <p:spPr>
          <a:xfrm>
            <a:off x="6975159" y="2885926"/>
            <a:ext cx="157079" cy="15706"/>
          </a:xfrm>
          <a:custGeom>
            <a:avLst/>
            <a:gdLst>
              <a:gd name="connsiteX0" fmla="*/ 0 w 47625"/>
              <a:gd name="connsiteY0" fmla="*/ 0 h 4762"/>
              <a:gd name="connsiteX1" fmla="*/ 47625 w 47625"/>
              <a:gd name="connsiteY1" fmla="*/ 0 h 47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7625" h="4762">
                <a:moveTo>
                  <a:pt x="0" y="0"/>
                </a:moveTo>
                <a:lnTo>
                  <a:pt x="47625" y="0"/>
                </a:lnTo>
              </a:path>
            </a:pathLst>
          </a:custGeom>
          <a:noFill/>
          <a:ln w="19050" cap="rnd">
            <a:solidFill>
              <a:schemeClr val="bg1"/>
            </a:solidFill>
            <a:prstDash val="solid"/>
            <a:round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54" name="任意多边形: 形状 53">
            <a:extLst>
              <a:ext uri="{FF2B5EF4-FFF2-40B4-BE49-F238E27FC236}">
                <a16:creationId xmlns:a16="http://schemas.microsoft.com/office/drawing/2014/main" id="{C8A8D9D9-0887-4F48-84B2-EF67E84B6118}"/>
              </a:ext>
            </a:extLst>
          </p:cNvPr>
          <p:cNvSpPr/>
          <p:nvPr/>
        </p:nvSpPr>
        <p:spPr>
          <a:xfrm>
            <a:off x="6833790" y="2666016"/>
            <a:ext cx="408404" cy="125663"/>
          </a:xfrm>
          <a:custGeom>
            <a:avLst/>
            <a:gdLst>
              <a:gd name="connsiteX0" fmla="*/ 0 w 123825"/>
              <a:gd name="connsiteY0" fmla="*/ 0 h 38100"/>
              <a:gd name="connsiteX1" fmla="*/ 123825 w 123825"/>
              <a:gd name="connsiteY1" fmla="*/ 0 h 38100"/>
              <a:gd name="connsiteX2" fmla="*/ 123825 w 123825"/>
              <a:gd name="connsiteY2" fmla="*/ 38100 h 38100"/>
              <a:gd name="connsiteX3" fmla="*/ 0 w 123825"/>
              <a:gd name="connsiteY3" fmla="*/ 38100 h 38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3825" h="38100">
                <a:moveTo>
                  <a:pt x="0" y="0"/>
                </a:moveTo>
                <a:lnTo>
                  <a:pt x="123825" y="0"/>
                </a:lnTo>
                <a:lnTo>
                  <a:pt x="123825" y="38100"/>
                </a:lnTo>
                <a:lnTo>
                  <a:pt x="0" y="38100"/>
                </a:lnTo>
                <a:close/>
              </a:path>
            </a:pathLst>
          </a:custGeom>
          <a:noFill/>
          <a:ln w="19050" cap="flat">
            <a:solidFill>
              <a:schemeClr val="bg1"/>
            </a:solidFill>
            <a:prstDash val="solid"/>
            <a:round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55" name="任意多边形: 形状 54">
            <a:extLst>
              <a:ext uri="{FF2B5EF4-FFF2-40B4-BE49-F238E27FC236}">
                <a16:creationId xmlns:a16="http://schemas.microsoft.com/office/drawing/2014/main" id="{9395B3C7-8566-4133-B580-956915681DB4}"/>
              </a:ext>
            </a:extLst>
          </p:cNvPr>
          <p:cNvSpPr/>
          <p:nvPr/>
        </p:nvSpPr>
        <p:spPr>
          <a:xfrm>
            <a:off x="7305026" y="2697432"/>
            <a:ext cx="15706" cy="62831"/>
          </a:xfrm>
          <a:custGeom>
            <a:avLst/>
            <a:gdLst>
              <a:gd name="connsiteX0" fmla="*/ 0 w 4762"/>
              <a:gd name="connsiteY0" fmla="*/ 0 h 19050"/>
              <a:gd name="connsiteX1" fmla="*/ 0 w 4762"/>
              <a:gd name="connsiteY1" fmla="*/ 19050 h 19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762" h="19050">
                <a:moveTo>
                  <a:pt x="0" y="0"/>
                </a:moveTo>
                <a:lnTo>
                  <a:pt x="0" y="19050"/>
                </a:lnTo>
              </a:path>
            </a:pathLst>
          </a:custGeom>
          <a:noFill/>
          <a:ln w="19050" cap="rnd">
            <a:solidFill>
              <a:schemeClr val="bg1"/>
            </a:solidFill>
            <a:prstDash val="solid"/>
            <a:round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66" name="矩形 65">
            <a:extLst>
              <a:ext uri="{FF2B5EF4-FFF2-40B4-BE49-F238E27FC236}">
                <a16:creationId xmlns:a16="http://schemas.microsoft.com/office/drawing/2014/main" id="{DC9D83C4-0801-45B0-83D7-89ADE11F6A59}"/>
              </a:ext>
            </a:extLst>
          </p:cNvPr>
          <p:cNvSpPr/>
          <p:nvPr/>
        </p:nvSpPr>
        <p:spPr>
          <a:xfrm>
            <a:off x="5060653" y="2558883"/>
            <a:ext cx="811162" cy="811162"/>
          </a:xfrm>
          <a:prstGeom prst="rect">
            <a:avLst/>
          </a:prstGeom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/>
          </a:p>
        </p:txBody>
      </p:sp>
      <p:sp>
        <p:nvSpPr>
          <p:cNvPr id="57" name="任意多边形: 形状 56">
            <a:extLst>
              <a:ext uri="{FF2B5EF4-FFF2-40B4-BE49-F238E27FC236}">
                <a16:creationId xmlns:a16="http://schemas.microsoft.com/office/drawing/2014/main" id="{00B22E83-7293-42EA-940A-11136112C07E}"/>
              </a:ext>
            </a:extLst>
          </p:cNvPr>
          <p:cNvSpPr/>
          <p:nvPr/>
        </p:nvSpPr>
        <p:spPr>
          <a:xfrm>
            <a:off x="5175639" y="3105837"/>
            <a:ext cx="596899" cy="141369"/>
          </a:xfrm>
          <a:custGeom>
            <a:avLst/>
            <a:gdLst>
              <a:gd name="connsiteX0" fmla="*/ 0 w 180975"/>
              <a:gd name="connsiteY0" fmla="*/ 9525 h 42862"/>
              <a:gd name="connsiteX1" fmla="*/ 9525 w 180975"/>
              <a:gd name="connsiteY1" fmla="*/ 0 h 42862"/>
              <a:gd name="connsiteX2" fmla="*/ 171450 w 180975"/>
              <a:gd name="connsiteY2" fmla="*/ 0 h 42862"/>
              <a:gd name="connsiteX3" fmla="*/ 180975 w 180975"/>
              <a:gd name="connsiteY3" fmla="*/ 9525 h 42862"/>
              <a:gd name="connsiteX4" fmla="*/ 180975 w 180975"/>
              <a:gd name="connsiteY4" fmla="*/ 42863 h 42862"/>
              <a:gd name="connsiteX5" fmla="*/ 0 w 180975"/>
              <a:gd name="connsiteY5" fmla="*/ 42863 h 42862"/>
              <a:gd name="connsiteX6" fmla="*/ 0 w 180975"/>
              <a:gd name="connsiteY6" fmla="*/ 9525 h 42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0975" h="42862">
                <a:moveTo>
                  <a:pt x="0" y="9525"/>
                </a:moveTo>
                <a:cubicBezTo>
                  <a:pt x="0" y="4264"/>
                  <a:pt x="4264" y="0"/>
                  <a:pt x="9525" y="0"/>
                </a:cubicBezTo>
                <a:lnTo>
                  <a:pt x="171450" y="0"/>
                </a:lnTo>
                <a:cubicBezTo>
                  <a:pt x="176711" y="0"/>
                  <a:pt x="180975" y="4264"/>
                  <a:pt x="180975" y="9525"/>
                </a:cubicBezTo>
                <a:lnTo>
                  <a:pt x="180975" y="42863"/>
                </a:lnTo>
                <a:lnTo>
                  <a:pt x="0" y="42863"/>
                </a:lnTo>
                <a:lnTo>
                  <a:pt x="0" y="9525"/>
                </a:lnTo>
                <a:close/>
              </a:path>
            </a:pathLst>
          </a:custGeom>
          <a:noFill/>
          <a:ln w="19050" cap="rnd">
            <a:solidFill>
              <a:schemeClr val="bg1"/>
            </a:solidFill>
            <a:prstDash val="solid"/>
            <a:round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58" name="任意多边形: 形状 57">
            <a:extLst>
              <a:ext uri="{FF2B5EF4-FFF2-40B4-BE49-F238E27FC236}">
                <a16:creationId xmlns:a16="http://schemas.microsoft.com/office/drawing/2014/main" id="{2297EE32-3428-4D5C-B251-79221B1D946A}"/>
              </a:ext>
            </a:extLst>
          </p:cNvPr>
          <p:cNvSpPr/>
          <p:nvPr/>
        </p:nvSpPr>
        <p:spPr>
          <a:xfrm>
            <a:off x="5536922" y="2681726"/>
            <a:ext cx="219910" cy="188494"/>
          </a:xfrm>
          <a:custGeom>
            <a:avLst/>
            <a:gdLst>
              <a:gd name="connsiteX0" fmla="*/ 66675 w 66675"/>
              <a:gd name="connsiteY0" fmla="*/ 57150 h 57150"/>
              <a:gd name="connsiteX1" fmla="*/ 28575 w 66675"/>
              <a:gd name="connsiteY1" fmla="*/ 57150 h 57150"/>
              <a:gd name="connsiteX2" fmla="*/ 0 w 66675"/>
              <a:gd name="connsiteY2" fmla="*/ 28575 h 57150"/>
              <a:gd name="connsiteX3" fmla="*/ 28575 w 66675"/>
              <a:gd name="connsiteY3" fmla="*/ 0 h 57150"/>
              <a:gd name="connsiteX4" fmla="*/ 66675 w 66675"/>
              <a:gd name="connsiteY4" fmla="*/ 0 h 57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675" h="57150">
                <a:moveTo>
                  <a:pt x="66675" y="57150"/>
                </a:moveTo>
                <a:lnTo>
                  <a:pt x="28575" y="57150"/>
                </a:lnTo>
                <a:lnTo>
                  <a:pt x="0" y="28575"/>
                </a:lnTo>
                <a:lnTo>
                  <a:pt x="28575" y="0"/>
                </a:lnTo>
                <a:lnTo>
                  <a:pt x="66675" y="0"/>
                </a:lnTo>
              </a:path>
            </a:pathLst>
          </a:custGeom>
          <a:noFill/>
          <a:ln w="19050" cap="rnd">
            <a:solidFill>
              <a:schemeClr val="bg1"/>
            </a:solidFill>
            <a:prstDash val="solid"/>
            <a:round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59" name="任意多边形: 形状 58">
            <a:extLst>
              <a:ext uri="{FF2B5EF4-FFF2-40B4-BE49-F238E27FC236}">
                <a16:creationId xmlns:a16="http://schemas.microsoft.com/office/drawing/2014/main" id="{0FB11121-EF1E-4366-A61E-F6816518F615}"/>
              </a:ext>
            </a:extLst>
          </p:cNvPr>
          <p:cNvSpPr/>
          <p:nvPr/>
        </p:nvSpPr>
        <p:spPr>
          <a:xfrm>
            <a:off x="5159933" y="2713142"/>
            <a:ext cx="125663" cy="125663"/>
          </a:xfrm>
          <a:custGeom>
            <a:avLst/>
            <a:gdLst>
              <a:gd name="connsiteX0" fmla="*/ 38100 w 38100"/>
              <a:gd name="connsiteY0" fmla="*/ 19050 h 38100"/>
              <a:gd name="connsiteX1" fmla="*/ 19050 w 38100"/>
              <a:gd name="connsiteY1" fmla="*/ 38100 h 38100"/>
              <a:gd name="connsiteX2" fmla="*/ 0 w 38100"/>
              <a:gd name="connsiteY2" fmla="*/ 19050 h 38100"/>
              <a:gd name="connsiteX3" fmla="*/ 19050 w 38100"/>
              <a:gd name="connsiteY3" fmla="*/ 0 h 38100"/>
              <a:gd name="connsiteX4" fmla="*/ 38100 w 38100"/>
              <a:gd name="connsiteY4" fmla="*/ 19050 h 38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100" h="38100">
                <a:moveTo>
                  <a:pt x="38100" y="19050"/>
                </a:moveTo>
                <a:cubicBezTo>
                  <a:pt x="38100" y="29571"/>
                  <a:pt x="29571" y="38100"/>
                  <a:pt x="19050" y="38100"/>
                </a:cubicBezTo>
                <a:cubicBezTo>
                  <a:pt x="8529" y="38100"/>
                  <a:pt x="0" y="29571"/>
                  <a:pt x="0" y="19050"/>
                </a:cubicBezTo>
                <a:cubicBezTo>
                  <a:pt x="0" y="8529"/>
                  <a:pt x="8529" y="0"/>
                  <a:pt x="19050" y="0"/>
                </a:cubicBezTo>
                <a:cubicBezTo>
                  <a:pt x="29571" y="0"/>
                  <a:pt x="38100" y="8529"/>
                  <a:pt x="38100" y="19050"/>
                </a:cubicBezTo>
                <a:close/>
              </a:path>
            </a:pathLst>
          </a:custGeom>
          <a:noFill/>
          <a:ln w="19050" cap="flat">
            <a:solidFill>
              <a:schemeClr val="bg1"/>
            </a:solidFill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60" name="任意多边形: 形状 59">
            <a:extLst>
              <a:ext uri="{FF2B5EF4-FFF2-40B4-BE49-F238E27FC236}">
                <a16:creationId xmlns:a16="http://schemas.microsoft.com/office/drawing/2014/main" id="{EDABDE03-2119-4261-B7C7-050561D69E58}"/>
              </a:ext>
            </a:extLst>
          </p:cNvPr>
          <p:cNvSpPr/>
          <p:nvPr/>
        </p:nvSpPr>
        <p:spPr>
          <a:xfrm>
            <a:off x="5285596" y="2775973"/>
            <a:ext cx="251326" cy="15706"/>
          </a:xfrm>
          <a:custGeom>
            <a:avLst/>
            <a:gdLst>
              <a:gd name="connsiteX0" fmla="*/ 0 w 76200"/>
              <a:gd name="connsiteY0" fmla="*/ 0 h 4762"/>
              <a:gd name="connsiteX1" fmla="*/ 76200 w 76200"/>
              <a:gd name="connsiteY1" fmla="*/ 0 h 47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6200" h="4762">
                <a:moveTo>
                  <a:pt x="0" y="0"/>
                </a:moveTo>
                <a:lnTo>
                  <a:pt x="76200" y="0"/>
                </a:lnTo>
              </a:path>
            </a:pathLst>
          </a:custGeom>
          <a:noFill/>
          <a:ln w="19050" cap="rnd">
            <a:solidFill>
              <a:schemeClr val="bg1"/>
            </a:solidFill>
            <a:prstDash val="solid"/>
            <a:round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61" name="任意多边形: 形状 60">
            <a:extLst>
              <a:ext uri="{FF2B5EF4-FFF2-40B4-BE49-F238E27FC236}">
                <a16:creationId xmlns:a16="http://schemas.microsoft.com/office/drawing/2014/main" id="{BDB120FF-8DD4-4EC6-B959-A3C815D8BB48}"/>
              </a:ext>
            </a:extLst>
          </p:cNvPr>
          <p:cNvSpPr/>
          <p:nvPr/>
        </p:nvSpPr>
        <p:spPr>
          <a:xfrm>
            <a:off x="5254180" y="2838805"/>
            <a:ext cx="125663" cy="267032"/>
          </a:xfrm>
          <a:custGeom>
            <a:avLst/>
            <a:gdLst>
              <a:gd name="connsiteX0" fmla="*/ 0 w 38100"/>
              <a:gd name="connsiteY0" fmla="*/ 0 h 80962"/>
              <a:gd name="connsiteX1" fmla="*/ 38100 w 38100"/>
              <a:gd name="connsiteY1" fmla="*/ 80963 h 8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8100" h="80962">
                <a:moveTo>
                  <a:pt x="0" y="0"/>
                </a:moveTo>
                <a:lnTo>
                  <a:pt x="38100" y="80963"/>
                </a:lnTo>
              </a:path>
            </a:pathLst>
          </a:custGeom>
          <a:noFill/>
          <a:ln w="19050" cap="rnd">
            <a:solidFill>
              <a:schemeClr val="bg1"/>
            </a:solidFill>
            <a:prstDash val="solid"/>
            <a:round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070408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69AD21CE-2324-4B41-9AAE-B05D39D3ACF8}"/>
              </a:ext>
            </a:extLst>
          </p:cNvPr>
          <p:cNvSpPr/>
          <p:nvPr/>
        </p:nvSpPr>
        <p:spPr>
          <a:xfrm>
            <a:off x="6096001" y="1"/>
            <a:ext cx="6095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/>
          </a:p>
        </p:txBody>
      </p:sp>
      <p:pic>
        <p:nvPicPr>
          <p:cNvPr id="25" name="图片 24" descr="城市街道与高楼大厦&#10;&#10;描述已自动生成">
            <a:extLst>
              <a:ext uri="{FF2B5EF4-FFF2-40B4-BE49-F238E27FC236}">
                <a16:creationId xmlns:a16="http://schemas.microsoft.com/office/drawing/2014/main" id="{982D094B-1504-48D6-8F1D-181BD5DBA9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97" b="6697"/>
          <a:stretch>
            <a:fillRect/>
          </a:stretch>
        </p:blipFill>
        <p:spPr>
          <a:xfrm>
            <a:off x="736600" y="731520"/>
            <a:ext cx="10718800" cy="5221808"/>
          </a:xfrm>
          <a:custGeom>
            <a:avLst/>
            <a:gdLst>
              <a:gd name="connsiteX0" fmla="*/ 0 w 10718800"/>
              <a:gd name="connsiteY0" fmla="*/ 0 h 5221808"/>
              <a:gd name="connsiteX1" fmla="*/ 10718800 w 10718800"/>
              <a:gd name="connsiteY1" fmla="*/ 0 h 5221808"/>
              <a:gd name="connsiteX2" fmla="*/ 10718800 w 10718800"/>
              <a:gd name="connsiteY2" fmla="*/ 5221808 h 5221808"/>
              <a:gd name="connsiteX3" fmla="*/ 0 w 10718800"/>
              <a:gd name="connsiteY3" fmla="*/ 5221808 h 52218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718800" h="5221808">
                <a:moveTo>
                  <a:pt x="0" y="0"/>
                </a:moveTo>
                <a:lnTo>
                  <a:pt x="10718800" y="0"/>
                </a:lnTo>
                <a:lnTo>
                  <a:pt x="10718800" y="5221808"/>
                </a:lnTo>
                <a:lnTo>
                  <a:pt x="0" y="5221808"/>
                </a:lnTo>
                <a:close/>
              </a:path>
            </a:pathLst>
          </a:cu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B2EF4C14-3693-4384-BFC1-BE3E1CD0C056}"/>
              </a:ext>
            </a:extLst>
          </p:cNvPr>
          <p:cNvSpPr/>
          <p:nvPr/>
        </p:nvSpPr>
        <p:spPr>
          <a:xfrm>
            <a:off x="736600" y="731520"/>
            <a:ext cx="10718800" cy="5221808"/>
          </a:xfrm>
          <a:prstGeom prst="rect">
            <a:avLst/>
          </a:prstGeom>
          <a:solidFill>
            <a:schemeClr val="accent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/>
          </a:p>
        </p:txBody>
      </p:sp>
      <p:sp>
        <p:nvSpPr>
          <p:cNvPr id="6" name="文本占位符 2">
            <a:extLst>
              <a:ext uri="{FF2B5EF4-FFF2-40B4-BE49-F238E27FC236}">
                <a16:creationId xmlns:a16="http://schemas.microsoft.com/office/drawing/2014/main" id="{D743B11D-C221-4C9E-BAC0-9FB6E2865E07}"/>
              </a:ext>
            </a:extLst>
          </p:cNvPr>
          <p:cNvSpPr txBox="1">
            <a:spLocks/>
          </p:cNvSpPr>
          <p:nvPr/>
        </p:nvSpPr>
        <p:spPr>
          <a:xfrm>
            <a:off x="723900" y="6155617"/>
            <a:ext cx="1179810" cy="153888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zh-CN" altLang="en-US" sz="10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>
                <a:latin typeface="+mn-ea"/>
                <a:ea typeface="+mn-ea"/>
              </a:rPr>
              <a:t>20XX·March 20th</a:t>
            </a:r>
            <a:endParaRPr lang="en-US" dirty="0">
              <a:latin typeface="+mn-ea"/>
              <a:ea typeface="+mn-ea"/>
            </a:endParaRPr>
          </a:p>
        </p:txBody>
      </p:sp>
      <p:sp>
        <p:nvSpPr>
          <p:cNvPr id="8" name="任意多边形: 形状 7">
            <a:extLst>
              <a:ext uri="{FF2B5EF4-FFF2-40B4-BE49-F238E27FC236}">
                <a16:creationId xmlns:a16="http://schemas.microsoft.com/office/drawing/2014/main" id="{16F3750C-E43F-4D39-87EE-0C95CEE33823}"/>
              </a:ext>
            </a:extLst>
          </p:cNvPr>
          <p:cNvSpPr/>
          <p:nvPr/>
        </p:nvSpPr>
        <p:spPr>
          <a:xfrm>
            <a:off x="10994498" y="277283"/>
            <a:ext cx="127000" cy="211666"/>
          </a:xfrm>
          <a:custGeom>
            <a:avLst/>
            <a:gdLst>
              <a:gd name="connsiteX0" fmla="*/ 64803 w 114300"/>
              <a:gd name="connsiteY0" fmla="*/ 115 h 190500"/>
              <a:gd name="connsiteX1" fmla="*/ 105475 w 114300"/>
              <a:gd name="connsiteY1" fmla="*/ 6782 h 190500"/>
              <a:gd name="connsiteX2" fmla="*/ 105475 w 114300"/>
              <a:gd name="connsiteY2" fmla="*/ 32719 h 190500"/>
              <a:gd name="connsiteX3" fmla="*/ 62992 w 114300"/>
              <a:gd name="connsiteY3" fmla="*/ 21175 h 190500"/>
              <a:gd name="connsiteX4" fmla="*/ 35180 w 114300"/>
              <a:gd name="connsiteY4" fmla="*/ 28252 h 190500"/>
              <a:gd name="connsiteX5" fmla="*/ 24417 w 114300"/>
              <a:gd name="connsiteY5" fmla="*/ 47950 h 190500"/>
              <a:gd name="connsiteX6" fmla="*/ 31845 w 114300"/>
              <a:gd name="connsiteY6" fmla="*/ 66152 h 190500"/>
              <a:gd name="connsiteX7" fmla="*/ 64135 w 114300"/>
              <a:gd name="connsiteY7" fmla="*/ 85307 h 190500"/>
              <a:gd name="connsiteX8" fmla="*/ 102426 w 114300"/>
              <a:gd name="connsiteY8" fmla="*/ 111253 h 190500"/>
              <a:gd name="connsiteX9" fmla="*/ 113380 w 114300"/>
              <a:gd name="connsiteY9" fmla="*/ 140402 h 190500"/>
              <a:gd name="connsiteX10" fmla="*/ 95568 w 114300"/>
              <a:gd name="connsiteY10" fmla="*/ 177646 h 190500"/>
              <a:gd name="connsiteX11" fmla="*/ 46228 w 114300"/>
              <a:gd name="connsiteY11" fmla="*/ 190615 h 190500"/>
              <a:gd name="connsiteX12" fmla="*/ 20511 w 114300"/>
              <a:gd name="connsiteY12" fmla="*/ 187580 h 190500"/>
              <a:gd name="connsiteX13" fmla="*/ -920 w 114300"/>
              <a:gd name="connsiteY13" fmla="*/ 180025 h 190500"/>
              <a:gd name="connsiteX14" fmla="*/ -920 w 114300"/>
              <a:gd name="connsiteY14" fmla="*/ 152896 h 190500"/>
              <a:gd name="connsiteX15" fmla="*/ 21940 w 114300"/>
              <a:gd name="connsiteY15" fmla="*/ 165033 h 190500"/>
              <a:gd name="connsiteX16" fmla="*/ 48991 w 114300"/>
              <a:gd name="connsiteY16" fmla="*/ 169792 h 190500"/>
              <a:gd name="connsiteX17" fmla="*/ 88139 w 114300"/>
              <a:gd name="connsiteY17" fmla="*/ 142187 h 190500"/>
              <a:gd name="connsiteX18" fmla="*/ 83948 w 114300"/>
              <a:gd name="connsiteY18" fmla="*/ 128264 h 190500"/>
              <a:gd name="connsiteX19" fmla="*/ 72422 w 114300"/>
              <a:gd name="connsiteY19" fmla="*/ 117320 h 190500"/>
              <a:gd name="connsiteX20" fmla="*/ 44990 w 114300"/>
              <a:gd name="connsiteY20" fmla="*/ 102680 h 190500"/>
              <a:gd name="connsiteX21" fmla="*/ 8128 w 114300"/>
              <a:gd name="connsiteY21" fmla="*/ 77039 h 190500"/>
              <a:gd name="connsiteX22" fmla="*/ -825 w 114300"/>
              <a:gd name="connsiteY22" fmla="*/ 49969 h 190500"/>
              <a:gd name="connsiteX23" fmla="*/ 17844 w 114300"/>
              <a:gd name="connsiteY23" fmla="*/ 13564 h 190500"/>
              <a:gd name="connsiteX24" fmla="*/ 64803 w 114300"/>
              <a:gd name="connsiteY24" fmla="*/ 115 h 190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114300" h="190500">
                <a:moveTo>
                  <a:pt x="64803" y="115"/>
                </a:moveTo>
                <a:cubicBezTo>
                  <a:pt x="83281" y="115"/>
                  <a:pt x="96807" y="2334"/>
                  <a:pt x="105475" y="6782"/>
                </a:cubicBezTo>
                <a:lnTo>
                  <a:pt x="105475" y="32719"/>
                </a:lnTo>
                <a:cubicBezTo>
                  <a:pt x="94235" y="25023"/>
                  <a:pt x="80043" y="21175"/>
                  <a:pt x="62992" y="21175"/>
                </a:cubicBezTo>
                <a:cubicBezTo>
                  <a:pt x="51563" y="21175"/>
                  <a:pt x="42324" y="23537"/>
                  <a:pt x="35180" y="28252"/>
                </a:cubicBezTo>
                <a:cubicBezTo>
                  <a:pt x="28036" y="32976"/>
                  <a:pt x="24417" y="39539"/>
                  <a:pt x="24417" y="47950"/>
                </a:cubicBezTo>
                <a:cubicBezTo>
                  <a:pt x="24417" y="55408"/>
                  <a:pt x="26893" y="61475"/>
                  <a:pt x="31845" y="66152"/>
                </a:cubicBezTo>
                <a:cubicBezTo>
                  <a:pt x="36799" y="70838"/>
                  <a:pt x="47562" y="77220"/>
                  <a:pt x="64135" y="85307"/>
                </a:cubicBezTo>
                <a:cubicBezTo>
                  <a:pt x="82424" y="93955"/>
                  <a:pt x="95187" y="102604"/>
                  <a:pt x="102426" y="111253"/>
                </a:cubicBezTo>
                <a:cubicBezTo>
                  <a:pt x="109760" y="119892"/>
                  <a:pt x="113380" y="129617"/>
                  <a:pt x="113380" y="140402"/>
                </a:cubicBezTo>
                <a:cubicBezTo>
                  <a:pt x="113380" y="156584"/>
                  <a:pt x="107475" y="168999"/>
                  <a:pt x="95568" y="177646"/>
                </a:cubicBezTo>
                <a:cubicBezTo>
                  <a:pt x="83757" y="186292"/>
                  <a:pt x="67279" y="190615"/>
                  <a:pt x="46228" y="190615"/>
                </a:cubicBezTo>
                <a:cubicBezTo>
                  <a:pt x="38895" y="190615"/>
                  <a:pt x="30322" y="189603"/>
                  <a:pt x="20511" y="187580"/>
                </a:cubicBezTo>
                <a:cubicBezTo>
                  <a:pt x="10700" y="185558"/>
                  <a:pt x="3556" y="183040"/>
                  <a:pt x="-920" y="180025"/>
                </a:cubicBezTo>
                <a:lnTo>
                  <a:pt x="-920" y="152896"/>
                </a:lnTo>
                <a:cubicBezTo>
                  <a:pt x="4795" y="157814"/>
                  <a:pt x="12415" y="161859"/>
                  <a:pt x="21940" y="165033"/>
                </a:cubicBezTo>
                <a:cubicBezTo>
                  <a:pt x="31465" y="168206"/>
                  <a:pt x="40418" y="169792"/>
                  <a:pt x="48991" y="169792"/>
                </a:cubicBezTo>
                <a:cubicBezTo>
                  <a:pt x="75089" y="169792"/>
                  <a:pt x="88139" y="160590"/>
                  <a:pt x="88139" y="142187"/>
                </a:cubicBezTo>
                <a:cubicBezTo>
                  <a:pt x="88139" y="137030"/>
                  <a:pt x="86805" y="132389"/>
                  <a:pt x="83948" y="128264"/>
                </a:cubicBezTo>
                <a:cubicBezTo>
                  <a:pt x="81185" y="124140"/>
                  <a:pt x="77280" y="120492"/>
                  <a:pt x="72422" y="117320"/>
                </a:cubicBezTo>
                <a:cubicBezTo>
                  <a:pt x="67564" y="114148"/>
                  <a:pt x="58421" y="109262"/>
                  <a:pt x="44990" y="102680"/>
                </a:cubicBezTo>
                <a:cubicBezTo>
                  <a:pt x="26321" y="93479"/>
                  <a:pt x="14034" y="84935"/>
                  <a:pt x="8128" y="77039"/>
                </a:cubicBezTo>
                <a:cubicBezTo>
                  <a:pt x="2127" y="69152"/>
                  <a:pt x="-825" y="60123"/>
                  <a:pt x="-825" y="49969"/>
                </a:cubicBezTo>
                <a:cubicBezTo>
                  <a:pt x="-825" y="34662"/>
                  <a:pt x="5367" y="22527"/>
                  <a:pt x="17844" y="13564"/>
                </a:cubicBezTo>
                <a:cubicBezTo>
                  <a:pt x="30227" y="4601"/>
                  <a:pt x="45848" y="115"/>
                  <a:pt x="64803" y="115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9" name="任意多边形: 形状 8">
            <a:extLst>
              <a:ext uri="{FF2B5EF4-FFF2-40B4-BE49-F238E27FC236}">
                <a16:creationId xmlns:a16="http://schemas.microsoft.com/office/drawing/2014/main" id="{7D6EE375-8756-4580-92B9-E85AC6359689}"/>
              </a:ext>
            </a:extLst>
          </p:cNvPr>
          <p:cNvSpPr/>
          <p:nvPr/>
        </p:nvSpPr>
        <p:spPr>
          <a:xfrm>
            <a:off x="10518249" y="277283"/>
            <a:ext cx="127000" cy="201082"/>
          </a:xfrm>
          <a:custGeom>
            <a:avLst/>
            <a:gdLst>
              <a:gd name="connsiteX0" fmla="*/ -920 w 114300"/>
              <a:gd name="connsiteY0" fmla="*/ 115 h 180975"/>
              <a:gd name="connsiteX1" fmla="*/ 51039 w 114300"/>
              <a:gd name="connsiteY1" fmla="*/ 115 h 180975"/>
              <a:gd name="connsiteX2" fmla="*/ 97026 w 114300"/>
              <a:gd name="connsiteY2" fmla="*/ 14250 h 180975"/>
              <a:gd name="connsiteX3" fmla="*/ 113380 w 114300"/>
              <a:gd name="connsiteY3" fmla="*/ 54674 h 180975"/>
              <a:gd name="connsiteX4" fmla="*/ 94254 w 114300"/>
              <a:gd name="connsiteY4" fmla="*/ 97842 h 180975"/>
              <a:gd name="connsiteX5" fmla="*/ 46429 w 114300"/>
              <a:gd name="connsiteY5" fmla="*/ 113443 h 180975"/>
              <a:gd name="connsiteX6" fmla="*/ 22693 w 114300"/>
              <a:gd name="connsiteY6" fmla="*/ 113443 h 180975"/>
              <a:gd name="connsiteX7" fmla="*/ 22693 w 114300"/>
              <a:gd name="connsiteY7" fmla="*/ 181090 h 180975"/>
              <a:gd name="connsiteX8" fmla="*/ -920 w 114300"/>
              <a:gd name="connsiteY8" fmla="*/ 181090 h 180975"/>
              <a:gd name="connsiteX9" fmla="*/ -920 w 114300"/>
              <a:gd name="connsiteY9" fmla="*/ 115 h 180975"/>
              <a:gd name="connsiteX10" fmla="*/ 22693 w 114300"/>
              <a:gd name="connsiteY10" fmla="*/ 20679 h 180975"/>
              <a:gd name="connsiteX11" fmla="*/ 22693 w 114300"/>
              <a:gd name="connsiteY11" fmla="*/ 92879 h 180975"/>
              <a:gd name="connsiteX12" fmla="*/ 44543 w 114300"/>
              <a:gd name="connsiteY12" fmla="*/ 92879 h 180975"/>
              <a:gd name="connsiteX13" fmla="*/ 77366 w 114300"/>
              <a:gd name="connsiteY13" fmla="*/ 83240 h 180975"/>
              <a:gd name="connsiteX14" fmla="*/ 88586 w 114300"/>
              <a:gd name="connsiteY14" fmla="*/ 55608 h 180975"/>
              <a:gd name="connsiteX15" fmla="*/ 46781 w 114300"/>
              <a:gd name="connsiteY15" fmla="*/ 20679 h 180975"/>
              <a:gd name="connsiteX16" fmla="*/ 22693 w 114300"/>
              <a:gd name="connsiteY16" fmla="*/ 20679 h 180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14300" h="180975">
                <a:moveTo>
                  <a:pt x="-920" y="115"/>
                </a:moveTo>
                <a:lnTo>
                  <a:pt x="51039" y="115"/>
                </a:lnTo>
                <a:cubicBezTo>
                  <a:pt x="70794" y="115"/>
                  <a:pt x="86119" y="4830"/>
                  <a:pt x="97026" y="14250"/>
                </a:cubicBezTo>
                <a:cubicBezTo>
                  <a:pt x="107931" y="23680"/>
                  <a:pt x="113380" y="37148"/>
                  <a:pt x="113380" y="54674"/>
                </a:cubicBezTo>
                <a:cubicBezTo>
                  <a:pt x="113380" y="72438"/>
                  <a:pt x="107008" y="86821"/>
                  <a:pt x="94254" y="97842"/>
                </a:cubicBezTo>
                <a:cubicBezTo>
                  <a:pt x="81500" y="108871"/>
                  <a:pt x="65555" y="114063"/>
                  <a:pt x="46429" y="113443"/>
                </a:cubicBezTo>
                <a:lnTo>
                  <a:pt x="22693" y="113443"/>
                </a:lnTo>
                <a:lnTo>
                  <a:pt x="22693" y="181090"/>
                </a:lnTo>
                <a:lnTo>
                  <a:pt x="-920" y="181090"/>
                </a:lnTo>
                <a:lnTo>
                  <a:pt x="-920" y="115"/>
                </a:lnTo>
                <a:close/>
                <a:moveTo>
                  <a:pt x="22693" y="20679"/>
                </a:moveTo>
                <a:lnTo>
                  <a:pt x="22693" y="92879"/>
                </a:lnTo>
                <a:lnTo>
                  <a:pt x="44543" y="92879"/>
                </a:lnTo>
                <a:cubicBezTo>
                  <a:pt x="58944" y="92879"/>
                  <a:pt x="69889" y="89669"/>
                  <a:pt x="77366" y="83240"/>
                </a:cubicBezTo>
                <a:cubicBezTo>
                  <a:pt x="84843" y="76820"/>
                  <a:pt x="88586" y="67609"/>
                  <a:pt x="88586" y="55608"/>
                </a:cubicBezTo>
                <a:cubicBezTo>
                  <a:pt x="88586" y="32319"/>
                  <a:pt x="74652" y="20679"/>
                  <a:pt x="46781" y="20679"/>
                </a:cubicBezTo>
                <a:lnTo>
                  <a:pt x="22693" y="20679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10" name="任意多边形: 形状 9">
            <a:extLst>
              <a:ext uri="{FF2B5EF4-FFF2-40B4-BE49-F238E27FC236}">
                <a16:creationId xmlns:a16="http://schemas.microsoft.com/office/drawing/2014/main" id="{69C32AC1-EFFE-4E88-88E3-07784D0C761B}"/>
              </a:ext>
            </a:extLst>
          </p:cNvPr>
          <p:cNvSpPr/>
          <p:nvPr/>
        </p:nvSpPr>
        <p:spPr>
          <a:xfrm>
            <a:off x="10676998" y="277283"/>
            <a:ext cx="105833" cy="201082"/>
          </a:xfrm>
          <a:custGeom>
            <a:avLst/>
            <a:gdLst>
              <a:gd name="connsiteX0" fmla="*/ -920 w 95250"/>
              <a:gd name="connsiteY0" fmla="*/ 115 h 180975"/>
              <a:gd name="connsiteX1" fmla="*/ 22416 w 95250"/>
              <a:gd name="connsiteY1" fmla="*/ 115 h 180975"/>
              <a:gd name="connsiteX2" fmla="*/ 22416 w 95250"/>
              <a:gd name="connsiteY2" fmla="*/ 160410 h 180975"/>
              <a:gd name="connsiteX3" fmla="*/ 94330 w 95250"/>
              <a:gd name="connsiteY3" fmla="*/ 160410 h 180975"/>
              <a:gd name="connsiteX4" fmla="*/ 94330 w 95250"/>
              <a:gd name="connsiteY4" fmla="*/ 181090 h 180975"/>
              <a:gd name="connsiteX5" fmla="*/ -920 w 95250"/>
              <a:gd name="connsiteY5" fmla="*/ 181090 h 180975"/>
              <a:gd name="connsiteX6" fmla="*/ -920 w 95250"/>
              <a:gd name="connsiteY6" fmla="*/ 115 h 180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5250" h="180975">
                <a:moveTo>
                  <a:pt x="-920" y="115"/>
                </a:moveTo>
                <a:lnTo>
                  <a:pt x="22416" y="115"/>
                </a:lnTo>
                <a:lnTo>
                  <a:pt x="22416" y="160410"/>
                </a:lnTo>
                <a:lnTo>
                  <a:pt x="94330" y="160410"/>
                </a:lnTo>
                <a:lnTo>
                  <a:pt x="94330" y="181090"/>
                </a:lnTo>
                <a:lnTo>
                  <a:pt x="-920" y="181090"/>
                </a:lnTo>
                <a:lnTo>
                  <a:pt x="-920" y="115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11" name="任意多边形: 形状 10">
            <a:extLst>
              <a:ext uri="{FF2B5EF4-FFF2-40B4-BE49-F238E27FC236}">
                <a16:creationId xmlns:a16="http://schemas.microsoft.com/office/drawing/2014/main" id="{7612BC1F-6C7B-4D64-B8E7-814AA313F8E0}"/>
              </a:ext>
            </a:extLst>
          </p:cNvPr>
          <p:cNvSpPr/>
          <p:nvPr/>
        </p:nvSpPr>
        <p:spPr>
          <a:xfrm>
            <a:off x="10803998" y="277283"/>
            <a:ext cx="158750" cy="211666"/>
          </a:xfrm>
          <a:custGeom>
            <a:avLst/>
            <a:gdLst>
              <a:gd name="connsiteX0" fmla="*/ -920 w 142875"/>
              <a:gd name="connsiteY0" fmla="*/ 115 h 190500"/>
              <a:gd name="connsiteX1" fmla="*/ 23559 w 142875"/>
              <a:gd name="connsiteY1" fmla="*/ 115 h 190500"/>
              <a:gd name="connsiteX2" fmla="*/ 23559 w 142875"/>
              <a:gd name="connsiteY2" fmla="*/ 112843 h 190500"/>
              <a:gd name="connsiteX3" fmla="*/ 71280 w 142875"/>
              <a:gd name="connsiteY3" fmla="*/ 169086 h 190500"/>
              <a:gd name="connsiteX4" fmla="*/ 117476 w 142875"/>
              <a:gd name="connsiteY4" fmla="*/ 114653 h 190500"/>
              <a:gd name="connsiteX5" fmla="*/ 117476 w 142875"/>
              <a:gd name="connsiteY5" fmla="*/ 115 h 190500"/>
              <a:gd name="connsiteX6" fmla="*/ 141955 w 142875"/>
              <a:gd name="connsiteY6" fmla="*/ 115 h 190500"/>
              <a:gd name="connsiteX7" fmla="*/ 141955 w 142875"/>
              <a:gd name="connsiteY7" fmla="*/ 111148 h 190500"/>
              <a:gd name="connsiteX8" fmla="*/ 68994 w 142875"/>
              <a:gd name="connsiteY8" fmla="*/ 190615 h 190500"/>
              <a:gd name="connsiteX9" fmla="*/ -920 w 142875"/>
              <a:gd name="connsiteY9" fmla="*/ 113929 h 190500"/>
              <a:gd name="connsiteX10" fmla="*/ -920 w 142875"/>
              <a:gd name="connsiteY10" fmla="*/ 115 h 190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42875" h="190500">
                <a:moveTo>
                  <a:pt x="-920" y="115"/>
                </a:moveTo>
                <a:lnTo>
                  <a:pt x="23559" y="115"/>
                </a:lnTo>
                <a:lnTo>
                  <a:pt x="23559" y="112843"/>
                </a:lnTo>
                <a:cubicBezTo>
                  <a:pt x="23559" y="150338"/>
                  <a:pt x="39466" y="169086"/>
                  <a:pt x="71280" y="169086"/>
                </a:cubicBezTo>
                <a:cubicBezTo>
                  <a:pt x="102046" y="169086"/>
                  <a:pt x="117476" y="150942"/>
                  <a:pt x="117476" y="114653"/>
                </a:cubicBezTo>
                <a:lnTo>
                  <a:pt x="117476" y="115"/>
                </a:lnTo>
                <a:lnTo>
                  <a:pt x="141955" y="115"/>
                </a:lnTo>
                <a:lnTo>
                  <a:pt x="141955" y="111148"/>
                </a:lnTo>
                <a:cubicBezTo>
                  <a:pt x="141955" y="164126"/>
                  <a:pt x="117666" y="190615"/>
                  <a:pt x="68994" y="190615"/>
                </a:cubicBezTo>
                <a:cubicBezTo>
                  <a:pt x="22416" y="190615"/>
                  <a:pt x="-920" y="165054"/>
                  <a:pt x="-920" y="113929"/>
                </a:cubicBezTo>
                <a:lnTo>
                  <a:pt x="-920" y="115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12" name="任意多边形: 形状 11">
            <a:extLst>
              <a:ext uri="{FF2B5EF4-FFF2-40B4-BE49-F238E27FC236}">
                <a16:creationId xmlns:a16="http://schemas.microsoft.com/office/drawing/2014/main" id="{4EC831BC-C8FE-44E3-B696-C01CD8D06AD6}"/>
              </a:ext>
            </a:extLst>
          </p:cNvPr>
          <p:cNvSpPr/>
          <p:nvPr/>
        </p:nvSpPr>
        <p:spPr>
          <a:xfrm>
            <a:off x="9798584" y="266700"/>
            <a:ext cx="1661579" cy="222249"/>
          </a:xfrm>
          <a:custGeom>
            <a:avLst/>
            <a:gdLst>
              <a:gd name="connsiteX0" fmla="*/ 1231520 w 1495425"/>
              <a:gd name="connsiteY0" fmla="*/ 178615 h 200025"/>
              <a:gd name="connsiteX1" fmla="*/ 1238950 w 1495425"/>
              <a:gd name="connsiteY1" fmla="*/ 181469 h 200025"/>
              <a:gd name="connsiteX2" fmla="*/ 1241902 w 1495425"/>
              <a:gd name="connsiteY2" fmla="*/ 188842 h 200025"/>
              <a:gd name="connsiteX3" fmla="*/ 1238950 w 1495425"/>
              <a:gd name="connsiteY3" fmla="*/ 196216 h 200025"/>
              <a:gd name="connsiteX4" fmla="*/ 1231520 w 1495425"/>
              <a:gd name="connsiteY4" fmla="*/ 199188 h 200025"/>
              <a:gd name="connsiteX5" fmla="*/ 1224376 w 1495425"/>
              <a:gd name="connsiteY5" fmla="*/ 196216 h 200025"/>
              <a:gd name="connsiteX6" fmla="*/ 1221518 w 1495425"/>
              <a:gd name="connsiteY6" fmla="*/ 188842 h 200025"/>
              <a:gd name="connsiteX7" fmla="*/ 1224376 w 1495425"/>
              <a:gd name="connsiteY7" fmla="*/ 181469 h 200025"/>
              <a:gd name="connsiteX8" fmla="*/ 1231520 w 1495425"/>
              <a:gd name="connsiteY8" fmla="*/ 178615 h 200025"/>
              <a:gd name="connsiteX9" fmla="*/ 560884 w 1495425"/>
              <a:gd name="connsiteY9" fmla="*/ 73010 h 200025"/>
              <a:gd name="connsiteX10" fmla="*/ 530756 w 1495425"/>
              <a:gd name="connsiteY10" fmla="*/ 85383 h 200025"/>
              <a:gd name="connsiteX11" fmla="*/ 516050 w 1495425"/>
              <a:gd name="connsiteY11" fmla="*/ 120940 h 200025"/>
              <a:gd name="connsiteX12" fmla="*/ 599060 w 1495425"/>
              <a:gd name="connsiteY12" fmla="*/ 120940 h 200025"/>
              <a:gd name="connsiteX13" fmla="*/ 588316 w 1495425"/>
              <a:gd name="connsiteY13" fmla="*/ 85564 h 200025"/>
              <a:gd name="connsiteX14" fmla="*/ 560884 w 1495425"/>
              <a:gd name="connsiteY14" fmla="*/ 73010 h 200025"/>
              <a:gd name="connsiteX15" fmla="*/ 345142 w 1495425"/>
              <a:gd name="connsiteY15" fmla="*/ 65399 h 200025"/>
              <a:gd name="connsiteX16" fmla="*/ 356696 w 1495425"/>
              <a:gd name="connsiteY16" fmla="*/ 65399 h 200025"/>
              <a:gd name="connsiteX17" fmla="*/ 356696 w 1495425"/>
              <a:gd name="connsiteY17" fmla="*/ 196929 h 200025"/>
              <a:gd name="connsiteX18" fmla="*/ 345142 w 1495425"/>
              <a:gd name="connsiteY18" fmla="*/ 196929 h 200025"/>
              <a:gd name="connsiteX19" fmla="*/ 1451452 w 1495425"/>
              <a:gd name="connsiteY19" fmla="*/ 62189 h 200025"/>
              <a:gd name="connsiteX20" fmla="*/ 1483456 w 1495425"/>
              <a:gd name="connsiteY20" fmla="*/ 76401 h 200025"/>
              <a:gd name="connsiteX21" fmla="*/ 1494505 w 1495425"/>
              <a:gd name="connsiteY21" fmla="*/ 116892 h 200025"/>
              <a:gd name="connsiteX22" fmla="*/ 1494505 w 1495425"/>
              <a:gd name="connsiteY22" fmla="*/ 196929 h 200025"/>
              <a:gd name="connsiteX23" fmla="*/ 1482980 w 1495425"/>
              <a:gd name="connsiteY23" fmla="*/ 196929 h 200025"/>
              <a:gd name="connsiteX24" fmla="*/ 1482980 w 1495425"/>
              <a:gd name="connsiteY24" fmla="*/ 120340 h 200025"/>
              <a:gd name="connsiteX25" fmla="*/ 1449452 w 1495425"/>
              <a:gd name="connsiteY25" fmla="*/ 73010 h 200025"/>
              <a:gd name="connsiteX26" fmla="*/ 1418686 w 1495425"/>
              <a:gd name="connsiteY26" fmla="*/ 86926 h 200025"/>
              <a:gd name="connsiteX27" fmla="*/ 1406685 w 1495425"/>
              <a:gd name="connsiteY27" fmla="*/ 121416 h 200025"/>
              <a:gd name="connsiteX28" fmla="*/ 1406685 w 1495425"/>
              <a:gd name="connsiteY28" fmla="*/ 196929 h 200025"/>
              <a:gd name="connsiteX29" fmla="*/ 1395159 w 1495425"/>
              <a:gd name="connsiteY29" fmla="*/ 196929 h 200025"/>
              <a:gd name="connsiteX30" fmla="*/ 1395159 w 1495425"/>
              <a:gd name="connsiteY30" fmla="*/ 65399 h 200025"/>
              <a:gd name="connsiteX31" fmla="*/ 1406685 w 1495425"/>
              <a:gd name="connsiteY31" fmla="*/ 65399 h 200025"/>
              <a:gd name="connsiteX32" fmla="*/ 1406685 w 1495425"/>
              <a:gd name="connsiteY32" fmla="*/ 89307 h 200025"/>
              <a:gd name="connsiteX33" fmla="*/ 1407256 w 1495425"/>
              <a:gd name="connsiteY33" fmla="*/ 89307 h 200025"/>
              <a:gd name="connsiteX34" fmla="*/ 1451452 w 1495425"/>
              <a:gd name="connsiteY34" fmla="*/ 62189 h 200025"/>
              <a:gd name="connsiteX35" fmla="*/ 1336295 w 1495425"/>
              <a:gd name="connsiteY35" fmla="*/ 62189 h 200025"/>
              <a:gd name="connsiteX36" fmla="*/ 1364870 w 1495425"/>
              <a:gd name="connsiteY36" fmla="*/ 68371 h 200025"/>
              <a:gd name="connsiteX37" fmla="*/ 1364870 w 1495425"/>
              <a:gd name="connsiteY37" fmla="*/ 81697 h 200025"/>
              <a:gd name="connsiteX38" fmla="*/ 1334485 w 1495425"/>
              <a:gd name="connsiteY38" fmla="*/ 73010 h 200025"/>
              <a:gd name="connsiteX39" fmla="*/ 1297718 w 1495425"/>
              <a:gd name="connsiteY39" fmla="*/ 89660 h 200025"/>
              <a:gd name="connsiteX40" fmla="*/ 1283621 w 1495425"/>
              <a:gd name="connsiteY40" fmla="*/ 132713 h 200025"/>
              <a:gd name="connsiteX41" fmla="*/ 1296480 w 1495425"/>
              <a:gd name="connsiteY41" fmla="*/ 173799 h 200025"/>
              <a:gd name="connsiteX42" fmla="*/ 1330676 w 1495425"/>
              <a:gd name="connsiteY42" fmla="*/ 189318 h 200025"/>
              <a:gd name="connsiteX43" fmla="*/ 1364393 w 1495425"/>
              <a:gd name="connsiteY43" fmla="*/ 178853 h 200025"/>
              <a:gd name="connsiteX44" fmla="*/ 1364393 w 1495425"/>
              <a:gd name="connsiteY44" fmla="*/ 191102 h 200025"/>
              <a:gd name="connsiteX45" fmla="*/ 1330103 w 1495425"/>
              <a:gd name="connsiteY45" fmla="*/ 200140 h 200025"/>
              <a:gd name="connsiteX46" fmla="*/ 1287622 w 1495425"/>
              <a:gd name="connsiteY46" fmla="*/ 181707 h 200025"/>
              <a:gd name="connsiteX47" fmla="*/ 1271429 w 1495425"/>
              <a:gd name="connsiteY47" fmla="*/ 133427 h 200025"/>
              <a:gd name="connsiteX48" fmla="*/ 1289622 w 1495425"/>
              <a:gd name="connsiteY48" fmla="*/ 82173 h 200025"/>
              <a:gd name="connsiteX49" fmla="*/ 1336295 w 1495425"/>
              <a:gd name="connsiteY49" fmla="*/ 62189 h 200025"/>
              <a:gd name="connsiteX50" fmla="*/ 561350 w 1495425"/>
              <a:gd name="connsiteY50" fmla="*/ 62189 h 200025"/>
              <a:gd name="connsiteX51" fmla="*/ 598298 w 1495425"/>
              <a:gd name="connsiteY51" fmla="*/ 79439 h 200025"/>
              <a:gd name="connsiteX52" fmla="*/ 611204 w 1495425"/>
              <a:gd name="connsiteY52" fmla="*/ 126407 h 200025"/>
              <a:gd name="connsiteX53" fmla="*/ 611204 w 1495425"/>
              <a:gd name="connsiteY53" fmla="*/ 131646 h 200025"/>
              <a:gd name="connsiteX54" fmla="*/ 515583 w 1495425"/>
              <a:gd name="connsiteY54" fmla="*/ 131646 h 200025"/>
              <a:gd name="connsiteX55" fmla="*/ 527841 w 1495425"/>
              <a:gd name="connsiteY55" fmla="*/ 174037 h 200025"/>
              <a:gd name="connsiteX56" fmla="*/ 561579 w 1495425"/>
              <a:gd name="connsiteY56" fmla="*/ 189318 h 200025"/>
              <a:gd name="connsiteX57" fmla="*/ 603965 w 1495425"/>
              <a:gd name="connsiteY57" fmla="*/ 173026 h 200025"/>
              <a:gd name="connsiteX58" fmla="*/ 603965 w 1495425"/>
              <a:gd name="connsiteY58" fmla="*/ 185632 h 200025"/>
              <a:gd name="connsiteX59" fmla="*/ 559245 w 1495425"/>
              <a:gd name="connsiteY59" fmla="*/ 200140 h 200025"/>
              <a:gd name="connsiteX60" fmla="*/ 518849 w 1495425"/>
              <a:gd name="connsiteY60" fmla="*/ 181885 h 200025"/>
              <a:gd name="connsiteX61" fmla="*/ 503438 w 1495425"/>
              <a:gd name="connsiteY61" fmla="*/ 130455 h 200025"/>
              <a:gd name="connsiteX62" fmla="*/ 519555 w 1495425"/>
              <a:gd name="connsiteY62" fmla="*/ 81935 h 200025"/>
              <a:gd name="connsiteX63" fmla="*/ 561350 w 1495425"/>
              <a:gd name="connsiteY63" fmla="*/ 62189 h 200025"/>
              <a:gd name="connsiteX64" fmla="*/ 453880 w 1495425"/>
              <a:gd name="connsiteY64" fmla="*/ 62189 h 200025"/>
              <a:gd name="connsiteX65" fmla="*/ 482483 w 1495425"/>
              <a:gd name="connsiteY65" fmla="*/ 68371 h 200025"/>
              <a:gd name="connsiteX66" fmla="*/ 482483 w 1495425"/>
              <a:gd name="connsiteY66" fmla="*/ 81697 h 200025"/>
              <a:gd name="connsiteX67" fmla="*/ 452127 w 1495425"/>
              <a:gd name="connsiteY67" fmla="*/ 73010 h 200025"/>
              <a:gd name="connsiteX68" fmla="*/ 415351 w 1495425"/>
              <a:gd name="connsiteY68" fmla="*/ 89660 h 200025"/>
              <a:gd name="connsiteX69" fmla="*/ 401225 w 1495425"/>
              <a:gd name="connsiteY69" fmla="*/ 132713 h 200025"/>
              <a:gd name="connsiteX70" fmla="*/ 414122 w 1495425"/>
              <a:gd name="connsiteY70" fmla="*/ 173799 h 200025"/>
              <a:gd name="connsiteX71" fmla="*/ 448279 w 1495425"/>
              <a:gd name="connsiteY71" fmla="*/ 189318 h 200025"/>
              <a:gd name="connsiteX72" fmla="*/ 482017 w 1495425"/>
              <a:gd name="connsiteY72" fmla="*/ 178853 h 200025"/>
              <a:gd name="connsiteX73" fmla="*/ 482017 w 1495425"/>
              <a:gd name="connsiteY73" fmla="*/ 191102 h 200025"/>
              <a:gd name="connsiteX74" fmla="*/ 447689 w 1495425"/>
              <a:gd name="connsiteY74" fmla="*/ 200140 h 200025"/>
              <a:gd name="connsiteX75" fmla="*/ 405255 w 1495425"/>
              <a:gd name="connsiteY75" fmla="*/ 181707 h 200025"/>
              <a:gd name="connsiteX76" fmla="*/ 389081 w 1495425"/>
              <a:gd name="connsiteY76" fmla="*/ 133427 h 200025"/>
              <a:gd name="connsiteX77" fmla="*/ 407236 w 1495425"/>
              <a:gd name="connsiteY77" fmla="*/ 82173 h 200025"/>
              <a:gd name="connsiteX78" fmla="*/ 453880 w 1495425"/>
              <a:gd name="connsiteY78" fmla="*/ 62189 h 200025"/>
              <a:gd name="connsiteX79" fmla="*/ 84195 w 1495425"/>
              <a:gd name="connsiteY79" fmla="*/ 21280 h 200025"/>
              <a:gd name="connsiteX80" fmla="*/ 32294 w 1495425"/>
              <a:gd name="connsiteY80" fmla="*/ 44530 h 200025"/>
              <a:gd name="connsiteX81" fmla="*/ 11920 w 1495425"/>
              <a:gd name="connsiteY81" fmla="*/ 105357 h 200025"/>
              <a:gd name="connsiteX82" fmla="*/ 31189 w 1495425"/>
              <a:gd name="connsiteY82" fmla="*/ 165950 h 200025"/>
              <a:gd name="connsiteX83" fmla="*/ 82671 w 1495425"/>
              <a:gd name="connsiteY83" fmla="*/ 188486 h 200025"/>
              <a:gd name="connsiteX84" fmla="*/ 135735 w 1495425"/>
              <a:gd name="connsiteY84" fmla="*/ 166188 h 200025"/>
              <a:gd name="connsiteX85" fmla="*/ 155300 w 1495425"/>
              <a:gd name="connsiteY85" fmla="*/ 104052 h 200025"/>
              <a:gd name="connsiteX86" fmla="*/ 136202 w 1495425"/>
              <a:gd name="connsiteY86" fmla="*/ 43168 h 200025"/>
              <a:gd name="connsiteX87" fmla="*/ 84195 w 1495425"/>
              <a:gd name="connsiteY87" fmla="*/ 21280 h 200025"/>
              <a:gd name="connsiteX88" fmla="*/ 350857 w 1495425"/>
              <a:gd name="connsiteY88" fmla="*/ 12717 h 200025"/>
              <a:gd name="connsiteX89" fmla="*/ 357696 w 1495425"/>
              <a:gd name="connsiteY89" fmla="*/ 15279 h 200025"/>
              <a:gd name="connsiteX90" fmla="*/ 360668 w 1495425"/>
              <a:gd name="connsiteY90" fmla="*/ 22232 h 200025"/>
              <a:gd name="connsiteX91" fmla="*/ 357753 w 1495425"/>
              <a:gd name="connsiteY91" fmla="*/ 29309 h 200025"/>
              <a:gd name="connsiteX92" fmla="*/ 350857 w 1495425"/>
              <a:gd name="connsiteY92" fmla="*/ 32224 h 200025"/>
              <a:gd name="connsiteX93" fmla="*/ 344152 w 1495425"/>
              <a:gd name="connsiteY93" fmla="*/ 29433 h 200025"/>
              <a:gd name="connsiteX94" fmla="*/ 341285 w 1495425"/>
              <a:gd name="connsiteY94" fmla="*/ 22232 h 200025"/>
              <a:gd name="connsiteX95" fmla="*/ 344209 w 1495425"/>
              <a:gd name="connsiteY95" fmla="*/ 15393 h 200025"/>
              <a:gd name="connsiteX96" fmla="*/ 350857 w 1495425"/>
              <a:gd name="connsiteY96" fmla="*/ 12717 h 200025"/>
              <a:gd name="connsiteX97" fmla="*/ 86291 w 1495425"/>
              <a:gd name="connsiteY97" fmla="*/ 9630 h 200025"/>
              <a:gd name="connsiteX98" fmla="*/ 145489 w 1495425"/>
              <a:gd name="connsiteY98" fmla="*/ 35138 h 200025"/>
              <a:gd name="connsiteX99" fmla="*/ 168139 w 1495425"/>
              <a:gd name="connsiteY99" fmla="*/ 102032 h 200025"/>
              <a:gd name="connsiteX100" fmla="*/ 144965 w 1495425"/>
              <a:gd name="connsiteY100" fmla="*/ 173918 h 200025"/>
              <a:gd name="connsiteX101" fmla="*/ 82910 w 1495425"/>
              <a:gd name="connsiteY101" fmla="*/ 200140 h 200025"/>
              <a:gd name="connsiteX102" fmla="*/ 21845 w 1495425"/>
              <a:gd name="connsiteY102" fmla="*/ 174215 h 200025"/>
              <a:gd name="connsiteX103" fmla="*/ -920 w 1495425"/>
              <a:gd name="connsiteY103" fmla="*/ 106785 h 200025"/>
              <a:gd name="connsiteX104" fmla="*/ 22436 w 1495425"/>
              <a:gd name="connsiteY104" fmla="*/ 36148 h 200025"/>
              <a:gd name="connsiteX105" fmla="*/ 86291 w 1495425"/>
              <a:gd name="connsiteY105" fmla="*/ 9630 h 200025"/>
              <a:gd name="connsiteX106" fmla="*/ 316520 w 1495425"/>
              <a:gd name="connsiteY106" fmla="*/ 115 h 200025"/>
              <a:gd name="connsiteX107" fmla="*/ 330178 w 1495425"/>
              <a:gd name="connsiteY107" fmla="*/ 2611 h 200025"/>
              <a:gd name="connsiteX108" fmla="*/ 330178 w 1495425"/>
              <a:gd name="connsiteY108" fmla="*/ 14622 h 200025"/>
              <a:gd name="connsiteX109" fmla="*/ 316053 w 1495425"/>
              <a:gd name="connsiteY109" fmla="*/ 10935 h 200025"/>
              <a:gd name="connsiteX110" fmla="*/ 292231 w 1495425"/>
              <a:gd name="connsiteY110" fmla="*/ 43520 h 200025"/>
              <a:gd name="connsiteX111" fmla="*/ 292231 w 1495425"/>
              <a:gd name="connsiteY111" fmla="*/ 65399 h 200025"/>
              <a:gd name="connsiteX112" fmla="*/ 326445 w 1495425"/>
              <a:gd name="connsiteY112" fmla="*/ 65399 h 200025"/>
              <a:gd name="connsiteX113" fmla="*/ 326445 w 1495425"/>
              <a:gd name="connsiteY113" fmla="*/ 76220 h 200025"/>
              <a:gd name="connsiteX114" fmla="*/ 292231 w 1495425"/>
              <a:gd name="connsiteY114" fmla="*/ 76220 h 200025"/>
              <a:gd name="connsiteX115" fmla="*/ 292231 w 1495425"/>
              <a:gd name="connsiteY115" fmla="*/ 196929 h 200025"/>
              <a:gd name="connsiteX116" fmla="*/ 280677 w 1495425"/>
              <a:gd name="connsiteY116" fmla="*/ 196929 h 200025"/>
              <a:gd name="connsiteX117" fmla="*/ 280677 w 1495425"/>
              <a:gd name="connsiteY117" fmla="*/ 76220 h 200025"/>
              <a:gd name="connsiteX118" fmla="*/ 257436 w 1495425"/>
              <a:gd name="connsiteY118" fmla="*/ 76220 h 200025"/>
              <a:gd name="connsiteX119" fmla="*/ 257436 w 1495425"/>
              <a:gd name="connsiteY119" fmla="*/ 65399 h 200025"/>
              <a:gd name="connsiteX120" fmla="*/ 280677 w 1495425"/>
              <a:gd name="connsiteY120" fmla="*/ 65399 h 200025"/>
              <a:gd name="connsiteX121" fmla="*/ 280677 w 1495425"/>
              <a:gd name="connsiteY121" fmla="*/ 42568 h 200025"/>
              <a:gd name="connsiteX122" fmla="*/ 290945 w 1495425"/>
              <a:gd name="connsiteY122" fmla="*/ 10935 h 200025"/>
              <a:gd name="connsiteX123" fmla="*/ 316520 w 1495425"/>
              <a:gd name="connsiteY123" fmla="*/ 115 h 200025"/>
              <a:gd name="connsiteX124" fmla="*/ 245044 w 1495425"/>
              <a:gd name="connsiteY124" fmla="*/ 115 h 200025"/>
              <a:gd name="connsiteX125" fmla="*/ 258703 w 1495425"/>
              <a:gd name="connsiteY125" fmla="*/ 2611 h 200025"/>
              <a:gd name="connsiteX126" fmla="*/ 258703 w 1495425"/>
              <a:gd name="connsiteY126" fmla="*/ 14622 h 200025"/>
              <a:gd name="connsiteX127" fmla="*/ 244577 w 1495425"/>
              <a:gd name="connsiteY127" fmla="*/ 10935 h 200025"/>
              <a:gd name="connsiteX128" fmla="*/ 220755 w 1495425"/>
              <a:gd name="connsiteY128" fmla="*/ 43520 h 200025"/>
              <a:gd name="connsiteX129" fmla="*/ 220755 w 1495425"/>
              <a:gd name="connsiteY129" fmla="*/ 65399 h 200025"/>
              <a:gd name="connsiteX130" fmla="*/ 254969 w 1495425"/>
              <a:gd name="connsiteY130" fmla="*/ 65399 h 200025"/>
              <a:gd name="connsiteX131" fmla="*/ 254969 w 1495425"/>
              <a:gd name="connsiteY131" fmla="*/ 76220 h 200025"/>
              <a:gd name="connsiteX132" fmla="*/ 220755 w 1495425"/>
              <a:gd name="connsiteY132" fmla="*/ 76220 h 200025"/>
              <a:gd name="connsiteX133" fmla="*/ 220755 w 1495425"/>
              <a:gd name="connsiteY133" fmla="*/ 196929 h 200025"/>
              <a:gd name="connsiteX134" fmla="*/ 209201 w 1495425"/>
              <a:gd name="connsiteY134" fmla="*/ 196929 h 200025"/>
              <a:gd name="connsiteX135" fmla="*/ 209201 w 1495425"/>
              <a:gd name="connsiteY135" fmla="*/ 76220 h 200025"/>
              <a:gd name="connsiteX136" fmla="*/ 185970 w 1495425"/>
              <a:gd name="connsiteY136" fmla="*/ 76220 h 200025"/>
              <a:gd name="connsiteX137" fmla="*/ 185970 w 1495425"/>
              <a:gd name="connsiteY137" fmla="*/ 65399 h 200025"/>
              <a:gd name="connsiteX138" fmla="*/ 209201 w 1495425"/>
              <a:gd name="connsiteY138" fmla="*/ 65399 h 200025"/>
              <a:gd name="connsiteX139" fmla="*/ 209201 w 1495425"/>
              <a:gd name="connsiteY139" fmla="*/ 42568 h 200025"/>
              <a:gd name="connsiteX140" fmla="*/ 219469 w 1495425"/>
              <a:gd name="connsiteY140" fmla="*/ 10935 h 200025"/>
              <a:gd name="connsiteX141" fmla="*/ 245044 w 1495425"/>
              <a:gd name="connsiteY141" fmla="*/ 115 h 200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</a:cxnLst>
            <a:rect l="l" t="t" r="r" b="b"/>
            <a:pathLst>
              <a:path w="1495425" h="200025">
                <a:moveTo>
                  <a:pt x="1231520" y="178615"/>
                </a:moveTo>
                <a:cubicBezTo>
                  <a:pt x="1234472" y="178615"/>
                  <a:pt x="1236853" y="179567"/>
                  <a:pt x="1238950" y="181469"/>
                </a:cubicBezTo>
                <a:cubicBezTo>
                  <a:pt x="1240950" y="183372"/>
                  <a:pt x="1241902" y="185830"/>
                  <a:pt x="1241902" y="188842"/>
                </a:cubicBezTo>
                <a:cubicBezTo>
                  <a:pt x="1241902" y="191776"/>
                  <a:pt x="1240950" y="194234"/>
                  <a:pt x="1238950" y="196216"/>
                </a:cubicBezTo>
                <a:cubicBezTo>
                  <a:pt x="1236853" y="198198"/>
                  <a:pt x="1234472" y="199188"/>
                  <a:pt x="1231520" y="199188"/>
                </a:cubicBezTo>
                <a:cubicBezTo>
                  <a:pt x="1228662" y="199188"/>
                  <a:pt x="1226281" y="198198"/>
                  <a:pt x="1224376" y="196216"/>
                </a:cubicBezTo>
                <a:cubicBezTo>
                  <a:pt x="1222471" y="194234"/>
                  <a:pt x="1221518" y="191776"/>
                  <a:pt x="1221518" y="188842"/>
                </a:cubicBezTo>
                <a:cubicBezTo>
                  <a:pt x="1221518" y="185830"/>
                  <a:pt x="1222471" y="183372"/>
                  <a:pt x="1224376" y="181469"/>
                </a:cubicBezTo>
                <a:cubicBezTo>
                  <a:pt x="1226281" y="179567"/>
                  <a:pt x="1228662" y="178615"/>
                  <a:pt x="1231520" y="178615"/>
                </a:cubicBezTo>
                <a:close/>
                <a:moveTo>
                  <a:pt x="560884" y="73010"/>
                </a:moveTo>
                <a:cubicBezTo>
                  <a:pt x="548739" y="73010"/>
                  <a:pt x="538700" y="77134"/>
                  <a:pt x="530756" y="85383"/>
                </a:cubicBezTo>
                <a:cubicBezTo>
                  <a:pt x="522822" y="93622"/>
                  <a:pt x="517916" y="105481"/>
                  <a:pt x="516050" y="120940"/>
                </a:cubicBezTo>
                <a:lnTo>
                  <a:pt x="599060" y="120940"/>
                </a:lnTo>
                <a:cubicBezTo>
                  <a:pt x="598517" y="105719"/>
                  <a:pt x="594936" y="93927"/>
                  <a:pt x="588316" y="85564"/>
                </a:cubicBezTo>
                <a:cubicBezTo>
                  <a:pt x="581706" y="77191"/>
                  <a:pt x="572551" y="73010"/>
                  <a:pt x="560884" y="73010"/>
                </a:cubicBezTo>
                <a:close/>
                <a:moveTo>
                  <a:pt x="345142" y="65399"/>
                </a:moveTo>
                <a:lnTo>
                  <a:pt x="356696" y="65399"/>
                </a:lnTo>
                <a:lnTo>
                  <a:pt x="356696" y="196929"/>
                </a:lnTo>
                <a:lnTo>
                  <a:pt x="345142" y="196929"/>
                </a:lnTo>
                <a:close/>
                <a:moveTo>
                  <a:pt x="1451452" y="62189"/>
                </a:moveTo>
                <a:cubicBezTo>
                  <a:pt x="1465358" y="62189"/>
                  <a:pt x="1476027" y="66933"/>
                  <a:pt x="1483456" y="76401"/>
                </a:cubicBezTo>
                <a:cubicBezTo>
                  <a:pt x="1490790" y="85878"/>
                  <a:pt x="1494505" y="99375"/>
                  <a:pt x="1494505" y="116892"/>
                </a:cubicBezTo>
                <a:lnTo>
                  <a:pt x="1494505" y="196929"/>
                </a:lnTo>
                <a:lnTo>
                  <a:pt x="1482980" y="196929"/>
                </a:lnTo>
                <a:lnTo>
                  <a:pt x="1482980" y="120340"/>
                </a:lnTo>
                <a:cubicBezTo>
                  <a:pt x="1482980" y="88793"/>
                  <a:pt x="1471740" y="73010"/>
                  <a:pt x="1449452" y="73010"/>
                </a:cubicBezTo>
                <a:cubicBezTo>
                  <a:pt x="1436974" y="73010"/>
                  <a:pt x="1426782" y="77648"/>
                  <a:pt x="1418686" y="86926"/>
                </a:cubicBezTo>
                <a:cubicBezTo>
                  <a:pt x="1410685" y="96203"/>
                  <a:pt x="1406685" y="107700"/>
                  <a:pt x="1406685" y="121416"/>
                </a:cubicBezTo>
                <a:lnTo>
                  <a:pt x="1406685" y="196929"/>
                </a:lnTo>
                <a:lnTo>
                  <a:pt x="1395159" y="196929"/>
                </a:lnTo>
                <a:lnTo>
                  <a:pt x="1395159" y="65399"/>
                </a:lnTo>
                <a:lnTo>
                  <a:pt x="1406685" y="65399"/>
                </a:lnTo>
                <a:lnTo>
                  <a:pt x="1406685" y="89307"/>
                </a:lnTo>
                <a:lnTo>
                  <a:pt x="1407256" y="89307"/>
                </a:lnTo>
                <a:cubicBezTo>
                  <a:pt x="1416685" y="71229"/>
                  <a:pt x="1431450" y="62189"/>
                  <a:pt x="1451452" y="62189"/>
                </a:cubicBezTo>
                <a:close/>
                <a:moveTo>
                  <a:pt x="1336295" y="62189"/>
                </a:moveTo>
                <a:cubicBezTo>
                  <a:pt x="1346106" y="62189"/>
                  <a:pt x="1355631" y="64256"/>
                  <a:pt x="1364870" y="68371"/>
                </a:cubicBezTo>
                <a:lnTo>
                  <a:pt x="1364870" y="81697"/>
                </a:lnTo>
                <a:cubicBezTo>
                  <a:pt x="1355631" y="75905"/>
                  <a:pt x="1345534" y="73010"/>
                  <a:pt x="1334485" y="73010"/>
                </a:cubicBezTo>
                <a:cubicBezTo>
                  <a:pt x="1319436" y="73010"/>
                  <a:pt x="1307148" y="78563"/>
                  <a:pt x="1297718" y="89660"/>
                </a:cubicBezTo>
                <a:cubicBezTo>
                  <a:pt x="1288289" y="100766"/>
                  <a:pt x="1283621" y="115110"/>
                  <a:pt x="1283621" y="132713"/>
                </a:cubicBezTo>
                <a:cubicBezTo>
                  <a:pt x="1283621" y="149757"/>
                  <a:pt x="1287908" y="163453"/>
                  <a:pt x="1296480" y="173799"/>
                </a:cubicBezTo>
                <a:cubicBezTo>
                  <a:pt x="1305053" y="184146"/>
                  <a:pt x="1316483" y="189318"/>
                  <a:pt x="1330676" y="189318"/>
                </a:cubicBezTo>
                <a:cubicBezTo>
                  <a:pt x="1343534" y="189318"/>
                  <a:pt x="1354773" y="185830"/>
                  <a:pt x="1364393" y="178853"/>
                </a:cubicBezTo>
                <a:lnTo>
                  <a:pt x="1364393" y="191102"/>
                </a:lnTo>
                <a:cubicBezTo>
                  <a:pt x="1354773" y="197127"/>
                  <a:pt x="1343343" y="200140"/>
                  <a:pt x="1330103" y="200140"/>
                </a:cubicBezTo>
                <a:cubicBezTo>
                  <a:pt x="1312578" y="200140"/>
                  <a:pt x="1298386" y="193995"/>
                  <a:pt x="1287622" y="181707"/>
                </a:cubicBezTo>
                <a:cubicBezTo>
                  <a:pt x="1276859" y="169419"/>
                  <a:pt x="1271429" y="153325"/>
                  <a:pt x="1271429" y="133427"/>
                </a:cubicBezTo>
                <a:cubicBezTo>
                  <a:pt x="1271429" y="112577"/>
                  <a:pt x="1277525" y="95489"/>
                  <a:pt x="1289622" y="82173"/>
                </a:cubicBezTo>
                <a:cubicBezTo>
                  <a:pt x="1301719" y="68847"/>
                  <a:pt x="1317245" y="62189"/>
                  <a:pt x="1336295" y="62189"/>
                </a:cubicBezTo>
                <a:close/>
                <a:moveTo>
                  <a:pt x="561350" y="62189"/>
                </a:moveTo>
                <a:cubicBezTo>
                  <a:pt x="577381" y="62189"/>
                  <a:pt x="589697" y="67943"/>
                  <a:pt x="598298" y="79439"/>
                </a:cubicBezTo>
                <a:cubicBezTo>
                  <a:pt x="606899" y="90926"/>
                  <a:pt x="611204" y="106585"/>
                  <a:pt x="611204" y="126407"/>
                </a:cubicBezTo>
                <a:lnTo>
                  <a:pt x="611204" y="131646"/>
                </a:lnTo>
                <a:lnTo>
                  <a:pt x="515583" y="131646"/>
                </a:lnTo>
                <a:cubicBezTo>
                  <a:pt x="515583" y="149718"/>
                  <a:pt x="519669" y="163849"/>
                  <a:pt x="527841" y="174037"/>
                </a:cubicBezTo>
                <a:cubicBezTo>
                  <a:pt x="536014" y="184225"/>
                  <a:pt x="547263" y="189318"/>
                  <a:pt x="561579" y="189318"/>
                </a:cubicBezTo>
                <a:cubicBezTo>
                  <a:pt x="576057" y="189318"/>
                  <a:pt x="590182" y="183888"/>
                  <a:pt x="603965" y="173026"/>
                </a:cubicBezTo>
                <a:lnTo>
                  <a:pt x="603965" y="185632"/>
                </a:lnTo>
                <a:cubicBezTo>
                  <a:pt x="590573" y="195304"/>
                  <a:pt x="575666" y="200140"/>
                  <a:pt x="559245" y="200140"/>
                </a:cubicBezTo>
                <a:cubicBezTo>
                  <a:pt x="542586" y="200140"/>
                  <a:pt x="529127" y="194055"/>
                  <a:pt x="518849" y="181885"/>
                </a:cubicBezTo>
                <a:cubicBezTo>
                  <a:pt x="508572" y="169716"/>
                  <a:pt x="503438" y="152571"/>
                  <a:pt x="503438" y="130455"/>
                </a:cubicBezTo>
                <a:cubicBezTo>
                  <a:pt x="503438" y="111262"/>
                  <a:pt x="508811" y="95089"/>
                  <a:pt x="519555" y="81935"/>
                </a:cubicBezTo>
                <a:cubicBezTo>
                  <a:pt x="530289" y="68771"/>
                  <a:pt x="544224" y="62189"/>
                  <a:pt x="561350" y="62189"/>
                </a:cubicBezTo>
                <a:close/>
                <a:moveTo>
                  <a:pt x="453880" y="62189"/>
                </a:moveTo>
                <a:cubicBezTo>
                  <a:pt x="463767" y="62189"/>
                  <a:pt x="473301" y="64256"/>
                  <a:pt x="482483" y="68371"/>
                </a:cubicBezTo>
                <a:lnTo>
                  <a:pt x="482483" y="81697"/>
                </a:lnTo>
                <a:cubicBezTo>
                  <a:pt x="473301" y="75905"/>
                  <a:pt x="463176" y="73010"/>
                  <a:pt x="452127" y="73010"/>
                </a:cubicBezTo>
                <a:cubicBezTo>
                  <a:pt x="437030" y="73010"/>
                  <a:pt x="424771" y="78563"/>
                  <a:pt x="415351" y="89660"/>
                </a:cubicBezTo>
                <a:cubicBezTo>
                  <a:pt x="405931" y="100766"/>
                  <a:pt x="401225" y="115110"/>
                  <a:pt x="401225" y="132713"/>
                </a:cubicBezTo>
                <a:cubicBezTo>
                  <a:pt x="401225" y="149757"/>
                  <a:pt x="405521" y="163453"/>
                  <a:pt x="414122" y="173799"/>
                </a:cubicBezTo>
                <a:cubicBezTo>
                  <a:pt x="422723" y="184146"/>
                  <a:pt x="434106" y="189318"/>
                  <a:pt x="448279" y="189318"/>
                </a:cubicBezTo>
                <a:cubicBezTo>
                  <a:pt x="461195" y="189318"/>
                  <a:pt x="472444" y="185830"/>
                  <a:pt x="482017" y="178853"/>
                </a:cubicBezTo>
                <a:lnTo>
                  <a:pt x="482017" y="191102"/>
                </a:lnTo>
                <a:cubicBezTo>
                  <a:pt x="472444" y="197127"/>
                  <a:pt x="461004" y="200140"/>
                  <a:pt x="447689" y="200140"/>
                </a:cubicBezTo>
                <a:cubicBezTo>
                  <a:pt x="430182" y="200140"/>
                  <a:pt x="416027" y="193995"/>
                  <a:pt x="405255" y="181707"/>
                </a:cubicBezTo>
                <a:cubicBezTo>
                  <a:pt x="394472" y="169419"/>
                  <a:pt x="389081" y="153325"/>
                  <a:pt x="389081" y="133427"/>
                </a:cubicBezTo>
                <a:cubicBezTo>
                  <a:pt x="389081" y="112577"/>
                  <a:pt x="395130" y="95489"/>
                  <a:pt x="407236" y="82173"/>
                </a:cubicBezTo>
                <a:cubicBezTo>
                  <a:pt x="419342" y="68847"/>
                  <a:pt x="434887" y="62189"/>
                  <a:pt x="453880" y="62189"/>
                </a:cubicBezTo>
                <a:close/>
                <a:moveTo>
                  <a:pt x="84195" y="21280"/>
                </a:moveTo>
                <a:cubicBezTo>
                  <a:pt x="63174" y="21280"/>
                  <a:pt x="45877" y="29033"/>
                  <a:pt x="32294" y="44530"/>
                </a:cubicBezTo>
                <a:cubicBezTo>
                  <a:pt x="18711" y="60027"/>
                  <a:pt x="11920" y="80306"/>
                  <a:pt x="11920" y="105357"/>
                </a:cubicBezTo>
                <a:cubicBezTo>
                  <a:pt x="11920" y="130731"/>
                  <a:pt x="18349" y="150926"/>
                  <a:pt x="31189" y="165950"/>
                </a:cubicBezTo>
                <a:cubicBezTo>
                  <a:pt x="44028" y="180974"/>
                  <a:pt x="61192" y="188486"/>
                  <a:pt x="82671" y="188486"/>
                </a:cubicBezTo>
                <a:cubicBezTo>
                  <a:pt x="105017" y="188486"/>
                  <a:pt x="122705" y="181053"/>
                  <a:pt x="135735" y="166188"/>
                </a:cubicBezTo>
                <a:cubicBezTo>
                  <a:pt x="148775" y="151322"/>
                  <a:pt x="155300" y="130607"/>
                  <a:pt x="155300" y="104052"/>
                </a:cubicBezTo>
                <a:cubicBezTo>
                  <a:pt x="155300" y="78049"/>
                  <a:pt x="148937" y="57751"/>
                  <a:pt x="136202" y="43168"/>
                </a:cubicBezTo>
                <a:cubicBezTo>
                  <a:pt x="123476" y="28576"/>
                  <a:pt x="106141" y="21280"/>
                  <a:pt x="84195" y="21280"/>
                </a:cubicBezTo>
                <a:close/>
                <a:moveTo>
                  <a:pt x="350857" y="12717"/>
                </a:moveTo>
                <a:cubicBezTo>
                  <a:pt x="353429" y="12717"/>
                  <a:pt x="355705" y="13574"/>
                  <a:pt x="357696" y="15279"/>
                </a:cubicBezTo>
                <a:cubicBezTo>
                  <a:pt x="359677" y="16984"/>
                  <a:pt x="360668" y="19298"/>
                  <a:pt x="360668" y="22232"/>
                </a:cubicBezTo>
                <a:cubicBezTo>
                  <a:pt x="360668" y="25013"/>
                  <a:pt x="359696" y="27366"/>
                  <a:pt x="357753" y="29309"/>
                </a:cubicBezTo>
                <a:cubicBezTo>
                  <a:pt x="355801" y="31252"/>
                  <a:pt x="353505" y="32224"/>
                  <a:pt x="350857" y="32224"/>
                </a:cubicBezTo>
                <a:cubicBezTo>
                  <a:pt x="348295" y="32224"/>
                  <a:pt x="346057" y="31290"/>
                  <a:pt x="344152" y="29433"/>
                </a:cubicBezTo>
                <a:cubicBezTo>
                  <a:pt x="342247" y="27566"/>
                  <a:pt x="341285" y="25166"/>
                  <a:pt x="341285" y="22232"/>
                </a:cubicBezTo>
                <a:cubicBezTo>
                  <a:pt x="341285" y="19460"/>
                  <a:pt x="342266" y="17184"/>
                  <a:pt x="344209" y="15393"/>
                </a:cubicBezTo>
                <a:cubicBezTo>
                  <a:pt x="346152" y="13612"/>
                  <a:pt x="348371" y="12717"/>
                  <a:pt x="350857" y="12717"/>
                </a:cubicBezTo>
                <a:close/>
                <a:moveTo>
                  <a:pt x="86291" y="9630"/>
                </a:moveTo>
                <a:cubicBezTo>
                  <a:pt x="110656" y="9630"/>
                  <a:pt x="130392" y="18127"/>
                  <a:pt x="145489" y="35138"/>
                </a:cubicBezTo>
                <a:cubicBezTo>
                  <a:pt x="160586" y="52141"/>
                  <a:pt x="168139" y="74439"/>
                  <a:pt x="168139" y="102032"/>
                </a:cubicBezTo>
                <a:cubicBezTo>
                  <a:pt x="168139" y="132474"/>
                  <a:pt x="160414" y="156436"/>
                  <a:pt x="144965" y="173918"/>
                </a:cubicBezTo>
                <a:cubicBezTo>
                  <a:pt x="129515" y="191399"/>
                  <a:pt x="108827" y="200140"/>
                  <a:pt x="82910" y="200140"/>
                </a:cubicBezTo>
                <a:cubicBezTo>
                  <a:pt x="57382" y="200140"/>
                  <a:pt x="37028" y="191498"/>
                  <a:pt x="21845" y="174215"/>
                </a:cubicBezTo>
                <a:cubicBezTo>
                  <a:pt x="6671" y="156932"/>
                  <a:pt x="-920" y="134456"/>
                  <a:pt x="-920" y="106785"/>
                </a:cubicBezTo>
                <a:cubicBezTo>
                  <a:pt x="-920" y="77372"/>
                  <a:pt x="6862" y="53826"/>
                  <a:pt x="22436" y="36148"/>
                </a:cubicBezTo>
                <a:cubicBezTo>
                  <a:pt x="37999" y="18470"/>
                  <a:pt x="59287" y="9630"/>
                  <a:pt x="86291" y="9630"/>
                </a:cubicBezTo>
                <a:close/>
                <a:moveTo>
                  <a:pt x="316520" y="115"/>
                </a:moveTo>
                <a:cubicBezTo>
                  <a:pt x="322044" y="115"/>
                  <a:pt x="326597" y="944"/>
                  <a:pt x="330178" y="2611"/>
                </a:cubicBezTo>
                <a:lnTo>
                  <a:pt x="330178" y="14622"/>
                </a:lnTo>
                <a:cubicBezTo>
                  <a:pt x="327064" y="12164"/>
                  <a:pt x="322359" y="10935"/>
                  <a:pt x="316053" y="10935"/>
                </a:cubicBezTo>
                <a:cubicBezTo>
                  <a:pt x="300175" y="10935"/>
                  <a:pt x="292231" y="21794"/>
                  <a:pt x="292231" y="43520"/>
                </a:cubicBezTo>
                <a:lnTo>
                  <a:pt x="292231" y="65399"/>
                </a:lnTo>
                <a:lnTo>
                  <a:pt x="326445" y="65399"/>
                </a:lnTo>
                <a:lnTo>
                  <a:pt x="326445" y="76220"/>
                </a:lnTo>
                <a:lnTo>
                  <a:pt x="292231" y="76220"/>
                </a:lnTo>
                <a:lnTo>
                  <a:pt x="292231" y="196929"/>
                </a:lnTo>
                <a:lnTo>
                  <a:pt x="280677" y="196929"/>
                </a:lnTo>
                <a:lnTo>
                  <a:pt x="280677" y="76220"/>
                </a:lnTo>
                <a:lnTo>
                  <a:pt x="257436" y="76220"/>
                </a:lnTo>
                <a:lnTo>
                  <a:pt x="257436" y="65399"/>
                </a:lnTo>
                <a:lnTo>
                  <a:pt x="280677" y="65399"/>
                </a:lnTo>
                <a:lnTo>
                  <a:pt x="280677" y="42568"/>
                </a:lnTo>
                <a:cubicBezTo>
                  <a:pt x="280677" y="28700"/>
                  <a:pt x="284096" y="18155"/>
                  <a:pt x="290945" y="10935"/>
                </a:cubicBezTo>
                <a:cubicBezTo>
                  <a:pt x="297794" y="3725"/>
                  <a:pt x="306318" y="115"/>
                  <a:pt x="316520" y="115"/>
                </a:cubicBezTo>
                <a:close/>
                <a:moveTo>
                  <a:pt x="245044" y="115"/>
                </a:moveTo>
                <a:cubicBezTo>
                  <a:pt x="250569" y="115"/>
                  <a:pt x="255121" y="944"/>
                  <a:pt x="258703" y="2611"/>
                </a:cubicBezTo>
                <a:lnTo>
                  <a:pt x="258703" y="14622"/>
                </a:lnTo>
                <a:cubicBezTo>
                  <a:pt x="255588" y="12164"/>
                  <a:pt x="250883" y="10935"/>
                  <a:pt x="244577" y="10935"/>
                </a:cubicBezTo>
                <a:cubicBezTo>
                  <a:pt x="228699" y="10935"/>
                  <a:pt x="220755" y="21794"/>
                  <a:pt x="220755" y="43520"/>
                </a:cubicBezTo>
                <a:lnTo>
                  <a:pt x="220755" y="65399"/>
                </a:lnTo>
                <a:lnTo>
                  <a:pt x="254969" y="65399"/>
                </a:lnTo>
                <a:lnTo>
                  <a:pt x="254969" y="76220"/>
                </a:lnTo>
                <a:lnTo>
                  <a:pt x="220755" y="76220"/>
                </a:lnTo>
                <a:lnTo>
                  <a:pt x="220755" y="196929"/>
                </a:lnTo>
                <a:lnTo>
                  <a:pt x="209201" y="196929"/>
                </a:lnTo>
                <a:lnTo>
                  <a:pt x="209201" y="76220"/>
                </a:lnTo>
                <a:lnTo>
                  <a:pt x="185970" y="76220"/>
                </a:lnTo>
                <a:lnTo>
                  <a:pt x="185970" y="65399"/>
                </a:lnTo>
                <a:lnTo>
                  <a:pt x="209201" y="65399"/>
                </a:lnTo>
                <a:lnTo>
                  <a:pt x="209201" y="42568"/>
                </a:lnTo>
                <a:cubicBezTo>
                  <a:pt x="209201" y="28700"/>
                  <a:pt x="212621" y="18155"/>
                  <a:pt x="219469" y="10935"/>
                </a:cubicBezTo>
                <a:cubicBezTo>
                  <a:pt x="226327" y="3725"/>
                  <a:pt x="234843" y="115"/>
                  <a:pt x="245044" y="115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769AC075-48CA-4F36-9290-6771A5C436FA}"/>
              </a:ext>
            </a:extLst>
          </p:cNvPr>
          <p:cNvSpPr txBox="1"/>
          <p:nvPr/>
        </p:nvSpPr>
        <p:spPr>
          <a:xfrm>
            <a:off x="10192234" y="6155617"/>
            <a:ext cx="1263166" cy="15388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defPPr>
              <a:defRPr lang="zh-CN"/>
            </a:defPPr>
            <a:lvl1pPr algn="dist">
              <a:defRPr sz="100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defRPr>
            </a:lvl1pPr>
          </a:lstStyle>
          <a:p>
            <a:pPr lvl="0" algn="r"/>
            <a:r>
              <a:rPr lang="en-US" altLang="zh-CN" cap="none" baseline="0" dirty="0">
                <a:solidFill>
                  <a:schemeClr val="bg1"/>
                </a:solidFill>
                <a:latin typeface="+mn-ea"/>
                <a:ea typeface="+mn-ea"/>
              </a:rPr>
              <a:t>www.officeplus.cn</a:t>
            </a:r>
            <a:endParaRPr lang="zh-CN" altLang="en-US" cap="none" baseline="0" dirty="0">
              <a:solidFill>
                <a:schemeClr val="bg1"/>
              </a:solidFill>
              <a:latin typeface="+mn-ea"/>
              <a:ea typeface="+mn-ea"/>
            </a:endParaRPr>
          </a:p>
        </p:txBody>
      </p:sp>
      <p:sp>
        <p:nvSpPr>
          <p:cNvPr id="14" name="图文框 13">
            <a:extLst>
              <a:ext uri="{FF2B5EF4-FFF2-40B4-BE49-F238E27FC236}">
                <a16:creationId xmlns:a16="http://schemas.microsoft.com/office/drawing/2014/main" id="{B5A201CF-B03A-48C2-9593-0773F1819425}"/>
              </a:ext>
            </a:extLst>
          </p:cNvPr>
          <p:cNvSpPr/>
          <p:nvPr/>
        </p:nvSpPr>
        <p:spPr>
          <a:xfrm>
            <a:off x="8784564" y="3195533"/>
            <a:ext cx="2336934" cy="2336934"/>
          </a:xfrm>
          <a:prstGeom prst="frame">
            <a:avLst>
              <a:gd name="adj1" fmla="val 2574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5" name="十字形 14">
            <a:extLst>
              <a:ext uri="{FF2B5EF4-FFF2-40B4-BE49-F238E27FC236}">
                <a16:creationId xmlns:a16="http://schemas.microsoft.com/office/drawing/2014/main" id="{165888B9-C590-46EB-BCB7-34204FB22A0F}"/>
              </a:ext>
            </a:extLst>
          </p:cNvPr>
          <p:cNvSpPr/>
          <p:nvPr/>
        </p:nvSpPr>
        <p:spPr>
          <a:xfrm>
            <a:off x="8560159" y="2880538"/>
            <a:ext cx="261849" cy="261849"/>
          </a:xfrm>
          <a:prstGeom prst="plus">
            <a:avLst>
              <a:gd name="adj" fmla="val 40395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932193D5-DADA-4095-A326-4DCC8F61B1E2}"/>
              </a:ext>
            </a:extLst>
          </p:cNvPr>
          <p:cNvSpPr txBox="1"/>
          <p:nvPr/>
        </p:nvSpPr>
        <p:spPr>
          <a:xfrm>
            <a:off x="9018039" y="4273637"/>
            <a:ext cx="1545295" cy="461665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zh-CN" altLang="en-US" sz="3000" b="1" dirty="0">
                <a:solidFill>
                  <a:schemeClr val="bg1"/>
                </a:solidFill>
                <a:latin typeface="+mj-ea"/>
                <a:ea typeface="+mj-ea"/>
              </a:rPr>
              <a:t>成果展示</a:t>
            </a: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8CF25221-6D38-48D8-B5F4-66C185AC104E}"/>
              </a:ext>
            </a:extLst>
          </p:cNvPr>
          <p:cNvSpPr txBox="1"/>
          <p:nvPr/>
        </p:nvSpPr>
        <p:spPr>
          <a:xfrm>
            <a:off x="9018039" y="4778170"/>
            <a:ext cx="1617430" cy="461665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r>
              <a:rPr lang="en-US" altLang="zh-CN" sz="1500" b="1" dirty="0">
                <a:solidFill>
                  <a:schemeClr val="bg1"/>
                </a:solidFill>
              </a:rPr>
              <a:t>Display of </a:t>
            </a:r>
          </a:p>
          <a:p>
            <a:r>
              <a:rPr lang="en-US" altLang="zh-CN" sz="1500" b="1" dirty="0">
                <a:solidFill>
                  <a:schemeClr val="bg1"/>
                </a:solidFill>
              </a:rPr>
              <a:t>Research Results</a:t>
            </a: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66491BB6-8A91-4155-B373-B688DC6C0C28}"/>
              </a:ext>
            </a:extLst>
          </p:cNvPr>
          <p:cNvSpPr txBox="1"/>
          <p:nvPr/>
        </p:nvSpPr>
        <p:spPr>
          <a:xfrm>
            <a:off x="1313805" y="4132954"/>
            <a:ext cx="3010747" cy="53739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25000"/>
              </a:lnSpc>
            </a:pPr>
            <a:r>
              <a:rPr lang="zh-CN" altLang="en-US" sz="1500" dirty="0">
                <a:solidFill>
                  <a:schemeClr val="bg1"/>
                </a:solidFill>
                <a:latin typeface="+mn-ea"/>
              </a:rPr>
              <a:t>请在此输入具体的内容，内容应当精炼简洁，便于读者快速把握信息。</a:t>
            </a: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7D858251-0726-44F0-B131-A0272C23099E}"/>
              </a:ext>
            </a:extLst>
          </p:cNvPr>
          <p:cNvSpPr txBox="1"/>
          <p:nvPr/>
        </p:nvSpPr>
        <p:spPr>
          <a:xfrm>
            <a:off x="1313805" y="4814521"/>
            <a:ext cx="3010747" cy="53739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25000"/>
              </a:lnSpc>
            </a:pPr>
            <a:r>
              <a:rPr lang="zh-CN" altLang="en-US" sz="1500" dirty="0">
                <a:solidFill>
                  <a:schemeClr val="bg1"/>
                </a:solidFill>
                <a:latin typeface="+mn-ea"/>
              </a:rPr>
              <a:t>适当地对文案内容进行断句和分段，可以增加信息的可阅读性。</a:t>
            </a:r>
          </a:p>
        </p:txBody>
      </p:sp>
      <p:sp>
        <p:nvSpPr>
          <p:cNvPr id="21" name="十字形 20">
            <a:extLst>
              <a:ext uri="{FF2B5EF4-FFF2-40B4-BE49-F238E27FC236}">
                <a16:creationId xmlns:a16="http://schemas.microsoft.com/office/drawing/2014/main" id="{BE5D417C-26FD-4F77-AEB0-12DC71323921}"/>
              </a:ext>
            </a:extLst>
          </p:cNvPr>
          <p:cNvSpPr/>
          <p:nvPr/>
        </p:nvSpPr>
        <p:spPr>
          <a:xfrm>
            <a:off x="1328622" y="3773818"/>
            <a:ext cx="180395" cy="180395"/>
          </a:xfrm>
          <a:prstGeom prst="plus">
            <a:avLst>
              <a:gd name="adj" fmla="val 38563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592365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E1625707-D584-4887-BB39-77DCED7E8366}"/>
              </a:ext>
            </a:extLst>
          </p:cNvPr>
          <p:cNvSpPr txBox="1"/>
          <p:nvPr/>
        </p:nvSpPr>
        <p:spPr>
          <a:xfrm>
            <a:off x="1735715" y="2970902"/>
            <a:ext cx="3601948" cy="615553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r"/>
            <a:r>
              <a:rPr lang="zh-CN" altLang="en-US" sz="4000" b="1" dirty="0">
                <a:solidFill>
                  <a:schemeClr val="bg1"/>
                </a:solidFill>
              </a:rPr>
              <a:t>论文总结与致谢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2168BD76-B7F2-4B15-9CED-B211C81AB6E9}"/>
              </a:ext>
            </a:extLst>
          </p:cNvPr>
          <p:cNvSpPr txBox="1"/>
          <p:nvPr/>
        </p:nvSpPr>
        <p:spPr>
          <a:xfrm>
            <a:off x="1854209" y="3642775"/>
            <a:ext cx="3483454" cy="307777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r"/>
            <a:r>
              <a:rPr lang="en-US" altLang="zh-CN" sz="2000" b="1" dirty="0">
                <a:solidFill>
                  <a:schemeClr val="bg1"/>
                </a:solidFill>
              </a:rPr>
              <a:t>Paper Summary and Thanks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ED18F341-32A0-4D5B-8904-C5886415A77B}"/>
              </a:ext>
            </a:extLst>
          </p:cNvPr>
          <p:cNvSpPr txBox="1"/>
          <p:nvPr/>
        </p:nvSpPr>
        <p:spPr>
          <a:xfrm>
            <a:off x="4270064" y="1940777"/>
            <a:ext cx="1067600" cy="769441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r"/>
            <a:r>
              <a:rPr lang="en-US" altLang="zh-CN" sz="5000" dirty="0">
                <a:solidFill>
                  <a:schemeClr val="bg1"/>
                </a:solidFill>
              </a:rPr>
              <a:t>#04</a:t>
            </a:r>
            <a:endParaRPr lang="zh-CN" altLang="en-US" sz="5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190534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矩形 26">
            <a:extLst>
              <a:ext uri="{FF2B5EF4-FFF2-40B4-BE49-F238E27FC236}">
                <a16:creationId xmlns:a16="http://schemas.microsoft.com/office/drawing/2014/main" id="{79BB750A-1A4A-48CE-947E-54A43FD980BA}"/>
              </a:ext>
            </a:extLst>
          </p:cNvPr>
          <p:cNvSpPr/>
          <p:nvPr/>
        </p:nvSpPr>
        <p:spPr>
          <a:xfrm>
            <a:off x="723900" y="3372253"/>
            <a:ext cx="3482924" cy="278791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6" name="图文框 5">
            <a:extLst>
              <a:ext uri="{FF2B5EF4-FFF2-40B4-BE49-F238E27FC236}">
                <a16:creationId xmlns:a16="http://schemas.microsoft.com/office/drawing/2014/main" id="{A11B9393-A3D4-453E-8725-CB920ED03859}"/>
              </a:ext>
            </a:extLst>
          </p:cNvPr>
          <p:cNvSpPr/>
          <p:nvPr/>
        </p:nvSpPr>
        <p:spPr>
          <a:xfrm rot="2700000">
            <a:off x="3104820" y="6468475"/>
            <a:ext cx="6092714" cy="6092714"/>
          </a:xfrm>
          <a:prstGeom prst="frame">
            <a:avLst>
              <a:gd name="adj1" fmla="val 169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C0931264-FF14-4DE7-8CA6-98D2EAE54F1C}"/>
              </a:ext>
            </a:extLst>
          </p:cNvPr>
          <p:cNvSpPr txBox="1"/>
          <p:nvPr/>
        </p:nvSpPr>
        <p:spPr>
          <a:xfrm>
            <a:off x="723900" y="718110"/>
            <a:ext cx="1933222" cy="384721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zh-CN" altLang="en-US" sz="25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研究结论之一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B3D436CD-0B35-41B4-8431-A36999F85341}"/>
              </a:ext>
            </a:extLst>
          </p:cNvPr>
          <p:cNvSpPr txBox="1"/>
          <p:nvPr/>
        </p:nvSpPr>
        <p:spPr>
          <a:xfrm>
            <a:off x="714086" y="1110516"/>
            <a:ext cx="1234312" cy="230832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en-US" altLang="zh-CN" sz="1500" dirty="0">
                <a:solidFill>
                  <a:schemeClr val="accent1"/>
                </a:solidFill>
              </a:rPr>
              <a:t>Conclusion·01</a:t>
            </a:r>
            <a:endParaRPr lang="zh-CN" altLang="en-US" sz="1500" dirty="0">
              <a:solidFill>
                <a:schemeClr val="accent1"/>
              </a:solidFill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9B75F4BE-D369-4719-9330-5FBA29D83F66}"/>
              </a:ext>
            </a:extLst>
          </p:cNvPr>
          <p:cNvSpPr txBox="1"/>
          <p:nvPr/>
        </p:nvSpPr>
        <p:spPr>
          <a:xfrm>
            <a:off x="723899" y="1865366"/>
            <a:ext cx="3052233" cy="82593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just">
              <a:lnSpc>
                <a:spcPct val="125000"/>
              </a:lnSpc>
            </a:pPr>
            <a:r>
              <a:rPr lang="zh-CN" altLang="en-US" sz="15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请在此输入具体的内容，内容应当精炼简洁，便于读者快速把握信息。</a:t>
            </a:r>
          </a:p>
        </p:txBody>
      </p:sp>
      <p:sp>
        <p:nvSpPr>
          <p:cNvPr id="10" name="十字形 9">
            <a:extLst>
              <a:ext uri="{FF2B5EF4-FFF2-40B4-BE49-F238E27FC236}">
                <a16:creationId xmlns:a16="http://schemas.microsoft.com/office/drawing/2014/main" id="{F4418CD9-84A2-4A84-AB8A-600FC3A5BBF6}"/>
              </a:ext>
            </a:extLst>
          </p:cNvPr>
          <p:cNvSpPr/>
          <p:nvPr/>
        </p:nvSpPr>
        <p:spPr>
          <a:xfrm>
            <a:off x="723900" y="1498262"/>
            <a:ext cx="180395" cy="180395"/>
          </a:xfrm>
          <a:prstGeom prst="plus">
            <a:avLst>
              <a:gd name="adj" fmla="val 38563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70FA558D-9324-4470-972C-4D3841DAE106}"/>
              </a:ext>
            </a:extLst>
          </p:cNvPr>
          <p:cNvSpPr txBox="1"/>
          <p:nvPr/>
        </p:nvSpPr>
        <p:spPr>
          <a:xfrm>
            <a:off x="723899" y="2556505"/>
            <a:ext cx="3052233" cy="53739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just">
              <a:lnSpc>
                <a:spcPct val="125000"/>
              </a:lnSpc>
            </a:pPr>
            <a:r>
              <a:rPr lang="zh-CN" altLang="en-US" sz="15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适当地对文案内容进行断句和分段，可以增加信息的可阅读性。</a:t>
            </a:r>
          </a:p>
        </p:txBody>
      </p:sp>
      <p:graphicFrame>
        <p:nvGraphicFramePr>
          <p:cNvPr id="12" name="图表 11">
            <a:extLst>
              <a:ext uri="{FF2B5EF4-FFF2-40B4-BE49-F238E27FC236}">
                <a16:creationId xmlns:a16="http://schemas.microsoft.com/office/drawing/2014/main" id="{DA86E28E-B8A9-4EF1-91AA-4202A04468A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03117163"/>
              </p:ext>
            </p:extLst>
          </p:nvPr>
        </p:nvGraphicFramePr>
        <p:xfrm>
          <a:off x="723900" y="3294859"/>
          <a:ext cx="3482924" cy="23089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3" name="图文框 12">
            <a:extLst>
              <a:ext uri="{FF2B5EF4-FFF2-40B4-BE49-F238E27FC236}">
                <a16:creationId xmlns:a16="http://schemas.microsoft.com/office/drawing/2014/main" id="{BAFA3ECA-7235-4CF4-854B-733E22294A4F}"/>
              </a:ext>
            </a:extLst>
          </p:cNvPr>
          <p:cNvSpPr/>
          <p:nvPr/>
        </p:nvSpPr>
        <p:spPr>
          <a:xfrm rot="2700000">
            <a:off x="5301466" y="4247815"/>
            <a:ext cx="1699423" cy="1699423"/>
          </a:xfrm>
          <a:prstGeom prst="frame">
            <a:avLst>
              <a:gd name="adj1" fmla="val 169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29" name="十字形 28">
            <a:extLst>
              <a:ext uri="{FF2B5EF4-FFF2-40B4-BE49-F238E27FC236}">
                <a16:creationId xmlns:a16="http://schemas.microsoft.com/office/drawing/2014/main" id="{7DFE30D0-90A4-4F51-B3FE-776E3FE338D6}"/>
              </a:ext>
            </a:extLst>
          </p:cNvPr>
          <p:cNvSpPr/>
          <p:nvPr/>
        </p:nvSpPr>
        <p:spPr>
          <a:xfrm>
            <a:off x="869647" y="3509933"/>
            <a:ext cx="180395" cy="180395"/>
          </a:xfrm>
          <a:prstGeom prst="plus">
            <a:avLst>
              <a:gd name="adj" fmla="val 46777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cxnSp>
        <p:nvCxnSpPr>
          <p:cNvPr id="31" name="直接连接符 30">
            <a:extLst>
              <a:ext uri="{FF2B5EF4-FFF2-40B4-BE49-F238E27FC236}">
                <a16:creationId xmlns:a16="http://schemas.microsoft.com/office/drawing/2014/main" id="{9898EB39-92AD-48E5-96BA-0F04A1213D75}"/>
              </a:ext>
            </a:extLst>
          </p:cNvPr>
          <p:cNvCxnSpPr/>
          <p:nvPr/>
        </p:nvCxnSpPr>
        <p:spPr>
          <a:xfrm>
            <a:off x="1029444" y="5560271"/>
            <a:ext cx="287183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文本框 31">
            <a:extLst>
              <a:ext uri="{FF2B5EF4-FFF2-40B4-BE49-F238E27FC236}">
                <a16:creationId xmlns:a16="http://schemas.microsoft.com/office/drawing/2014/main" id="{C4F3C029-BAD1-4EE9-872A-59C19A38E9E6}"/>
              </a:ext>
            </a:extLst>
          </p:cNvPr>
          <p:cNvSpPr txBox="1"/>
          <p:nvPr/>
        </p:nvSpPr>
        <p:spPr>
          <a:xfrm>
            <a:off x="1029444" y="5607625"/>
            <a:ext cx="2871837" cy="35824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just">
              <a:lnSpc>
                <a:spcPct val="125000"/>
              </a:lnSpc>
            </a:pPr>
            <a:r>
              <a:rPr lang="zh-CN" altLang="en-US" sz="1000" dirty="0">
                <a:solidFill>
                  <a:schemeClr val="bg1"/>
                </a:solidFill>
                <a:latin typeface="+mn-ea"/>
              </a:rPr>
              <a:t>请在此输入具体的内容，内容应当精炼简洁，便于读者快速把握信息。</a:t>
            </a:r>
          </a:p>
        </p:txBody>
      </p:sp>
      <p:sp>
        <p:nvSpPr>
          <p:cNvPr id="33" name="矩形 32">
            <a:extLst>
              <a:ext uri="{FF2B5EF4-FFF2-40B4-BE49-F238E27FC236}">
                <a16:creationId xmlns:a16="http://schemas.microsoft.com/office/drawing/2014/main" id="{E03649EA-174C-4999-A3F0-551A1C2812AF}"/>
              </a:ext>
            </a:extLst>
          </p:cNvPr>
          <p:cNvSpPr/>
          <p:nvPr/>
        </p:nvSpPr>
        <p:spPr>
          <a:xfrm>
            <a:off x="5263879" y="718110"/>
            <a:ext cx="6191521" cy="278791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34" name="十字形 33">
            <a:extLst>
              <a:ext uri="{FF2B5EF4-FFF2-40B4-BE49-F238E27FC236}">
                <a16:creationId xmlns:a16="http://schemas.microsoft.com/office/drawing/2014/main" id="{3D8698D4-7BA9-4CB6-BC7E-026E7A2533C2}"/>
              </a:ext>
            </a:extLst>
          </p:cNvPr>
          <p:cNvSpPr/>
          <p:nvPr/>
        </p:nvSpPr>
        <p:spPr>
          <a:xfrm>
            <a:off x="5481158" y="855790"/>
            <a:ext cx="180395" cy="180395"/>
          </a:xfrm>
          <a:prstGeom prst="plus">
            <a:avLst>
              <a:gd name="adj" fmla="val 46777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cxnSp>
        <p:nvCxnSpPr>
          <p:cNvPr id="35" name="直接连接符 34">
            <a:extLst>
              <a:ext uri="{FF2B5EF4-FFF2-40B4-BE49-F238E27FC236}">
                <a16:creationId xmlns:a16="http://schemas.microsoft.com/office/drawing/2014/main" id="{41F0922E-AE0A-4394-84B6-B6735ED79806}"/>
              </a:ext>
            </a:extLst>
          </p:cNvPr>
          <p:cNvCxnSpPr>
            <a:cxnSpLocks/>
          </p:cNvCxnSpPr>
          <p:nvPr/>
        </p:nvCxnSpPr>
        <p:spPr>
          <a:xfrm>
            <a:off x="9499787" y="933651"/>
            <a:ext cx="0" cy="22811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文本框 35">
            <a:extLst>
              <a:ext uri="{FF2B5EF4-FFF2-40B4-BE49-F238E27FC236}">
                <a16:creationId xmlns:a16="http://schemas.microsoft.com/office/drawing/2014/main" id="{8DF341EF-BA86-4839-BE66-2C2CFE01456E}"/>
              </a:ext>
            </a:extLst>
          </p:cNvPr>
          <p:cNvSpPr txBox="1"/>
          <p:nvPr/>
        </p:nvSpPr>
        <p:spPr>
          <a:xfrm>
            <a:off x="9624330" y="2659359"/>
            <a:ext cx="1556968" cy="48273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just">
              <a:lnSpc>
                <a:spcPct val="125000"/>
              </a:lnSpc>
            </a:pPr>
            <a:r>
              <a:rPr lang="zh-CN" altLang="en-US" sz="1000" dirty="0">
                <a:solidFill>
                  <a:schemeClr val="bg1"/>
                </a:solidFill>
                <a:latin typeface="+mn-ea"/>
              </a:rPr>
              <a:t>请在此输入具体的内容，内容应当精炼简洁，便于读者快速把握信息。</a:t>
            </a:r>
          </a:p>
        </p:txBody>
      </p:sp>
      <p:graphicFrame>
        <p:nvGraphicFramePr>
          <p:cNvPr id="26" name="图表 25">
            <a:extLst>
              <a:ext uri="{FF2B5EF4-FFF2-40B4-BE49-F238E27FC236}">
                <a16:creationId xmlns:a16="http://schemas.microsoft.com/office/drawing/2014/main" id="{BDC41999-2805-4E50-811E-9177FEFBB09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15831930"/>
              </p:ext>
            </p:extLst>
          </p:nvPr>
        </p:nvGraphicFramePr>
        <p:xfrm>
          <a:off x="5409627" y="855791"/>
          <a:ext cx="3997424" cy="24559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0" name="文本框 39">
            <a:extLst>
              <a:ext uri="{FF2B5EF4-FFF2-40B4-BE49-F238E27FC236}">
                <a16:creationId xmlns:a16="http://schemas.microsoft.com/office/drawing/2014/main" id="{C11CEA08-264F-4FA9-BBDA-59571AD84E72}"/>
              </a:ext>
            </a:extLst>
          </p:cNvPr>
          <p:cNvSpPr txBox="1"/>
          <p:nvPr/>
        </p:nvSpPr>
        <p:spPr>
          <a:xfrm>
            <a:off x="8129066" y="3759693"/>
            <a:ext cx="1933222" cy="384721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zh-CN" altLang="en-US" sz="25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研究结论之二</a:t>
            </a:r>
          </a:p>
        </p:txBody>
      </p:sp>
      <p:sp>
        <p:nvSpPr>
          <p:cNvPr id="41" name="文本框 40">
            <a:extLst>
              <a:ext uri="{FF2B5EF4-FFF2-40B4-BE49-F238E27FC236}">
                <a16:creationId xmlns:a16="http://schemas.microsoft.com/office/drawing/2014/main" id="{2CE8CBF6-87DB-4EA6-ADFE-673919D0577A}"/>
              </a:ext>
            </a:extLst>
          </p:cNvPr>
          <p:cNvSpPr txBox="1"/>
          <p:nvPr/>
        </p:nvSpPr>
        <p:spPr>
          <a:xfrm>
            <a:off x="8119252" y="4152099"/>
            <a:ext cx="1234312" cy="230832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en-US" altLang="zh-CN" sz="1500" dirty="0">
                <a:solidFill>
                  <a:schemeClr val="accent1"/>
                </a:solidFill>
              </a:rPr>
              <a:t>Conclusion·02</a:t>
            </a:r>
            <a:endParaRPr lang="zh-CN" altLang="en-US" sz="1500" dirty="0">
              <a:solidFill>
                <a:schemeClr val="accent1"/>
              </a:solidFill>
            </a:endParaRPr>
          </a:p>
        </p:txBody>
      </p:sp>
      <p:sp>
        <p:nvSpPr>
          <p:cNvPr id="42" name="文本框 41">
            <a:extLst>
              <a:ext uri="{FF2B5EF4-FFF2-40B4-BE49-F238E27FC236}">
                <a16:creationId xmlns:a16="http://schemas.microsoft.com/office/drawing/2014/main" id="{F4C9C16E-75C1-4099-9AFF-750E0E106A68}"/>
              </a:ext>
            </a:extLst>
          </p:cNvPr>
          <p:cNvSpPr txBox="1"/>
          <p:nvPr/>
        </p:nvSpPr>
        <p:spPr>
          <a:xfrm>
            <a:off x="8129065" y="4906949"/>
            <a:ext cx="3052233" cy="82593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just">
              <a:lnSpc>
                <a:spcPct val="125000"/>
              </a:lnSpc>
            </a:pPr>
            <a:r>
              <a:rPr lang="zh-CN" altLang="en-US" sz="15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请在此输入具体的内容，内容应当精炼简洁，便于读者快速把握信息。</a:t>
            </a:r>
          </a:p>
        </p:txBody>
      </p:sp>
      <p:sp>
        <p:nvSpPr>
          <p:cNvPr id="43" name="十字形 42">
            <a:extLst>
              <a:ext uri="{FF2B5EF4-FFF2-40B4-BE49-F238E27FC236}">
                <a16:creationId xmlns:a16="http://schemas.microsoft.com/office/drawing/2014/main" id="{6F396816-7D57-4DEC-B240-5208617A4EBF}"/>
              </a:ext>
            </a:extLst>
          </p:cNvPr>
          <p:cNvSpPr/>
          <p:nvPr/>
        </p:nvSpPr>
        <p:spPr>
          <a:xfrm>
            <a:off x="8129066" y="4539845"/>
            <a:ext cx="180395" cy="180395"/>
          </a:xfrm>
          <a:prstGeom prst="plus">
            <a:avLst>
              <a:gd name="adj" fmla="val 38563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44" name="文本框 43">
            <a:extLst>
              <a:ext uri="{FF2B5EF4-FFF2-40B4-BE49-F238E27FC236}">
                <a16:creationId xmlns:a16="http://schemas.microsoft.com/office/drawing/2014/main" id="{CCBB2A8A-4870-4132-8D45-742D24F8B940}"/>
              </a:ext>
            </a:extLst>
          </p:cNvPr>
          <p:cNvSpPr txBox="1"/>
          <p:nvPr/>
        </p:nvSpPr>
        <p:spPr>
          <a:xfrm>
            <a:off x="8129065" y="5598088"/>
            <a:ext cx="3052233" cy="53739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just">
              <a:lnSpc>
                <a:spcPct val="125000"/>
              </a:lnSpc>
            </a:pPr>
            <a:r>
              <a:rPr lang="zh-CN" altLang="en-US" sz="15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适当地对文案内容进行断句和分段，可以增加信息的可阅读性。</a:t>
            </a:r>
          </a:p>
        </p:txBody>
      </p:sp>
    </p:spTree>
    <p:extLst>
      <p:ext uri="{BB962C8B-B14F-4D97-AF65-F5344CB8AC3E}">
        <p14:creationId xmlns:p14="http://schemas.microsoft.com/office/powerpoint/2010/main" val="369749012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图片包含 游戏机, 电子, 键盘&#10;&#10;描述已自动生成">
            <a:extLst>
              <a:ext uri="{FF2B5EF4-FFF2-40B4-BE49-F238E27FC236}">
                <a16:creationId xmlns:a16="http://schemas.microsoft.com/office/drawing/2014/main" id="{9310D61A-C78B-4155-84BE-03932153E74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49" r="39296"/>
          <a:stretch/>
        </p:blipFill>
        <p:spPr>
          <a:xfrm>
            <a:off x="7042826" y="0"/>
            <a:ext cx="5149174" cy="6857999"/>
          </a:xfrm>
          <a:custGeom>
            <a:avLst/>
            <a:gdLst>
              <a:gd name="connsiteX0" fmla="*/ 0 w 5666072"/>
              <a:gd name="connsiteY0" fmla="*/ 0 h 6857999"/>
              <a:gd name="connsiteX1" fmla="*/ 5666072 w 5666072"/>
              <a:gd name="connsiteY1" fmla="*/ 0 h 6857999"/>
              <a:gd name="connsiteX2" fmla="*/ 5666072 w 5666072"/>
              <a:gd name="connsiteY2" fmla="*/ 6857999 h 6857999"/>
              <a:gd name="connsiteX3" fmla="*/ 0 w 5666072"/>
              <a:gd name="connsiteY3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666072" h="6857999">
                <a:moveTo>
                  <a:pt x="0" y="0"/>
                </a:moveTo>
                <a:lnTo>
                  <a:pt x="5666072" y="0"/>
                </a:lnTo>
                <a:lnTo>
                  <a:pt x="5666072" y="6857999"/>
                </a:lnTo>
                <a:lnTo>
                  <a:pt x="0" y="6857999"/>
                </a:lnTo>
                <a:close/>
              </a:path>
            </a:pathLst>
          </a:cu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2BACA14E-28A7-4566-96FB-C011C289059C}"/>
              </a:ext>
            </a:extLst>
          </p:cNvPr>
          <p:cNvSpPr/>
          <p:nvPr/>
        </p:nvSpPr>
        <p:spPr>
          <a:xfrm>
            <a:off x="7042826" y="0"/>
            <a:ext cx="5149174" cy="6858000"/>
          </a:xfrm>
          <a:prstGeom prst="rect">
            <a:avLst/>
          </a:prstGeom>
          <a:solidFill>
            <a:schemeClr val="tx1">
              <a:alpha val="2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" name="文本占位符 2">
            <a:extLst>
              <a:ext uri="{FF2B5EF4-FFF2-40B4-BE49-F238E27FC236}">
                <a16:creationId xmlns:a16="http://schemas.microsoft.com/office/drawing/2014/main" id="{A94E979C-5943-4601-8E01-7BCF55069F11}"/>
              </a:ext>
            </a:extLst>
          </p:cNvPr>
          <p:cNvSpPr txBox="1">
            <a:spLocks/>
          </p:cNvSpPr>
          <p:nvPr/>
        </p:nvSpPr>
        <p:spPr>
          <a:xfrm>
            <a:off x="723900" y="6155617"/>
            <a:ext cx="1179810" cy="153888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zh-CN" altLang="en-US" sz="10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>
                <a:latin typeface="+mn-ea"/>
                <a:ea typeface="+mn-ea"/>
              </a:rPr>
              <a:t>20XX·March 20th</a:t>
            </a:r>
            <a:endParaRPr lang="en-US" dirty="0">
              <a:latin typeface="+mn-ea"/>
              <a:ea typeface="+mn-ea"/>
            </a:endParaRPr>
          </a:p>
        </p:txBody>
      </p:sp>
      <p:sp>
        <p:nvSpPr>
          <p:cNvPr id="3" name="图文框 2">
            <a:extLst>
              <a:ext uri="{FF2B5EF4-FFF2-40B4-BE49-F238E27FC236}">
                <a16:creationId xmlns:a16="http://schemas.microsoft.com/office/drawing/2014/main" id="{F215AB85-914B-42C6-9320-9B7DA0890020}"/>
              </a:ext>
            </a:extLst>
          </p:cNvPr>
          <p:cNvSpPr/>
          <p:nvPr/>
        </p:nvSpPr>
        <p:spPr>
          <a:xfrm>
            <a:off x="4699334" y="2426969"/>
            <a:ext cx="2793332" cy="2793332"/>
          </a:xfrm>
          <a:prstGeom prst="frame">
            <a:avLst>
              <a:gd name="adj1" fmla="val 2574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4" name="十字形 3">
            <a:extLst>
              <a:ext uri="{FF2B5EF4-FFF2-40B4-BE49-F238E27FC236}">
                <a16:creationId xmlns:a16="http://schemas.microsoft.com/office/drawing/2014/main" id="{C2F03BA9-6903-4E2D-98B1-1ECFD0C8CC8D}"/>
              </a:ext>
            </a:extLst>
          </p:cNvPr>
          <p:cNvSpPr/>
          <p:nvPr/>
        </p:nvSpPr>
        <p:spPr>
          <a:xfrm>
            <a:off x="7570963" y="2134435"/>
            <a:ext cx="261849" cy="261849"/>
          </a:xfrm>
          <a:prstGeom prst="plus">
            <a:avLst>
              <a:gd name="adj" fmla="val 40395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3CE1A5BA-3885-479D-8156-B89094BA3D72}"/>
              </a:ext>
            </a:extLst>
          </p:cNvPr>
          <p:cNvSpPr txBox="1"/>
          <p:nvPr/>
        </p:nvSpPr>
        <p:spPr>
          <a:xfrm>
            <a:off x="5782727" y="4439270"/>
            <a:ext cx="993862" cy="461665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r>
              <a:rPr lang="en-US" altLang="zh-CN" sz="15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Convey </a:t>
            </a:r>
          </a:p>
          <a:p>
            <a:r>
              <a:rPr lang="en-US" altLang="zh-CN" sz="15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My Thanks</a:t>
            </a: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1F9F2CE3-E6A4-428C-9F2E-7BCFAE36FD9A}"/>
              </a:ext>
            </a:extLst>
          </p:cNvPr>
          <p:cNvSpPr txBox="1"/>
          <p:nvPr/>
        </p:nvSpPr>
        <p:spPr>
          <a:xfrm>
            <a:off x="4933642" y="4424189"/>
            <a:ext cx="772647" cy="461665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zh-CN" altLang="en-US" sz="3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rPr>
              <a:t>致谢</a:t>
            </a: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DB642C94-F57D-4FE8-9451-2A35F49A3A7E}"/>
              </a:ext>
            </a:extLst>
          </p:cNvPr>
          <p:cNvSpPr txBox="1"/>
          <p:nvPr/>
        </p:nvSpPr>
        <p:spPr>
          <a:xfrm>
            <a:off x="723900" y="1610275"/>
            <a:ext cx="3318711" cy="53739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25000"/>
              </a:lnSpc>
            </a:pPr>
            <a:r>
              <a:rPr lang="zh-CN" altLang="en-US" sz="15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请在此输入具体的内容，内容应当精炼简洁，便于读者快速把握信息。</a:t>
            </a: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179C6E5E-0693-4101-A768-50021FBF6FE9}"/>
              </a:ext>
            </a:extLst>
          </p:cNvPr>
          <p:cNvSpPr txBox="1"/>
          <p:nvPr/>
        </p:nvSpPr>
        <p:spPr>
          <a:xfrm>
            <a:off x="723900" y="2291842"/>
            <a:ext cx="3318711" cy="53739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25000"/>
              </a:lnSpc>
            </a:pPr>
            <a:r>
              <a:rPr lang="zh-CN" altLang="en-US" sz="15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适当地对文案内容进行断句和分段，可以增加信息的可阅读性。</a:t>
            </a:r>
          </a:p>
        </p:txBody>
      </p:sp>
      <p:sp>
        <p:nvSpPr>
          <p:cNvPr id="19" name="十字形 18">
            <a:extLst>
              <a:ext uri="{FF2B5EF4-FFF2-40B4-BE49-F238E27FC236}">
                <a16:creationId xmlns:a16="http://schemas.microsoft.com/office/drawing/2014/main" id="{B8C58FCC-2AD7-4532-9DE7-FA9C3CC19256}"/>
              </a:ext>
            </a:extLst>
          </p:cNvPr>
          <p:cNvSpPr/>
          <p:nvPr/>
        </p:nvSpPr>
        <p:spPr>
          <a:xfrm>
            <a:off x="738718" y="3014524"/>
            <a:ext cx="421216" cy="421216"/>
          </a:xfrm>
          <a:prstGeom prst="plus">
            <a:avLst>
              <a:gd name="adj" fmla="val 48016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327568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文本框 14">
            <a:extLst>
              <a:ext uri="{FF2B5EF4-FFF2-40B4-BE49-F238E27FC236}">
                <a16:creationId xmlns:a16="http://schemas.microsoft.com/office/drawing/2014/main" id="{0F552147-8972-4957-AF5D-47E906B43514}"/>
              </a:ext>
            </a:extLst>
          </p:cNvPr>
          <p:cNvSpPr txBox="1"/>
          <p:nvPr/>
        </p:nvSpPr>
        <p:spPr>
          <a:xfrm>
            <a:off x="6387131" y="1204399"/>
            <a:ext cx="3077766" cy="461665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zh-CN" altLang="en-US" sz="3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选题的背景与意义</a:t>
            </a: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143D6C5E-4AB0-4DD4-8F5A-FC07BE6B16E1}"/>
              </a:ext>
            </a:extLst>
          </p:cNvPr>
          <p:cNvSpPr txBox="1"/>
          <p:nvPr/>
        </p:nvSpPr>
        <p:spPr>
          <a:xfrm>
            <a:off x="6387131" y="1722268"/>
            <a:ext cx="4056431" cy="230832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en-US" altLang="zh-CN" sz="15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Background and Significance of Topic Selection</a:t>
            </a: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7D6C9C0A-BBF9-45BD-966F-623BC79AA9DE}"/>
              </a:ext>
            </a:extLst>
          </p:cNvPr>
          <p:cNvSpPr txBox="1"/>
          <p:nvPr/>
        </p:nvSpPr>
        <p:spPr>
          <a:xfrm>
            <a:off x="6387131" y="2333484"/>
            <a:ext cx="2693045" cy="461665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zh-CN" altLang="en-US" sz="3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研究方法及过程</a:t>
            </a: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484D1769-F066-47F4-B53A-03A3BB9E354F}"/>
              </a:ext>
            </a:extLst>
          </p:cNvPr>
          <p:cNvSpPr txBox="1"/>
          <p:nvPr/>
        </p:nvSpPr>
        <p:spPr>
          <a:xfrm>
            <a:off x="6387131" y="2851353"/>
            <a:ext cx="2954911" cy="230832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en-US" altLang="zh-CN" sz="15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Research Methods and Processes</a:t>
            </a: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E124751D-2C1C-42E5-90E6-817FB7DF56F7}"/>
              </a:ext>
            </a:extLst>
          </p:cNvPr>
          <p:cNvSpPr txBox="1"/>
          <p:nvPr/>
        </p:nvSpPr>
        <p:spPr>
          <a:xfrm>
            <a:off x="6387131" y="3462569"/>
            <a:ext cx="3462486" cy="461665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zh-CN" altLang="en-US" sz="3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研究成果展示及应用</a:t>
            </a: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80BBEA5B-66B1-4851-BFC7-E6A5A81AAAFA}"/>
              </a:ext>
            </a:extLst>
          </p:cNvPr>
          <p:cNvSpPr txBox="1"/>
          <p:nvPr/>
        </p:nvSpPr>
        <p:spPr>
          <a:xfrm>
            <a:off x="6387131" y="3980438"/>
            <a:ext cx="3833935" cy="230832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en-US" altLang="zh-CN" sz="15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Display and Application of Research Results</a:t>
            </a: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6971EA80-F9CA-4148-B666-F6C726643934}"/>
              </a:ext>
            </a:extLst>
          </p:cNvPr>
          <p:cNvSpPr txBox="1"/>
          <p:nvPr/>
        </p:nvSpPr>
        <p:spPr>
          <a:xfrm>
            <a:off x="6387131" y="4591654"/>
            <a:ext cx="2693045" cy="461665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zh-CN" altLang="en-US" sz="3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论文总结与致谢</a:t>
            </a: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A41DA654-53B1-48E0-A0D8-080488BC054C}"/>
              </a:ext>
            </a:extLst>
          </p:cNvPr>
          <p:cNvSpPr txBox="1"/>
          <p:nvPr/>
        </p:nvSpPr>
        <p:spPr>
          <a:xfrm>
            <a:off x="6387131" y="5109523"/>
            <a:ext cx="2457724" cy="230832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en-US" altLang="zh-CN" sz="15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Paper Summary and Thanks</a:t>
            </a: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1F9A9989-A801-44C9-804A-E31B95FE6ED9}"/>
              </a:ext>
            </a:extLst>
          </p:cNvPr>
          <p:cNvSpPr txBox="1"/>
          <p:nvPr/>
        </p:nvSpPr>
        <p:spPr>
          <a:xfrm>
            <a:off x="5475800" y="1174606"/>
            <a:ext cx="750205" cy="538609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en-US" altLang="zh-CN" sz="35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#01</a:t>
            </a:r>
            <a:endParaRPr lang="zh-CN" altLang="en-US" sz="35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25252609-AE28-41E1-AA24-1483800D3DA4}"/>
              </a:ext>
            </a:extLst>
          </p:cNvPr>
          <p:cNvSpPr txBox="1"/>
          <p:nvPr/>
        </p:nvSpPr>
        <p:spPr>
          <a:xfrm>
            <a:off x="5475800" y="2303691"/>
            <a:ext cx="750205" cy="538609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en-US" altLang="zh-CN" sz="35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#02</a:t>
            </a:r>
            <a:endParaRPr lang="zh-CN" altLang="en-US" sz="35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5E5D2B08-F9F5-4283-A903-989817CBDE14}"/>
              </a:ext>
            </a:extLst>
          </p:cNvPr>
          <p:cNvSpPr txBox="1"/>
          <p:nvPr/>
        </p:nvSpPr>
        <p:spPr>
          <a:xfrm>
            <a:off x="5475800" y="3432776"/>
            <a:ext cx="750205" cy="538609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en-US" altLang="zh-CN" sz="35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#03</a:t>
            </a:r>
            <a:endParaRPr lang="zh-CN" altLang="en-US" sz="35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FC9F73AE-6C9E-46C6-A33E-EAB365E61F83}"/>
              </a:ext>
            </a:extLst>
          </p:cNvPr>
          <p:cNvSpPr txBox="1"/>
          <p:nvPr/>
        </p:nvSpPr>
        <p:spPr>
          <a:xfrm>
            <a:off x="5475800" y="4561861"/>
            <a:ext cx="750205" cy="538609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en-US" altLang="zh-CN" sz="35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#04</a:t>
            </a:r>
            <a:endParaRPr lang="zh-CN" altLang="en-US" sz="35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960511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78B3AF39-9783-4950-B5A8-95C3F7628363}"/>
              </a:ext>
            </a:extLst>
          </p:cNvPr>
          <p:cNvSpPr txBox="1"/>
          <p:nvPr/>
        </p:nvSpPr>
        <p:spPr>
          <a:xfrm>
            <a:off x="5280200" y="4581217"/>
            <a:ext cx="1631601" cy="230832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ctr"/>
            <a:r>
              <a:rPr lang="zh-CN" altLang="en-US" sz="1500" dirty="0">
                <a:solidFill>
                  <a:schemeClr val="bg1"/>
                </a:solidFill>
              </a:rPr>
              <a:t>汇报人 </a:t>
            </a:r>
            <a:r>
              <a:rPr lang="en-US" altLang="zh-CN" sz="1500" dirty="0" err="1">
                <a:solidFill>
                  <a:schemeClr val="bg1"/>
                </a:solidFill>
              </a:rPr>
              <a:t>OfficePLUS</a:t>
            </a:r>
            <a:endParaRPr lang="zh-CN" altLang="en-US" sz="1500" dirty="0">
              <a:solidFill>
                <a:schemeClr val="bg1"/>
              </a:solidFill>
            </a:endParaRP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260CDD3-5F00-4269-9331-BB923F81743B}"/>
              </a:ext>
            </a:extLst>
          </p:cNvPr>
          <p:cNvSpPr txBox="1">
            <a:spLocks/>
          </p:cNvSpPr>
          <p:nvPr/>
        </p:nvSpPr>
        <p:spPr>
          <a:xfrm>
            <a:off x="723900" y="6155617"/>
            <a:ext cx="1179810" cy="153888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zh-CN" altLang="en-US" sz="10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>
                <a:solidFill>
                  <a:schemeClr val="bg1"/>
                </a:solidFill>
                <a:latin typeface="+mn-ea"/>
                <a:ea typeface="+mn-ea"/>
              </a:rPr>
              <a:t>20XX·March 20th</a:t>
            </a:r>
            <a:endParaRPr lang="en-US" dirty="0">
              <a:solidFill>
                <a:schemeClr val="bg1"/>
              </a:solidFill>
              <a:latin typeface="+mn-ea"/>
              <a:ea typeface="+mn-ea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09F8F2D3-9495-46F1-BCB1-5C0072DDB856}"/>
              </a:ext>
            </a:extLst>
          </p:cNvPr>
          <p:cNvSpPr txBox="1"/>
          <p:nvPr/>
        </p:nvSpPr>
        <p:spPr>
          <a:xfrm>
            <a:off x="10192234" y="6155617"/>
            <a:ext cx="1263166" cy="15388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defPPr>
              <a:defRPr lang="zh-CN"/>
            </a:defPPr>
            <a:lvl1pPr algn="dist">
              <a:defRPr sz="100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defRPr>
            </a:lvl1pPr>
          </a:lstStyle>
          <a:p>
            <a:pPr lvl="0" algn="r"/>
            <a:r>
              <a:rPr lang="en-US" altLang="zh-CN" cap="none" baseline="0" dirty="0">
                <a:solidFill>
                  <a:schemeClr val="bg1"/>
                </a:solidFill>
                <a:latin typeface="+mn-ea"/>
                <a:ea typeface="+mn-ea"/>
              </a:rPr>
              <a:t>www.officeplus.cn</a:t>
            </a:r>
            <a:endParaRPr lang="zh-CN" altLang="en-US" cap="none" baseline="0" dirty="0">
              <a:solidFill>
                <a:schemeClr val="bg1"/>
              </a:solidFill>
              <a:latin typeface="+mn-ea"/>
              <a:ea typeface="+mn-ea"/>
            </a:endParaRPr>
          </a:p>
        </p:txBody>
      </p:sp>
      <p:sp>
        <p:nvSpPr>
          <p:cNvPr id="5" name="十字形 4">
            <a:extLst>
              <a:ext uri="{FF2B5EF4-FFF2-40B4-BE49-F238E27FC236}">
                <a16:creationId xmlns:a16="http://schemas.microsoft.com/office/drawing/2014/main" id="{274CFA82-CCBF-49B9-9EF5-5CFD97965E44}"/>
              </a:ext>
            </a:extLst>
          </p:cNvPr>
          <p:cNvSpPr/>
          <p:nvPr/>
        </p:nvSpPr>
        <p:spPr>
          <a:xfrm>
            <a:off x="6003574" y="4279197"/>
            <a:ext cx="184853" cy="184853"/>
          </a:xfrm>
          <a:prstGeom prst="plus">
            <a:avLst>
              <a:gd name="adj" fmla="val 41203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D82DBBE1-6985-4DE0-9D53-2E6892483B96}"/>
              </a:ext>
            </a:extLst>
          </p:cNvPr>
          <p:cNvSpPr txBox="1"/>
          <p:nvPr/>
        </p:nvSpPr>
        <p:spPr>
          <a:xfrm>
            <a:off x="4542692" y="2127625"/>
            <a:ext cx="3106621" cy="1231106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ctr"/>
            <a:r>
              <a:rPr lang="en-US" altLang="zh-CN" sz="8000" b="1" dirty="0">
                <a:solidFill>
                  <a:schemeClr val="bg1"/>
                </a:solidFill>
                <a:latin typeface="+mj-ea"/>
                <a:ea typeface="+mj-ea"/>
              </a:rPr>
              <a:t>THANKS</a:t>
            </a:r>
            <a:endParaRPr lang="zh-CN" altLang="en-US" sz="8000" b="1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3BB33EA7-5DD4-424C-9D1D-2E966A5E8B26}"/>
              </a:ext>
            </a:extLst>
          </p:cNvPr>
          <p:cNvSpPr txBox="1"/>
          <p:nvPr/>
        </p:nvSpPr>
        <p:spPr>
          <a:xfrm>
            <a:off x="4654098" y="3319064"/>
            <a:ext cx="2883803" cy="461665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ctr"/>
            <a:r>
              <a:rPr lang="en-US" altLang="zh-CN" sz="3000" dirty="0">
                <a:solidFill>
                  <a:schemeClr val="bg1"/>
                </a:solidFill>
                <a:latin typeface="+mj-lt"/>
                <a:ea typeface="+mj-ea"/>
              </a:rPr>
              <a:t>for your attention</a:t>
            </a:r>
            <a:endParaRPr lang="zh-CN" altLang="en-US" sz="3000" dirty="0">
              <a:solidFill>
                <a:schemeClr val="bg1"/>
              </a:solidFill>
              <a:latin typeface="+mj-lt"/>
              <a:ea typeface="+mj-ea"/>
            </a:endParaRPr>
          </a:p>
        </p:txBody>
      </p:sp>
      <p:sp>
        <p:nvSpPr>
          <p:cNvPr id="8" name="图文框 7">
            <a:extLst>
              <a:ext uri="{FF2B5EF4-FFF2-40B4-BE49-F238E27FC236}">
                <a16:creationId xmlns:a16="http://schemas.microsoft.com/office/drawing/2014/main" id="{C159884B-773B-41A0-A4CA-DDAABA6F4753}"/>
              </a:ext>
            </a:extLst>
          </p:cNvPr>
          <p:cNvSpPr/>
          <p:nvPr/>
        </p:nvSpPr>
        <p:spPr>
          <a:xfrm rot="18900000">
            <a:off x="3540493" y="-4669924"/>
            <a:ext cx="5111015" cy="5111015"/>
          </a:xfrm>
          <a:prstGeom prst="frame">
            <a:avLst>
              <a:gd name="adj1" fmla="val 1706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9" name="图文框 8">
            <a:extLst>
              <a:ext uri="{FF2B5EF4-FFF2-40B4-BE49-F238E27FC236}">
                <a16:creationId xmlns:a16="http://schemas.microsoft.com/office/drawing/2014/main" id="{BC3A33EC-BC29-42BE-A763-4F566930A301}"/>
              </a:ext>
            </a:extLst>
          </p:cNvPr>
          <p:cNvSpPr/>
          <p:nvPr/>
        </p:nvSpPr>
        <p:spPr>
          <a:xfrm rot="18900000">
            <a:off x="5491029" y="508212"/>
            <a:ext cx="1209943" cy="1209943"/>
          </a:xfrm>
          <a:prstGeom prst="frame">
            <a:avLst>
              <a:gd name="adj1" fmla="val 1706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900775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图片 41">
            <a:extLst>
              <a:ext uri="{FF2B5EF4-FFF2-40B4-BE49-F238E27FC236}">
                <a16:creationId xmlns:a16="http://schemas.microsoft.com/office/drawing/2014/main" id="{FA3F6EC5-F44A-47E9-8A80-97173BE1AC6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258" t="24029" r="38203" b="28333"/>
          <a:stretch/>
        </p:blipFill>
        <p:spPr>
          <a:xfrm>
            <a:off x="8585596" y="3439856"/>
            <a:ext cx="2869804" cy="3267076"/>
          </a:xfrm>
          <a:prstGeom prst="rect">
            <a:avLst/>
          </a:prstGeom>
          <a:ln>
            <a:solidFill>
              <a:srgbClr val="B7472A"/>
            </a:solidFill>
          </a:ln>
        </p:spPr>
      </p:pic>
      <p:pic>
        <p:nvPicPr>
          <p:cNvPr id="43" name="图片 42">
            <a:extLst>
              <a:ext uri="{FF2B5EF4-FFF2-40B4-BE49-F238E27FC236}">
                <a16:creationId xmlns:a16="http://schemas.microsoft.com/office/drawing/2014/main" id="{9E2105C3-054D-48BF-A980-E8126B3DB99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97" t="6945" r="2294" b="8333"/>
          <a:stretch/>
        </p:blipFill>
        <p:spPr>
          <a:xfrm>
            <a:off x="8588771" y="3665134"/>
            <a:ext cx="2864349" cy="2802341"/>
          </a:xfrm>
          <a:prstGeom prst="rect">
            <a:avLst/>
          </a:prstGeom>
          <a:noFill/>
        </p:spPr>
      </p:pic>
      <p:pic>
        <p:nvPicPr>
          <p:cNvPr id="41" name="图片 40">
            <a:extLst>
              <a:ext uri="{FF2B5EF4-FFF2-40B4-BE49-F238E27FC236}">
                <a16:creationId xmlns:a16="http://schemas.microsoft.com/office/drawing/2014/main" id="{3E793D03-E9F0-40A3-8543-EE7F9EA5F9B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522" t="33259" r="52527" b="17453"/>
          <a:stretch/>
        </p:blipFill>
        <p:spPr>
          <a:xfrm>
            <a:off x="8714598" y="4653280"/>
            <a:ext cx="1225088" cy="1468120"/>
          </a:xfrm>
          <a:prstGeom prst="rect">
            <a:avLst/>
          </a:prstGeom>
        </p:spPr>
      </p:pic>
      <p:pic>
        <p:nvPicPr>
          <p:cNvPr id="45" name="图片 44">
            <a:extLst>
              <a:ext uri="{FF2B5EF4-FFF2-40B4-BE49-F238E27FC236}">
                <a16:creationId xmlns:a16="http://schemas.microsoft.com/office/drawing/2014/main" id="{DC251102-9F6D-41D1-B5D7-1A91DFC8868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67049"/>
          <a:stretch/>
        </p:blipFill>
        <p:spPr>
          <a:xfrm>
            <a:off x="723900" y="1321142"/>
            <a:ext cx="10731500" cy="1989100"/>
          </a:xfrm>
          <a:prstGeom prst="rect">
            <a:avLst/>
          </a:prstGeom>
        </p:spPr>
      </p:pic>
      <p:sp>
        <p:nvSpPr>
          <p:cNvPr id="46" name="矩形 45">
            <a:extLst>
              <a:ext uri="{FF2B5EF4-FFF2-40B4-BE49-F238E27FC236}">
                <a16:creationId xmlns:a16="http://schemas.microsoft.com/office/drawing/2014/main" id="{3A8FA9B2-975C-4CD5-8782-5F0F5EB704C8}"/>
              </a:ext>
            </a:extLst>
          </p:cNvPr>
          <p:cNvSpPr/>
          <p:nvPr/>
        </p:nvSpPr>
        <p:spPr>
          <a:xfrm>
            <a:off x="2681560" y="1360468"/>
            <a:ext cx="540767" cy="115280"/>
          </a:xfrm>
          <a:prstGeom prst="rect">
            <a:avLst/>
          </a:prstGeom>
          <a:solidFill>
            <a:srgbClr val="B747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47" name="矩形: 圆角 46">
            <a:extLst>
              <a:ext uri="{FF2B5EF4-FFF2-40B4-BE49-F238E27FC236}">
                <a16:creationId xmlns:a16="http://schemas.microsoft.com/office/drawing/2014/main" id="{E30BB9FA-5425-491E-A9F7-B00C6F7E1AF6}"/>
              </a:ext>
            </a:extLst>
          </p:cNvPr>
          <p:cNvSpPr/>
          <p:nvPr/>
        </p:nvSpPr>
        <p:spPr>
          <a:xfrm>
            <a:off x="723900" y="1321142"/>
            <a:ext cx="10731500" cy="1989100"/>
          </a:xfrm>
          <a:prstGeom prst="roundRect">
            <a:avLst>
              <a:gd name="adj" fmla="val 0"/>
            </a:avLst>
          </a:prstGeom>
          <a:solidFill>
            <a:schemeClr val="tx1">
              <a:alpha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pic>
        <p:nvPicPr>
          <p:cNvPr id="48" name="图片 47">
            <a:extLst>
              <a:ext uri="{FF2B5EF4-FFF2-40B4-BE49-F238E27FC236}">
                <a16:creationId xmlns:a16="http://schemas.microsoft.com/office/drawing/2014/main" id="{29B16BA4-3BF4-4907-913B-639F43318FB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4422" t="9730" r="13750" b="86891"/>
          <a:stretch/>
        </p:blipFill>
        <p:spPr>
          <a:xfrm>
            <a:off x="9752611" y="1876290"/>
            <a:ext cx="258190" cy="268381"/>
          </a:xfrm>
          <a:custGeom>
            <a:avLst/>
            <a:gdLst>
              <a:gd name="connsiteX0" fmla="*/ 37156 w 222930"/>
              <a:gd name="connsiteY0" fmla="*/ 0 h 231730"/>
              <a:gd name="connsiteX1" fmla="*/ 185774 w 222930"/>
              <a:gd name="connsiteY1" fmla="*/ 0 h 231730"/>
              <a:gd name="connsiteX2" fmla="*/ 222930 w 222930"/>
              <a:gd name="connsiteY2" fmla="*/ 37156 h 231730"/>
              <a:gd name="connsiteX3" fmla="*/ 222930 w 222930"/>
              <a:gd name="connsiteY3" fmla="*/ 194574 h 231730"/>
              <a:gd name="connsiteX4" fmla="*/ 185774 w 222930"/>
              <a:gd name="connsiteY4" fmla="*/ 231730 h 231730"/>
              <a:gd name="connsiteX5" fmla="*/ 37156 w 222930"/>
              <a:gd name="connsiteY5" fmla="*/ 231730 h 231730"/>
              <a:gd name="connsiteX6" fmla="*/ 0 w 222930"/>
              <a:gd name="connsiteY6" fmla="*/ 194574 h 231730"/>
              <a:gd name="connsiteX7" fmla="*/ 0 w 222930"/>
              <a:gd name="connsiteY7" fmla="*/ 37156 h 231730"/>
              <a:gd name="connsiteX8" fmla="*/ 37156 w 222930"/>
              <a:gd name="connsiteY8" fmla="*/ 0 h 2317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2930" h="231730">
                <a:moveTo>
                  <a:pt x="37156" y="0"/>
                </a:moveTo>
                <a:lnTo>
                  <a:pt x="185774" y="0"/>
                </a:lnTo>
                <a:cubicBezTo>
                  <a:pt x="206295" y="0"/>
                  <a:pt x="222930" y="16635"/>
                  <a:pt x="222930" y="37156"/>
                </a:cubicBezTo>
                <a:lnTo>
                  <a:pt x="222930" y="194574"/>
                </a:lnTo>
                <a:cubicBezTo>
                  <a:pt x="222930" y="215095"/>
                  <a:pt x="206295" y="231730"/>
                  <a:pt x="185774" y="231730"/>
                </a:cubicBezTo>
                <a:lnTo>
                  <a:pt x="37156" y="231730"/>
                </a:lnTo>
                <a:cubicBezTo>
                  <a:pt x="16635" y="231730"/>
                  <a:pt x="0" y="215095"/>
                  <a:pt x="0" y="194574"/>
                </a:cubicBezTo>
                <a:lnTo>
                  <a:pt x="0" y="37156"/>
                </a:lnTo>
                <a:cubicBezTo>
                  <a:pt x="0" y="16635"/>
                  <a:pt x="16635" y="0"/>
                  <a:pt x="37156" y="0"/>
                </a:cubicBezTo>
                <a:close/>
              </a:path>
            </a:pathLst>
          </a:custGeom>
          <a:ln>
            <a:solidFill>
              <a:srgbClr val="B7472A"/>
            </a:solidFill>
          </a:ln>
          <a:effectLst>
            <a:outerShdw blurRad="101600" algn="ctr" rotWithShape="0">
              <a:srgbClr val="B7472A">
                <a:alpha val="40000"/>
              </a:srgbClr>
            </a:outerShdw>
          </a:effectLst>
        </p:spPr>
      </p:pic>
      <p:pic>
        <p:nvPicPr>
          <p:cNvPr id="49" name="图片 48">
            <a:extLst>
              <a:ext uri="{FF2B5EF4-FFF2-40B4-BE49-F238E27FC236}">
                <a16:creationId xmlns:a16="http://schemas.microsoft.com/office/drawing/2014/main" id="{5A3F3FEF-2622-45E7-BD85-45503221B44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0078" t="2049" r="66953" b="92465"/>
          <a:stretch/>
        </p:blipFill>
        <p:spPr>
          <a:xfrm>
            <a:off x="3901430" y="1392517"/>
            <a:ext cx="419199" cy="435747"/>
          </a:xfrm>
          <a:custGeom>
            <a:avLst/>
            <a:gdLst>
              <a:gd name="connsiteX0" fmla="*/ 60326 w 361950"/>
              <a:gd name="connsiteY0" fmla="*/ 0 h 376238"/>
              <a:gd name="connsiteX1" fmla="*/ 301624 w 361950"/>
              <a:gd name="connsiteY1" fmla="*/ 0 h 376238"/>
              <a:gd name="connsiteX2" fmla="*/ 361950 w 361950"/>
              <a:gd name="connsiteY2" fmla="*/ 60326 h 376238"/>
              <a:gd name="connsiteX3" fmla="*/ 361950 w 361950"/>
              <a:gd name="connsiteY3" fmla="*/ 315912 h 376238"/>
              <a:gd name="connsiteX4" fmla="*/ 301624 w 361950"/>
              <a:gd name="connsiteY4" fmla="*/ 376238 h 376238"/>
              <a:gd name="connsiteX5" fmla="*/ 60326 w 361950"/>
              <a:gd name="connsiteY5" fmla="*/ 376238 h 376238"/>
              <a:gd name="connsiteX6" fmla="*/ 0 w 361950"/>
              <a:gd name="connsiteY6" fmla="*/ 315912 h 376238"/>
              <a:gd name="connsiteX7" fmla="*/ 0 w 361950"/>
              <a:gd name="connsiteY7" fmla="*/ 60326 h 376238"/>
              <a:gd name="connsiteX8" fmla="*/ 60326 w 361950"/>
              <a:gd name="connsiteY8" fmla="*/ 0 h 376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61950" h="376238">
                <a:moveTo>
                  <a:pt x="60326" y="0"/>
                </a:moveTo>
                <a:lnTo>
                  <a:pt x="301624" y="0"/>
                </a:lnTo>
                <a:cubicBezTo>
                  <a:pt x="334941" y="0"/>
                  <a:pt x="361950" y="27009"/>
                  <a:pt x="361950" y="60326"/>
                </a:cubicBezTo>
                <a:lnTo>
                  <a:pt x="361950" y="315912"/>
                </a:lnTo>
                <a:cubicBezTo>
                  <a:pt x="361950" y="349229"/>
                  <a:pt x="334941" y="376238"/>
                  <a:pt x="301624" y="376238"/>
                </a:cubicBezTo>
                <a:lnTo>
                  <a:pt x="60326" y="376238"/>
                </a:lnTo>
                <a:cubicBezTo>
                  <a:pt x="27009" y="376238"/>
                  <a:pt x="0" y="349229"/>
                  <a:pt x="0" y="315912"/>
                </a:cubicBezTo>
                <a:lnTo>
                  <a:pt x="0" y="60326"/>
                </a:lnTo>
                <a:cubicBezTo>
                  <a:pt x="0" y="27009"/>
                  <a:pt x="27009" y="0"/>
                  <a:pt x="60326" y="0"/>
                </a:cubicBezTo>
                <a:close/>
              </a:path>
            </a:pathLst>
          </a:custGeom>
          <a:ln>
            <a:solidFill>
              <a:srgbClr val="B7472A"/>
            </a:solidFill>
          </a:ln>
          <a:effectLst>
            <a:outerShdw blurRad="101600" algn="ctr" rotWithShape="0">
              <a:srgbClr val="B7472A">
                <a:alpha val="40000"/>
              </a:srgbClr>
            </a:outerShdw>
          </a:effectLst>
        </p:spPr>
      </p:pic>
      <p:sp>
        <p:nvSpPr>
          <p:cNvPr id="51" name="椭圆 50">
            <a:extLst>
              <a:ext uri="{FF2B5EF4-FFF2-40B4-BE49-F238E27FC236}">
                <a16:creationId xmlns:a16="http://schemas.microsoft.com/office/drawing/2014/main" id="{231A74DD-4389-4292-BC68-3ED8AD88AF77}"/>
              </a:ext>
            </a:extLst>
          </p:cNvPr>
          <p:cNvSpPr/>
          <p:nvPr/>
        </p:nvSpPr>
        <p:spPr>
          <a:xfrm>
            <a:off x="10061575" y="2018788"/>
            <a:ext cx="304800" cy="304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lang="en-US" altLang="zh-CN" sz="1100" dirty="0"/>
              <a:t>2</a:t>
            </a:r>
            <a:endParaRPr lang="zh-CN" altLang="en-US" sz="1100" dirty="0"/>
          </a:p>
        </p:txBody>
      </p:sp>
      <p:pic>
        <p:nvPicPr>
          <p:cNvPr id="52" name="图片 51">
            <a:extLst>
              <a:ext uri="{FF2B5EF4-FFF2-40B4-BE49-F238E27FC236}">
                <a16:creationId xmlns:a16="http://schemas.microsoft.com/office/drawing/2014/main" id="{E2334CC7-CED4-45F7-B48C-AB6818169D1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5469" t="13029" r="14102" b="74901"/>
          <a:stretch/>
        </p:blipFill>
        <p:spPr>
          <a:xfrm>
            <a:off x="3753642" y="3439856"/>
            <a:ext cx="2490788" cy="827768"/>
          </a:xfrm>
          <a:prstGeom prst="rect">
            <a:avLst/>
          </a:prstGeom>
          <a:ln>
            <a:solidFill>
              <a:srgbClr val="B7472A"/>
            </a:solidFill>
          </a:ln>
        </p:spPr>
      </p:pic>
      <p:pic>
        <p:nvPicPr>
          <p:cNvPr id="53" name="图片 52">
            <a:extLst>
              <a:ext uri="{FF2B5EF4-FFF2-40B4-BE49-F238E27FC236}">
                <a16:creationId xmlns:a16="http://schemas.microsoft.com/office/drawing/2014/main" id="{BCFF0D48-2226-4C02-984B-E25C4D921A3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31359" y="3439856"/>
            <a:ext cx="1755800" cy="2225233"/>
          </a:xfrm>
          <a:prstGeom prst="rect">
            <a:avLst/>
          </a:prstGeom>
          <a:ln>
            <a:solidFill>
              <a:srgbClr val="B7472A"/>
            </a:solidFill>
          </a:ln>
        </p:spPr>
      </p:pic>
      <p:sp>
        <p:nvSpPr>
          <p:cNvPr id="54" name="椭圆 53">
            <a:extLst>
              <a:ext uri="{FF2B5EF4-FFF2-40B4-BE49-F238E27FC236}">
                <a16:creationId xmlns:a16="http://schemas.microsoft.com/office/drawing/2014/main" id="{245906B0-7DE0-463E-AB45-09F727F28E5E}"/>
              </a:ext>
            </a:extLst>
          </p:cNvPr>
          <p:cNvSpPr/>
          <p:nvPr/>
        </p:nvSpPr>
        <p:spPr>
          <a:xfrm>
            <a:off x="3316039" y="3426461"/>
            <a:ext cx="304800" cy="304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lang="en-US" altLang="zh-CN" sz="1100" dirty="0"/>
              <a:t>3</a:t>
            </a:r>
            <a:endParaRPr lang="zh-CN" altLang="en-US" sz="1100" dirty="0"/>
          </a:p>
        </p:txBody>
      </p:sp>
      <p:sp>
        <p:nvSpPr>
          <p:cNvPr id="55" name="椭圆 54">
            <a:extLst>
              <a:ext uri="{FF2B5EF4-FFF2-40B4-BE49-F238E27FC236}">
                <a16:creationId xmlns:a16="http://schemas.microsoft.com/office/drawing/2014/main" id="{9BA07B7D-1A80-4225-95EA-6820AC7E846E}"/>
              </a:ext>
            </a:extLst>
          </p:cNvPr>
          <p:cNvSpPr/>
          <p:nvPr/>
        </p:nvSpPr>
        <p:spPr>
          <a:xfrm>
            <a:off x="6156709" y="5359091"/>
            <a:ext cx="304800" cy="304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lang="en-US" altLang="zh-CN" sz="1100" dirty="0"/>
              <a:t>4</a:t>
            </a:r>
            <a:endParaRPr lang="zh-CN" altLang="en-US" sz="1100" dirty="0"/>
          </a:p>
        </p:txBody>
      </p:sp>
      <p:sp>
        <p:nvSpPr>
          <p:cNvPr id="56" name="椭圆 55">
            <a:extLst>
              <a:ext uri="{FF2B5EF4-FFF2-40B4-BE49-F238E27FC236}">
                <a16:creationId xmlns:a16="http://schemas.microsoft.com/office/drawing/2014/main" id="{EDDE2445-2FC8-4FCE-848E-62361F2D7A87}"/>
              </a:ext>
            </a:extLst>
          </p:cNvPr>
          <p:cNvSpPr/>
          <p:nvPr/>
        </p:nvSpPr>
        <p:spPr>
          <a:xfrm>
            <a:off x="10177589" y="5454242"/>
            <a:ext cx="304800" cy="304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lang="en-US" altLang="zh-CN" sz="1100" dirty="0"/>
              <a:t>5</a:t>
            </a:r>
            <a:endParaRPr lang="zh-CN" altLang="en-US" sz="1100" dirty="0"/>
          </a:p>
        </p:txBody>
      </p:sp>
      <p:sp>
        <p:nvSpPr>
          <p:cNvPr id="57" name="矩形: 圆角 56">
            <a:extLst>
              <a:ext uri="{FF2B5EF4-FFF2-40B4-BE49-F238E27FC236}">
                <a16:creationId xmlns:a16="http://schemas.microsoft.com/office/drawing/2014/main" id="{06C1E2E5-DD89-4BB7-A393-E2B343A223C8}"/>
              </a:ext>
            </a:extLst>
          </p:cNvPr>
          <p:cNvSpPr/>
          <p:nvPr/>
        </p:nvSpPr>
        <p:spPr>
          <a:xfrm>
            <a:off x="8728471" y="4651376"/>
            <a:ext cx="1195388" cy="1114424"/>
          </a:xfrm>
          <a:prstGeom prst="roundRect">
            <a:avLst>
              <a:gd name="adj" fmla="val 2207"/>
            </a:avLst>
          </a:prstGeom>
          <a:noFill/>
          <a:ln>
            <a:solidFill>
              <a:srgbClr val="B7472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60" name="矩形: 圆角 59">
            <a:extLst>
              <a:ext uri="{FF2B5EF4-FFF2-40B4-BE49-F238E27FC236}">
                <a16:creationId xmlns:a16="http://schemas.microsoft.com/office/drawing/2014/main" id="{5731F5DB-C7D7-4711-BE68-E462349CA420}"/>
              </a:ext>
            </a:extLst>
          </p:cNvPr>
          <p:cNvSpPr/>
          <p:nvPr/>
        </p:nvSpPr>
        <p:spPr>
          <a:xfrm>
            <a:off x="-262467" y="4771594"/>
            <a:ext cx="4979583" cy="3055211"/>
          </a:xfrm>
          <a:prstGeom prst="roundRect">
            <a:avLst>
              <a:gd name="adj" fmla="val 5617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61" name="文本框 60">
            <a:extLst>
              <a:ext uri="{FF2B5EF4-FFF2-40B4-BE49-F238E27FC236}">
                <a16:creationId xmlns:a16="http://schemas.microsoft.com/office/drawing/2014/main" id="{6C371A9E-EB79-48A0-9DF4-788466584EBF}"/>
              </a:ext>
            </a:extLst>
          </p:cNvPr>
          <p:cNvSpPr txBox="1"/>
          <p:nvPr/>
        </p:nvSpPr>
        <p:spPr>
          <a:xfrm>
            <a:off x="711584" y="5165836"/>
            <a:ext cx="3687397" cy="5892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25000"/>
              </a:lnSpc>
            </a:pPr>
            <a:r>
              <a:rPr lang="zh-CN" altLang="en-US" sz="1600" dirty="0">
                <a:solidFill>
                  <a:schemeClr val="bg1"/>
                </a:solidFill>
              </a:rPr>
              <a:t>在⑤中更换好自己的颜色后，点击保存，即成功设置自定义颜色方案</a:t>
            </a:r>
          </a:p>
        </p:txBody>
      </p:sp>
      <p:sp>
        <p:nvSpPr>
          <p:cNvPr id="62" name="文本框 61">
            <a:extLst>
              <a:ext uri="{FF2B5EF4-FFF2-40B4-BE49-F238E27FC236}">
                <a16:creationId xmlns:a16="http://schemas.microsoft.com/office/drawing/2014/main" id="{F65AE210-A808-4535-B51A-8777218E1307}"/>
              </a:ext>
            </a:extLst>
          </p:cNvPr>
          <p:cNvSpPr txBox="1"/>
          <p:nvPr/>
        </p:nvSpPr>
        <p:spPr>
          <a:xfrm>
            <a:off x="711584" y="5892276"/>
            <a:ext cx="3687397" cy="27834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25000"/>
              </a:lnSpc>
            </a:pPr>
            <a:r>
              <a:rPr lang="zh-CN" altLang="en-US" sz="1600" dirty="0">
                <a:solidFill>
                  <a:schemeClr val="bg1"/>
                </a:solidFill>
              </a:rPr>
              <a:t>再到④中选择你的颜色方案即可一键换色</a:t>
            </a:r>
          </a:p>
        </p:txBody>
      </p:sp>
      <p:sp>
        <p:nvSpPr>
          <p:cNvPr id="63" name="矩形: 圆角 62">
            <a:extLst>
              <a:ext uri="{FF2B5EF4-FFF2-40B4-BE49-F238E27FC236}">
                <a16:creationId xmlns:a16="http://schemas.microsoft.com/office/drawing/2014/main" id="{6A17E7EB-5DC5-4EAE-8ED7-CB49725D3923}"/>
              </a:ext>
            </a:extLst>
          </p:cNvPr>
          <p:cNvSpPr/>
          <p:nvPr/>
        </p:nvSpPr>
        <p:spPr>
          <a:xfrm>
            <a:off x="3784996" y="3450272"/>
            <a:ext cx="494953" cy="128589"/>
          </a:xfrm>
          <a:prstGeom prst="roundRect">
            <a:avLst>
              <a:gd name="adj" fmla="val 22826"/>
            </a:avLst>
          </a:prstGeom>
          <a:noFill/>
          <a:ln>
            <a:solidFill>
              <a:srgbClr val="B7472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8D652FAD-145C-41D6-B10F-6F6E9E3A440D}"/>
              </a:ext>
            </a:extLst>
          </p:cNvPr>
          <p:cNvSpPr txBox="1"/>
          <p:nvPr/>
        </p:nvSpPr>
        <p:spPr>
          <a:xfrm>
            <a:off x="731838" y="709804"/>
            <a:ext cx="1545295" cy="461665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zh-CN" altLang="en-US" sz="3000" b="1" dirty="0"/>
              <a:t>一键换色</a:t>
            </a:r>
          </a:p>
        </p:txBody>
      </p:sp>
      <p:sp>
        <p:nvSpPr>
          <p:cNvPr id="29" name="椭圆 28">
            <a:extLst>
              <a:ext uri="{FF2B5EF4-FFF2-40B4-BE49-F238E27FC236}">
                <a16:creationId xmlns:a16="http://schemas.microsoft.com/office/drawing/2014/main" id="{39AA1687-B00E-4E71-BBCF-5BAB5A61703E}"/>
              </a:ext>
            </a:extLst>
          </p:cNvPr>
          <p:cNvSpPr/>
          <p:nvPr/>
        </p:nvSpPr>
        <p:spPr>
          <a:xfrm rot="18900000">
            <a:off x="2312039" y="894877"/>
            <a:ext cx="261947" cy="261947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30" name="椭圆 29">
            <a:extLst>
              <a:ext uri="{FF2B5EF4-FFF2-40B4-BE49-F238E27FC236}">
                <a16:creationId xmlns:a16="http://schemas.microsoft.com/office/drawing/2014/main" id="{3CDB8807-0775-4D1D-8AA6-A51B9F2FA92E}"/>
              </a:ext>
            </a:extLst>
          </p:cNvPr>
          <p:cNvSpPr/>
          <p:nvPr/>
        </p:nvSpPr>
        <p:spPr>
          <a:xfrm rot="18900000">
            <a:off x="2429480" y="777435"/>
            <a:ext cx="261947" cy="261947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8543970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文本框 26">
            <a:extLst>
              <a:ext uri="{FF2B5EF4-FFF2-40B4-BE49-F238E27FC236}">
                <a16:creationId xmlns:a16="http://schemas.microsoft.com/office/drawing/2014/main" id="{BED3D7D8-3659-4A70-8C1F-F5317B631407}"/>
              </a:ext>
            </a:extLst>
          </p:cNvPr>
          <p:cNvSpPr txBox="1"/>
          <p:nvPr/>
        </p:nvSpPr>
        <p:spPr>
          <a:xfrm>
            <a:off x="723900" y="1592317"/>
            <a:ext cx="1538883" cy="461665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r>
              <a:rPr lang="zh-CN" altLang="en-US" sz="3000" dirty="0"/>
              <a:t>样机素材</a:t>
            </a: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B33F4BBB-8D18-49B8-AC09-E134307B78E1}"/>
              </a:ext>
            </a:extLst>
          </p:cNvPr>
          <p:cNvSpPr txBox="1"/>
          <p:nvPr/>
        </p:nvSpPr>
        <p:spPr>
          <a:xfrm>
            <a:off x="2334064" y="1632005"/>
            <a:ext cx="843180" cy="230832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r>
              <a:rPr lang="en-US" altLang="zh-CN" sz="1500" dirty="0"/>
              <a:t>Mockup</a:t>
            </a:r>
            <a:endParaRPr lang="zh-CN" altLang="en-US" sz="1500" dirty="0"/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080EA734-3AE6-40FE-991D-362369FF3C76}"/>
              </a:ext>
            </a:extLst>
          </p:cNvPr>
          <p:cNvSpPr txBox="1"/>
          <p:nvPr/>
        </p:nvSpPr>
        <p:spPr>
          <a:xfrm>
            <a:off x="4299524" y="1592317"/>
            <a:ext cx="7155876" cy="53219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>
              <a:lnSpc>
                <a:spcPct val="120000"/>
              </a:lnSpc>
            </a:pPr>
            <a:r>
              <a:rPr lang="zh-CN" altLang="en-US" sz="1500" dirty="0"/>
              <a:t>本样机中的公众号纯属虚构，其中涉及的</a:t>
            </a:r>
            <a:r>
              <a:rPr lang="en-US" altLang="zh-CN" sz="1500" dirty="0"/>
              <a:t>logo</a:t>
            </a:r>
            <a:r>
              <a:rPr lang="zh-CN" altLang="en-US" sz="1500" dirty="0"/>
              <a:t>、头像、推送</a:t>
            </a:r>
            <a:r>
              <a:rPr lang="en-US" altLang="zh-CN" sz="1500" dirty="0"/>
              <a:t>banner</a:t>
            </a:r>
            <a:r>
              <a:rPr lang="zh-CN" altLang="en-US" sz="1500" dirty="0"/>
              <a:t>均为作者使用开源字体进行的原创设计，并且未使用图片素材，无商用风险，版权归设计师本人所有。</a:t>
            </a:r>
          </a:p>
        </p:txBody>
      </p:sp>
      <p:sp>
        <p:nvSpPr>
          <p:cNvPr id="37" name="屏幕">
            <a:extLst>
              <a:ext uri="{FF2B5EF4-FFF2-40B4-BE49-F238E27FC236}">
                <a16:creationId xmlns:a16="http://schemas.microsoft.com/office/drawing/2014/main" id="{5B652A1B-EFBD-4F58-AF2F-86E773596A74}"/>
              </a:ext>
            </a:extLst>
          </p:cNvPr>
          <p:cNvSpPr/>
          <p:nvPr/>
        </p:nvSpPr>
        <p:spPr>
          <a:xfrm>
            <a:off x="775415" y="2319066"/>
            <a:ext cx="3064149" cy="6631090"/>
          </a:xfrm>
          <a:custGeom>
            <a:avLst/>
            <a:gdLst>
              <a:gd name="connsiteX0" fmla="*/ 1277303 w 1416367"/>
              <a:gd name="connsiteY0" fmla="*/ 0 h 3065144"/>
              <a:gd name="connsiteX1" fmla="*/ 1416368 w 1416367"/>
              <a:gd name="connsiteY1" fmla="*/ 139065 h 3065144"/>
              <a:gd name="connsiteX2" fmla="*/ 1416368 w 1416367"/>
              <a:gd name="connsiteY2" fmla="*/ 2926080 h 3065144"/>
              <a:gd name="connsiteX3" fmla="*/ 1277303 w 1416367"/>
              <a:gd name="connsiteY3" fmla="*/ 3065145 h 3065144"/>
              <a:gd name="connsiteX4" fmla="*/ 139065 w 1416367"/>
              <a:gd name="connsiteY4" fmla="*/ 3065145 h 3065144"/>
              <a:gd name="connsiteX5" fmla="*/ 0 w 1416367"/>
              <a:gd name="connsiteY5" fmla="*/ 2926080 h 3065144"/>
              <a:gd name="connsiteX6" fmla="*/ 0 w 1416367"/>
              <a:gd name="connsiteY6" fmla="*/ 139065 h 3065144"/>
              <a:gd name="connsiteX7" fmla="*/ 139065 w 1416367"/>
              <a:gd name="connsiteY7" fmla="*/ 0 h 3065144"/>
              <a:gd name="connsiteX8" fmla="*/ 1277303 w 1416367"/>
              <a:gd name="connsiteY8" fmla="*/ 0 h 30651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16367" h="3065144">
                <a:moveTo>
                  <a:pt x="1277303" y="0"/>
                </a:moveTo>
                <a:cubicBezTo>
                  <a:pt x="1353503" y="0"/>
                  <a:pt x="1416368" y="62865"/>
                  <a:pt x="1416368" y="139065"/>
                </a:cubicBezTo>
                <a:lnTo>
                  <a:pt x="1416368" y="2926080"/>
                </a:lnTo>
                <a:cubicBezTo>
                  <a:pt x="1416368" y="3002280"/>
                  <a:pt x="1353503" y="3065145"/>
                  <a:pt x="1277303" y="3065145"/>
                </a:cubicBezTo>
                <a:lnTo>
                  <a:pt x="139065" y="3065145"/>
                </a:lnTo>
                <a:cubicBezTo>
                  <a:pt x="61913" y="3065145"/>
                  <a:pt x="0" y="3002280"/>
                  <a:pt x="0" y="2926080"/>
                </a:cubicBezTo>
                <a:lnTo>
                  <a:pt x="0" y="139065"/>
                </a:lnTo>
                <a:cubicBezTo>
                  <a:pt x="0" y="62865"/>
                  <a:pt x="62865" y="0"/>
                  <a:pt x="139065" y="0"/>
                </a:cubicBezTo>
                <a:lnTo>
                  <a:pt x="1277303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w="9525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38" name="外框">
            <a:extLst>
              <a:ext uri="{FF2B5EF4-FFF2-40B4-BE49-F238E27FC236}">
                <a16:creationId xmlns:a16="http://schemas.microsoft.com/office/drawing/2014/main" id="{8779BB11-9FCE-4FB1-B936-8E7562ABCD87}"/>
              </a:ext>
            </a:extLst>
          </p:cNvPr>
          <p:cNvSpPr/>
          <p:nvPr/>
        </p:nvSpPr>
        <p:spPr>
          <a:xfrm>
            <a:off x="723900" y="2267551"/>
            <a:ext cx="3167180" cy="6734121"/>
          </a:xfrm>
          <a:custGeom>
            <a:avLst/>
            <a:gdLst>
              <a:gd name="connsiteX0" fmla="*/ 1301115 w 1463992"/>
              <a:gd name="connsiteY0" fmla="*/ 0 h 3112769"/>
              <a:gd name="connsiteX1" fmla="*/ 162878 w 1463992"/>
              <a:gd name="connsiteY1" fmla="*/ 0 h 3112769"/>
              <a:gd name="connsiteX2" fmla="*/ 0 w 1463992"/>
              <a:gd name="connsiteY2" fmla="*/ 162878 h 3112769"/>
              <a:gd name="connsiteX3" fmla="*/ 0 w 1463992"/>
              <a:gd name="connsiteY3" fmla="*/ 2949893 h 3112769"/>
              <a:gd name="connsiteX4" fmla="*/ 162878 w 1463992"/>
              <a:gd name="connsiteY4" fmla="*/ 3112770 h 3112769"/>
              <a:gd name="connsiteX5" fmla="*/ 1301115 w 1463992"/>
              <a:gd name="connsiteY5" fmla="*/ 3112770 h 3112769"/>
              <a:gd name="connsiteX6" fmla="*/ 1463993 w 1463992"/>
              <a:gd name="connsiteY6" fmla="*/ 2949893 h 3112769"/>
              <a:gd name="connsiteX7" fmla="*/ 1463993 w 1463992"/>
              <a:gd name="connsiteY7" fmla="*/ 162878 h 3112769"/>
              <a:gd name="connsiteX8" fmla="*/ 1301115 w 1463992"/>
              <a:gd name="connsiteY8" fmla="*/ 0 h 3112769"/>
              <a:gd name="connsiteX9" fmla="*/ 1440180 w 1463992"/>
              <a:gd name="connsiteY9" fmla="*/ 2949893 h 3112769"/>
              <a:gd name="connsiteX10" fmla="*/ 1301115 w 1463992"/>
              <a:gd name="connsiteY10" fmla="*/ 3088958 h 3112769"/>
              <a:gd name="connsiteX11" fmla="*/ 162878 w 1463992"/>
              <a:gd name="connsiteY11" fmla="*/ 3088958 h 3112769"/>
              <a:gd name="connsiteX12" fmla="*/ 23813 w 1463992"/>
              <a:gd name="connsiteY12" fmla="*/ 2949893 h 3112769"/>
              <a:gd name="connsiteX13" fmla="*/ 23813 w 1463992"/>
              <a:gd name="connsiteY13" fmla="*/ 162878 h 3112769"/>
              <a:gd name="connsiteX14" fmla="*/ 162878 w 1463992"/>
              <a:gd name="connsiteY14" fmla="*/ 23813 h 3112769"/>
              <a:gd name="connsiteX15" fmla="*/ 315278 w 1463992"/>
              <a:gd name="connsiteY15" fmla="*/ 23813 h 3112769"/>
              <a:gd name="connsiteX16" fmla="*/ 331470 w 1463992"/>
              <a:gd name="connsiteY16" fmla="*/ 40005 h 3112769"/>
              <a:gd name="connsiteX17" fmla="*/ 331470 w 1463992"/>
              <a:gd name="connsiteY17" fmla="*/ 47625 h 3112769"/>
              <a:gd name="connsiteX18" fmla="*/ 421958 w 1463992"/>
              <a:gd name="connsiteY18" fmla="*/ 138113 h 3112769"/>
              <a:gd name="connsiteX19" fmla="*/ 1042988 w 1463992"/>
              <a:gd name="connsiteY19" fmla="*/ 138113 h 3112769"/>
              <a:gd name="connsiteX20" fmla="*/ 1133475 w 1463992"/>
              <a:gd name="connsiteY20" fmla="*/ 47625 h 3112769"/>
              <a:gd name="connsiteX21" fmla="*/ 1133475 w 1463992"/>
              <a:gd name="connsiteY21" fmla="*/ 40005 h 3112769"/>
              <a:gd name="connsiteX22" fmla="*/ 1149668 w 1463992"/>
              <a:gd name="connsiteY22" fmla="*/ 23813 h 3112769"/>
              <a:gd name="connsiteX23" fmla="*/ 1301115 w 1463992"/>
              <a:gd name="connsiteY23" fmla="*/ 23813 h 3112769"/>
              <a:gd name="connsiteX24" fmla="*/ 1440180 w 1463992"/>
              <a:gd name="connsiteY24" fmla="*/ 162878 h 3112769"/>
              <a:gd name="connsiteX25" fmla="*/ 1440180 w 1463992"/>
              <a:gd name="connsiteY25" fmla="*/ 2949893 h 31127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463992" h="3112769">
                <a:moveTo>
                  <a:pt x="1301115" y="0"/>
                </a:moveTo>
                <a:lnTo>
                  <a:pt x="162878" y="0"/>
                </a:lnTo>
                <a:cubicBezTo>
                  <a:pt x="73057" y="0"/>
                  <a:pt x="0" y="73057"/>
                  <a:pt x="0" y="162878"/>
                </a:cubicBezTo>
                <a:lnTo>
                  <a:pt x="0" y="2949893"/>
                </a:lnTo>
                <a:cubicBezTo>
                  <a:pt x="0" y="3039713"/>
                  <a:pt x="73057" y="3112770"/>
                  <a:pt x="162878" y="3112770"/>
                </a:cubicBezTo>
                <a:lnTo>
                  <a:pt x="1301115" y="3112770"/>
                </a:lnTo>
                <a:cubicBezTo>
                  <a:pt x="1390936" y="3112770"/>
                  <a:pt x="1463993" y="3039713"/>
                  <a:pt x="1463993" y="2949893"/>
                </a:cubicBezTo>
                <a:lnTo>
                  <a:pt x="1463993" y="162878"/>
                </a:lnTo>
                <a:cubicBezTo>
                  <a:pt x="1463993" y="73057"/>
                  <a:pt x="1390936" y="0"/>
                  <a:pt x="1301115" y="0"/>
                </a:cubicBezTo>
                <a:close/>
                <a:moveTo>
                  <a:pt x="1440180" y="2949893"/>
                </a:moveTo>
                <a:cubicBezTo>
                  <a:pt x="1440180" y="3026093"/>
                  <a:pt x="1377315" y="3088958"/>
                  <a:pt x="1301115" y="3088958"/>
                </a:cubicBezTo>
                <a:lnTo>
                  <a:pt x="162878" y="3088958"/>
                </a:lnTo>
                <a:cubicBezTo>
                  <a:pt x="85725" y="3088958"/>
                  <a:pt x="23813" y="3026093"/>
                  <a:pt x="23813" y="2949893"/>
                </a:cubicBezTo>
                <a:lnTo>
                  <a:pt x="23813" y="162878"/>
                </a:lnTo>
                <a:cubicBezTo>
                  <a:pt x="23813" y="86678"/>
                  <a:pt x="86678" y="23813"/>
                  <a:pt x="162878" y="23813"/>
                </a:cubicBezTo>
                <a:lnTo>
                  <a:pt x="315278" y="23813"/>
                </a:lnTo>
                <a:cubicBezTo>
                  <a:pt x="323850" y="23813"/>
                  <a:pt x="331470" y="30480"/>
                  <a:pt x="331470" y="40005"/>
                </a:cubicBezTo>
                <a:lnTo>
                  <a:pt x="331470" y="47625"/>
                </a:lnTo>
                <a:cubicBezTo>
                  <a:pt x="331470" y="97155"/>
                  <a:pt x="372428" y="138113"/>
                  <a:pt x="421958" y="138113"/>
                </a:cubicBezTo>
                <a:lnTo>
                  <a:pt x="1042988" y="138113"/>
                </a:lnTo>
                <a:cubicBezTo>
                  <a:pt x="1092518" y="138113"/>
                  <a:pt x="1133475" y="97155"/>
                  <a:pt x="1133475" y="47625"/>
                </a:cubicBezTo>
                <a:lnTo>
                  <a:pt x="1133475" y="40005"/>
                </a:lnTo>
                <a:cubicBezTo>
                  <a:pt x="1133475" y="31433"/>
                  <a:pt x="1140143" y="23813"/>
                  <a:pt x="1149668" y="23813"/>
                </a:cubicBezTo>
                <a:lnTo>
                  <a:pt x="1301115" y="23813"/>
                </a:lnTo>
                <a:cubicBezTo>
                  <a:pt x="1377315" y="23813"/>
                  <a:pt x="1440180" y="86678"/>
                  <a:pt x="1440180" y="162878"/>
                </a:cubicBezTo>
                <a:lnTo>
                  <a:pt x="1440180" y="2949893"/>
                </a:ln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50" name="文本框 49">
            <a:extLst>
              <a:ext uri="{FF2B5EF4-FFF2-40B4-BE49-F238E27FC236}">
                <a16:creationId xmlns:a16="http://schemas.microsoft.com/office/drawing/2014/main" id="{4D46A9B9-C5B1-4867-9A9B-5C9585AB77A0}"/>
              </a:ext>
            </a:extLst>
          </p:cNvPr>
          <p:cNvSpPr txBox="1"/>
          <p:nvPr/>
        </p:nvSpPr>
        <p:spPr>
          <a:xfrm>
            <a:off x="4299524" y="2253452"/>
            <a:ext cx="1154162" cy="255198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>
              <a:lnSpc>
                <a:spcPct val="120000"/>
              </a:lnSpc>
            </a:pPr>
            <a:r>
              <a:rPr lang="zh-CN" altLang="en-US" sz="1500" dirty="0">
                <a:solidFill>
                  <a:schemeClr val="accent1"/>
                </a:solidFill>
              </a:rPr>
              <a:t>样机使用方法</a:t>
            </a:r>
          </a:p>
        </p:txBody>
      </p:sp>
      <p:pic>
        <p:nvPicPr>
          <p:cNvPr id="64" name="图片 63">
            <a:extLst>
              <a:ext uri="{FF2B5EF4-FFF2-40B4-BE49-F238E27FC236}">
                <a16:creationId xmlns:a16="http://schemas.microsoft.com/office/drawing/2014/main" id="{F496DB53-25FB-4D01-842D-D5DB427988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99524" y="3032422"/>
            <a:ext cx="1987453" cy="3163590"/>
          </a:xfrm>
          <a:prstGeom prst="rect">
            <a:avLst/>
          </a:prstGeom>
        </p:spPr>
      </p:pic>
      <p:sp>
        <p:nvSpPr>
          <p:cNvPr id="65" name="文本框 64">
            <a:extLst>
              <a:ext uri="{FF2B5EF4-FFF2-40B4-BE49-F238E27FC236}">
                <a16:creationId xmlns:a16="http://schemas.microsoft.com/office/drawing/2014/main" id="{A2A839A6-CEC1-4774-AA59-F9090256AD27}"/>
              </a:ext>
            </a:extLst>
          </p:cNvPr>
          <p:cNvSpPr txBox="1"/>
          <p:nvPr/>
        </p:nvSpPr>
        <p:spPr>
          <a:xfrm>
            <a:off x="4299525" y="2634452"/>
            <a:ext cx="2341548" cy="25519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1500" dirty="0"/>
              <a:t>调出「选择窗格」选中屏幕</a:t>
            </a:r>
          </a:p>
        </p:txBody>
      </p:sp>
      <p:sp>
        <p:nvSpPr>
          <p:cNvPr id="66" name="文本框 65">
            <a:extLst>
              <a:ext uri="{FF2B5EF4-FFF2-40B4-BE49-F238E27FC236}">
                <a16:creationId xmlns:a16="http://schemas.microsoft.com/office/drawing/2014/main" id="{5E59DD22-CA79-4556-955C-8C235C51E6AF}"/>
              </a:ext>
            </a:extLst>
          </p:cNvPr>
          <p:cNvSpPr txBox="1"/>
          <p:nvPr/>
        </p:nvSpPr>
        <p:spPr>
          <a:xfrm>
            <a:off x="6965304" y="2634452"/>
            <a:ext cx="4424288" cy="255198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1500" dirty="0"/>
              <a:t>「设置图片格式」，复制手机屏幕截图，按步骤操作</a:t>
            </a:r>
          </a:p>
        </p:txBody>
      </p:sp>
      <p:pic>
        <p:nvPicPr>
          <p:cNvPr id="67" name="图片 66">
            <a:extLst>
              <a:ext uri="{FF2B5EF4-FFF2-40B4-BE49-F238E27FC236}">
                <a16:creationId xmlns:a16="http://schemas.microsoft.com/office/drawing/2014/main" id="{8B529250-D3FD-4F76-99AC-38D69CB240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65304" y="3032422"/>
            <a:ext cx="2326489" cy="3163590"/>
          </a:xfrm>
          <a:prstGeom prst="rect">
            <a:avLst/>
          </a:prstGeom>
        </p:spPr>
      </p:pic>
      <p:sp>
        <p:nvSpPr>
          <p:cNvPr id="68" name="椭圆 67">
            <a:extLst>
              <a:ext uri="{FF2B5EF4-FFF2-40B4-BE49-F238E27FC236}">
                <a16:creationId xmlns:a16="http://schemas.microsoft.com/office/drawing/2014/main" id="{3B135DDA-5669-41F3-A458-12C6F321A71C}"/>
              </a:ext>
            </a:extLst>
          </p:cNvPr>
          <p:cNvSpPr/>
          <p:nvPr/>
        </p:nvSpPr>
        <p:spPr>
          <a:xfrm>
            <a:off x="7305675" y="3723657"/>
            <a:ext cx="304800" cy="304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lang="en-US" altLang="zh-CN" sz="1100" dirty="0"/>
              <a:t>1</a:t>
            </a:r>
            <a:endParaRPr lang="zh-CN" altLang="en-US" sz="1100" dirty="0"/>
          </a:p>
        </p:txBody>
      </p:sp>
      <p:sp>
        <p:nvSpPr>
          <p:cNvPr id="69" name="椭圆 68">
            <a:extLst>
              <a:ext uri="{FF2B5EF4-FFF2-40B4-BE49-F238E27FC236}">
                <a16:creationId xmlns:a16="http://schemas.microsoft.com/office/drawing/2014/main" id="{122829FF-6A49-437E-A4F4-20D8436F5E92}"/>
              </a:ext>
            </a:extLst>
          </p:cNvPr>
          <p:cNvSpPr/>
          <p:nvPr/>
        </p:nvSpPr>
        <p:spPr>
          <a:xfrm>
            <a:off x="8306254" y="4756149"/>
            <a:ext cx="304800" cy="304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lang="en-US" altLang="zh-CN" sz="1100" dirty="0"/>
              <a:t>2</a:t>
            </a:r>
            <a:endParaRPr lang="zh-CN" altLang="en-US" sz="1100" dirty="0"/>
          </a:p>
        </p:txBody>
      </p:sp>
      <p:sp>
        <p:nvSpPr>
          <p:cNvPr id="70" name="椭圆 69">
            <a:extLst>
              <a:ext uri="{FF2B5EF4-FFF2-40B4-BE49-F238E27FC236}">
                <a16:creationId xmlns:a16="http://schemas.microsoft.com/office/drawing/2014/main" id="{75178B54-9F40-4AEE-B3A3-92BA77C7787B}"/>
              </a:ext>
            </a:extLst>
          </p:cNvPr>
          <p:cNvSpPr/>
          <p:nvPr/>
        </p:nvSpPr>
        <p:spPr>
          <a:xfrm>
            <a:off x="8611054" y="5575968"/>
            <a:ext cx="304800" cy="304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lang="en-US" altLang="zh-CN" sz="1100" dirty="0"/>
              <a:t>3</a:t>
            </a:r>
            <a:endParaRPr lang="zh-CN" altLang="en-US" sz="1100" dirty="0"/>
          </a:p>
        </p:txBody>
      </p:sp>
      <p:sp>
        <p:nvSpPr>
          <p:cNvPr id="86" name="文本框 85">
            <a:extLst>
              <a:ext uri="{FF2B5EF4-FFF2-40B4-BE49-F238E27FC236}">
                <a16:creationId xmlns:a16="http://schemas.microsoft.com/office/drawing/2014/main" id="{022BFB13-C080-42E2-A291-4C5FFF31AA01}"/>
              </a:ext>
            </a:extLst>
          </p:cNvPr>
          <p:cNvSpPr txBox="1"/>
          <p:nvPr/>
        </p:nvSpPr>
        <p:spPr>
          <a:xfrm>
            <a:off x="731838" y="709804"/>
            <a:ext cx="2317942" cy="461665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zh-CN" altLang="en-US" sz="3000" b="1" dirty="0"/>
              <a:t>样机使用说明</a:t>
            </a:r>
          </a:p>
        </p:txBody>
      </p:sp>
      <p:sp>
        <p:nvSpPr>
          <p:cNvPr id="88" name="椭圆 87">
            <a:extLst>
              <a:ext uri="{FF2B5EF4-FFF2-40B4-BE49-F238E27FC236}">
                <a16:creationId xmlns:a16="http://schemas.microsoft.com/office/drawing/2014/main" id="{FFF056B8-B3CD-401D-BB29-732E4642621C}"/>
              </a:ext>
            </a:extLst>
          </p:cNvPr>
          <p:cNvSpPr/>
          <p:nvPr/>
        </p:nvSpPr>
        <p:spPr>
          <a:xfrm rot="18900000">
            <a:off x="3169289" y="894877"/>
            <a:ext cx="261947" cy="261947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89" name="椭圆 88">
            <a:extLst>
              <a:ext uri="{FF2B5EF4-FFF2-40B4-BE49-F238E27FC236}">
                <a16:creationId xmlns:a16="http://schemas.microsoft.com/office/drawing/2014/main" id="{2D2EFBEB-4E50-4DC6-876B-8134BA0D7A00}"/>
              </a:ext>
            </a:extLst>
          </p:cNvPr>
          <p:cNvSpPr/>
          <p:nvPr/>
        </p:nvSpPr>
        <p:spPr>
          <a:xfrm rot="18900000">
            <a:off x="3286730" y="777435"/>
            <a:ext cx="261947" cy="261947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177285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515868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E1625707-D584-4887-BB39-77DCED7E8366}"/>
              </a:ext>
            </a:extLst>
          </p:cNvPr>
          <p:cNvSpPr txBox="1"/>
          <p:nvPr/>
        </p:nvSpPr>
        <p:spPr>
          <a:xfrm>
            <a:off x="1221150" y="2970902"/>
            <a:ext cx="4116513" cy="615553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r"/>
            <a:r>
              <a:rPr lang="zh-CN" altLang="en-US" sz="4000" b="1" dirty="0">
                <a:solidFill>
                  <a:schemeClr val="bg1"/>
                </a:solidFill>
              </a:rPr>
              <a:t>选题的背景与意义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2168BD76-B7F2-4B15-9CED-B211C81AB6E9}"/>
              </a:ext>
            </a:extLst>
          </p:cNvPr>
          <p:cNvSpPr txBox="1"/>
          <p:nvPr/>
        </p:nvSpPr>
        <p:spPr>
          <a:xfrm>
            <a:off x="1730906" y="3642775"/>
            <a:ext cx="3606757" cy="615553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r"/>
            <a:r>
              <a:rPr lang="en-US" altLang="zh-CN" sz="2000" b="1" dirty="0">
                <a:solidFill>
                  <a:schemeClr val="bg1"/>
                </a:solidFill>
              </a:rPr>
              <a:t>Background and Significance</a:t>
            </a:r>
          </a:p>
          <a:p>
            <a:pPr algn="r"/>
            <a:r>
              <a:rPr lang="en-US" altLang="zh-CN" sz="2000" b="1" dirty="0">
                <a:solidFill>
                  <a:schemeClr val="bg1"/>
                </a:solidFill>
              </a:rPr>
              <a:t>of Topic Selection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ED18F341-32A0-4D5B-8904-C5886415A77B}"/>
              </a:ext>
            </a:extLst>
          </p:cNvPr>
          <p:cNvSpPr txBox="1"/>
          <p:nvPr/>
        </p:nvSpPr>
        <p:spPr>
          <a:xfrm>
            <a:off x="4270063" y="1940777"/>
            <a:ext cx="1067601" cy="769441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r"/>
            <a:r>
              <a:rPr lang="en-US" altLang="zh-CN" sz="5000" dirty="0">
                <a:solidFill>
                  <a:schemeClr val="bg1"/>
                </a:solidFill>
              </a:rPr>
              <a:t>#01</a:t>
            </a:r>
            <a:endParaRPr lang="zh-CN" altLang="en-US" sz="5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37531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图片 45" descr="图片包含 打字机, 键盘, 关, 桌子&#10;&#10;描述已自动生成">
            <a:extLst>
              <a:ext uri="{FF2B5EF4-FFF2-40B4-BE49-F238E27FC236}">
                <a16:creationId xmlns:a16="http://schemas.microsoft.com/office/drawing/2014/main" id="{739CDCC5-D3E4-4452-B14C-6AEB75DDE7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05"/>
          <a:stretch>
            <a:fillRect/>
          </a:stretch>
        </p:blipFill>
        <p:spPr>
          <a:xfrm>
            <a:off x="723899" y="745067"/>
            <a:ext cx="7810501" cy="5020732"/>
          </a:xfrm>
          <a:custGeom>
            <a:avLst/>
            <a:gdLst>
              <a:gd name="connsiteX0" fmla="*/ 0 w 7810501"/>
              <a:gd name="connsiteY0" fmla="*/ 0 h 5020732"/>
              <a:gd name="connsiteX1" fmla="*/ 7810501 w 7810501"/>
              <a:gd name="connsiteY1" fmla="*/ 0 h 5020732"/>
              <a:gd name="connsiteX2" fmla="*/ 7810501 w 7810501"/>
              <a:gd name="connsiteY2" fmla="*/ 5020732 h 5020732"/>
              <a:gd name="connsiteX3" fmla="*/ 0 w 7810501"/>
              <a:gd name="connsiteY3" fmla="*/ 5020732 h 50207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810501" h="5020732">
                <a:moveTo>
                  <a:pt x="0" y="0"/>
                </a:moveTo>
                <a:lnTo>
                  <a:pt x="7810501" y="0"/>
                </a:lnTo>
                <a:lnTo>
                  <a:pt x="7810501" y="5020732"/>
                </a:lnTo>
                <a:lnTo>
                  <a:pt x="0" y="5020732"/>
                </a:lnTo>
                <a:close/>
              </a:path>
            </a:pathLst>
          </a:custGeom>
        </p:spPr>
      </p:pic>
      <p:sp>
        <p:nvSpPr>
          <p:cNvPr id="8" name="文本占位符 2">
            <a:extLst>
              <a:ext uri="{FF2B5EF4-FFF2-40B4-BE49-F238E27FC236}">
                <a16:creationId xmlns:a16="http://schemas.microsoft.com/office/drawing/2014/main" id="{E0A0EA8E-0589-47E6-B048-483DFA7D4546}"/>
              </a:ext>
            </a:extLst>
          </p:cNvPr>
          <p:cNvSpPr txBox="1">
            <a:spLocks/>
          </p:cNvSpPr>
          <p:nvPr/>
        </p:nvSpPr>
        <p:spPr>
          <a:xfrm>
            <a:off x="723900" y="6155617"/>
            <a:ext cx="1179810" cy="153888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zh-CN" altLang="en-US" sz="10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>
                <a:latin typeface="+mn-ea"/>
                <a:ea typeface="+mn-ea"/>
              </a:rPr>
              <a:t>20XX·March 20th</a:t>
            </a:r>
            <a:endParaRPr lang="en-US" dirty="0">
              <a:latin typeface="+mn-ea"/>
              <a:ea typeface="+mn-ea"/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BAB4E7E1-1939-4576-B7CE-027DD3D585CF}"/>
              </a:ext>
            </a:extLst>
          </p:cNvPr>
          <p:cNvSpPr/>
          <p:nvPr/>
        </p:nvSpPr>
        <p:spPr>
          <a:xfrm>
            <a:off x="723899" y="745067"/>
            <a:ext cx="7810501" cy="5020732"/>
          </a:xfrm>
          <a:prstGeom prst="rect">
            <a:avLst/>
          </a:prstGeom>
          <a:solidFill>
            <a:schemeClr val="tx1">
              <a:alpha val="3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BAB49237-9B71-4675-9DCE-F1B3D20E682E}"/>
              </a:ext>
            </a:extLst>
          </p:cNvPr>
          <p:cNvSpPr/>
          <p:nvPr/>
        </p:nvSpPr>
        <p:spPr>
          <a:xfrm>
            <a:off x="8111066" y="965199"/>
            <a:ext cx="3357033" cy="458046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7" name="图文框 16">
            <a:extLst>
              <a:ext uri="{FF2B5EF4-FFF2-40B4-BE49-F238E27FC236}">
                <a16:creationId xmlns:a16="http://schemas.microsoft.com/office/drawing/2014/main" id="{65A9DADF-25F3-4C87-9BF4-6701E1E3717C}"/>
              </a:ext>
            </a:extLst>
          </p:cNvPr>
          <p:cNvSpPr/>
          <p:nvPr/>
        </p:nvSpPr>
        <p:spPr>
          <a:xfrm rot="18900000">
            <a:off x="10912191" y="4938429"/>
            <a:ext cx="250110" cy="250110"/>
          </a:xfrm>
          <a:prstGeom prst="frame">
            <a:avLst>
              <a:gd name="adj1" fmla="val 10494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6F0E33E4-965A-477F-B6E5-DA4DD7BEBE92}"/>
              </a:ext>
            </a:extLst>
          </p:cNvPr>
          <p:cNvSpPr txBox="1"/>
          <p:nvPr/>
        </p:nvSpPr>
        <p:spPr>
          <a:xfrm>
            <a:off x="8385755" y="1165261"/>
            <a:ext cx="1931619" cy="461665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zh-CN" altLang="en-US" sz="3000" b="1" dirty="0">
                <a:solidFill>
                  <a:schemeClr val="bg1"/>
                </a:solidFill>
                <a:latin typeface="+mj-ea"/>
                <a:ea typeface="+mj-ea"/>
              </a:rPr>
              <a:t>选题的背景</a:t>
            </a: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09F4F505-FC74-4EB2-89B4-4957BAA425E3}"/>
              </a:ext>
            </a:extLst>
          </p:cNvPr>
          <p:cNvSpPr txBox="1"/>
          <p:nvPr/>
        </p:nvSpPr>
        <p:spPr>
          <a:xfrm>
            <a:off x="8652465" y="2223014"/>
            <a:ext cx="2561635" cy="82593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25000"/>
              </a:lnSpc>
            </a:pPr>
            <a:r>
              <a:rPr lang="zh-CN" altLang="en-US" sz="1500" dirty="0">
                <a:solidFill>
                  <a:schemeClr val="bg1"/>
                </a:solidFill>
                <a:latin typeface="+mn-ea"/>
              </a:rPr>
              <a:t>请在此输入具体的内容，内容应当精炼简洁，便于读者快速把握信息</a:t>
            </a:r>
          </a:p>
        </p:txBody>
      </p:sp>
      <p:sp>
        <p:nvSpPr>
          <p:cNvPr id="31" name="十字形 30">
            <a:extLst>
              <a:ext uri="{FF2B5EF4-FFF2-40B4-BE49-F238E27FC236}">
                <a16:creationId xmlns:a16="http://schemas.microsoft.com/office/drawing/2014/main" id="{F8608BB5-B388-4904-833D-81FC0B4E406A}"/>
              </a:ext>
            </a:extLst>
          </p:cNvPr>
          <p:cNvSpPr/>
          <p:nvPr/>
        </p:nvSpPr>
        <p:spPr>
          <a:xfrm>
            <a:off x="8385755" y="2312036"/>
            <a:ext cx="128434" cy="128434"/>
          </a:xfrm>
          <a:prstGeom prst="plus">
            <a:avLst>
              <a:gd name="adj" fmla="val 41203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E809B3A6-7563-43B6-90D6-D446B7B4D7D0}"/>
              </a:ext>
            </a:extLst>
          </p:cNvPr>
          <p:cNvSpPr txBox="1"/>
          <p:nvPr/>
        </p:nvSpPr>
        <p:spPr>
          <a:xfrm>
            <a:off x="8652465" y="3235629"/>
            <a:ext cx="2561635" cy="53739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25000"/>
              </a:lnSpc>
            </a:pPr>
            <a:r>
              <a:rPr lang="zh-CN" altLang="en-US" sz="1500" dirty="0">
                <a:solidFill>
                  <a:schemeClr val="bg1"/>
                </a:solidFill>
                <a:latin typeface="+mn-ea"/>
              </a:rPr>
              <a:t>将内容进行归纳整理，分为几个小点，需要注意段落间距</a:t>
            </a:r>
          </a:p>
        </p:txBody>
      </p:sp>
      <p:sp>
        <p:nvSpPr>
          <p:cNvPr id="32" name="十字形 31">
            <a:extLst>
              <a:ext uri="{FF2B5EF4-FFF2-40B4-BE49-F238E27FC236}">
                <a16:creationId xmlns:a16="http://schemas.microsoft.com/office/drawing/2014/main" id="{3DAF12B6-53A2-4AD5-9C0A-B8D7834400EA}"/>
              </a:ext>
            </a:extLst>
          </p:cNvPr>
          <p:cNvSpPr/>
          <p:nvPr/>
        </p:nvSpPr>
        <p:spPr>
          <a:xfrm>
            <a:off x="8385755" y="3328373"/>
            <a:ext cx="128434" cy="128434"/>
          </a:xfrm>
          <a:prstGeom prst="plus">
            <a:avLst>
              <a:gd name="adj" fmla="val 41203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CEDD7A93-D18D-49F9-8005-5677D182F9BE}"/>
              </a:ext>
            </a:extLst>
          </p:cNvPr>
          <p:cNvSpPr txBox="1"/>
          <p:nvPr/>
        </p:nvSpPr>
        <p:spPr>
          <a:xfrm>
            <a:off x="8652465" y="3959703"/>
            <a:ext cx="2561635" cy="46166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zh-CN" altLang="en-US" sz="1500" dirty="0">
                <a:solidFill>
                  <a:schemeClr val="bg1"/>
                </a:solidFill>
                <a:latin typeface="+mn-ea"/>
              </a:rPr>
              <a:t>每个小点之前可以添加序号或者项目符号，以示区分</a:t>
            </a:r>
          </a:p>
        </p:txBody>
      </p:sp>
      <p:sp>
        <p:nvSpPr>
          <p:cNvPr id="33" name="十字形 32">
            <a:extLst>
              <a:ext uri="{FF2B5EF4-FFF2-40B4-BE49-F238E27FC236}">
                <a16:creationId xmlns:a16="http://schemas.microsoft.com/office/drawing/2014/main" id="{F755A677-72A6-4795-AC49-27C86D1F040B}"/>
              </a:ext>
            </a:extLst>
          </p:cNvPr>
          <p:cNvSpPr/>
          <p:nvPr/>
        </p:nvSpPr>
        <p:spPr>
          <a:xfrm>
            <a:off x="8385755" y="4025478"/>
            <a:ext cx="128434" cy="128434"/>
          </a:xfrm>
          <a:prstGeom prst="plus">
            <a:avLst>
              <a:gd name="adj" fmla="val 41203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cxnSp>
        <p:nvCxnSpPr>
          <p:cNvPr id="38" name="直接连接符 37">
            <a:extLst>
              <a:ext uri="{FF2B5EF4-FFF2-40B4-BE49-F238E27FC236}">
                <a16:creationId xmlns:a16="http://schemas.microsoft.com/office/drawing/2014/main" id="{BB94F635-4774-479D-AC2A-4E1F791E060D}"/>
              </a:ext>
            </a:extLst>
          </p:cNvPr>
          <p:cNvCxnSpPr>
            <a:cxnSpLocks/>
          </p:cNvCxnSpPr>
          <p:nvPr/>
        </p:nvCxnSpPr>
        <p:spPr>
          <a:xfrm>
            <a:off x="8385755" y="1949450"/>
            <a:ext cx="282834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368851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FF26E5AC-30B1-496C-AC21-3D00785703EC}"/>
              </a:ext>
            </a:extLst>
          </p:cNvPr>
          <p:cNvSpPr txBox="1"/>
          <p:nvPr/>
        </p:nvSpPr>
        <p:spPr>
          <a:xfrm>
            <a:off x="4668709" y="1657350"/>
            <a:ext cx="2704266" cy="461665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zh-CN" altLang="en-US" sz="3000" b="1" dirty="0">
                <a:solidFill>
                  <a:schemeClr val="accent1"/>
                </a:solidFill>
                <a:latin typeface="+mj-ea"/>
                <a:ea typeface="+mj-ea"/>
              </a:rPr>
              <a:t>国内外研究现状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C97A0FFE-4A98-4AEC-8896-8206E6635C18}"/>
              </a:ext>
            </a:extLst>
          </p:cNvPr>
          <p:cNvSpPr txBox="1"/>
          <p:nvPr/>
        </p:nvSpPr>
        <p:spPr>
          <a:xfrm>
            <a:off x="4667136" y="3442952"/>
            <a:ext cx="3056735" cy="53739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25000"/>
              </a:lnSpc>
            </a:pPr>
            <a:r>
              <a:rPr lang="zh-CN" altLang="en-US" sz="15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请在此输入具体的内容，内容应当精炼简洁，便于读者快速把握信息。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84F1B1A7-E4BD-42BD-BAFB-74F3450901C2}"/>
              </a:ext>
            </a:extLst>
          </p:cNvPr>
          <p:cNvSpPr txBox="1"/>
          <p:nvPr/>
        </p:nvSpPr>
        <p:spPr>
          <a:xfrm>
            <a:off x="4667136" y="4264219"/>
            <a:ext cx="3056735" cy="53739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25000"/>
              </a:lnSpc>
            </a:pPr>
            <a:r>
              <a:rPr lang="zh-CN" altLang="en-US" sz="15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适当地对文案内容进行断句和分段，可以增加信息的可阅读性。</a:t>
            </a:r>
          </a:p>
        </p:txBody>
      </p:sp>
      <p:sp>
        <p:nvSpPr>
          <p:cNvPr id="8" name="图文框 7">
            <a:extLst>
              <a:ext uri="{FF2B5EF4-FFF2-40B4-BE49-F238E27FC236}">
                <a16:creationId xmlns:a16="http://schemas.microsoft.com/office/drawing/2014/main" id="{D8A1E92F-7BEC-4688-8723-39BE34C6BB69}"/>
              </a:ext>
            </a:extLst>
          </p:cNvPr>
          <p:cNvSpPr/>
          <p:nvPr/>
        </p:nvSpPr>
        <p:spPr>
          <a:xfrm>
            <a:off x="723901" y="1657350"/>
            <a:ext cx="3416299" cy="3416299"/>
          </a:xfrm>
          <a:prstGeom prst="frame">
            <a:avLst>
              <a:gd name="adj1" fmla="val 2574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43AE0C20-97C1-4B56-851A-B91591C88AC2}"/>
              </a:ext>
            </a:extLst>
          </p:cNvPr>
          <p:cNvSpPr txBox="1"/>
          <p:nvPr/>
        </p:nvSpPr>
        <p:spPr>
          <a:xfrm>
            <a:off x="1934155" y="3439379"/>
            <a:ext cx="1931619" cy="461665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zh-CN" altLang="en-US" sz="3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rPr>
              <a:t>选题的背景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476AB59F-696C-4BB6-BF49-E22B17331A19}"/>
              </a:ext>
            </a:extLst>
          </p:cNvPr>
          <p:cNvSpPr txBox="1"/>
          <p:nvPr/>
        </p:nvSpPr>
        <p:spPr>
          <a:xfrm>
            <a:off x="1934155" y="3969546"/>
            <a:ext cx="1638397" cy="461665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r>
              <a:rPr lang="en-US" altLang="zh-CN" sz="15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Background </a:t>
            </a:r>
          </a:p>
          <a:p>
            <a:r>
              <a:rPr lang="en-US" altLang="zh-CN" sz="15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of Topic Selection</a:t>
            </a:r>
          </a:p>
        </p:txBody>
      </p:sp>
      <p:sp>
        <p:nvSpPr>
          <p:cNvPr id="12" name="十字形 11">
            <a:extLst>
              <a:ext uri="{FF2B5EF4-FFF2-40B4-BE49-F238E27FC236}">
                <a16:creationId xmlns:a16="http://schemas.microsoft.com/office/drawing/2014/main" id="{A6332C34-9E26-4C4D-AEF6-A4CFC879BAFD}"/>
              </a:ext>
            </a:extLst>
          </p:cNvPr>
          <p:cNvSpPr/>
          <p:nvPr/>
        </p:nvSpPr>
        <p:spPr>
          <a:xfrm>
            <a:off x="951491" y="1851668"/>
            <a:ext cx="180395" cy="180395"/>
          </a:xfrm>
          <a:prstGeom prst="plus">
            <a:avLst>
              <a:gd name="adj" fmla="val 38563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A850C63C-C36A-4106-AC43-7521578EF477}"/>
              </a:ext>
            </a:extLst>
          </p:cNvPr>
          <p:cNvSpPr txBox="1"/>
          <p:nvPr/>
        </p:nvSpPr>
        <p:spPr>
          <a:xfrm>
            <a:off x="8411363" y="3442952"/>
            <a:ext cx="3056735" cy="53739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25000"/>
              </a:lnSpc>
            </a:pPr>
            <a:r>
              <a:rPr lang="zh-CN" altLang="en-US" sz="15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请在此输入具体的内容，内容应当精炼简洁，便于读者快速把握信息。</a:t>
            </a: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D70B5513-8D66-4A1A-9848-034920C501C2}"/>
              </a:ext>
            </a:extLst>
          </p:cNvPr>
          <p:cNvSpPr txBox="1"/>
          <p:nvPr/>
        </p:nvSpPr>
        <p:spPr>
          <a:xfrm>
            <a:off x="8411363" y="4264219"/>
            <a:ext cx="3056735" cy="53739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25000"/>
              </a:lnSpc>
            </a:pPr>
            <a:r>
              <a:rPr lang="zh-CN" altLang="en-US" sz="15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适当地对文案内容进行断句和分段，可以增加信息的可阅读性。</a:t>
            </a: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12A39CAC-17BB-47AF-AEEB-E190C99C0E7F}"/>
              </a:ext>
            </a:extLst>
          </p:cNvPr>
          <p:cNvSpPr txBox="1"/>
          <p:nvPr/>
        </p:nvSpPr>
        <p:spPr>
          <a:xfrm>
            <a:off x="4668709" y="2536636"/>
            <a:ext cx="772647" cy="461665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zh-CN" altLang="en-US" sz="3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rPr>
              <a:t>国内</a:t>
            </a: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5C35EC11-F077-4812-9C90-9B26DAA5AB38}"/>
              </a:ext>
            </a:extLst>
          </p:cNvPr>
          <p:cNvSpPr txBox="1"/>
          <p:nvPr/>
        </p:nvSpPr>
        <p:spPr>
          <a:xfrm>
            <a:off x="5523842" y="2552389"/>
            <a:ext cx="1635063" cy="461665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en-US" altLang="zh-CN" sz="1500" b="1" cap="all" dirty="0"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rPr>
              <a:t>Domestic </a:t>
            </a:r>
          </a:p>
          <a:p>
            <a:r>
              <a:rPr lang="en-US" altLang="zh-CN" sz="1500" b="1" cap="all" dirty="0"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rPr>
              <a:t>current situation</a:t>
            </a:r>
            <a:endParaRPr lang="zh-CN" altLang="en-US" sz="1500" b="1" cap="all" dirty="0">
              <a:solidFill>
                <a:schemeClr val="tx1">
                  <a:lumMod val="85000"/>
                  <a:lumOff val="15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E989D198-7833-4FC6-81C2-DA52235C2477}"/>
              </a:ext>
            </a:extLst>
          </p:cNvPr>
          <p:cNvSpPr txBox="1"/>
          <p:nvPr/>
        </p:nvSpPr>
        <p:spPr>
          <a:xfrm>
            <a:off x="8410976" y="2536636"/>
            <a:ext cx="772647" cy="461665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zh-CN" altLang="en-US" sz="3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rPr>
              <a:t>国外</a:t>
            </a: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2AE7E946-2375-41E4-A156-91B2D02196AB}"/>
              </a:ext>
            </a:extLst>
          </p:cNvPr>
          <p:cNvSpPr txBox="1"/>
          <p:nvPr/>
        </p:nvSpPr>
        <p:spPr>
          <a:xfrm>
            <a:off x="9266109" y="2552389"/>
            <a:ext cx="1731243" cy="461665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en-US" altLang="zh-CN" sz="1500" b="1" cap="all" dirty="0"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rPr>
              <a:t>Current situation </a:t>
            </a:r>
          </a:p>
          <a:p>
            <a:r>
              <a:rPr lang="en-US" altLang="zh-CN" sz="1500" b="1" cap="all" dirty="0"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rPr>
              <a:t>abroad</a:t>
            </a:r>
            <a:endParaRPr lang="zh-CN" altLang="en-US" sz="1500" b="1" cap="all" dirty="0">
              <a:solidFill>
                <a:schemeClr val="tx1">
                  <a:lumMod val="85000"/>
                  <a:lumOff val="15000"/>
                </a:schemeClr>
              </a:solidFill>
              <a:latin typeface="+mj-ea"/>
              <a:ea typeface="+mj-ea"/>
            </a:endParaRPr>
          </a:p>
        </p:txBody>
      </p:sp>
      <p:cxnSp>
        <p:nvCxnSpPr>
          <p:cNvPr id="21" name="直接连接符 20">
            <a:extLst>
              <a:ext uri="{FF2B5EF4-FFF2-40B4-BE49-F238E27FC236}">
                <a16:creationId xmlns:a16="http://schemas.microsoft.com/office/drawing/2014/main" id="{D4C6B709-4D0A-442D-97BD-63D30A423EC0}"/>
              </a:ext>
            </a:extLst>
          </p:cNvPr>
          <p:cNvCxnSpPr/>
          <p:nvPr/>
        </p:nvCxnSpPr>
        <p:spPr>
          <a:xfrm>
            <a:off x="4667137" y="2362200"/>
            <a:ext cx="678826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图片 21" descr="图片包含 钟表, 打字机, 键盘, 木&#10;&#10;描述已自动生成">
            <a:extLst>
              <a:ext uri="{FF2B5EF4-FFF2-40B4-BE49-F238E27FC236}">
                <a16:creationId xmlns:a16="http://schemas.microsoft.com/office/drawing/2014/main" id="{EC386CC4-10C3-4155-B14F-58DD98306A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1" y="5483117"/>
            <a:ext cx="3416299" cy="2277207"/>
          </a:xfrm>
          <a:prstGeom prst="rect">
            <a:avLst/>
          </a:prstGeom>
        </p:spPr>
      </p:pic>
      <p:pic>
        <p:nvPicPr>
          <p:cNvPr id="24" name="图片 23" descr="图片包含 钟表, 打字机, 键盘, 木&#10;&#10;描述已自动生成">
            <a:extLst>
              <a:ext uri="{FF2B5EF4-FFF2-40B4-BE49-F238E27FC236}">
                <a16:creationId xmlns:a16="http://schemas.microsoft.com/office/drawing/2014/main" id="{765F9023-339D-4F78-9E58-A865C33861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1" y="-1029325"/>
            <a:ext cx="3416299" cy="2277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34276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图片 38" descr="图片包含 打字机, 物体, 键盘&#10;&#10;描述已自动生成">
            <a:extLst>
              <a:ext uri="{FF2B5EF4-FFF2-40B4-BE49-F238E27FC236}">
                <a16:creationId xmlns:a16="http://schemas.microsoft.com/office/drawing/2014/main" id="{5B9FB7BE-EF2A-4F96-8E13-20EDD8AAB1F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494" b="7494"/>
          <a:stretch/>
        </p:blipFill>
        <p:spPr>
          <a:xfrm>
            <a:off x="5" y="0"/>
            <a:ext cx="12191991" cy="6858000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FD5A39FF-1B2F-4663-AF22-CB793CC9E4A8}"/>
              </a:ext>
            </a:extLst>
          </p:cNvPr>
          <p:cNvSpPr/>
          <p:nvPr/>
        </p:nvSpPr>
        <p:spPr>
          <a:xfrm>
            <a:off x="736600" y="1072064"/>
            <a:ext cx="10718800" cy="4486800"/>
          </a:xfrm>
          <a:prstGeom prst="rect">
            <a:avLst/>
          </a:prstGeom>
          <a:solidFill>
            <a:schemeClr val="accent2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/>
          </a:p>
        </p:txBody>
      </p:sp>
      <p:sp>
        <p:nvSpPr>
          <p:cNvPr id="12" name="文本占位符 2">
            <a:extLst>
              <a:ext uri="{FF2B5EF4-FFF2-40B4-BE49-F238E27FC236}">
                <a16:creationId xmlns:a16="http://schemas.microsoft.com/office/drawing/2014/main" id="{50470516-6FC0-43C2-9690-955926749B0B}"/>
              </a:ext>
            </a:extLst>
          </p:cNvPr>
          <p:cNvSpPr txBox="1">
            <a:spLocks/>
          </p:cNvSpPr>
          <p:nvPr/>
        </p:nvSpPr>
        <p:spPr>
          <a:xfrm>
            <a:off x="723900" y="6155617"/>
            <a:ext cx="1179810" cy="153888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zh-CN" altLang="en-US" sz="10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>
                <a:solidFill>
                  <a:schemeClr val="bg1"/>
                </a:solidFill>
                <a:latin typeface="+mn-ea"/>
                <a:ea typeface="+mn-ea"/>
              </a:rPr>
              <a:t>20XX·March 20th</a:t>
            </a:r>
            <a:endParaRPr lang="en-US" dirty="0">
              <a:solidFill>
                <a:schemeClr val="bg1"/>
              </a:solidFill>
              <a:latin typeface="+mn-ea"/>
              <a:ea typeface="+mn-ea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D73AA8A0-2D34-41AC-891E-04E4D1635005}"/>
              </a:ext>
            </a:extLst>
          </p:cNvPr>
          <p:cNvSpPr txBox="1"/>
          <p:nvPr/>
        </p:nvSpPr>
        <p:spPr>
          <a:xfrm>
            <a:off x="1112838" y="1548158"/>
            <a:ext cx="1931619" cy="461665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zh-CN" altLang="en-US" sz="3000" b="1" dirty="0">
                <a:solidFill>
                  <a:schemeClr val="bg1"/>
                </a:solidFill>
                <a:latin typeface="+mj-ea"/>
                <a:ea typeface="+mj-ea"/>
              </a:rPr>
              <a:t>选题的意义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4B504929-530A-450F-A9FD-8ED86B3F1EC9}"/>
              </a:ext>
            </a:extLst>
          </p:cNvPr>
          <p:cNvSpPr txBox="1"/>
          <p:nvPr/>
        </p:nvSpPr>
        <p:spPr>
          <a:xfrm>
            <a:off x="3709012" y="2334763"/>
            <a:ext cx="1806585" cy="307777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zh-CN" altLang="en-US" sz="2000" b="1" dirty="0">
                <a:solidFill>
                  <a:schemeClr val="bg1"/>
                </a:solidFill>
              </a:rPr>
              <a:t>领域内研究较少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E9D1D0EA-FEF5-4E9B-9ED4-2802D23A8F23}"/>
              </a:ext>
            </a:extLst>
          </p:cNvPr>
          <p:cNvSpPr txBox="1"/>
          <p:nvPr/>
        </p:nvSpPr>
        <p:spPr>
          <a:xfrm>
            <a:off x="3709012" y="3048726"/>
            <a:ext cx="2082188" cy="82593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just">
              <a:lnSpc>
                <a:spcPct val="125000"/>
              </a:lnSpc>
            </a:pPr>
            <a:r>
              <a:rPr lang="zh-CN" altLang="en-US" sz="1500" dirty="0">
                <a:solidFill>
                  <a:schemeClr val="bg1"/>
                </a:solidFill>
                <a:latin typeface="+mn-ea"/>
              </a:rPr>
              <a:t>请在此输入具体的内容，内容应当精炼简洁，便于读者快速把握信息。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7A91B318-6455-4B21-88E9-75AC669104F1}"/>
              </a:ext>
            </a:extLst>
          </p:cNvPr>
          <p:cNvSpPr txBox="1"/>
          <p:nvPr/>
        </p:nvSpPr>
        <p:spPr>
          <a:xfrm>
            <a:off x="3709012" y="4132460"/>
            <a:ext cx="2082188" cy="82593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just">
              <a:lnSpc>
                <a:spcPct val="125000"/>
              </a:lnSpc>
            </a:pPr>
            <a:r>
              <a:rPr lang="zh-CN" altLang="en-US" sz="1500" dirty="0">
                <a:solidFill>
                  <a:schemeClr val="bg1"/>
                </a:solidFill>
                <a:latin typeface="+mn-ea"/>
              </a:rPr>
              <a:t>适当地对文案内容进行断句和分段，可以增加信息的可阅读性。</a:t>
            </a: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0425D344-CA4A-44C6-B150-DDF2F71D3EC9}"/>
              </a:ext>
            </a:extLst>
          </p:cNvPr>
          <p:cNvSpPr txBox="1"/>
          <p:nvPr/>
        </p:nvSpPr>
        <p:spPr>
          <a:xfrm>
            <a:off x="6352993" y="2334763"/>
            <a:ext cx="1806585" cy="307777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zh-CN" altLang="en-US" sz="2000" b="1" dirty="0">
                <a:solidFill>
                  <a:schemeClr val="bg1"/>
                </a:solidFill>
              </a:rPr>
              <a:t>具有前瞻性</a:t>
            </a: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E97C47D4-57C8-48AD-B2D3-987B6C506D31}"/>
              </a:ext>
            </a:extLst>
          </p:cNvPr>
          <p:cNvSpPr txBox="1"/>
          <p:nvPr/>
        </p:nvSpPr>
        <p:spPr>
          <a:xfrm>
            <a:off x="6352993" y="3048726"/>
            <a:ext cx="2082188" cy="82593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just">
              <a:lnSpc>
                <a:spcPct val="125000"/>
              </a:lnSpc>
            </a:pPr>
            <a:r>
              <a:rPr lang="zh-CN" altLang="en-US" sz="1500" dirty="0">
                <a:solidFill>
                  <a:schemeClr val="bg1"/>
                </a:solidFill>
                <a:latin typeface="+mn-ea"/>
              </a:rPr>
              <a:t>请在此输入具体的内容，内容应当精炼简洁，便于读者快速把握信息。</a:t>
            </a: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132F11B5-2490-4114-9DF0-B0B39CE84F0B}"/>
              </a:ext>
            </a:extLst>
          </p:cNvPr>
          <p:cNvSpPr txBox="1"/>
          <p:nvPr/>
        </p:nvSpPr>
        <p:spPr>
          <a:xfrm>
            <a:off x="6352993" y="4132460"/>
            <a:ext cx="2082188" cy="82593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just">
              <a:lnSpc>
                <a:spcPct val="125000"/>
              </a:lnSpc>
            </a:pPr>
            <a:r>
              <a:rPr lang="zh-CN" altLang="en-US" sz="1500" dirty="0">
                <a:solidFill>
                  <a:schemeClr val="bg1"/>
                </a:solidFill>
                <a:latin typeface="+mn-ea"/>
              </a:rPr>
              <a:t>适当地对文案内容进行断句和分段，可以增加信息的可阅读性。</a:t>
            </a: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9DE94450-3080-4F3E-A71E-CBA57D11E708}"/>
              </a:ext>
            </a:extLst>
          </p:cNvPr>
          <p:cNvSpPr txBox="1"/>
          <p:nvPr/>
        </p:nvSpPr>
        <p:spPr>
          <a:xfrm>
            <a:off x="8996974" y="2334763"/>
            <a:ext cx="1806585" cy="307777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zh-CN" altLang="en-US" sz="2000" b="1" dirty="0">
                <a:solidFill>
                  <a:schemeClr val="bg1"/>
                </a:solidFill>
              </a:rPr>
              <a:t>可带动下游发展</a:t>
            </a: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C94E0382-DB7C-4AA0-86DA-60DF8C25A1EA}"/>
              </a:ext>
            </a:extLst>
          </p:cNvPr>
          <p:cNvSpPr txBox="1"/>
          <p:nvPr/>
        </p:nvSpPr>
        <p:spPr>
          <a:xfrm>
            <a:off x="8996974" y="3048726"/>
            <a:ext cx="2082188" cy="82593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just">
              <a:lnSpc>
                <a:spcPct val="125000"/>
              </a:lnSpc>
            </a:pPr>
            <a:r>
              <a:rPr lang="zh-CN" altLang="en-US" sz="1500" dirty="0">
                <a:solidFill>
                  <a:schemeClr val="bg1"/>
                </a:solidFill>
                <a:latin typeface="+mn-ea"/>
              </a:rPr>
              <a:t>请在此输入具体的内容，内容应当精炼简洁，便于读者快速把握信息。</a:t>
            </a: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F9613A37-6A67-46A8-88C3-47E293DB8038}"/>
              </a:ext>
            </a:extLst>
          </p:cNvPr>
          <p:cNvSpPr txBox="1"/>
          <p:nvPr/>
        </p:nvSpPr>
        <p:spPr>
          <a:xfrm>
            <a:off x="8996974" y="4132460"/>
            <a:ext cx="2082188" cy="82593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just">
              <a:lnSpc>
                <a:spcPct val="125000"/>
              </a:lnSpc>
            </a:pPr>
            <a:r>
              <a:rPr lang="zh-CN" altLang="en-US" sz="1500" dirty="0">
                <a:solidFill>
                  <a:schemeClr val="bg1"/>
                </a:solidFill>
                <a:latin typeface="+mn-ea"/>
              </a:rPr>
              <a:t>适当地对文案内容进行断句和分段，可以增加信息的可阅读性。</a:t>
            </a:r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2CA27287-88BF-4C1D-93E5-5C80843B0721}"/>
              </a:ext>
            </a:extLst>
          </p:cNvPr>
          <p:cNvSpPr/>
          <p:nvPr/>
        </p:nvSpPr>
        <p:spPr>
          <a:xfrm>
            <a:off x="3709012" y="-1540042"/>
            <a:ext cx="2082188" cy="59676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573E9C3E-B238-4652-AFE9-8F2D8202FDE9}"/>
              </a:ext>
            </a:extLst>
          </p:cNvPr>
          <p:cNvSpPr/>
          <p:nvPr/>
        </p:nvSpPr>
        <p:spPr>
          <a:xfrm>
            <a:off x="6352992" y="-1540042"/>
            <a:ext cx="2082188" cy="59676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A07AFA25-8BB5-46D8-AF56-C0707C04F65E}"/>
              </a:ext>
            </a:extLst>
          </p:cNvPr>
          <p:cNvSpPr/>
          <p:nvPr/>
        </p:nvSpPr>
        <p:spPr>
          <a:xfrm>
            <a:off x="8996974" y="-1540042"/>
            <a:ext cx="2082188" cy="59676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id="{AC032BFD-F978-43D9-8FBB-2F55E9106F55}"/>
              </a:ext>
            </a:extLst>
          </p:cNvPr>
          <p:cNvSpPr/>
          <p:nvPr/>
        </p:nvSpPr>
        <p:spPr>
          <a:xfrm>
            <a:off x="1112838" y="-2510346"/>
            <a:ext cx="9966324" cy="59676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6" name="十字形 25">
            <a:extLst>
              <a:ext uri="{FF2B5EF4-FFF2-40B4-BE49-F238E27FC236}">
                <a16:creationId xmlns:a16="http://schemas.microsoft.com/office/drawing/2014/main" id="{3D54305E-C177-4D61-AF19-D41D20869383}"/>
              </a:ext>
            </a:extLst>
          </p:cNvPr>
          <p:cNvSpPr/>
          <p:nvPr/>
        </p:nvSpPr>
        <p:spPr>
          <a:xfrm>
            <a:off x="3709012" y="2772044"/>
            <a:ext cx="180395" cy="180395"/>
          </a:xfrm>
          <a:prstGeom prst="plus">
            <a:avLst>
              <a:gd name="adj" fmla="val 38563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7" name="十字形 26">
            <a:extLst>
              <a:ext uri="{FF2B5EF4-FFF2-40B4-BE49-F238E27FC236}">
                <a16:creationId xmlns:a16="http://schemas.microsoft.com/office/drawing/2014/main" id="{179D8B25-1E38-4031-85D7-66627B322EB6}"/>
              </a:ext>
            </a:extLst>
          </p:cNvPr>
          <p:cNvSpPr/>
          <p:nvPr/>
        </p:nvSpPr>
        <p:spPr>
          <a:xfrm>
            <a:off x="6352993" y="2772044"/>
            <a:ext cx="180395" cy="180395"/>
          </a:xfrm>
          <a:prstGeom prst="plus">
            <a:avLst>
              <a:gd name="adj" fmla="val 38563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8" name="十字形 27">
            <a:extLst>
              <a:ext uri="{FF2B5EF4-FFF2-40B4-BE49-F238E27FC236}">
                <a16:creationId xmlns:a16="http://schemas.microsoft.com/office/drawing/2014/main" id="{CFB7C196-3881-44C0-A5D9-DFA5699E2B8F}"/>
              </a:ext>
            </a:extLst>
          </p:cNvPr>
          <p:cNvSpPr/>
          <p:nvPr/>
        </p:nvSpPr>
        <p:spPr>
          <a:xfrm>
            <a:off x="8996974" y="2772044"/>
            <a:ext cx="180395" cy="180395"/>
          </a:xfrm>
          <a:prstGeom prst="plus">
            <a:avLst>
              <a:gd name="adj" fmla="val 38563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cxnSp>
        <p:nvCxnSpPr>
          <p:cNvPr id="30" name="直接连接符 29">
            <a:extLst>
              <a:ext uri="{FF2B5EF4-FFF2-40B4-BE49-F238E27FC236}">
                <a16:creationId xmlns:a16="http://schemas.microsoft.com/office/drawing/2014/main" id="{4059712C-470C-44FB-9681-52008F5C5CE6}"/>
              </a:ext>
            </a:extLst>
          </p:cNvPr>
          <p:cNvCxnSpPr>
            <a:cxnSpLocks/>
          </p:cNvCxnSpPr>
          <p:nvPr/>
        </p:nvCxnSpPr>
        <p:spPr>
          <a:xfrm flipH="1">
            <a:off x="1168401" y="2345994"/>
            <a:ext cx="1786466" cy="1786466"/>
          </a:xfrm>
          <a:prstGeom prst="line">
            <a:avLst/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直接连接符 32">
            <a:extLst>
              <a:ext uri="{FF2B5EF4-FFF2-40B4-BE49-F238E27FC236}">
                <a16:creationId xmlns:a16="http://schemas.microsoft.com/office/drawing/2014/main" id="{D417DEBE-9017-4F32-B560-F1847DCA0B5F}"/>
              </a:ext>
            </a:extLst>
          </p:cNvPr>
          <p:cNvCxnSpPr>
            <a:cxnSpLocks/>
          </p:cNvCxnSpPr>
          <p:nvPr/>
        </p:nvCxnSpPr>
        <p:spPr>
          <a:xfrm flipH="1">
            <a:off x="2032001" y="1617861"/>
            <a:ext cx="1786466" cy="178646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直接连接符 34">
            <a:extLst>
              <a:ext uri="{FF2B5EF4-FFF2-40B4-BE49-F238E27FC236}">
                <a16:creationId xmlns:a16="http://schemas.microsoft.com/office/drawing/2014/main" id="{6CAA215E-4A79-4EAC-B03C-0238285FBEFD}"/>
              </a:ext>
            </a:extLst>
          </p:cNvPr>
          <p:cNvCxnSpPr/>
          <p:nvPr/>
        </p:nvCxnSpPr>
        <p:spPr>
          <a:xfrm>
            <a:off x="6072096" y="2345994"/>
            <a:ext cx="0" cy="261239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接连接符 35">
            <a:extLst>
              <a:ext uri="{FF2B5EF4-FFF2-40B4-BE49-F238E27FC236}">
                <a16:creationId xmlns:a16="http://schemas.microsoft.com/office/drawing/2014/main" id="{51F32131-6B10-4F39-BD16-76757C29D943}"/>
              </a:ext>
            </a:extLst>
          </p:cNvPr>
          <p:cNvCxnSpPr/>
          <p:nvPr/>
        </p:nvCxnSpPr>
        <p:spPr>
          <a:xfrm>
            <a:off x="8716076" y="2345994"/>
            <a:ext cx="0" cy="261239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任意多边形: 形状 40">
            <a:extLst>
              <a:ext uri="{FF2B5EF4-FFF2-40B4-BE49-F238E27FC236}">
                <a16:creationId xmlns:a16="http://schemas.microsoft.com/office/drawing/2014/main" id="{07B46CA7-7339-42E9-95C3-9E8EC69CD053}"/>
              </a:ext>
            </a:extLst>
          </p:cNvPr>
          <p:cNvSpPr/>
          <p:nvPr/>
        </p:nvSpPr>
        <p:spPr>
          <a:xfrm>
            <a:off x="10994498" y="277283"/>
            <a:ext cx="127000" cy="211666"/>
          </a:xfrm>
          <a:custGeom>
            <a:avLst/>
            <a:gdLst>
              <a:gd name="connsiteX0" fmla="*/ 64803 w 114300"/>
              <a:gd name="connsiteY0" fmla="*/ 115 h 190500"/>
              <a:gd name="connsiteX1" fmla="*/ 105475 w 114300"/>
              <a:gd name="connsiteY1" fmla="*/ 6782 h 190500"/>
              <a:gd name="connsiteX2" fmla="*/ 105475 w 114300"/>
              <a:gd name="connsiteY2" fmla="*/ 32719 h 190500"/>
              <a:gd name="connsiteX3" fmla="*/ 62992 w 114300"/>
              <a:gd name="connsiteY3" fmla="*/ 21175 h 190500"/>
              <a:gd name="connsiteX4" fmla="*/ 35180 w 114300"/>
              <a:gd name="connsiteY4" fmla="*/ 28252 h 190500"/>
              <a:gd name="connsiteX5" fmla="*/ 24417 w 114300"/>
              <a:gd name="connsiteY5" fmla="*/ 47950 h 190500"/>
              <a:gd name="connsiteX6" fmla="*/ 31845 w 114300"/>
              <a:gd name="connsiteY6" fmla="*/ 66152 h 190500"/>
              <a:gd name="connsiteX7" fmla="*/ 64135 w 114300"/>
              <a:gd name="connsiteY7" fmla="*/ 85307 h 190500"/>
              <a:gd name="connsiteX8" fmla="*/ 102426 w 114300"/>
              <a:gd name="connsiteY8" fmla="*/ 111253 h 190500"/>
              <a:gd name="connsiteX9" fmla="*/ 113380 w 114300"/>
              <a:gd name="connsiteY9" fmla="*/ 140402 h 190500"/>
              <a:gd name="connsiteX10" fmla="*/ 95568 w 114300"/>
              <a:gd name="connsiteY10" fmla="*/ 177646 h 190500"/>
              <a:gd name="connsiteX11" fmla="*/ 46228 w 114300"/>
              <a:gd name="connsiteY11" fmla="*/ 190615 h 190500"/>
              <a:gd name="connsiteX12" fmla="*/ 20511 w 114300"/>
              <a:gd name="connsiteY12" fmla="*/ 187580 h 190500"/>
              <a:gd name="connsiteX13" fmla="*/ -920 w 114300"/>
              <a:gd name="connsiteY13" fmla="*/ 180025 h 190500"/>
              <a:gd name="connsiteX14" fmla="*/ -920 w 114300"/>
              <a:gd name="connsiteY14" fmla="*/ 152896 h 190500"/>
              <a:gd name="connsiteX15" fmla="*/ 21940 w 114300"/>
              <a:gd name="connsiteY15" fmla="*/ 165033 h 190500"/>
              <a:gd name="connsiteX16" fmla="*/ 48991 w 114300"/>
              <a:gd name="connsiteY16" fmla="*/ 169792 h 190500"/>
              <a:gd name="connsiteX17" fmla="*/ 88139 w 114300"/>
              <a:gd name="connsiteY17" fmla="*/ 142187 h 190500"/>
              <a:gd name="connsiteX18" fmla="*/ 83948 w 114300"/>
              <a:gd name="connsiteY18" fmla="*/ 128264 h 190500"/>
              <a:gd name="connsiteX19" fmla="*/ 72422 w 114300"/>
              <a:gd name="connsiteY19" fmla="*/ 117320 h 190500"/>
              <a:gd name="connsiteX20" fmla="*/ 44990 w 114300"/>
              <a:gd name="connsiteY20" fmla="*/ 102680 h 190500"/>
              <a:gd name="connsiteX21" fmla="*/ 8128 w 114300"/>
              <a:gd name="connsiteY21" fmla="*/ 77039 h 190500"/>
              <a:gd name="connsiteX22" fmla="*/ -825 w 114300"/>
              <a:gd name="connsiteY22" fmla="*/ 49969 h 190500"/>
              <a:gd name="connsiteX23" fmla="*/ 17844 w 114300"/>
              <a:gd name="connsiteY23" fmla="*/ 13564 h 190500"/>
              <a:gd name="connsiteX24" fmla="*/ 64803 w 114300"/>
              <a:gd name="connsiteY24" fmla="*/ 115 h 190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114300" h="190500">
                <a:moveTo>
                  <a:pt x="64803" y="115"/>
                </a:moveTo>
                <a:cubicBezTo>
                  <a:pt x="83281" y="115"/>
                  <a:pt x="96807" y="2334"/>
                  <a:pt x="105475" y="6782"/>
                </a:cubicBezTo>
                <a:lnTo>
                  <a:pt x="105475" y="32719"/>
                </a:lnTo>
                <a:cubicBezTo>
                  <a:pt x="94235" y="25023"/>
                  <a:pt x="80043" y="21175"/>
                  <a:pt x="62992" y="21175"/>
                </a:cubicBezTo>
                <a:cubicBezTo>
                  <a:pt x="51563" y="21175"/>
                  <a:pt x="42324" y="23537"/>
                  <a:pt x="35180" y="28252"/>
                </a:cubicBezTo>
                <a:cubicBezTo>
                  <a:pt x="28036" y="32976"/>
                  <a:pt x="24417" y="39539"/>
                  <a:pt x="24417" y="47950"/>
                </a:cubicBezTo>
                <a:cubicBezTo>
                  <a:pt x="24417" y="55408"/>
                  <a:pt x="26893" y="61475"/>
                  <a:pt x="31845" y="66152"/>
                </a:cubicBezTo>
                <a:cubicBezTo>
                  <a:pt x="36799" y="70838"/>
                  <a:pt x="47562" y="77220"/>
                  <a:pt x="64135" y="85307"/>
                </a:cubicBezTo>
                <a:cubicBezTo>
                  <a:pt x="82424" y="93955"/>
                  <a:pt x="95187" y="102604"/>
                  <a:pt x="102426" y="111253"/>
                </a:cubicBezTo>
                <a:cubicBezTo>
                  <a:pt x="109760" y="119892"/>
                  <a:pt x="113380" y="129617"/>
                  <a:pt x="113380" y="140402"/>
                </a:cubicBezTo>
                <a:cubicBezTo>
                  <a:pt x="113380" y="156584"/>
                  <a:pt x="107475" y="168999"/>
                  <a:pt x="95568" y="177646"/>
                </a:cubicBezTo>
                <a:cubicBezTo>
                  <a:pt x="83757" y="186292"/>
                  <a:pt x="67279" y="190615"/>
                  <a:pt x="46228" y="190615"/>
                </a:cubicBezTo>
                <a:cubicBezTo>
                  <a:pt x="38895" y="190615"/>
                  <a:pt x="30322" y="189603"/>
                  <a:pt x="20511" y="187580"/>
                </a:cubicBezTo>
                <a:cubicBezTo>
                  <a:pt x="10700" y="185558"/>
                  <a:pt x="3556" y="183040"/>
                  <a:pt x="-920" y="180025"/>
                </a:cubicBezTo>
                <a:lnTo>
                  <a:pt x="-920" y="152896"/>
                </a:lnTo>
                <a:cubicBezTo>
                  <a:pt x="4795" y="157814"/>
                  <a:pt x="12415" y="161859"/>
                  <a:pt x="21940" y="165033"/>
                </a:cubicBezTo>
                <a:cubicBezTo>
                  <a:pt x="31465" y="168206"/>
                  <a:pt x="40418" y="169792"/>
                  <a:pt x="48991" y="169792"/>
                </a:cubicBezTo>
                <a:cubicBezTo>
                  <a:pt x="75089" y="169792"/>
                  <a:pt x="88139" y="160590"/>
                  <a:pt x="88139" y="142187"/>
                </a:cubicBezTo>
                <a:cubicBezTo>
                  <a:pt x="88139" y="137030"/>
                  <a:pt x="86805" y="132389"/>
                  <a:pt x="83948" y="128264"/>
                </a:cubicBezTo>
                <a:cubicBezTo>
                  <a:pt x="81185" y="124140"/>
                  <a:pt x="77280" y="120492"/>
                  <a:pt x="72422" y="117320"/>
                </a:cubicBezTo>
                <a:cubicBezTo>
                  <a:pt x="67564" y="114148"/>
                  <a:pt x="58421" y="109262"/>
                  <a:pt x="44990" y="102680"/>
                </a:cubicBezTo>
                <a:cubicBezTo>
                  <a:pt x="26321" y="93479"/>
                  <a:pt x="14034" y="84935"/>
                  <a:pt x="8128" y="77039"/>
                </a:cubicBezTo>
                <a:cubicBezTo>
                  <a:pt x="2127" y="69152"/>
                  <a:pt x="-825" y="60123"/>
                  <a:pt x="-825" y="49969"/>
                </a:cubicBezTo>
                <a:cubicBezTo>
                  <a:pt x="-825" y="34662"/>
                  <a:pt x="5367" y="22527"/>
                  <a:pt x="17844" y="13564"/>
                </a:cubicBezTo>
                <a:cubicBezTo>
                  <a:pt x="30227" y="4601"/>
                  <a:pt x="45848" y="115"/>
                  <a:pt x="64803" y="115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42" name="任意多边形: 形状 41">
            <a:extLst>
              <a:ext uri="{FF2B5EF4-FFF2-40B4-BE49-F238E27FC236}">
                <a16:creationId xmlns:a16="http://schemas.microsoft.com/office/drawing/2014/main" id="{FB94BF60-1C89-4200-816E-AD89C4BDA349}"/>
              </a:ext>
            </a:extLst>
          </p:cNvPr>
          <p:cNvSpPr/>
          <p:nvPr/>
        </p:nvSpPr>
        <p:spPr>
          <a:xfrm>
            <a:off x="10518249" y="277283"/>
            <a:ext cx="127000" cy="201082"/>
          </a:xfrm>
          <a:custGeom>
            <a:avLst/>
            <a:gdLst>
              <a:gd name="connsiteX0" fmla="*/ -920 w 114300"/>
              <a:gd name="connsiteY0" fmla="*/ 115 h 180975"/>
              <a:gd name="connsiteX1" fmla="*/ 51039 w 114300"/>
              <a:gd name="connsiteY1" fmla="*/ 115 h 180975"/>
              <a:gd name="connsiteX2" fmla="*/ 97026 w 114300"/>
              <a:gd name="connsiteY2" fmla="*/ 14250 h 180975"/>
              <a:gd name="connsiteX3" fmla="*/ 113380 w 114300"/>
              <a:gd name="connsiteY3" fmla="*/ 54674 h 180975"/>
              <a:gd name="connsiteX4" fmla="*/ 94254 w 114300"/>
              <a:gd name="connsiteY4" fmla="*/ 97842 h 180975"/>
              <a:gd name="connsiteX5" fmla="*/ 46429 w 114300"/>
              <a:gd name="connsiteY5" fmla="*/ 113443 h 180975"/>
              <a:gd name="connsiteX6" fmla="*/ 22693 w 114300"/>
              <a:gd name="connsiteY6" fmla="*/ 113443 h 180975"/>
              <a:gd name="connsiteX7" fmla="*/ 22693 w 114300"/>
              <a:gd name="connsiteY7" fmla="*/ 181090 h 180975"/>
              <a:gd name="connsiteX8" fmla="*/ -920 w 114300"/>
              <a:gd name="connsiteY8" fmla="*/ 181090 h 180975"/>
              <a:gd name="connsiteX9" fmla="*/ -920 w 114300"/>
              <a:gd name="connsiteY9" fmla="*/ 115 h 180975"/>
              <a:gd name="connsiteX10" fmla="*/ 22693 w 114300"/>
              <a:gd name="connsiteY10" fmla="*/ 20679 h 180975"/>
              <a:gd name="connsiteX11" fmla="*/ 22693 w 114300"/>
              <a:gd name="connsiteY11" fmla="*/ 92879 h 180975"/>
              <a:gd name="connsiteX12" fmla="*/ 44543 w 114300"/>
              <a:gd name="connsiteY12" fmla="*/ 92879 h 180975"/>
              <a:gd name="connsiteX13" fmla="*/ 77366 w 114300"/>
              <a:gd name="connsiteY13" fmla="*/ 83240 h 180975"/>
              <a:gd name="connsiteX14" fmla="*/ 88586 w 114300"/>
              <a:gd name="connsiteY14" fmla="*/ 55608 h 180975"/>
              <a:gd name="connsiteX15" fmla="*/ 46781 w 114300"/>
              <a:gd name="connsiteY15" fmla="*/ 20679 h 180975"/>
              <a:gd name="connsiteX16" fmla="*/ 22693 w 114300"/>
              <a:gd name="connsiteY16" fmla="*/ 20679 h 180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14300" h="180975">
                <a:moveTo>
                  <a:pt x="-920" y="115"/>
                </a:moveTo>
                <a:lnTo>
                  <a:pt x="51039" y="115"/>
                </a:lnTo>
                <a:cubicBezTo>
                  <a:pt x="70794" y="115"/>
                  <a:pt x="86119" y="4830"/>
                  <a:pt x="97026" y="14250"/>
                </a:cubicBezTo>
                <a:cubicBezTo>
                  <a:pt x="107931" y="23680"/>
                  <a:pt x="113380" y="37148"/>
                  <a:pt x="113380" y="54674"/>
                </a:cubicBezTo>
                <a:cubicBezTo>
                  <a:pt x="113380" y="72438"/>
                  <a:pt x="107008" y="86821"/>
                  <a:pt x="94254" y="97842"/>
                </a:cubicBezTo>
                <a:cubicBezTo>
                  <a:pt x="81500" y="108871"/>
                  <a:pt x="65555" y="114063"/>
                  <a:pt x="46429" y="113443"/>
                </a:cubicBezTo>
                <a:lnTo>
                  <a:pt x="22693" y="113443"/>
                </a:lnTo>
                <a:lnTo>
                  <a:pt x="22693" y="181090"/>
                </a:lnTo>
                <a:lnTo>
                  <a:pt x="-920" y="181090"/>
                </a:lnTo>
                <a:lnTo>
                  <a:pt x="-920" y="115"/>
                </a:lnTo>
                <a:close/>
                <a:moveTo>
                  <a:pt x="22693" y="20679"/>
                </a:moveTo>
                <a:lnTo>
                  <a:pt x="22693" y="92879"/>
                </a:lnTo>
                <a:lnTo>
                  <a:pt x="44543" y="92879"/>
                </a:lnTo>
                <a:cubicBezTo>
                  <a:pt x="58944" y="92879"/>
                  <a:pt x="69889" y="89669"/>
                  <a:pt x="77366" y="83240"/>
                </a:cubicBezTo>
                <a:cubicBezTo>
                  <a:pt x="84843" y="76820"/>
                  <a:pt x="88586" y="67609"/>
                  <a:pt x="88586" y="55608"/>
                </a:cubicBezTo>
                <a:cubicBezTo>
                  <a:pt x="88586" y="32319"/>
                  <a:pt x="74652" y="20679"/>
                  <a:pt x="46781" y="20679"/>
                </a:cubicBezTo>
                <a:lnTo>
                  <a:pt x="22693" y="20679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43" name="任意多边形: 形状 42">
            <a:extLst>
              <a:ext uri="{FF2B5EF4-FFF2-40B4-BE49-F238E27FC236}">
                <a16:creationId xmlns:a16="http://schemas.microsoft.com/office/drawing/2014/main" id="{05F0843A-316D-4E2E-8665-D291D80F4D6F}"/>
              </a:ext>
            </a:extLst>
          </p:cNvPr>
          <p:cNvSpPr/>
          <p:nvPr/>
        </p:nvSpPr>
        <p:spPr>
          <a:xfrm>
            <a:off x="10676998" y="277283"/>
            <a:ext cx="105833" cy="201082"/>
          </a:xfrm>
          <a:custGeom>
            <a:avLst/>
            <a:gdLst>
              <a:gd name="connsiteX0" fmla="*/ -920 w 95250"/>
              <a:gd name="connsiteY0" fmla="*/ 115 h 180975"/>
              <a:gd name="connsiteX1" fmla="*/ 22416 w 95250"/>
              <a:gd name="connsiteY1" fmla="*/ 115 h 180975"/>
              <a:gd name="connsiteX2" fmla="*/ 22416 w 95250"/>
              <a:gd name="connsiteY2" fmla="*/ 160410 h 180975"/>
              <a:gd name="connsiteX3" fmla="*/ 94330 w 95250"/>
              <a:gd name="connsiteY3" fmla="*/ 160410 h 180975"/>
              <a:gd name="connsiteX4" fmla="*/ 94330 w 95250"/>
              <a:gd name="connsiteY4" fmla="*/ 181090 h 180975"/>
              <a:gd name="connsiteX5" fmla="*/ -920 w 95250"/>
              <a:gd name="connsiteY5" fmla="*/ 181090 h 180975"/>
              <a:gd name="connsiteX6" fmla="*/ -920 w 95250"/>
              <a:gd name="connsiteY6" fmla="*/ 115 h 180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5250" h="180975">
                <a:moveTo>
                  <a:pt x="-920" y="115"/>
                </a:moveTo>
                <a:lnTo>
                  <a:pt x="22416" y="115"/>
                </a:lnTo>
                <a:lnTo>
                  <a:pt x="22416" y="160410"/>
                </a:lnTo>
                <a:lnTo>
                  <a:pt x="94330" y="160410"/>
                </a:lnTo>
                <a:lnTo>
                  <a:pt x="94330" y="181090"/>
                </a:lnTo>
                <a:lnTo>
                  <a:pt x="-920" y="181090"/>
                </a:lnTo>
                <a:lnTo>
                  <a:pt x="-920" y="115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44" name="任意多边形: 形状 43">
            <a:extLst>
              <a:ext uri="{FF2B5EF4-FFF2-40B4-BE49-F238E27FC236}">
                <a16:creationId xmlns:a16="http://schemas.microsoft.com/office/drawing/2014/main" id="{5BF6942E-2A3F-4FC2-95DB-D8FC79F2F82A}"/>
              </a:ext>
            </a:extLst>
          </p:cNvPr>
          <p:cNvSpPr/>
          <p:nvPr/>
        </p:nvSpPr>
        <p:spPr>
          <a:xfrm>
            <a:off x="10803998" y="277283"/>
            <a:ext cx="158750" cy="211666"/>
          </a:xfrm>
          <a:custGeom>
            <a:avLst/>
            <a:gdLst>
              <a:gd name="connsiteX0" fmla="*/ -920 w 142875"/>
              <a:gd name="connsiteY0" fmla="*/ 115 h 190500"/>
              <a:gd name="connsiteX1" fmla="*/ 23559 w 142875"/>
              <a:gd name="connsiteY1" fmla="*/ 115 h 190500"/>
              <a:gd name="connsiteX2" fmla="*/ 23559 w 142875"/>
              <a:gd name="connsiteY2" fmla="*/ 112843 h 190500"/>
              <a:gd name="connsiteX3" fmla="*/ 71280 w 142875"/>
              <a:gd name="connsiteY3" fmla="*/ 169086 h 190500"/>
              <a:gd name="connsiteX4" fmla="*/ 117476 w 142875"/>
              <a:gd name="connsiteY4" fmla="*/ 114653 h 190500"/>
              <a:gd name="connsiteX5" fmla="*/ 117476 w 142875"/>
              <a:gd name="connsiteY5" fmla="*/ 115 h 190500"/>
              <a:gd name="connsiteX6" fmla="*/ 141955 w 142875"/>
              <a:gd name="connsiteY6" fmla="*/ 115 h 190500"/>
              <a:gd name="connsiteX7" fmla="*/ 141955 w 142875"/>
              <a:gd name="connsiteY7" fmla="*/ 111148 h 190500"/>
              <a:gd name="connsiteX8" fmla="*/ 68994 w 142875"/>
              <a:gd name="connsiteY8" fmla="*/ 190615 h 190500"/>
              <a:gd name="connsiteX9" fmla="*/ -920 w 142875"/>
              <a:gd name="connsiteY9" fmla="*/ 113929 h 190500"/>
              <a:gd name="connsiteX10" fmla="*/ -920 w 142875"/>
              <a:gd name="connsiteY10" fmla="*/ 115 h 190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42875" h="190500">
                <a:moveTo>
                  <a:pt x="-920" y="115"/>
                </a:moveTo>
                <a:lnTo>
                  <a:pt x="23559" y="115"/>
                </a:lnTo>
                <a:lnTo>
                  <a:pt x="23559" y="112843"/>
                </a:lnTo>
                <a:cubicBezTo>
                  <a:pt x="23559" y="150338"/>
                  <a:pt x="39466" y="169086"/>
                  <a:pt x="71280" y="169086"/>
                </a:cubicBezTo>
                <a:cubicBezTo>
                  <a:pt x="102046" y="169086"/>
                  <a:pt x="117476" y="150942"/>
                  <a:pt x="117476" y="114653"/>
                </a:cubicBezTo>
                <a:lnTo>
                  <a:pt x="117476" y="115"/>
                </a:lnTo>
                <a:lnTo>
                  <a:pt x="141955" y="115"/>
                </a:lnTo>
                <a:lnTo>
                  <a:pt x="141955" y="111148"/>
                </a:lnTo>
                <a:cubicBezTo>
                  <a:pt x="141955" y="164126"/>
                  <a:pt x="117666" y="190615"/>
                  <a:pt x="68994" y="190615"/>
                </a:cubicBezTo>
                <a:cubicBezTo>
                  <a:pt x="22416" y="190615"/>
                  <a:pt x="-920" y="165054"/>
                  <a:pt x="-920" y="113929"/>
                </a:cubicBezTo>
                <a:lnTo>
                  <a:pt x="-920" y="115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45" name="任意多边形: 形状 44">
            <a:extLst>
              <a:ext uri="{FF2B5EF4-FFF2-40B4-BE49-F238E27FC236}">
                <a16:creationId xmlns:a16="http://schemas.microsoft.com/office/drawing/2014/main" id="{D5B0E6C1-ABE8-4D9D-9854-E6840F010A01}"/>
              </a:ext>
            </a:extLst>
          </p:cNvPr>
          <p:cNvSpPr/>
          <p:nvPr/>
        </p:nvSpPr>
        <p:spPr>
          <a:xfrm>
            <a:off x="9798584" y="266700"/>
            <a:ext cx="1661579" cy="222249"/>
          </a:xfrm>
          <a:custGeom>
            <a:avLst/>
            <a:gdLst>
              <a:gd name="connsiteX0" fmla="*/ 1231520 w 1495425"/>
              <a:gd name="connsiteY0" fmla="*/ 178615 h 200025"/>
              <a:gd name="connsiteX1" fmla="*/ 1238950 w 1495425"/>
              <a:gd name="connsiteY1" fmla="*/ 181469 h 200025"/>
              <a:gd name="connsiteX2" fmla="*/ 1241902 w 1495425"/>
              <a:gd name="connsiteY2" fmla="*/ 188842 h 200025"/>
              <a:gd name="connsiteX3" fmla="*/ 1238950 w 1495425"/>
              <a:gd name="connsiteY3" fmla="*/ 196216 h 200025"/>
              <a:gd name="connsiteX4" fmla="*/ 1231520 w 1495425"/>
              <a:gd name="connsiteY4" fmla="*/ 199188 h 200025"/>
              <a:gd name="connsiteX5" fmla="*/ 1224376 w 1495425"/>
              <a:gd name="connsiteY5" fmla="*/ 196216 h 200025"/>
              <a:gd name="connsiteX6" fmla="*/ 1221518 w 1495425"/>
              <a:gd name="connsiteY6" fmla="*/ 188842 h 200025"/>
              <a:gd name="connsiteX7" fmla="*/ 1224376 w 1495425"/>
              <a:gd name="connsiteY7" fmla="*/ 181469 h 200025"/>
              <a:gd name="connsiteX8" fmla="*/ 1231520 w 1495425"/>
              <a:gd name="connsiteY8" fmla="*/ 178615 h 200025"/>
              <a:gd name="connsiteX9" fmla="*/ 560884 w 1495425"/>
              <a:gd name="connsiteY9" fmla="*/ 73010 h 200025"/>
              <a:gd name="connsiteX10" fmla="*/ 530756 w 1495425"/>
              <a:gd name="connsiteY10" fmla="*/ 85383 h 200025"/>
              <a:gd name="connsiteX11" fmla="*/ 516050 w 1495425"/>
              <a:gd name="connsiteY11" fmla="*/ 120940 h 200025"/>
              <a:gd name="connsiteX12" fmla="*/ 599060 w 1495425"/>
              <a:gd name="connsiteY12" fmla="*/ 120940 h 200025"/>
              <a:gd name="connsiteX13" fmla="*/ 588316 w 1495425"/>
              <a:gd name="connsiteY13" fmla="*/ 85564 h 200025"/>
              <a:gd name="connsiteX14" fmla="*/ 560884 w 1495425"/>
              <a:gd name="connsiteY14" fmla="*/ 73010 h 200025"/>
              <a:gd name="connsiteX15" fmla="*/ 345142 w 1495425"/>
              <a:gd name="connsiteY15" fmla="*/ 65399 h 200025"/>
              <a:gd name="connsiteX16" fmla="*/ 356696 w 1495425"/>
              <a:gd name="connsiteY16" fmla="*/ 65399 h 200025"/>
              <a:gd name="connsiteX17" fmla="*/ 356696 w 1495425"/>
              <a:gd name="connsiteY17" fmla="*/ 196929 h 200025"/>
              <a:gd name="connsiteX18" fmla="*/ 345142 w 1495425"/>
              <a:gd name="connsiteY18" fmla="*/ 196929 h 200025"/>
              <a:gd name="connsiteX19" fmla="*/ 1451452 w 1495425"/>
              <a:gd name="connsiteY19" fmla="*/ 62189 h 200025"/>
              <a:gd name="connsiteX20" fmla="*/ 1483456 w 1495425"/>
              <a:gd name="connsiteY20" fmla="*/ 76401 h 200025"/>
              <a:gd name="connsiteX21" fmla="*/ 1494505 w 1495425"/>
              <a:gd name="connsiteY21" fmla="*/ 116892 h 200025"/>
              <a:gd name="connsiteX22" fmla="*/ 1494505 w 1495425"/>
              <a:gd name="connsiteY22" fmla="*/ 196929 h 200025"/>
              <a:gd name="connsiteX23" fmla="*/ 1482980 w 1495425"/>
              <a:gd name="connsiteY23" fmla="*/ 196929 h 200025"/>
              <a:gd name="connsiteX24" fmla="*/ 1482980 w 1495425"/>
              <a:gd name="connsiteY24" fmla="*/ 120340 h 200025"/>
              <a:gd name="connsiteX25" fmla="*/ 1449452 w 1495425"/>
              <a:gd name="connsiteY25" fmla="*/ 73010 h 200025"/>
              <a:gd name="connsiteX26" fmla="*/ 1418686 w 1495425"/>
              <a:gd name="connsiteY26" fmla="*/ 86926 h 200025"/>
              <a:gd name="connsiteX27" fmla="*/ 1406685 w 1495425"/>
              <a:gd name="connsiteY27" fmla="*/ 121416 h 200025"/>
              <a:gd name="connsiteX28" fmla="*/ 1406685 w 1495425"/>
              <a:gd name="connsiteY28" fmla="*/ 196929 h 200025"/>
              <a:gd name="connsiteX29" fmla="*/ 1395159 w 1495425"/>
              <a:gd name="connsiteY29" fmla="*/ 196929 h 200025"/>
              <a:gd name="connsiteX30" fmla="*/ 1395159 w 1495425"/>
              <a:gd name="connsiteY30" fmla="*/ 65399 h 200025"/>
              <a:gd name="connsiteX31" fmla="*/ 1406685 w 1495425"/>
              <a:gd name="connsiteY31" fmla="*/ 65399 h 200025"/>
              <a:gd name="connsiteX32" fmla="*/ 1406685 w 1495425"/>
              <a:gd name="connsiteY32" fmla="*/ 89307 h 200025"/>
              <a:gd name="connsiteX33" fmla="*/ 1407256 w 1495425"/>
              <a:gd name="connsiteY33" fmla="*/ 89307 h 200025"/>
              <a:gd name="connsiteX34" fmla="*/ 1451452 w 1495425"/>
              <a:gd name="connsiteY34" fmla="*/ 62189 h 200025"/>
              <a:gd name="connsiteX35" fmla="*/ 1336295 w 1495425"/>
              <a:gd name="connsiteY35" fmla="*/ 62189 h 200025"/>
              <a:gd name="connsiteX36" fmla="*/ 1364870 w 1495425"/>
              <a:gd name="connsiteY36" fmla="*/ 68371 h 200025"/>
              <a:gd name="connsiteX37" fmla="*/ 1364870 w 1495425"/>
              <a:gd name="connsiteY37" fmla="*/ 81697 h 200025"/>
              <a:gd name="connsiteX38" fmla="*/ 1334485 w 1495425"/>
              <a:gd name="connsiteY38" fmla="*/ 73010 h 200025"/>
              <a:gd name="connsiteX39" fmla="*/ 1297718 w 1495425"/>
              <a:gd name="connsiteY39" fmla="*/ 89660 h 200025"/>
              <a:gd name="connsiteX40" fmla="*/ 1283621 w 1495425"/>
              <a:gd name="connsiteY40" fmla="*/ 132713 h 200025"/>
              <a:gd name="connsiteX41" fmla="*/ 1296480 w 1495425"/>
              <a:gd name="connsiteY41" fmla="*/ 173799 h 200025"/>
              <a:gd name="connsiteX42" fmla="*/ 1330676 w 1495425"/>
              <a:gd name="connsiteY42" fmla="*/ 189318 h 200025"/>
              <a:gd name="connsiteX43" fmla="*/ 1364393 w 1495425"/>
              <a:gd name="connsiteY43" fmla="*/ 178853 h 200025"/>
              <a:gd name="connsiteX44" fmla="*/ 1364393 w 1495425"/>
              <a:gd name="connsiteY44" fmla="*/ 191102 h 200025"/>
              <a:gd name="connsiteX45" fmla="*/ 1330103 w 1495425"/>
              <a:gd name="connsiteY45" fmla="*/ 200140 h 200025"/>
              <a:gd name="connsiteX46" fmla="*/ 1287622 w 1495425"/>
              <a:gd name="connsiteY46" fmla="*/ 181707 h 200025"/>
              <a:gd name="connsiteX47" fmla="*/ 1271429 w 1495425"/>
              <a:gd name="connsiteY47" fmla="*/ 133427 h 200025"/>
              <a:gd name="connsiteX48" fmla="*/ 1289622 w 1495425"/>
              <a:gd name="connsiteY48" fmla="*/ 82173 h 200025"/>
              <a:gd name="connsiteX49" fmla="*/ 1336295 w 1495425"/>
              <a:gd name="connsiteY49" fmla="*/ 62189 h 200025"/>
              <a:gd name="connsiteX50" fmla="*/ 561350 w 1495425"/>
              <a:gd name="connsiteY50" fmla="*/ 62189 h 200025"/>
              <a:gd name="connsiteX51" fmla="*/ 598298 w 1495425"/>
              <a:gd name="connsiteY51" fmla="*/ 79439 h 200025"/>
              <a:gd name="connsiteX52" fmla="*/ 611204 w 1495425"/>
              <a:gd name="connsiteY52" fmla="*/ 126407 h 200025"/>
              <a:gd name="connsiteX53" fmla="*/ 611204 w 1495425"/>
              <a:gd name="connsiteY53" fmla="*/ 131646 h 200025"/>
              <a:gd name="connsiteX54" fmla="*/ 515583 w 1495425"/>
              <a:gd name="connsiteY54" fmla="*/ 131646 h 200025"/>
              <a:gd name="connsiteX55" fmla="*/ 527841 w 1495425"/>
              <a:gd name="connsiteY55" fmla="*/ 174037 h 200025"/>
              <a:gd name="connsiteX56" fmla="*/ 561579 w 1495425"/>
              <a:gd name="connsiteY56" fmla="*/ 189318 h 200025"/>
              <a:gd name="connsiteX57" fmla="*/ 603965 w 1495425"/>
              <a:gd name="connsiteY57" fmla="*/ 173026 h 200025"/>
              <a:gd name="connsiteX58" fmla="*/ 603965 w 1495425"/>
              <a:gd name="connsiteY58" fmla="*/ 185632 h 200025"/>
              <a:gd name="connsiteX59" fmla="*/ 559245 w 1495425"/>
              <a:gd name="connsiteY59" fmla="*/ 200140 h 200025"/>
              <a:gd name="connsiteX60" fmla="*/ 518849 w 1495425"/>
              <a:gd name="connsiteY60" fmla="*/ 181885 h 200025"/>
              <a:gd name="connsiteX61" fmla="*/ 503438 w 1495425"/>
              <a:gd name="connsiteY61" fmla="*/ 130455 h 200025"/>
              <a:gd name="connsiteX62" fmla="*/ 519555 w 1495425"/>
              <a:gd name="connsiteY62" fmla="*/ 81935 h 200025"/>
              <a:gd name="connsiteX63" fmla="*/ 561350 w 1495425"/>
              <a:gd name="connsiteY63" fmla="*/ 62189 h 200025"/>
              <a:gd name="connsiteX64" fmla="*/ 453880 w 1495425"/>
              <a:gd name="connsiteY64" fmla="*/ 62189 h 200025"/>
              <a:gd name="connsiteX65" fmla="*/ 482483 w 1495425"/>
              <a:gd name="connsiteY65" fmla="*/ 68371 h 200025"/>
              <a:gd name="connsiteX66" fmla="*/ 482483 w 1495425"/>
              <a:gd name="connsiteY66" fmla="*/ 81697 h 200025"/>
              <a:gd name="connsiteX67" fmla="*/ 452127 w 1495425"/>
              <a:gd name="connsiteY67" fmla="*/ 73010 h 200025"/>
              <a:gd name="connsiteX68" fmla="*/ 415351 w 1495425"/>
              <a:gd name="connsiteY68" fmla="*/ 89660 h 200025"/>
              <a:gd name="connsiteX69" fmla="*/ 401225 w 1495425"/>
              <a:gd name="connsiteY69" fmla="*/ 132713 h 200025"/>
              <a:gd name="connsiteX70" fmla="*/ 414122 w 1495425"/>
              <a:gd name="connsiteY70" fmla="*/ 173799 h 200025"/>
              <a:gd name="connsiteX71" fmla="*/ 448279 w 1495425"/>
              <a:gd name="connsiteY71" fmla="*/ 189318 h 200025"/>
              <a:gd name="connsiteX72" fmla="*/ 482017 w 1495425"/>
              <a:gd name="connsiteY72" fmla="*/ 178853 h 200025"/>
              <a:gd name="connsiteX73" fmla="*/ 482017 w 1495425"/>
              <a:gd name="connsiteY73" fmla="*/ 191102 h 200025"/>
              <a:gd name="connsiteX74" fmla="*/ 447689 w 1495425"/>
              <a:gd name="connsiteY74" fmla="*/ 200140 h 200025"/>
              <a:gd name="connsiteX75" fmla="*/ 405255 w 1495425"/>
              <a:gd name="connsiteY75" fmla="*/ 181707 h 200025"/>
              <a:gd name="connsiteX76" fmla="*/ 389081 w 1495425"/>
              <a:gd name="connsiteY76" fmla="*/ 133427 h 200025"/>
              <a:gd name="connsiteX77" fmla="*/ 407236 w 1495425"/>
              <a:gd name="connsiteY77" fmla="*/ 82173 h 200025"/>
              <a:gd name="connsiteX78" fmla="*/ 453880 w 1495425"/>
              <a:gd name="connsiteY78" fmla="*/ 62189 h 200025"/>
              <a:gd name="connsiteX79" fmla="*/ 84195 w 1495425"/>
              <a:gd name="connsiteY79" fmla="*/ 21280 h 200025"/>
              <a:gd name="connsiteX80" fmla="*/ 32294 w 1495425"/>
              <a:gd name="connsiteY80" fmla="*/ 44530 h 200025"/>
              <a:gd name="connsiteX81" fmla="*/ 11920 w 1495425"/>
              <a:gd name="connsiteY81" fmla="*/ 105357 h 200025"/>
              <a:gd name="connsiteX82" fmla="*/ 31189 w 1495425"/>
              <a:gd name="connsiteY82" fmla="*/ 165950 h 200025"/>
              <a:gd name="connsiteX83" fmla="*/ 82671 w 1495425"/>
              <a:gd name="connsiteY83" fmla="*/ 188486 h 200025"/>
              <a:gd name="connsiteX84" fmla="*/ 135735 w 1495425"/>
              <a:gd name="connsiteY84" fmla="*/ 166188 h 200025"/>
              <a:gd name="connsiteX85" fmla="*/ 155300 w 1495425"/>
              <a:gd name="connsiteY85" fmla="*/ 104052 h 200025"/>
              <a:gd name="connsiteX86" fmla="*/ 136202 w 1495425"/>
              <a:gd name="connsiteY86" fmla="*/ 43168 h 200025"/>
              <a:gd name="connsiteX87" fmla="*/ 84195 w 1495425"/>
              <a:gd name="connsiteY87" fmla="*/ 21280 h 200025"/>
              <a:gd name="connsiteX88" fmla="*/ 350857 w 1495425"/>
              <a:gd name="connsiteY88" fmla="*/ 12717 h 200025"/>
              <a:gd name="connsiteX89" fmla="*/ 357696 w 1495425"/>
              <a:gd name="connsiteY89" fmla="*/ 15279 h 200025"/>
              <a:gd name="connsiteX90" fmla="*/ 360668 w 1495425"/>
              <a:gd name="connsiteY90" fmla="*/ 22232 h 200025"/>
              <a:gd name="connsiteX91" fmla="*/ 357753 w 1495425"/>
              <a:gd name="connsiteY91" fmla="*/ 29309 h 200025"/>
              <a:gd name="connsiteX92" fmla="*/ 350857 w 1495425"/>
              <a:gd name="connsiteY92" fmla="*/ 32224 h 200025"/>
              <a:gd name="connsiteX93" fmla="*/ 344152 w 1495425"/>
              <a:gd name="connsiteY93" fmla="*/ 29433 h 200025"/>
              <a:gd name="connsiteX94" fmla="*/ 341285 w 1495425"/>
              <a:gd name="connsiteY94" fmla="*/ 22232 h 200025"/>
              <a:gd name="connsiteX95" fmla="*/ 344209 w 1495425"/>
              <a:gd name="connsiteY95" fmla="*/ 15393 h 200025"/>
              <a:gd name="connsiteX96" fmla="*/ 350857 w 1495425"/>
              <a:gd name="connsiteY96" fmla="*/ 12717 h 200025"/>
              <a:gd name="connsiteX97" fmla="*/ 86291 w 1495425"/>
              <a:gd name="connsiteY97" fmla="*/ 9630 h 200025"/>
              <a:gd name="connsiteX98" fmla="*/ 145489 w 1495425"/>
              <a:gd name="connsiteY98" fmla="*/ 35138 h 200025"/>
              <a:gd name="connsiteX99" fmla="*/ 168139 w 1495425"/>
              <a:gd name="connsiteY99" fmla="*/ 102032 h 200025"/>
              <a:gd name="connsiteX100" fmla="*/ 144965 w 1495425"/>
              <a:gd name="connsiteY100" fmla="*/ 173918 h 200025"/>
              <a:gd name="connsiteX101" fmla="*/ 82910 w 1495425"/>
              <a:gd name="connsiteY101" fmla="*/ 200140 h 200025"/>
              <a:gd name="connsiteX102" fmla="*/ 21845 w 1495425"/>
              <a:gd name="connsiteY102" fmla="*/ 174215 h 200025"/>
              <a:gd name="connsiteX103" fmla="*/ -920 w 1495425"/>
              <a:gd name="connsiteY103" fmla="*/ 106785 h 200025"/>
              <a:gd name="connsiteX104" fmla="*/ 22436 w 1495425"/>
              <a:gd name="connsiteY104" fmla="*/ 36148 h 200025"/>
              <a:gd name="connsiteX105" fmla="*/ 86291 w 1495425"/>
              <a:gd name="connsiteY105" fmla="*/ 9630 h 200025"/>
              <a:gd name="connsiteX106" fmla="*/ 316520 w 1495425"/>
              <a:gd name="connsiteY106" fmla="*/ 115 h 200025"/>
              <a:gd name="connsiteX107" fmla="*/ 330178 w 1495425"/>
              <a:gd name="connsiteY107" fmla="*/ 2611 h 200025"/>
              <a:gd name="connsiteX108" fmla="*/ 330178 w 1495425"/>
              <a:gd name="connsiteY108" fmla="*/ 14622 h 200025"/>
              <a:gd name="connsiteX109" fmla="*/ 316053 w 1495425"/>
              <a:gd name="connsiteY109" fmla="*/ 10935 h 200025"/>
              <a:gd name="connsiteX110" fmla="*/ 292231 w 1495425"/>
              <a:gd name="connsiteY110" fmla="*/ 43520 h 200025"/>
              <a:gd name="connsiteX111" fmla="*/ 292231 w 1495425"/>
              <a:gd name="connsiteY111" fmla="*/ 65399 h 200025"/>
              <a:gd name="connsiteX112" fmla="*/ 326445 w 1495425"/>
              <a:gd name="connsiteY112" fmla="*/ 65399 h 200025"/>
              <a:gd name="connsiteX113" fmla="*/ 326445 w 1495425"/>
              <a:gd name="connsiteY113" fmla="*/ 76220 h 200025"/>
              <a:gd name="connsiteX114" fmla="*/ 292231 w 1495425"/>
              <a:gd name="connsiteY114" fmla="*/ 76220 h 200025"/>
              <a:gd name="connsiteX115" fmla="*/ 292231 w 1495425"/>
              <a:gd name="connsiteY115" fmla="*/ 196929 h 200025"/>
              <a:gd name="connsiteX116" fmla="*/ 280677 w 1495425"/>
              <a:gd name="connsiteY116" fmla="*/ 196929 h 200025"/>
              <a:gd name="connsiteX117" fmla="*/ 280677 w 1495425"/>
              <a:gd name="connsiteY117" fmla="*/ 76220 h 200025"/>
              <a:gd name="connsiteX118" fmla="*/ 257436 w 1495425"/>
              <a:gd name="connsiteY118" fmla="*/ 76220 h 200025"/>
              <a:gd name="connsiteX119" fmla="*/ 257436 w 1495425"/>
              <a:gd name="connsiteY119" fmla="*/ 65399 h 200025"/>
              <a:gd name="connsiteX120" fmla="*/ 280677 w 1495425"/>
              <a:gd name="connsiteY120" fmla="*/ 65399 h 200025"/>
              <a:gd name="connsiteX121" fmla="*/ 280677 w 1495425"/>
              <a:gd name="connsiteY121" fmla="*/ 42568 h 200025"/>
              <a:gd name="connsiteX122" fmla="*/ 290945 w 1495425"/>
              <a:gd name="connsiteY122" fmla="*/ 10935 h 200025"/>
              <a:gd name="connsiteX123" fmla="*/ 316520 w 1495425"/>
              <a:gd name="connsiteY123" fmla="*/ 115 h 200025"/>
              <a:gd name="connsiteX124" fmla="*/ 245044 w 1495425"/>
              <a:gd name="connsiteY124" fmla="*/ 115 h 200025"/>
              <a:gd name="connsiteX125" fmla="*/ 258703 w 1495425"/>
              <a:gd name="connsiteY125" fmla="*/ 2611 h 200025"/>
              <a:gd name="connsiteX126" fmla="*/ 258703 w 1495425"/>
              <a:gd name="connsiteY126" fmla="*/ 14622 h 200025"/>
              <a:gd name="connsiteX127" fmla="*/ 244577 w 1495425"/>
              <a:gd name="connsiteY127" fmla="*/ 10935 h 200025"/>
              <a:gd name="connsiteX128" fmla="*/ 220755 w 1495425"/>
              <a:gd name="connsiteY128" fmla="*/ 43520 h 200025"/>
              <a:gd name="connsiteX129" fmla="*/ 220755 w 1495425"/>
              <a:gd name="connsiteY129" fmla="*/ 65399 h 200025"/>
              <a:gd name="connsiteX130" fmla="*/ 254969 w 1495425"/>
              <a:gd name="connsiteY130" fmla="*/ 65399 h 200025"/>
              <a:gd name="connsiteX131" fmla="*/ 254969 w 1495425"/>
              <a:gd name="connsiteY131" fmla="*/ 76220 h 200025"/>
              <a:gd name="connsiteX132" fmla="*/ 220755 w 1495425"/>
              <a:gd name="connsiteY132" fmla="*/ 76220 h 200025"/>
              <a:gd name="connsiteX133" fmla="*/ 220755 w 1495425"/>
              <a:gd name="connsiteY133" fmla="*/ 196929 h 200025"/>
              <a:gd name="connsiteX134" fmla="*/ 209201 w 1495425"/>
              <a:gd name="connsiteY134" fmla="*/ 196929 h 200025"/>
              <a:gd name="connsiteX135" fmla="*/ 209201 w 1495425"/>
              <a:gd name="connsiteY135" fmla="*/ 76220 h 200025"/>
              <a:gd name="connsiteX136" fmla="*/ 185970 w 1495425"/>
              <a:gd name="connsiteY136" fmla="*/ 76220 h 200025"/>
              <a:gd name="connsiteX137" fmla="*/ 185970 w 1495425"/>
              <a:gd name="connsiteY137" fmla="*/ 65399 h 200025"/>
              <a:gd name="connsiteX138" fmla="*/ 209201 w 1495425"/>
              <a:gd name="connsiteY138" fmla="*/ 65399 h 200025"/>
              <a:gd name="connsiteX139" fmla="*/ 209201 w 1495425"/>
              <a:gd name="connsiteY139" fmla="*/ 42568 h 200025"/>
              <a:gd name="connsiteX140" fmla="*/ 219469 w 1495425"/>
              <a:gd name="connsiteY140" fmla="*/ 10935 h 200025"/>
              <a:gd name="connsiteX141" fmla="*/ 245044 w 1495425"/>
              <a:gd name="connsiteY141" fmla="*/ 115 h 200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</a:cxnLst>
            <a:rect l="l" t="t" r="r" b="b"/>
            <a:pathLst>
              <a:path w="1495425" h="200025">
                <a:moveTo>
                  <a:pt x="1231520" y="178615"/>
                </a:moveTo>
                <a:cubicBezTo>
                  <a:pt x="1234472" y="178615"/>
                  <a:pt x="1236853" y="179567"/>
                  <a:pt x="1238950" y="181469"/>
                </a:cubicBezTo>
                <a:cubicBezTo>
                  <a:pt x="1240950" y="183372"/>
                  <a:pt x="1241902" y="185830"/>
                  <a:pt x="1241902" y="188842"/>
                </a:cubicBezTo>
                <a:cubicBezTo>
                  <a:pt x="1241902" y="191776"/>
                  <a:pt x="1240950" y="194234"/>
                  <a:pt x="1238950" y="196216"/>
                </a:cubicBezTo>
                <a:cubicBezTo>
                  <a:pt x="1236853" y="198198"/>
                  <a:pt x="1234472" y="199188"/>
                  <a:pt x="1231520" y="199188"/>
                </a:cubicBezTo>
                <a:cubicBezTo>
                  <a:pt x="1228662" y="199188"/>
                  <a:pt x="1226281" y="198198"/>
                  <a:pt x="1224376" y="196216"/>
                </a:cubicBezTo>
                <a:cubicBezTo>
                  <a:pt x="1222471" y="194234"/>
                  <a:pt x="1221518" y="191776"/>
                  <a:pt x="1221518" y="188842"/>
                </a:cubicBezTo>
                <a:cubicBezTo>
                  <a:pt x="1221518" y="185830"/>
                  <a:pt x="1222471" y="183372"/>
                  <a:pt x="1224376" y="181469"/>
                </a:cubicBezTo>
                <a:cubicBezTo>
                  <a:pt x="1226281" y="179567"/>
                  <a:pt x="1228662" y="178615"/>
                  <a:pt x="1231520" y="178615"/>
                </a:cubicBezTo>
                <a:close/>
                <a:moveTo>
                  <a:pt x="560884" y="73010"/>
                </a:moveTo>
                <a:cubicBezTo>
                  <a:pt x="548739" y="73010"/>
                  <a:pt x="538700" y="77134"/>
                  <a:pt x="530756" y="85383"/>
                </a:cubicBezTo>
                <a:cubicBezTo>
                  <a:pt x="522822" y="93622"/>
                  <a:pt x="517916" y="105481"/>
                  <a:pt x="516050" y="120940"/>
                </a:cubicBezTo>
                <a:lnTo>
                  <a:pt x="599060" y="120940"/>
                </a:lnTo>
                <a:cubicBezTo>
                  <a:pt x="598517" y="105719"/>
                  <a:pt x="594936" y="93927"/>
                  <a:pt x="588316" y="85564"/>
                </a:cubicBezTo>
                <a:cubicBezTo>
                  <a:pt x="581706" y="77191"/>
                  <a:pt x="572551" y="73010"/>
                  <a:pt x="560884" y="73010"/>
                </a:cubicBezTo>
                <a:close/>
                <a:moveTo>
                  <a:pt x="345142" y="65399"/>
                </a:moveTo>
                <a:lnTo>
                  <a:pt x="356696" y="65399"/>
                </a:lnTo>
                <a:lnTo>
                  <a:pt x="356696" y="196929"/>
                </a:lnTo>
                <a:lnTo>
                  <a:pt x="345142" y="196929"/>
                </a:lnTo>
                <a:close/>
                <a:moveTo>
                  <a:pt x="1451452" y="62189"/>
                </a:moveTo>
                <a:cubicBezTo>
                  <a:pt x="1465358" y="62189"/>
                  <a:pt x="1476027" y="66933"/>
                  <a:pt x="1483456" y="76401"/>
                </a:cubicBezTo>
                <a:cubicBezTo>
                  <a:pt x="1490790" y="85878"/>
                  <a:pt x="1494505" y="99375"/>
                  <a:pt x="1494505" y="116892"/>
                </a:cubicBezTo>
                <a:lnTo>
                  <a:pt x="1494505" y="196929"/>
                </a:lnTo>
                <a:lnTo>
                  <a:pt x="1482980" y="196929"/>
                </a:lnTo>
                <a:lnTo>
                  <a:pt x="1482980" y="120340"/>
                </a:lnTo>
                <a:cubicBezTo>
                  <a:pt x="1482980" y="88793"/>
                  <a:pt x="1471740" y="73010"/>
                  <a:pt x="1449452" y="73010"/>
                </a:cubicBezTo>
                <a:cubicBezTo>
                  <a:pt x="1436974" y="73010"/>
                  <a:pt x="1426782" y="77648"/>
                  <a:pt x="1418686" y="86926"/>
                </a:cubicBezTo>
                <a:cubicBezTo>
                  <a:pt x="1410685" y="96203"/>
                  <a:pt x="1406685" y="107700"/>
                  <a:pt x="1406685" y="121416"/>
                </a:cubicBezTo>
                <a:lnTo>
                  <a:pt x="1406685" y="196929"/>
                </a:lnTo>
                <a:lnTo>
                  <a:pt x="1395159" y="196929"/>
                </a:lnTo>
                <a:lnTo>
                  <a:pt x="1395159" y="65399"/>
                </a:lnTo>
                <a:lnTo>
                  <a:pt x="1406685" y="65399"/>
                </a:lnTo>
                <a:lnTo>
                  <a:pt x="1406685" y="89307"/>
                </a:lnTo>
                <a:lnTo>
                  <a:pt x="1407256" y="89307"/>
                </a:lnTo>
                <a:cubicBezTo>
                  <a:pt x="1416685" y="71229"/>
                  <a:pt x="1431450" y="62189"/>
                  <a:pt x="1451452" y="62189"/>
                </a:cubicBezTo>
                <a:close/>
                <a:moveTo>
                  <a:pt x="1336295" y="62189"/>
                </a:moveTo>
                <a:cubicBezTo>
                  <a:pt x="1346106" y="62189"/>
                  <a:pt x="1355631" y="64256"/>
                  <a:pt x="1364870" y="68371"/>
                </a:cubicBezTo>
                <a:lnTo>
                  <a:pt x="1364870" y="81697"/>
                </a:lnTo>
                <a:cubicBezTo>
                  <a:pt x="1355631" y="75905"/>
                  <a:pt x="1345534" y="73010"/>
                  <a:pt x="1334485" y="73010"/>
                </a:cubicBezTo>
                <a:cubicBezTo>
                  <a:pt x="1319436" y="73010"/>
                  <a:pt x="1307148" y="78563"/>
                  <a:pt x="1297718" y="89660"/>
                </a:cubicBezTo>
                <a:cubicBezTo>
                  <a:pt x="1288289" y="100766"/>
                  <a:pt x="1283621" y="115110"/>
                  <a:pt x="1283621" y="132713"/>
                </a:cubicBezTo>
                <a:cubicBezTo>
                  <a:pt x="1283621" y="149757"/>
                  <a:pt x="1287908" y="163453"/>
                  <a:pt x="1296480" y="173799"/>
                </a:cubicBezTo>
                <a:cubicBezTo>
                  <a:pt x="1305053" y="184146"/>
                  <a:pt x="1316483" y="189318"/>
                  <a:pt x="1330676" y="189318"/>
                </a:cubicBezTo>
                <a:cubicBezTo>
                  <a:pt x="1343534" y="189318"/>
                  <a:pt x="1354773" y="185830"/>
                  <a:pt x="1364393" y="178853"/>
                </a:cubicBezTo>
                <a:lnTo>
                  <a:pt x="1364393" y="191102"/>
                </a:lnTo>
                <a:cubicBezTo>
                  <a:pt x="1354773" y="197127"/>
                  <a:pt x="1343343" y="200140"/>
                  <a:pt x="1330103" y="200140"/>
                </a:cubicBezTo>
                <a:cubicBezTo>
                  <a:pt x="1312578" y="200140"/>
                  <a:pt x="1298386" y="193995"/>
                  <a:pt x="1287622" y="181707"/>
                </a:cubicBezTo>
                <a:cubicBezTo>
                  <a:pt x="1276859" y="169419"/>
                  <a:pt x="1271429" y="153325"/>
                  <a:pt x="1271429" y="133427"/>
                </a:cubicBezTo>
                <a:cubicBezTo>
                  <a:pt x="1271429" y="112577"/>
                  <a:pt x="1277525" y="95489"/>
                  <a:pt x="1289622" y="82173"/>
                </a:cubicBezTo>
                <a:cubicBezTo>
                  <a:pt x="1301719" y="68847"/>
                  <a:pt x="1317245" y="62189"/>
                  <a:pt x="1336295" y="62189"/>
                </a:cubicBezTo>
                <a:close/>
                <a:moveTo>
                  <a:pt x="561350" y="62189"/>
                </a:moveTo>
                <a:cubicBezTo>
                  <a:pt x="577381" y="62189"/>
                  <a:pt x="589697" y="67943"/>
                  <a:pt x="598298" y="79439"/>
                </a:cubicBezTo>
                <a:cubicBezTo>
                  <a:pt x="606899" y="90926"/>
                  <a:pt x="611204" y="106585"/>
                  <a:pt x="611204" y="126407"/>
                </a:cubicBezTo>
                <a:lnTo>
                  <a:pt x="611204" y="131646"/>
                </a:lnTo>
                <a:lnTo>
                  <a:pt x="515583" y="131646"/>
                </a:lnTo>
                <a:cubicBezTo>
                  <a:pt x="515583" y="149718"/>
                  <a:pt x="519669" y="163849"/>
                  <a:pt x="527841" y="174037"/>
                </a:cubicBezTo>
                <a:cubicBezTo>
                  <a:pt x="536014" y="184225"/>
                  <a:pt x="547263" y="189318"/>
                  <a:pt x="561579" y="189318"/>
                </a:cubicBezTo>
                <a:cubicBezTo>
                  <a:pt x="576057" y="189318"/>
                  <a:pt x="590182" y="183888"/>
                  <a:pt x="603965" y="173026"/>
                </a:cubicBezTo>
                <a:lnTo>
                  <a:pt x="603965" y="185632"/>
                </a:lnTo>
                <a:cubicBezTo>
                  <a:pt x="590573" y="195304"/>
                  <a:pt x="575666" y="200140"/>
                  <a:pt x="559245" y="200140"/>
                </a:cubicBezTo>
                <a:cubicBezTo>
                  <a:pt x="542586" y="200140"/>
                  <a:pt x="529127" y="194055"/>
                  <a:pt x="518849" y="181885"/>
                </a:cubicBezTo>
                <a:cubicBezTo>
                  <a:pt x="508572" y="169716"/>
                  <a:pt x="503438" y="152571"/>
                  <a:pt x="503438" y="130455"/>
                </a:cubicBezTo>
                <a:cubicBezTo>
                  <a:pt x="503438" y="111262"/>
                  <a:pt x="508811" y="95089"/>
                  <a:pt x="519555" y="81935"/>
                </a:cubicBezTo>
                <a:cubicBezTo>
                  <a:pt x="530289" y="68771"/>
                  <a:pt x="544224" y="62189"/>
                  <a:pt x="561350" y="62189"/>
                </a:cubicBezTo>
                <a:close/>
                <a:moveTo>
                  <a:pt x="453880" y="62189"/>
                </a:moveTo>
                <a:cubicBezTo>
                  <a:pt x="463767" y="62189"/>
                  <a:pt x="473301" y="64256"/>
                  <a:pt x="482483" y="68371"/>
                </a:cubicBezTo>
                <a:lnTo>
                  <a:pt x="482483" y="81697"/>
                </a:lnTo>
                <a:cubicBezTo>
                  <a:pt x="473301" y="75905"/>
                  <a:pt x="463176" y="73010"/>
                  <a:pt x="452127" y="73010"/>
                </a:cubicBezTo>
                <a:cubicBezTo>
                  <a:pt x="437030" y="73010"/>
                  <a:pt x="424771" y="78563"/>
                  <a:pt x="415351" y="89660"/>
                </a:cubicBezTo>
                <a:cubicBezTo>
                  <a:pt x="405931" y="100766"/>
                  <a:pt x="401225" y="115110"/>
                  <a:pt x="401225" y="132713"/>
                </a:cubicBezTo>
                <a:cubicBezTo>
                  <a:pt x="401225" y="149757"/>
                  <a:pt x="405521" y="163453"/>
                  <a:pt x="414122" y="173799"/>
                </a:cubicBezTo>
                <a:cubicBezTo>
                  <a:pt x="422723" y="184146"/>
                  <a:pt x="434106" y="189318"/>
                  <a:pt x="448279" y="189318"/>
                </a:cubicBezTo>
                <a:cubicBezTo>
                  <a:pt x="461195" y="189318"/>
                  <a:pt x="472444" y="185830"/>
                  <a:pt x="482017" y="178853"/>
                </a:cubicBezTo>
                <a:lnTo>
                  <a:pt x="482017" y="191102"/>
                </a:lnTo>
                <a:cubicBezTo>
                  <a:pt x="472444" y="197127"/>
                  <a:pt x="461004" y="200140"/>
                  <a:pt x="447689" y="200140"/>
                </a:cubicBezTo>
                <a:cubicBezTo>
                  <a:pt x="430182" y="200140"/>
                  <a:pt x="416027" y="193995"/>
                  <a:pt x="405255" y="181707"/>
                </a:cubicBezTo>
                <a:cubicBezTo>
                  <a:pt x="394472" y="169419"/>
                  <a:pt x="389081" y="153325"/>
                  <a:pt x="389081" y="133427"/>
                </a:cubicBezTo>
                <a:cubicBezTo>
                  <a:pt x="389081" y="112577"/>
                  <a:pt x="395130" y="95489"/>
                  <a:pt x="407236" y="82173"/>
                </a:cubicBezTo>
                <a:cubicBezTo>
                  <a:pt x="419342" y="68847"/>
                  <a:pt x="434887" y="62189"/>
                  <a:pt x="453880" y="62189"/>
                </a:cubicBezTo>
                <a:close/>
                <a:moveTo>
                  <a:pt x="84195" y="21280"/>
                </a:moveTo>
                <a:cubicBezTo>
                  <a:pt x="63174" y="21280"/>
                  <a:pt x="45877" y="29033"/>
                  <a:pt x="32294" y="44530"/>
                </a:cubicBezTo>
                <a:cubicBezTo>
                  <a:pt x="18711" y="60027"/>
                  <a:pt x="11920" y="80306"/>
                  <a:pt x="11920" y="105357"/>
                </a:cubicBezTo>
                <a:cubicBezTo>
                  <a:pt x="11920" y="130731"/>
                  <a:pt x="18349" y="150926"/>
                  <a:pt x="31189" y="165950"/>
                </a:cubicBezTo>
                <a:cubicBezTo>
                  <a:pt x="44028" y="180974"/>
                  <a:pt x="61192" y="188486"/>
                  <a:pt x="82671" y="188486"/>
                </a:cubicBezTo>
                <a:cubicBezTo>
                  <a:pt x="105017" y="188486"/>
                  <a:pt x="122705" y="181053"/>
                  <a:pt x="135735" y="166188"/>
                </a:cubicBezTo>
                <a:cubicBezTo>
                  <a:pt x="148775" y="151322"/>
                  <a:pt x="155300" y="130607"/>
                  <a:pt x="155300" y="104052"/>
                </a:cubicBezTo>
                <a:cubicBezTo>
                  <a:pt x="155300" y="78049"/>
                  <a:pt x="148937" y="57751"/>
                  <a:pt x="136202" y="43168"/>
                </a:cubicBezTo>
                <a:cubicBezTo>
                  <a:pt x="123476" y="28576"/>
                  <a:pt x="106141" y="21280"/>
                  <a:pt x="84195" y="21280"/>
                </a:cubicBezTo>
                <a:close/>
                <a:moveTo>
                  <a:pt x="350857" y="12717"/>
                </a:moveTo>
                <a:cubicBezTo>
                  <a:pt x="353429" y="12717"/>
                  <a:pt x="355705" y="13574"/>
                  <a:pt x="357696" y="15279"/>
                </a:cubicBezTo>
                <a:cubicBezTo>
                  <a:pt x="359677" y="16984"/>
                  <a:pt x="360668" y="19298"/>
                  <a:pt x="360668" y="22232"/>
                </a:cubicBezTo>
                <a:cubicBezTo>
                  <a:pt x="360668" y="25013"/>
                  <a:pt x="359696" y="27366"/>
                  <a:pt x="357753" y="29309"/>
                </a:cubicBezTo>
                <a:cubicBezTo>
                  <a:pt x="355801" y="31252"/>
                  <a:pt x="353505" y="32224"/>
                  <a:pt x="350857" y="32224"/>
                </a:cubicBezTo>
                <a:cubicBezTo>
                  <a:pt x="348295" y="32224"/>
                  <a:pt x="346057" y="31290"/>
                  <a:pt x="344152" y="29433"/>
                </a:cubicBezTo>
                <a:cubicBezTo>
                  <a:pt x="342247" y="27566"/>
                  <a:pt x="341285" y="25166"/>
                  <a:pt x="341285" y="22232"/>
                </a:cubicBezTo>
                <a:cubicBezTo>
                  <a:pt x="341285" y="19460"/>
                  <a:pt x="342266" y="17184"/>
                  <a:pt x="344209" y="15393"/>
                </a:cubicBezTo>
                <a:cubicBezTo>
                  <a:pt x="346152" y="13612"/>
                  <a:pt x="348371" y="12717"/>
                  <a:pt x="350857" y="12717"/>
                </a:cubicBezTo>
                <a:close/>
                <a:moveTo>
                  <a:pt x="86291" y="9630"/>
                </a:moveTo>
                <a:cubicBezTo>
                  <a:pt x="110656" y="9630"/>
                  <a:pt x="130392" y="18127"/>
                  <a:pt x="145489" y="35138"/>
                </a:cubicBezTo>
                <a:cubicBezTo>
                  <a:pt x="160586" y="52141"/>
                  <a:pt x="168139" y="74439"/>
                  <a:pt x="168139" y="102032"/>
                </a:cubicBezTo>
                <a:cubicBezTo>
                  <a:pt x="168139" y="132474"/>
                  <a:pt x="160414" y="156436"/>
                  <a:pt x="144965" y="173918"/>
                </a:cubicBezTo>
                <a:cubicBezTo>
                  <a:pt x="129515" y="191399"/>
                  <a:pt x="108827" y="200140"/>
                  <a:pt x="82910" y="200140"/>
                </a:cubicBezTo>
                <a:cubicBezTo>
                  <a:pt x="57382" y="200140"/>
                  <a:pt x="37028" y="191498"/>
                  <a:pt x="21845" y="174215"/>
                </a:cubicBezTo>
                <a:cubicBezTo>
                  <a:pt x="6671" y="156932"/>
                  <a:pt x="-920" y="134456"/>
                  <a:pt x="-920" y="106785"/>
                </a:cubicBezTo>
                <a:cubicBezTo>
                  <a:pt x="-920" y="77372"/>
                  <a:pt x="6862" y="53826"/>
                  <a:pt x="22436" y="36148"/>
                </a:cubicBezTo>
                <a:cubicBezTo>
                  <a:pt x="37999" y="18470"/>
                  <a:pt x="59287" y="9630"/>
                  <a:pt x="86291" y="9630"/>
                </a:cubicBezTo>
                <a:close/>
                <a:moveTo>
                  <a:pt x="316520" y="115"/>
                </a:moveTo>
                <a:cubicBezTo>
                  <a:pt x="322044" y="115"/>
                  <a:pt x="326597" y="944"/>
                  <a:pt x="330178" y="2611"/>
                </a:cubicBezTo>
                <a:lnTo>
                  <a:pt x="330178" y="14622"/>
                </a:lnTo>
                <a:cubicBezTo>
                  <a:pt x="327064" y="12164"/>
                  <a:pt x="322359" y="10935"/>
                  <a:pt x="316053" y="10935"/>
                </a:cubicBezTo>
                <a:cubicBezTo>
                  <a:pt x="300175" y="10935"/>
                  <a:pt x="292231" y="21794"/>
                  <a:pt x="292231" y="43520"/>
                </a:cubicBezTo>
                <a:lnTo>
                  <a:pt x="292231" y="65399"/>
                </a:lnTo>
                <a:lnTo>
                  <a:pt x="326445" y="65399"/>
                </a:lnTo>
                <a:lnTo>
                  <a:pt x="326445" y="76220"/>
                </a:lnTo>
                <a:lnTo>
                  <a:pt x="292231" y="76220"/>
                </a:lnTo>
                <a:lnTo>
                  <a:pt x="292231" y="196929"/>
                </a:lnTo>
                <a:lnTo>
                  <a:pt x="280677" y="196929"/>
                </a:lnTo>
                <a:lnTo>
                  <a:pt x="280677" y="76220"/>
                </a:lnTo>
                <a:lnTo>
                  <a:pt x="257436" y="76220"/>
                </a:lnTo>
                <a:lnTo>
                  <a:pt x="257436" y="65399"/>
                </a:lnTo>
                <a:lnTo>
                  <a:pt x="280677" y="65399"/>
                </a:lnTo>
                <a:lnTo>
                  <a:pt x="280677" y="42568"/>
                </a:lnTo>
                <a:cubicBezTo>
                  <a:pt x="280677" y="28700"/>
                  <a:pt x="284096" y="18155"/>
                  <a:pt x="290945" y="10935"/>
                </a:cubicBezTo>
                <a:cubicBezTo>
                  <a:pt x="297794" y="3725"/>
                  <a:pt x="306318" y="115"/>
                  <a:pt x="316520" y="115"/>
                </a:cubicBezTo>
                <a:close/>
                <a:moveTo>
                  <a:pt x="245044" y="115"/>
                </a:moveTo>
                <a:cubicBezTo>
                  <a:pt x="250569" y="115"/>
                  <a:pt x="255121" y="944"/>
                  <a:pt x="258703" y="2611"/>
                </a:cubicBezTo>
                <a:lnTo>
                  <a:pt x="258703" y="14622"/>
                </a:lnTo>
                <a:cubicBezTo>
                  <a:pt x="255588" y="12164"/>
                  <a:pt x="250883" y="10935"/>
                  <a:pt x="244577" y="10935"/>
                </a:cubicBezTo>
                <a:cubicBezTo>
                  <a:pt x="228699" y="10935"/>
                  <a:pt x="220755" y="21794"/>
                  <a:pt x="220755" y="43520"/>
                </a:cubicBezTo>
                <a:lnTo>
                  <a:pt x="220755" y="65399"/>
                </a:lnTo>
                <a:lnTo>
                  <a:pt x="254969" y="65399"/>
                </a:lnTo>
                <a:lnTo>
                  <a:pt x="254969" y="76220"/>
                </a:lnTo>
                <a:lnTo>
                  <a:pt x="220755" y="76220"/>
                </a:lnTo>
                <a:lnTo>
                  <a:pt x="220755" y="196929"/>
                </a:lnTo>
                <a:lnTo>
                  <a:pt x="209201" y="196929"/>
                </a:lnTo>
                <a:lnTo>
                  <a:pt x="209201" y="76220"/>
                </a:lnTo>
                <a:lnTo>
                  <a:pt x="185970" y="76220"/>
                </a:lnTo>
                <a:lnTo>
                  <a:pt x="185970" y="65399"/>
                </a:lnTo>
                <a:lnTo>
                  <a:pt x="209201" y="65399"/>
                </a:lnTo>
                <a:lnTo>
                  <a:pt x="209201" y="42568"/>
                </a:lnTo>
                <a:cubicBezTo>
                  <a:pt x="209201" y="28700"/>
                  <a:pt x="212621" y="18155"/>
                  <a:pt x="219469" y="10935"/>
                </a:cubicBezTo>
                <a:cubicBezTo>
                  <a:pt x="226327" y="3725"/>
                  <a:pt x="234843" y="115"/>
                  <a:pt x="245044" y="115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46" name="文本框 45">
            <a:extLst>
              <a:ext uri="{FF2B5EF4-FFF2-40B4-BE49-F238E27FC236}">
                <a16:creationId xmlns:a16="http://schemas.microsoft.com/office/drawing/2014/main" id="{BCD8F9D5-EA55-48F0-8C80-D2495360D96E}"/>
              </a:ext>
            </a:extLst>
          </p:cNvPr>
          <p:cNvSpPr txBox="1"/>
          <p:nvPr/>
        </p:nvSpPr>
        <p:spPr>
          <a:xfrm>
            <a:off x="10192234" y="6155617"/>
            <a:ext cx="1263166" cy="15388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defPPr>
              <a:defRPr lang="zh-CN"/>
            </a:defPPr>
            <a:lvl1pPr algn="dist">
              <a:defRPr sz="100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defRPr>
            </a:lvl1pPr>
          </a:lstStyle>
          <a:p>
            <a:pPr lvl="0" algn="r"/>
            <a:r>
              <a:rPr lang="en-US" altLang="zh-CN" cap="none" baseline="0" dirty="0">
                <a:solidFill>
                  <a:schemeClr val="bg1"/>
                </a:solidFill>
                <a:latin typeface="+mn-ea"/>
                <a:ea typeface="+mn-ea"/>
              </a:rPr>
              <a:t>www.officeplus.cn</a:t>
            </a:r>
            <a:endParaRPr lang="zh-CN" altLang="en-US" cap="none" baseline="0" dirty="0">
              <a:solidFill>
                <a:schemeClr val="bg1"/>
              </a:solidFill>
              <a:latin typeface="+mn-ea"/>
              <a:ea typeface="+mn-ea"/>
            </a:endParaRPr>
          </a:p>
        </p:txBody>
      </p:sp>
      <p:sp>
        <p:nvSpPr>
          <p:cNvPr id="47" name="文本框 46">
            <a:extLst>
              <a:ext uri="{FF2B5EF4-FFF2-40B4-BE49-F238E27FC236}">
                <a16:creationId xmlns:a16="http://schemas.microsoft.com/office/drawing/2014/main" id="{01F8800B-A24E-4171-9252-742CA575ED9B}"/>
              </a:ext>
            </a:extLst>
          </p:cNvPr>
          <p:cNvSpPr txBox="1"/>
          <p:nvPr/>
        </p:nvSpPr>
        <p:spPr>
          <a:xfrm>
            <a:off x="981984" y="362981"/>
            <a:ext cx="1003480" cy="153888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r>
              <a:rPr kumimoji="0" lang="en-US" altLang="zh-CN" sz="1000" b="1" i="0" u="none" strike="noStrike" kern="1200" cap="all" spc="0" normalizeH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ea typeface="OPPOSans B" panose="00020600040101010101" pitchFamily="18" charset="-122"/>
              </a:rPr>
              <a:t>Presentation</a:t>
            </a:r>
            <a:endParaRPr lang="zh-CN" altLang="en-US" sz="1000" b="1" cap="all" dirty="0">
              <a:solidFill>
                <a:schemeClr val="accent1"/>
              </a:solidFill>
              <a:ea typeface="OPPOSans B" panose="00020600040101010101" pitchFamily="18" charset="-122"/>
            </a:endParaRPr>
          </a:p>
        </p:txBody>
      </p:sp>
      <p:sp>
        <p:nvSpPr>
          <p:cNvPr id="48" name="文本框 47">
            <a:extLst>
              <a:ext uri="{FF2B5EF4-FFF2-40B4-BE49-F238E27FC236}">
                <a16:creationId xmlns:a16="http://schemas.microsoft.com/office/drawing/2014/main" id="{48E213E1-0304-415D-B72E-A932F116C48B}"/>
              </a:ext>
            </a:extLst>
          </p:cNvPr>
          <p:cNvSpPr txBox="1"/>
          <p:nvPr/>
        </p:nvSpPr>
        <p:spPr>
          <a:xfrm>
            <a:off x="723900" y="238125"/>
            <a:ext cx="1261564" cy="153888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r>
              <a:rPr kumimoji="0" lang="en-US" altLang="zh-CN" sz="1000" b="1" i="0" u="none" strike="noStrike" kern="1200" cap="all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OPPOSans B" panose="00020600040101010101" pitchFamily="18" charset="-122"/>
                <a:cs typeface="+mn-cs"/>
              </a:rPr>
              <a:t>Academic report</a:t>
            </a:r>
            <a:endParaRPr lang="zh-CN" altLang="en-US" sz="1000" b="1" cap="all" dirty="0">
              <a:solidFill>
                <a:schemeClr val="bg1"/>
              </a:solidFill>
              <a:ea typeface="OPPOSans B" panose="00020600040101010101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3526025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E1625707-D584-4887-BB39-77DCED7E8366}"/>
              </a:ext>
            </a:extLst>
          </p:cNvPr>
          <p:cNvSpPr txBox="1"/>
          <p:nvPr/>
        </p:nvSpPr>
        <p:spPr>
          <a:xfrm>
            <a:off x="1735715" y="2970902"/>
            <a:ext cx="3601948" cy="615553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r"/>
            <a:r>
              <a:rPr lang="zh-CN" altLang="en-US" sz="4000" b="1" dirty="0">
                <a:solidFill>
                  <a:schemeClr val="bg1"/>
                </a:solidFill>
              </a:rPr>
              <a:t>研究方法及过程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2168BD76-B7F2-4B15-9CED-B211C81AB6E9}"/>
              </a:ext>
            </a:extLst>
          </p:cNvPr>
          <p:cNvSpPr txBox="1"/>
          <p:nvPr/>
        </p:nvSpPr>
        <p:spPr>
          <a:xfrm>
            <a:off x="3056589" y="3642775"/>
            <a:ext cx="2281074" cy="615553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r"/>
            <a:r>
              <a:rPr lang="en-US" altLang="zh-CN" sz="2000" b="1" dirty="0">
                <a:solidFill>
                  <a:schemeClr val="bg1"/>
                </a:solidFill>
              </a:rPr>
              <a:t>Research Methods</a:t>
            </a:r>
          </a:p>
          <a:p>
            <a:pPr algn="r"/>
            <a:r>
              <a:rPr lang="en-US" altLang="zh-CN" sz="2000" b="1" dirty="0">
                <a:solidFill>
                  <a:schemeClr val="bg1"/>
                </a:solidFill>
              </a:rPr>
              <a:t>and Processes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ED18F341-32A0-4D5B-8904-C5886415A77B}"/>
              </a:ext>
            </a:extLst>
          </p:cNvPr>
          <p:cNvSpPr txBox="1"/>
          <p:nvPr/>
        </p:nvSpPr>
        <p:spPr>
          <a:xfrm>
            <a:off x="4270064" y="1940777"/>
            <a:ext cx="1067600" cy="769441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r"/>
            <a:r>
              <a:rPr lang="en-US" altLang="zh-CN" sz="5000" dirty="0">
                <a:solidFill>
                  <a:schemeClr val="bg1"/>
                </a:solidFill>
              </a:rPr>
              <a:t>#02</a:t>
            </a:r>
            <a:endParaRPr lang="zh-CN" altLang="en-US" sz="5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92141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5B41136E-091B-4502-AA30-51D3998592FA}"/>
              </a:ext>
            </a:extLst>
          </p:cNvPr>
          <p:cNvSpPr txBox="1"/>
          <p:nvPr/>
        </p:nvSpPr>
        <p:spPr>
          <a:xfrm>
            <a:off x="2432050" y="5607771"/>
            <a:ext cx="1545295" cy="461665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endParaRPr lang="zh-CN" altLang="en-US" sz="3000" b="1" dirty="0">
              <a:latin typeface="+mj-ea"/>
              <a:ea typeface="+mj-ea"/>
            </a:endParaRPr>
          </a:p>
        </p:txBody>
      </p:sp>
      <p:sp>
        <p:nvSpPr>
          <p:cNvPr id="8" name="图文框 7">
            <a:extLst>
              <a:ext uri="{FF2B5EF4-FFF2-40B4-BE49-F238E27FC236}">
                <a16:creationId xmlns:a16="http://schemas.microsoft.com/office/drawing/2014/main" id="{CEEB7C7D-AEC8-4D30-8CEA-7387EBD35600}"/>
              </a:ext>
            </a:extLst>
          </p:cNvPr>
          <p:cNvSpPr/>
          <p:nvPr/>
        </p:nvSpPr>
        <p:spPr>
          <a:xfrm>
            <a:off x="723900" y="-258472"/>
            <a:ext cx="2641719" cy="2641719"/>
          </a:xfrm>
          <a:prstGeom prst="frame">
            <a:avLst>
              <a:gd name="adj1" fmla="val 2574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B8A19B31-D879-48CF-AE86-51EBFB40C994}"/>
              </a:ext>
            </a:extLst>
          </p:cNvPr>
          <p:cNvSpPr txBox="1"/>
          <p:nvPr/>
        </p:nvSpPr>
        <p:spPr>
          <a:xfrm>
            <a:off x="951490" y="1464291"/>
            <a:ext cx="1931619" cy="461665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zh-CN" altLang="en-US" sz="3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rPr>
              <a:t>研究方法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3F155D22-B517-4780-A40E-A07EBC4B8114}"/>
              </a:ext>
            </a:extLst>
          </p:cNvPr>
          <p:cNvSpPr txBox="1"/>
          <p:nvPr/>
        </p:nvSpPr>
        <p:spPr>
          <a:xfrm>
            <a:off x="951490" y="1994458"/>
            <a:ext cx="1712007" cy="230832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r>
              <a:rPr lang="en-US" altLang="zh-CN" sz="15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Research Methods</a:t>
            </a:r>
          </a:p>
        </p:txBody>
      </p:sp>
      <p:sp>
        <p:nvSpPr>
          <p:cNvPr id="11" name="十字形 10">
            <a:extLst>
              <a:ext uri="{FF2B5EF4-FFF2-40B4-BE49-F238E27FC236}">
                <a16:creationId xmlns:a16="http://schemas.microsoft.com/office/drawing/2014/main" id="{DED63C75-01EA-4306-B9C7-9180607AC6A5}"/>
              </a:ext>
            </a:extLst>
          </p:cNvPr>
          <p:cNvSpPr/>
          <p:nvPr/>
        </p:nvSpPr>
        <p:spPr>
          <a:xfrm>
            <a:off x="2941156" y="1070380"/>
            <a:ext cx="180395" cy="180395"/>
          </a:xfrm>
          <a:prstGeom prst="plus">
            <a:avLst>
              <a:gd name="adj" fmla="val 38563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3" name="矩形: 圆角 12">
            <a:extLst>
              <a:ext uri="{FF2B5EF4-FFF2-40B4-BE49-F238E27FC236}">
                <a16:creationId xmlns:a16="http://schemas.microsoft.com/office/drawing/2014/main" id="{AE8F8DDF-E5E4-421C-AA04-9C49D75603FE}"/>
              </a:ext>
            </a:extLst>
          </p:cNvPr>
          <p:cNvSpPr/>
          <p:nvPr/>
        </p:nvSpPr>
        <p:spPr>
          <a:xfrm>
            <a:off x="3908624" y="2547960"/>
            <a:ext cx="2256233" cy="1492781"/>
          </a:xfrm>
          <a:prstGeom prst="roundRect">
            <a:avLst>
              <a:gd name="adj" fmla="val 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E42D0692-C27B-4944-9A49-06A40F754928}"/>
              </a:ext>
            </a:extLst>
          </p:cNvPr>
          <p:cNvSpPr txBox="1"/>
          <p:nvPr/>
        </p:nvSpPr>
        <p:spPr>
          <a:xfrm>
            <a:off x="4097009" y="2880278"/>
            <a:ext cx="570669" cy="615553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en-US" altLang="zh-CN" sz="4000" b="1" dirty="0">
                <a:solidFill>
                  <a:schemeClr val="bg1"/>
                </a:solidFill>
              </a:rPr>
              <a:t>52</a:t>
            </a:r>
            <a:endParaRPr lang="zh-CN" altLang="en-US" sz="4000" b="1" dirty="0">
              <a:solidFill>
                <a:schemeClr val="bg1"/>
              </a:solidFill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B6175304-A8E1-40D9-B99D-C9CEB1239794}"/>
              </a:ext>
            </a:extLst>
          </p:cNvPr>
          <p:cNvSpPr txBox="1"/>
          <p:nvPr/>
        </p:nvSpPr>
        <p:spPr>
          <a:xfrm>
            <a:off x="4709784" y="3145390"/>
            <a:ext cx="205184" cy="276999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en-US" altLang="zh-CN" b="1" dirty="0">
                <a:solidFill>
                  <a:schemeClr val="bg1"/>
                </a:solidFill>
              </a:rPr>
              <a:t>%</a:t>
            </a:r>
            <a:endParaRPr lang="zh-CN" altLang="en-US" b="1" dirty="0">
              <a:solidFill>
                <a:schemeClr val="bg1"/>
              </a:solidFill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FF5D7F5D-E875-4549-806F-5D459F7D599F}"/>
              </a:ext>
            </a:extLst>
          </p:cNvPr>
          <p:cNvSpPr txBox="1"/>
          <p:nvPr/>
        </p:nvSpPr>
        <p:spPr>
          <a:xfrm>
            <a:off x="4115104" y="2667812"/>
            <a:ext cx="1346522" cy="248851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lnSpc>
                <a:spcPct val="125000"/>
              </a:lnSpc>
            </a:pPr>
            <a:r>
              <a:rPr lang="zh-CN" altLang="en-US" sz="1500" dirty="0">
                <a:solidFill>
                  <a:schemeClr val="bg1"/>
                </a:solidFill>
                <a:latin typeface="+mn-ea"/>
              </a:rPr>
              <a:t>提高材料转化率</a:t>
            </a: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1333AE7F-E786-42A8-8671-6F573CC1293A}"/>
              </a:ext>
            </a:extLst>
          </p:cNvPr>
          <p:cNvSpPr txBox="1"/>
          <p:nvPr/>
        </p:nvSpPr>
        <p:spPr>
          <a:xfrm>
            <a:off x="4093262" y="3469500"/>
            <a:ext cx="1886956" cy="35824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just">
              <a:lnSpc>
                <a:spcPct val="125000"/>
              </a:lnSpc>
            </a:pPr>
            <a:r>
              <a:rPr lang="zh-CN" altLang="en-US" sz="1000" dirty="0">
                <a:solidFill>
                  <a:schemeClr val="bg1"/>
                </a:solidFill>
                <a:latin typeface="+mn-ea"/>
              </a:rPr>
              <a:t>相比于传统方法，可有效提高材料转化的效率</a:t>
            </a: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16E2F22A-5DBF-45D4-9F11-A895B64EE23B}"/>
              </a:ext>
            </a:extLst>
          </p:cNvPr>
          <p:cNvSpPr txBox="1"/>
          <p:nvPr/>
        </p:nvSpPr>
        <p:spPr>
          <a:xfrm>
            <a:off x="1109387" y="2547960"/>
            <a:ext cx="2256232" cy="82593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just">
              <a:lnSpc>
                <a:spcPct val="125000"/>
              </a:lnSpc>
            </a:pPr>
            <a:r>
              <a:rPr lang="zh-CN" altLang="en-US" sz="1500" dirty="0">
                <a:latin typeface="+mn-ea"/>
              </a:rPr>
              <a:t>请在此输入具体的内容，内容应当精炼简洁，便于读者快速把握信息。</a:t>
            </a: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3A7FCBB7-9552-4EA5-9261-BF10FE1EBE10}"/>
              </a:ext>
            </a:extLst>
          </p:cNvPr>
          <p:cNvSpPr txBox="1"/>
          <p:nvPr/>
        </p:nvSpPr>
        <p:spPr>
          <a:xfrm>
            <a:off x="3870384" y="4244234"/>
            <a:ext cx="2256232" cy="82593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just">
              <a:lnSpc>
                <a:spcPct val="125000"/>
              </a:lnSpc>
            </a:pPr>
            <a:r>
              <a:rPr lang="zh-CN" altLang="en-US" sz="1500" dirty="0">
                <a:latin typeface="+mn-ea"/>
              </a:rPr>
              <a:t>请在此输入具体的内容，内容应当精炼简洁，便于读者快速把握信息。</a:t>
            </a:r>
          </a:p>
        </p:txBody>
      </p:sp>
      <p:sp>
        <p:nvSpPr>
          <p:cNvPr id="25" name="矩形: 圆角 24">
            <a:extLst>
              <a:ext uri="{FF2B5EF4-FFF2-40B4-BE49-F238E27FC236}">
                <a16:creationId xmlns:a16="http://schemas.microsoft.com/office/drawing/2014/main" id="{84DF8F26-6D63-45A7-8B24-370497C45457}"/>
              </a:ext>
            </a:extLst>
          </p:cNvPr>
          <p:cNvSpPr/>
          <p:nvPr/>
        </p:nvSpPr>
        <p:spPr>
          <a:xfrm>
            <a:off x="6553895" y="2547960"/>
            <a:ext cx="2256233" cy="1492781"/>
          </a:xfrm>
          <a:prstGeom prst="roundRect">
            <a:avLst>
              <a:gd name="adj" fmla="val 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DCE7A767-C66D-43B4-B49E-56B492F79C5C}"/>
              </a:ext>
            </a:extLst>
          </p:cNvPr>
          <p:cNvSpPr txBox="1"/>
          <p:nvPr/>
        </p:nvSpPr>
        <p:spPr>
          <a:xfrm>
            <a:off x="6742280" y="2880278"/>
            <a:ext cx="570669" cy="615553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en-US" altLang="zh-CN" sz="4000" b="1" dirty="0">
                <a:solidFill>
                  <a:schemeClr val="bg1"/>
                </a:solidFill>
              </a:rPr>
              <a:t>52</a:t>
            </a:r>
            <a:endParaRPr lang="zh-CN" altLang="en-US" sz="4000" b="1" dirty="0">
              <a:solidFill>
                <a:schemeClr val="bg1"/>
              </a:solidFill>
            </a:endParaRP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64734B16-73FE-4F2B-B2C3-2197A863CF84}"/>
              </a:ext>
            </a:extLst>
          </p:cNvPr>
          <p:cNvSpPr txBox="1"/>
          <p:nvPr/>
        </p:nvSpPr>
        <p:spPr>
          <a:xfrm>
            <a:off x="7355055" y="3145390"/>
            <a:ext cx="205184" cy="276999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en-US" altLang="zh-CN" b="1" dirty="0">
                <a:solidFill>
                  <a:schemeClr val="bg1"/>
                </a:solidFill>
              </a:rPr>
              <a:t>%</a:t>
            </a:r>
            <a:endParaRPr lang="zh-CN" altLang="en-US" b="1" dirty="0">
              <a:solidFill>
                <a:schemeClr val="bg1"/>
              </a:solidFill>
            </a:endParaRP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84372501-9677-4118-86B2-55B9F0C9732B}"/>
              </a:ext>
            </a:extLst>
          </p:cNvPr>
          <p:cNvSpPr txBox="1"/>
          <p:nvPr/>
        </p:nvSpPr>
        <p:spPr>
          <a:xfrm>
            <a:off x="6760375" y="2667812"/>
            <a:ext cx="1346522" cy="248851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lnSpc>
                <a:spcPct val="125000"/>
              </a:lnSpc>
            </a:pPr>
            <a:r>
              <a:rPr lang="zh-CN" altLang="en-US" sz="1500" dirty="0">
                <a:solidFill>
                  <a:schemeClr val="bg1"/>
                </a:solidFill>
                <a:latin typeface="+mn-ea"/>
              </a:rPr>
              <a:t>提高材料转化率</a:t>
            </a:r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7F90DCB4-FB67-47A2-86B5-31BACA734DE2}"/>
              </a:ext>
            </a:extLst>
          </p:cNvPr>
          <p:cNvSpPr txBox="1"/>
          <p:nvPr/>
        </p:nvSpPr>
        <p:spPr>
          <a:xfrm>
            <a:off x="6738533" y="3469500"/>
            <a:ext cx="1886956" cy="35824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just">
              <a:lnSpc>
                <a:spcPct val="125000"/>
              </a:lnSpc>
            </a:pPr>
            <a:r>
              <a:rPr lang="zh-CN" altLang="en-US" sz="1000" dirty="0">
                <a:solidFill>
                  <a:schemeClr val="bg1"/>
                </a:solidFill>
                <a:latin typeface="+mn-ea"/>
              </a:rPr>
              <a:t>相比于传统方法，可有效提高材料转化的效率</a:t>
            </a:r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9A61F884-EE95-4920-941F-9BEAD84AFBD7}"/>
              </a:ext>
            </a:extLst>
          </p:cNvPr>
          <p:cNvSpPr txBox="1"/>
          <p:nvPr/>
        </p:nvSpPr>
        <p:spPr>
          <a:xfrm>
            <a:off x="6553895" y="4244234"/>
            <a:ext cx="2256232" cy="82593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just">
              <a:lnSpc>
                <a:spcPct val="125000"/>
              </a:lnSpc>
            </a:pPr>
            <a:r>
              <a:rPr lang="zh-CN" altLang="en-US" sz="1500" dirty="0">
                <a:latin typeface="+mn-ea"/>
              </a:rPr>
              <a:t>请在此输入具体的内容，内容应当精炼简洁，便于读者快速把握信息。</a:t>
            </a:r>
          </a:p>
        </p:txBody>
      </p:sp>
      <p:sp>
        <p:nvSpPr>
          <p:cNvPr id="32" name="矩形: 圆角 31">
            <a:extLst>
              <a:ext uri="{FF2B5EF4-FFF2-40B4-BE49-F238E27FC236}">
                <a16:creationId xmlns:a16="http://schemas.microsoft.com/office/drawing/2014/main" id="{8E46C509-564A-4EC8-AA40-B713A6947886}"/>
              </a:ext>
            </a:extLst>
          </p:cNvPr>
          <p:cNvSpPr/>
          <p:nvPr/>
        </p:nvSpPr>
        <p:spPr>
          <a:xfrm>
            <a:off x="9199167" y="2547960"/>
            <a:ext cx="2256233" cy="1492781"/>
          </a:xfrm>
          <a:prstGeom prst="roundRect">
            <a:avLst>
              <a:gd name="adj" fmla="val 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33" name="文本框 32">
            <a:extLst>
              <a:ext uri="{FF2B5EF4-FFF2-40B4-BE49-F238E27FC236}">
                <a16:creationId xmlns:a16="http://schemas.microsoft.com/office/drawing/2014/main" id="{E25AFB55-0D3E-4C89-8B33-2D6365A5DD15}"/>
              </a:ext>
            </a:extLst>
          </p:cNvPr>
          <p:cNvSpPr txBox="1"/>
          <p:nvPr/>
        </p:nvSpPr>
        <p:spPr>
          <a:xfrm>
            <a:off x="9387552" y="2880278"/>
            <a:ext cx="570669" cy="615553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en-US" altLang="zh-CN" sz="4000" b="1" dirty="0">
                <a:solidFill>
                  <a:schemeClr val="bg1"/>
                </a:solidFill>
              </a:rPr>
              <a:t>52</a:t>
            </a:r>
            <a:endParaRPr lang="zh-CN" altLang="en-US" sz="4000" b="1" dirty="0">
              <a:solidFill>
                <a:schemeClr val="bg1"/>
              </a:solidFill>
            </a:endParaRPr>
          </a:p>
        </p:txBody>
      </p:sp>
      <p:sp>
        <p:nvSpPr>
          <p:cNvPr id="34" name="文本框 33">
            <a:extLst>
              <a:ext uri="{FF2B5EF4-FFF2-40B4-BE49-F238E27FC236}">
                <a16:creationId xmlns:a16="http://schemas.microsoft.com/office/drawing/2014/main" id="{A481315F-5EF9-48B4-AE3C-1AC742707C71}"/>
              </a:ext>
            </a:extLst>
          </p:cNvPr>
          <p:cNvSpPr txBox="1"/>
          <p:nvPr/>
        </p:nvSpPr>
        <p:spPr>
          <a:xfrm>
            <a:off x="10000327" y="3145390"/>
            <a:ext cx="205184" cy="276999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en-US" altLang="zh-CN" b="1" dirty="0">
                <a:solidFill>
                  <a:schemeClr val="bg1"/>
                </a:solidFill>
              </a:rPr>
              <a:t>%</a:t>
            </a:r>
            <a:endParaRPr lang="zh-CN" altLang="en-US" b="1" dirty="0">
              <a:solidFill>
                <a:schemeClr val="bg1"/>
              </a:solidFill>
            </a:endParaRPr>
          </a:p>
        </p:txBody>
      </p:sp>
      <p:sp>
        <p:nvSpPr>
          <p:cNvPr id="35" name="文本框 34">
            <a:extLst>
              <a:ext uri="{FF2B5EF4-FFF2-40B4-BE49-F238E27FC236}">
                <a16:creationId xmlns:a16="http://schemas.microsoft.com/office/drawing/2014/main" id="{894E803B-0239-4E11-BAB0-77D577640C20}"/>
              </a:ext>
            </a:extLst>
          </p:cNvPr>
          <p:cNvSpPr txBox="1"/>
          <p:nvPr/>
        </p:nvSpPr>
        <p:spPr>
          <a:xfrm>
            <a:off x="9405647" y="2667812"/>
            <a:ext cx="1346522" cy="248851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lnSpc>
                <a:spcPct val="125000"/>
              </a:lnSpc>
            </a:pPr>
            <a:r>
              <a:rPr lang="zh-CN" altLang="en-US" sz="1500" dirty="0">
                <a:solidFill>
                  <a:schemeClr val="bg1"/>
                </a:solidFill>
                <a:latin typeface="+mn-ea"/>
              </a:rPr>
              <a:t>提高材料转化率</a:t>
            </a:r>
          </a:p>
        </p:txBody>
      </p:sp>
      <p:sp>
        <p:nvSpPr>
          <p:cNvPr id="36" name="文本框 35">
            <a:extLst>
              <a:ext uri="{FF2B5EF4-FFF2-40B4-BE49-F238E27FC236}">
                <a16:creationId xmlns:a16="http://schemas.microsoft.com/office/drawing/2014/main" id="{F5463D26-61CF-400C-A756-94780A37E1ED}"/>
              </a:ext>
            </a:extLst>
          </p:cNvPr>
          <p:cNvSpPr txBox="1"/>
          <p:nvPr/>
        </p:nvSpPr>
        <p:spPr>
          <a:xfrm>
            <a:off x="9383805" y="3469500"/>
            <a:ext cx="1886956" cy="35824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just">
              <a:lnSpc>
                <a:spcPct val="125000"/>
              </a:lnSpc>
            </a:pPr>
            <a:r>
              <a:rPr lang="zh-CN" altLang="en-US" sz="1000" dirty="0">
                <a:solidFill>
                  <a:schemeClr val="bg1"/>
                </a:solidFill>
                <a:latin typeface="+mn-ea"/>
              </a:rPr>
              <a:t>相比于传统方法，可有效提高材料转化的效率</a:t>
            </a:r>
          </a:p>
        </p:txBody>
      </p:sp>
      <p:sp>
        <p:nvSpPr>
          <p:cNvPr id="37" name="文本框 36">
            <a:extLst>
              <a:ext uri="{FF2B5EF4-FFF2-40B4-BE49-F238E27FC236}">
                <a16:creationId xmlns:a16="http://schemas.microsoft.com/office/drawing/2014/main" id="{5685AB69-AA4C-4580-B0C0-DB581C243632}"/>
              </a:ext>
            </a:extLst>
          </p:cNvPr>
          <p:cNvSpPr txBox="1"/>
          <p:nvPr/>
        </p:nvSpPr>
        <p:spPr>
          <a:xfrm>
            <a:off x="9199168" y="4244234"/>
            <a:ext cx="2256232" cy="82593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just">
              <a:lnSpc>
                <a:spcPct val="125000"/>
              </a:lnSpc>
            </a:pPr>
            <a:r>
              <a:rPr lang="zh-CN" altLang="en-US" sz="1500" dirty="0">
                <a:latin typeface="+mn-ea"/>
              </a:rPr>
              <a:t>请在此输入具体的内容，内容应当精炼简洁，便于读者快速把握信息。</a:t>
            </a:r>
          </a:p>
        </p:txBody>
      </p:sp>
      <p:sp>
        <p:nvSpPr>
          <p:cNvPr id="38" name="文本占位符 2">
            <a:extLst>
              <a:ext uri="{FF2B5EF4-FFF2-40B4-BE49-F238E27FC236}">
                <a16:creationId xmlns:a16="http://schemas.microsoft.com/office/drawing/2014/main" id="{1882D6E6-63B0-457A-814F-9394431E25EE}"/>
              </a:ext>
            </a:extLst>
          </p:cNvPr>
          <p:cNvSpPr txBox="1">
            <a:spLocks/>
          </p:cNvSpPr>
          <p:nvPr/>
        </p:nvSpPr>
        <p:spPr>
          <a:xfrm>
            <a:off x="723900" y="6155617"/>
            <a:ext cx="1179810" cy="153888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zh-CN" altLang="en-US" sz="10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>
                <a:latin typeface="+mn-ea"/>
                <a:ea typeface="+mn-ea"/>
              </a:rPr>
              <a:t>20XX·March 20th</a:t>
            </a:r>
            <a:endParaRPr lang="en-US" dirty="0">
              <a:latin typeface="+mn-e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7265941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图文框 4">
            <a:extLst>
              <a:ext uri="{FF2B5EF4-FFF2-40B4-BE49-F238E27FC236}">
                <a16:creationId xmlns:a16="http://schemas.microsoft.com/office/drawing/2014/main" id="{737DF79F-40AD-4A91-9DC6-F8124AA0FE30}"/>
              </a:ext>
            </a:extLst>
          </p:cNvPr>
          <p:cNvSpPr/>
          <p:nvPr/>
        </p:nvSpPr>
        <p:spPr>
          <a:xfrm rot="2700000">
            <a:off x="-905759" y="-1059676"/>
            <a:ext cx="3718542" cy="3718542"/>
          </a:xfrm>
          <a:prstGeom prst="frame">
            <a:avLst>
              <a:gd name="adj1" fmla="val 2574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967FB195-852B-4DC8-9EE3-EF55E456C342}"/>
              </a:ext>
            </a:extLst>
          </p:cNvPr>
          <p:cNvSpPr txBox="1"/>
          <p:nvPr/>
        </p:nvSpPr>
        <p:spPr>
          <a:xfrm>
            <a:off x="723901" y="1267063"/>
            <a:ext cx="1931619" cy="461665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zh-CN" altLang="en-US" sz="3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rPr>
              <a:t>研究过程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E3E92279-2390-4E8C-A6F0-F44B083F864E}"/>
              </a:ext>
            </a:extLst>
          </p:cNvPr>
          <p:cNvSpPr txBox="1"/>
          <p:nvPr/>
        </p:nvSpPr>
        <p:spPr>
          <a:xfrm>
            <a:off x="723901" y="1047930"/>
            <a:ext cx="1886735" cy="230832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r>
              <a:rPr lang="en-US" altLang="zh-CN" sz="15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Research Processes</a:t>
            </a:r>
          </a:p>
        </p:txBody>
      </p:sp>
      <p:sp>
        <p:nvSpPr>
          <p:cNvPr id="13" name="图文框 12">
            <a:extLst>
              <a:ext uri="{FF2B5EF4-FFF2-40B4-BE49-F238E27FC236}">
                <a16:creationId xmlns:a16="http://schemas.microsoft.com/office/drawing/2014/main" id="{1111CFB4-7E21-43F8-9F5D-B472BC4BA717}"/>
              </a:ext>
            </a:extLst>
          </p:cNvPr>
          <p:cNvSpPr/>
          <p:nvPr/>
        </p:nvSpPr>
        <p:spPr>
          <a:xfrm rot="2700000">
            <a:off x="1900860" y="2096354"/>
            <a:ext cx="2260985" cy="2260985"/>
          </a:xfrm>
          <a:prstGeom prst="frame">
            <a:avLst>
              <a:gd name="adj1" fmla="val 5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0" name="图文框 9">
            <a:extLst>
              <a:ext uri="{FF2B5EF4-FFF2-40B4-BE49-F238E27FC236}">
                <a16:creationId xmlns:a16="http://schemas.microsoft.com/office/drawing/2014/main" id="{B2E41B04-C9FE-4694-AE29-17A346B5F0CC}"/>
              </a:ext>
            </a:extLst>
          </p:cNvPr>
          <p:cNvSpPr/>
          <p:nvPr/>
        </p:nvSpPr>
        <p:spPr>
          <a:xfrm rot="2700000">
            <a:off x="1900860" y="2096354"/>
            <a:ext cx="2260985" cy="2260985"/>
          </a:xfrm>
          <a:prstGeom prst="frame">
            <a:avLst>
              <a:gd name="adj1" fmla="val 2574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AC8CD73F-097A-4223-BB28-6FC70B1EC61E}"/>
              </a:ext>
            </a:extLst>
          </p:cNvPr>
          <p:cNvSpPr txBox="1"/>
          <p:nvPr/>
        </p:nvSpPr>
        <p:spPr>
          <a:xfrm>
            <a:off x="2808535" y="2296895"/>
            <a:ext cx="445635" cy="153888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ctr"/>
            <a:r>
              <a:rPr lang="en-US" altLang="zh-CN" sz="1000" dirty="0">
                <a:solidFill>
                  <a:schemeClr val="bg1"/>
                </a:solidFill>
              </a:rPr>
              <a:t>Step·01</a:t>
            </a:r>
            <a:endParaRPr lang="zh-CN" altLang="en-US" sz="1000" dirty="0">
              <a:solidFill>
                <a:schemeClr val="bg1"/>
              </a:solidFill>
            </a:endParaRP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700612DB-0170-40D0-8DC4-3788172EBDA4}"/>
              </a:ext>
            </a:extLst>
          </p:cNvPr>
          <p:cNvSpPr txBox="1"/>
          <p:nvPr/>
        </p:nvSpPr>
        <p:spPr>
          <a:xfrm>
            <a:off x="2201333" y="2811215"/>
            <a:ext cx="1660038" cy="5506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125000"/>
              </a:lnSpc>
            </a:pPr>
            <a:r>
              <a:rPr lang="zh-CN" altLang="en-US" sz="1000" dirty="0">
                <a:solidFill>
                  <a:schemeClr val="bg1"/>
                </a:solidFill>
                <a:latin typeface="+mn-ea"/>
              </a:rPr>
              <a:t>请在此输入具体的内容，内容应当精炼简洁，便于读者快速把握信息。</a:t>
            </a:r>
          </a:p>
        </p:txBody>
      </p:sp>
      <p:sp>
        <p:nvSpPr>
          <p:cNvPr id="8" name="十字形 7">
            <a:extLst>
              <a:ext uri="{FF2B5EF4-FFF2-40B4-BE49-F238E27FC236}">
                <a16:creationId xmlns:a16="http://schemas.microsoft.com/office/drawing/2014/main" id="{E09FA708-D3DC-480B-A94F-7C5F36C060EF}"/>
              </a:ext>
            </a:extLst>
          </p:cNvPr>
          <p:cNvSpPr/>
          <p:nvPr/>
        </p:nvSpPr>
        <p:spPr>
          <a:xfrm rot="2700000">
            <a:off x="2941156" y="2544247"/>
            <a:ext cx="180395" cy="180395"/>
          </a:xfrm>
          <a:prstGeom prst="plus">
            <a:avLst>
              <a:gd name="adj" fmla="val 46633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7" name="十字形 26">
            <a:extLst>
              <a:ext uri="{FF2B5EF4-FFF2-40B4-BE49-F238E27FC236}">
                <a16:creationId xmlns:a16="http://schemas.microsoft.com/office/drawing/2014/main" id="{20E171B4-FEC2-4513-90DD-100C426C0A6D}"/>
              </a:ext>
            </a:extLst>
          </p:cNvPr>
          <p:cNvSpPr/>
          <p:nvPr/>
        </p:nvSpPr>
        <p:spPr>
          <a:xfrm>
            <a:off x="2941156" y="4442727"/>
            <a:ext cx="180395" cy="180395"/>
          </a:xfrm>
          <a:prstGeom prst="plus">
            <a:avLst>
              <a:gd name="adj" fmla="val 45603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76D419F6-F170-4900-ADA8-B3909A91E7AE}"/>
              </a:ext>
            </a:extLst>
          </p:cNvPr>
          <p:cNvSpPr txBox="1"/>
          <p:nvPr/>
        </p:nvSpPr>
        <p:spPr>
          <a:xfrm>
            <a:off x="2201333" y="3499433"/>
            <a:ext cx="1660038" cy="35824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defPPr>
              <a:defRPr lang="zh-CN"/>
            </a:defPPr>
            <a:lvl1pPr algn="just">
              <a:lnSpc>
                <a:spcPct val="125000"/>
              </a:lnSpc>
              <a:defRPr sz="1000">
                <a:solidFill>
                  <a:schemeClr val="bg1"/>
                </a:solidFill>
                <a:latin typeface="+mn-ea"/>
              </a:defRPr>
            </a:lvl1pPr>
          </a:lstStyle>
          <a:p>
            <a:pPr algn="ctr"/>
            <a:r>
              <a:rPr lang="zh-CN" altLang="en-US" dirty="0"/>
              <a:t>适当对内容进行分段，可增加信息的可阅读性。</a:t>
            </a:r>
          </a:p>
        </p:txBody>
      </p:sp>
      <p:sp>
        <p:nvSpPr>
          <p:cNvPr id="56" name="图文框 55">
            <a:extLst>
              <a:ext uri="{FF2B5EF4-FFF2-40B4-BE49-F238E27FC236}">
                <a16:creationId xmlns:a16="http://schemas.microsoft.com/office/drawing/2014/main" id="{46C46981-1C24-4555-B540-0E7706B23329}"/>
              </a:ext>
            </a:extLst>
          </p:cNvPr>
          <p:cNvSpPr/>
          <p:nvPr/>
        </p:nvSpPr>
        <p:spPr>
          <a:xfrm rot="2700000">
            <a:off x="5317829" y="2096354"/>
            <a:ext cx="2260985" cy="2260985"/>
          </a:xfrm>
          <a:prstGeom prst="frame">
            <a:avLst>
              <a:gd name="adj1" fmla="val 5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57" name="图文框 56">
            <a:extLst>
              <a:ext uri="{FF2B5EF4-FFF2-40B4-BE49-F238E27FC236}">
                <a16:creationId xmlns:a16="http://schemas.microsoft.com/office/drawing/2014/main" id="{C8BADFE5-933B-44DD-A63F-6ECF2AEF79D3}"/>
              </a:ext>
            </a:extLst>
          </p:cNvPr>
          <p:cNvSpPr/>
          <p:nvPr/>
        </p:nvSpPr>
        <p:spPr>
          <a:xfrm rot="2700000">
            <a:off x="5317829" y="2096354"/>
            <a:ext cx="2260985" cy="2260985"/>
          </a:xfrm>
          <a:prstGeom prst="frame">
            <a:avLst>
              <a:gd name="adj1" fmla="val 2574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51" name="文本框 50">
            <a:extLst>
              <a:ext uri="{FF2B5EF4-FFF2-40B4-BE49-F238E27FC236}">
                <a16:creationId xmlns:a16="http://schemas.microsoft.com/office/drawing/2014/main" id="{BBCCF1C7-F961-43AB-BEC7-93A3EB4D2141}"/>
              </a:ext>
            </a:extLst>
          </p:cNvPr>
          <p:cNvSpPr txBox="1"/>
          <p:nvPr/>
        </p:nvSpPr>
        <p:spPr>
          <a:xfrm>
            <a:off x="6225504" y="2296895"/>
            <a:ext cx="445635" cy="153888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ctr"/>
            <a:r>
              <a:rPr lang="en-US" altLang="zh-CN" sz="1000" dirty="0">
                <a:solidFill>
                  <a:schemeClr val="bg1"/>
                </a:solidFill>
              </a:rPr>
              <a:t>Step·02</a:t>
            </a:r>
            <a:endParaRPr lang="zh-CN" altLang="en-US" sz="1000" dirty="0">
              <a:solidFill>
                <a:schemeClr val="bg1"/>
              </a:solidFill>
            </a:endParaRPr>
          </a:p>
        </p:txBody>
      </p:sp>
      <p:sp>
        <p:nvSpPr>
          <p:cNvPr id="52" name="文本框 51">
            <a:extLst>
              <a:ext uri="{FF2B5EF4-FFF2-40B4-BE49-F238E27FC236}">
                <a16:creationId xmlns:a16="http://schemas.microsoft.com/office/drawing/2014/main" id="{BC6CF752-759A-42A4-92B5-D3AAC225F306}"/>
              </a:ext>
            </a:extLst>
          </p:cNvPr>
          <p:cNvSpPr txBox="1"/>
          <p:nvPr/>
        </p:nvSpPr>
        <p:spPr>
          <a:xfrm>
            <a:off x="5618302" y="2811215"/>
            <a:ext cx="1660038" cy="5506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125000"/>
              </a:lnSpc>
            </a:pPr>
            <a:r>
              <a:rPr lang="zh-CN" altLang="en-US" sz="1000" dirty="0">
                <a:solidFill>
                  <a:schemeClr val="bg1"/>
                </a:solidFill>
                <a:latin typeface="+mn-ea"/>
              </a:rPr>
              <a:t>请在此输入具体的内容，内容应当精炼简洁，便于读者快速把握信息。</a:t>
            </a:r>
          </a:p>
        </p:txBody>
      </p:sp>
      <p:sp>
        <p:nvSpPr>
          <p:cNvPr id="53" name="十字形 52">
            <a:extLst>
              <a:ext uri="{FF2B5EF4-FFF2-40B4-BE49-F238E27FC236}">
                <a16:creationId xmlns:a16="http://schemas.microsoft.com/office/drawing/2014/main" id="{57D5622C-82AF-433D-B84D-C6787352B1C5}"/>
              </a:ext>
            </a:extLst>
          </p:cNvPr>
          <p:cNvSpPr/>
          <p:nvPr/>
        </p:nvSpPr>
        <p:spPr>
          <a:xfrm rot="2700000">
            <a:off x="6358125" y="2544247"/>
            <a:ext cx="180395" cy="180395"/>
          </a:xfrm>
          <a:prstGeom prst="plus">
            <a:avLst>
              <a:gd name="adj" fmla="val 46633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54" name="十字形 53">
            <a:extLst>
              <a:ext uri="{FF2B5EF4-FFF2-40B4-BE49-F238E27FC236}">
                <a16:creationId xmlns:a16="http://schemas.microsoft.com/office/drawing/2014/main" id="{453E40FC-59E1-473C-AA9D-095A5F78EFD2}"/>
              </a:ext>
            </a:extLst>
          </p:cNvPr>
          <p:cNvSpPr/>
          <p:nvPr/>
        </p:nvSpPr>
        <p:spPr>
          <a:xfrm>
            <a:off x="6358125" y="4442727"/>
            <a:ext cx="180395" cy="180395"/>
          </a:xfrm>
          <a:prstGeom prst="plus">
            <a:avLst>
              <a:gd name="adj" fmla="val 45603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55" name="文本框 54">
            <a:extLst>
              <a:ext uri="{FF2B5EF4-FFF2-40B4-BE49-F238E27FC236}">
                <a16:creationId xmlns:a16="http://schemas.microsoft.com/office/drawing/2014/main" id="{BCE8072D-2774-44D7-BAF4-84494401B367}"/>
              </a:ext>
            </a:extLst>
          </p:cNvPr>
          <p:cNvSpPr txBox="1"/>
          <p:nvPr/>
        </p:nvSpPr>
        <p:spPr>
          <a:xfrm>
            <a:off x="5618302" y="3499433"/>
            <a:ext cx="1660038" cy="35824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defPPr>
              <a:defRPr lang="zh-CN"/>
            </a:defPPr>
            <a:lvl1pPr algn="just">
              <a:lnSpc>
                <a:spcPct val="125000"/>
              </a:lnSpc>
              <a:defRPr sz="1000">
                <a:solidFill>
                  <a:schemeClr val="bg1"/>
                </a:solidFill>
                <a:latin typeface="+mn-ea"/>
              </a:defRPr>
            </a:lvl1pPr>
          </a:lstStyle>
          <a:p>
            <a:pPr algn="ctr"/>
            <a:r>
              <a:rPr lang="zh-CN" altLang="en-US" dirty="0"/>
              <a:t>适当对内容进行分段，可增加信息的可阅读性。</a:t>
            </a:r>
          </a:p>
        </p:txBody>
      </p:sp>
      <p:sp>
        <p:nvSpPr>
          <p:cNvPr id="65" name="图文框 64">
            <a:extLst>
              <a:ext uri="{FF2B5EF4-FFF2-40B4-BE49-F238E27FC236}">
                <a16:creationId xmlns:a16="http://schemas.microsoft.com/office/drawing/2014/main" id="{10DDB00F-FB3F-4714-9B7F-793DC55D02A7}"/>
              </a:ext>
            </a:extLst>
          </p:cNvPr>
          <p:cNvSpPr/>
          <p:nvPr/>
        </p:nvSpPr>
        <p:spPr>
          <a:xfrm rot="2700000">
            <a:off x="8734798" y="2096354"/>
            <a:ext cx="2260985" cy="2260985"/>
          </a:xfrm>
          <a:prstGeom prst="frame">
            <a:avLst>
              <a:gd name="adj1" fmla="val 5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66" name="图文框 65">
            <a:extLst>
              <a:ext uri="{FF2B5EF4-FFF2-40B4-BE49-F238E27FC236}">
                <a16:creationId xmlns:a16="http://schemas.microsoft.com/office/drawing/2014/main" id="{DE1B85AB-9094-4673-98E4-2F04FFE85ACB}"/>
              </a:ext>
            </a:extLst>
          </p:cNvPr>
          <p:cNvSpPr/>
          <p:nvPr/>
        </p:nvSpPr>
        <p:spPr>
          <a:xfrm rot="2700000">
            <a:off x="8734798" y="2096354"/>
            <a:ext cx="2260985" cy="2260985"/>
          </a:xfrm>
          <a:prstGeom prst="frame">
            <a:avLst>
              <a:gd name="adj1" fmla="val 2574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60" name="文本框 59">
            <a:extLst>
              <a:ext uri="{FF2B5EF4-FFF2-40B4-BE49-F238E27FC236}">
                <a16:creationId xmlns:a16="http://schemas.microsoft.com/office/drawing/2014/main" id="{27F3D0C2-BA99-4A11-80C8-5D285B32A664}"/>
              </a:ext>
            </a:extLst>
          </p:cNvPr>
          <p:cNvSpPr txBox="1"/>
          <p:nvPr/>
        </p:nvSpPr>
        <p:spPr>
          <a:xfrm>
            <a:off x="9642473" y="2296895"/>
            <a:ext cx="445635" cy="153888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ctr"/>
            <a:r>
              <a:rPr lang="en-US" altLang="zh-CN" sz="1000" dirty="0">
                <a:solidFill>
                  <a:schemeClr val="bg1"/>
                </a:solidFill>
              </a:rPr>
              <a:t>Step·03</a:t>
            </a:r>
            <a:endParaRPr lang="zh-CN" altLang="en-US" sz="1000" dirty="0">
              <a:solidFill>
                <a:schemeClr val="bg1"/>
              </a:solidFill>
            </a:endParaRPr>
          </a:p>
        </p:txBody>
      </p:sp>
      <p:sp>
        <p:nvSpPr>
          <p:cNvPr id="61" name="文本框 60">
            <a:extLst>
              <a:ext uri="{FF2B5EF4-FFF2-40B4-BE49-F238E27FC236}">
                <a16:creationId xmlns:a16="http://schemas.microsoft.com/office/drawing/2014/main" id="{EE30A978-1928-43D0-8C5D-AE80D2B811DA}"/>
              </a:ext>
            </a:extLst>
          </p:cNvPr>
          <p:cNvSpPr txBox="1"/>
          <p:nvPr/>
        </p:nvSpPr>
        <p:spPr>
          <a:xfrm>
            <a:off x="9035271" y="2811215"/>
            <a:ext cx="1660038" cy="5506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125000"/>
              </a:lnSpc>
            </a:pPr>
            <a:r>
              <a:rPr lang="zh-CN" altLang="en-US" sz="1000" dirty="0">
                <a:solidFill>
                  <a:schemeClr val="bg1"/>
                </a:solidFill>
                <a:latin typeface="+mn-ea"/>
              </a:rPr>
              <a:t>请在此输入具体的内容，内容应当精炼简洁，便于读者快速把握信息。</a:t>
            </a:r>
          </a:p>
        </p:txBody>
      </p:sp>
      <p:sp>
        <p:nvSpPr>
          <p:cNvPr id="62" name="十字形 61">
            <a:extLst>
              <a:ext uri="{FF2B5EF4-FFF2-40B4-BE49-F238E27FC236}">
                <a16:creationId xmlns:a16="http://schemas.microsoft.com/office/drawing/2014/main" id="{069D466E-4268-48A6-97CE-0D3E7F136312}"/>
              </a:ext>
            </a:extLst>
          </p:cNvPr>
          <p:cNvSpPr/>
          <p:nvPr/>
        </p:nvSpPr>
        <p:spPr>
          <a:xfrm rot="2700000">
            <a:off x="9775094" y="2544247"/>
            <a:ext cx="180395" cy="180395"/>
          </a:xfrm>
          <a:prstGeom prst="plus">
            <a:avLst>
              <a:gd name="adj" fmla="val 46633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63" name="十字形 62">
            <a:extLst>
              <a:ext uri="{FF2B5EF4-FFF2-40B4-BE49-F238E27FC236}">
                <a16:creationId xmlns:a16="http://schemas.microsoft.com/office/drawing/2014/main" id="{5E1C0DE2-6215-4EDD-9DA0-783DEADCBD44}"/>
              </a:ext>
            </a:extLst>
          </p:cNvPr>
          <p:cNvSpPr/>
          <p:nvPr/>
        </p:nvSpPr>
        <p:spPr>
          <a:xfrm>
            <a:off x="9775094" y="4442727"/>
            <a:ext cx="180395" cy="180395"/>
          </a:xfrm>
          <a:prstGeom prst="plus">
            <a:avLst>
              <a:gd name="adj" fmla="val 45603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64" name="文本框 63">
            <a:extLst>
              <a:ext uri="{FF2B5EF4-FFF2-40B4-BE49-F238E27FC236}">
                <a16:creationId xmlns:a16="http://schemas.microsoft.com/office/drawing/2014/main" id="{37C9E718-959E-4E82-9E57-B5B52ECA6DF3}"/>
              </a:ext>
            </a:extLst>
          </p:cNvPr>
          <p:cNvSpPr txBox="1"/>
          <p:nvPr/>
        </p:nvSpPr>
        <p:spPr>
          <a:xfrm>
            <a:off x="9035271" y="3499433"/>
            <a:ext cx="1660038" cy="35824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defPPr>
              <a:defRPr lang="zh-CN"/>
            </a:defPPr>
            <a:lvl1pPr algn="just">
              <a:lnSpc>
                <a:spcPct val="125000"/>
              </a:lnSpc>
              <a:defRPr sz="1000">
                <a:solidFill>
                  <a:schemeClr val="bg1"/>
                </a:solidFill>
                <a:latin typeface="+mn-ea"/>
              </a:defRPr>
            </a:lvl1pPr>
          </a:lstStyle>
          <a:p>
            <a:pPr algn="ctr"/>
            <a:r>
              <a:rPr lang="zh-CN" altLang="en-US" dirty="0"/>
              <a:t>适当对内容进行分段，可增加信息的可阅读性。</a:t>
            </a:r>
          </a:p>
        </p:txBody>
      </p:sp>
      <p:sp>
        <p:nvSpPr>
          <p:cNvPr id="67" name="文本占位符 2">
            <a:extLst>
              <a:ext uri="{FF2B5EF4-FFF2-40B4-BE49-F238E27FC236}">
                <a16:creationId xmlns:a16="http://schemas.microsoft.com/office/drawing/2014/main" id="{3D08EB35-E9E3-493C-9376-F92670F02E80}"/>
              </a:ext>
            </a:extLst>
          </p:cNvPr>
          <p:cNvSpPr txBox="1">
            <a:spLocks/>
          </p:cNvSpPr>
          <p:nvPr/>
        </p:nvSpPr>
        <p:spPr>
          <a:xfrm>
            <a:off x="723900" y="6155617"/>
            <a:ext cx="1179810" cy="153888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zh-CN" altLang="en-US" sz="10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>
                <a:latin typeface="+mn-ea"/>
                <a:ea typeface="+mn-ea"/>
              </a:rPr>
              <a:t>20XX·March 20th</a:t>
            </a:r>
            <a:endParaRPr lang="en-US" dirty="0">
              <a:latin typeface="+mn-e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537430804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GUIDESSETTING" val="{&quot;Id&quot;:&quot;55f52171-deb4-4d87-9864-47bd9ea656bf&quot;,&quot;Name&quot;:&quot;2&quot;,&quot;Kind&quot;:&quot;Custom&quot;,&quot;OldGuidesSetting&quot;:{&quot;HeaderHeight&quot;:0.0,&quot;FooterHeight&quot;:0.0,&quot;SideMargin&quot;:6.0,&quot;TopMargin&quot;:4.0,&quot;BottomMargin&quot;:8.0,&quot;IntervalMargin&quot;:0.0}}"/>
</p:tagLst>
</file>

<file path=ppt/theme/theme1.xml><?xml version="1.0" encoding="utf-8"?>
<a:theme xmlns:a="http://schemas.openxmlformats.org/drawingml/2006/main" name="主题1">
  <a:themeElements>
    <a:clrScheme name="红色科技感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D2A04"/>
      </a:accent1>
      <a:accent2>
        <a:srgbClr val="21212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主题1" id="{2B54C7FC-80FA-4268-B1AB-7A4718C2F40B}" vid="{49D17BBD-BC41-4722-83BC-2CAB04E0C72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Default Theme</Template>
  <TotalTime>3378</TotalTime>
  <Words>1377</Words>
  <Application>Microsoft Office PowerPoint</Application>
  <PresentationFormat>宽屏</PresentationFormat>
  <Paragraphs>182</Paragraphs>
  <Slides>23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4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23</vt:i4>
      </vt:variant>
    </vt:vector>
  </HeadingPairs>
  <TitlesOfParts>
    <vt:vector size="28" baseType="lpstr">
      <vt:lpstr>黑体</vt:lpstr>
      <vt:lpstr>Microsoft YaHei</vt:lpstr>
      <vt:lpstr>Arial</vt:lpstr>
      <vt:lpstr>Microsoft YaHei Light</vt:lpstr>
      <vt:lpstr>主题1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滚筒洗衣机, WeChat:cooljyh</dc:creator>
  <cp:lastModifiedBy>滚筒洗衣机,WeChat:cooljyh</cp:lastModifiedBy>
  <cp:revision>59</cp:revision>
  <dcterms:created xsi:type="dcterms:W3CDTF">2022-03-15T01:56:04Z</dcterms:created>
  <dcterms:modified xsi:type="dcterms:W3CDTF">2022-03-23T09:01:32Z</dcterms:modified>
</cp:coreProperties>
</file>