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2" r:id="rId6"/>
    <p:sldId id="261" r:id="rId7"/>
    <p:sldId id="260" r:id="rId8"/>
    <p:sldId id="263" r:id="rId9"/>
    <p:sldId id="264" r:id="rId10"/>
    <p:sldId id="265" r:id="rId11"/>
    <p:sldId id="266" r:id="rId12"/>
  </p:sldIdLst>
  <p:sldSz cx="12192000" cy="6858000"/>
  <p:notesSz cx="6858000" cy="9144000"/>
  <p:embeddedFontLst>
    <p:embeddedFont>
      <p:font typeface="微软雅黑 Light" panose="020B0502040204020203" pitchFamily="34" charset="-122"/>
      <p:regular r:id="rId1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2" autoAdjust="0"/>
    <p:restoredTop sz="94660"/>
  </p:normalViewPr>
  <p:slideViewPr>
    <p:cSldViewPr snapToGrid="0">
      <p:cViewPr varScale="1">
        <p:scale>
          <a:sx n="80" d="100"/>
          <a:sy n="80" d="100"/>
        </p:scale>
        <p:origin x="81"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销售额</c:v>
                </c:pt>
              </c:strCache>
            </c:strRef>
          </c:tx>
          <c:spPr>
            <a:solidFill>
              <a:schemeClr val="accent2"/>
            </a:solidFill>
            <a:ln>
              <a:noFill/>
            </a:ln>
            <a:effectLst/>
          </c:spPr>
          <c:invertIfNegative val="0"/>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65-4B08-8641-76DAED22BD76}"/>
            </c:ext>
          </c:extLst>
        </c:ser>
        <c:dLbls>
          <c:showLegendKey val="0"/>
          <c:showVal val="0"/>
          <c:showCatName val="0"/>
          <c:showSerName val="0"/>
          <c:showPercent val="0"/>
          <c:showBubbleSize val="0"/>
        </c:dLbls>
        <c:gapWidth val="182"/>
        <c:axId val="1973833984"/>
        <c:axId val="1973836896"/>
      </c:barChart>
      <c:catAx>
        <c:axId val="197383398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0000"/>
                    <a:lumOff val="10000"/>
                  </a:schemeClr>
                </a:solidFill>
                <a:latin typeface="+mn-lt"/>
                <a:ea typeface="+mn-ea"/>
                <a:cs typeface="+mn-cs"/>
              </a:defRPr>
            </a:pPr>
            <a:endParaRPr lang="zh-CN"/>
          </a:p>
        </c:txPr>
        <c:crossAx val="1973836896"/>
        <c:crosses val="autoZero"/>
        <c:auto val="1"/>
        <c:lblAlgn val="ctr"/>
        <c:lblOffset val="100"/>
        <c:noMultiLvlLbl val="0"/>
      </c:catAx>
      <c:valAx>
        <c:axId val="19738368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73833984"/>
        <c:crosses val="autoZero"/>
        <c:crossBetween val="between"/>
      </c:valAx>
      <c:spPr>
        <a:noFill/>
        <a:ln>
          <a:noFill/>
        </a:ln>
        <a:effectLst/>
      </c:spPr>
    </c:plotArea>
    <c:legend>
      <c:legendPos val="r"/>
      <c:layout>
        <c:manualLayout>
          <c:xMode val="edge"/>
          <c:yMode val="edge"/>
          <c:x val="0.79247749728116246"/>
          <c:y val="0.38517762000270706"/>
          <c:w val="0.20752250271883749"/>
          <c:h val="0.229644759994585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收益</c:v>
                </c:pt>
              </c:strCache>
            </c:strRef>
          </c:tx>
          <c:spPr>
            <a:solidFill>
              <a:schemeClr val="accent1"/>
            </a:solidFill>
            <a:ln>
              <a:noFill/>
            </a:ln>
            <a:effectLst/>
          </c:spPr>
          <c:invertIfNegative val="0"/>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3.4</c:v>
                </c:pt>
                <c:pt idx="1">
                  <c:v>4.4000000000000004</c:v>
                </c:pt>
                <c:pt idx="2">
                  <c:v>3.8</c:v>
                </c:pt>
                <c:pt idx="3">
                  <c:v>3</c:v>
                </c:pt>
              </c:numCache>
            </c:numRef>
          </c:val>
          <c:extLst>
            <c:ext xmlns:c16="http://schemas.microsoft.com/office/drawing/2014/chart" uri="{C3380CC4-5D6E-409C-BE32-E72D297353CC}">
              <c16:uniqueId val="{00000000-829C-4CF8-8816-407D3B16EDCC}"/>
            </c:ext>
          </c:extLst>
        </c:ser>
        <c:dLbls>
          <c:showLegendKey val="0"/>
          <c:showVal val="0"/>
          <c:showCatName val="0"/>
          <c:showSerName val="0"/>
          <c:showPercent val="0"/>
          <c:showBubbleSize val="0"/>
        </c:dLbls>
        <c:gapWidth val="182"/>
        <c:axId val="1973833984"/>
        <c:axId val="1973836896"/>
      </c:barChart>
      <c:catAx>
        <c:axId val="197383398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90000"/>
                    <a:lumOff val="10000"/>
                  </a:schemeClr>
                </a:solidFill>
                <a:latin typeface="+mn-lt"/>
                <a:ea typeface="+mn-ea"/>
                <a:cs typeface="+mn-cs"/>
              </a:defRPr>
            </a:pPr>
            <a:endParaRPr lang="zh-CN"/>
          </a:p>
        </c:txPr>
        <c:crossAx val="1973836896"/>
        <c:crosses val="autoZero"/>
        <c:auto val="1"/>
        <c:lblAlgn val="ctr"/>
        <c:lblOffset val="100"/>
        <c:noMultiLvlLbl val="0"/>
      </c:catAx>
      <c:valAx>
        <c:axId val="19738368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73833984"/>
        <c:crosses val="autoZero"/>
        <c:crossBetween val="between"/>
      </c:valAx>
      <c:spPr>
        <a:noFill/>
        <a:ln>
          <a:noFill/>
        </a:ln>
        <a:effectLst/>
      </c:spPr>
    </c:plotArea>
    <c:legend>
      <c:legendPos val="r"/>
      <c:layout>
        <c:manualLayout>
          <c:xMode val="edge"/>
          <c:yMode val="edge"/>
          <c:x val="0.83644717356595788"/>
          <c:y val="0.38517762000270706"/>
          <c:w val="0.16355282643404215"/>
          <c:h val="0.229644759994585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E95F09E9-30F2-6FA4-E6CF-63CB0FDD9200}"/>
              </a:ext>
            </a:extLst>
          </p:cNvPr>
          <p:cNvSpPr/>
          <p:nvPr userDrawn="1"/>
        </p:nvSpPr>
        <p:spPr>
          <a:xfrm>
            <a:off x="7160754" y="1718177"/>
            <a:ext cx="4042690" cy="4042690"/>
          </a:xfrm>
          <a:prstGeom prst="ellipse">
            <a:avLst/>
          </a:prstGeom>
          <a:noFill/>
          <a:ln w="9525">
            <a:solidFill>
              <a:schemeClr val="bg1">
                <a:lumMod val="65000"/>
                <a:alpha val="1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 name="等腰三角形 2">
            <a:extLst>
              <a:ext uri="{FF2B5EF4-FFF2-40B4-BE49-F238E27FC236}">
                <a16:creationId xmlns:a16="http://schemas.microsoft.com/office/drawing/2014/main" id="{B0ED3508-3069-2F4B-61FF-AD81D6019427}"/>
              </a:ext>
            </a:extLst>
          </p:cNvPr>
          <p:cNvSpPr/>
          <p:nvPr userDrawn="1"/>
        </p:nvSpPr>
        <p:spPr>
          <a:xfrm rot="19442850" flipV="1">
            <a:off x="1107787" y="2970925"/>
            <a:ext cx="223193" cy="193247"/>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4" name="图形 3" descr="添加 纯色填充">
            <a:extLst>
              <a:ext uri="{FF2B5EF4-FFF2-40B4-BE49-F238E27FC236}">
                <a16:creationId xmlns:a16="http://schemas.microsoft.com/office/drawing/2014/main" id="{510346DB-7AF6-76F0-247F-9D7A068A75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7544" y="238369"/>
            <a:ext cx="145093" cy="145093"/>
          </a:xfrm>
          <a:prstGeom prst="rect">
            <a:avLst/>
          </a:prstGeom>
        </p:spPr>
      </p:pic>
      <p:cxnSp>
        <p:nvCxnSpPr>
          <p:cNvPr id="5" name="直接连接符 4">
            <a:extLst>
              <a:ext uri="{FF2B5EF4-FFF2-40B4-BE49-F238E27FC236}">
                <a16:creationId xmlns:a16="http://schemas.microsoft.com/office/drawing/2014/main" id="{EB4B96A0-A5B6-ABFB-B201-2D633C706016}"/>
              </a:ext>
            </a:extLst>
          </p:cNvPr>
          <p:cNvCxnSpPr>
            <a:cxnSpLocks/>
          </p:cNvCxnSpPr>
          <p:nvPr userDrawn="1"/>
        </p:nvCxnSpPr>
        <p:spPr>
          <a:xfrm>
            <a:off x="11830090" y="690398"/>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3F0FB0C6-D2C1-2EC2-AF93-6EF8F5283F12}"/>
              </a:ext>
            </a:extLst>
          </p:cNvPr>
          <p:cNvCxnSpPr>
            <a:cxnSpLocks/>
          </p:cNvCxnSpPr>
          <p:nvPr userDrawn="1"/>
        </p:nvCxnSpPr>
        <p:spPr>
          <a:xfrm>
            <a:off x="11830090" y="4856277"/>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12E73F1E-EEFD-41AF-ACA5-C541E7CFE16B}"/>
              </a:ext>
            </a:extLst>
          </p:cNvPr>
          <p:cNvGrpSpPr/>
          <p:nvPr userDrawn="1"/>
        </p:nvGrpSpPr>
        <p:grpSpPr>
          <a:xfrm>
            <a:off x="289363" y="273429"/>
            <a:ext cx="96497" cy="74973"/>
            <a:chOff x="7032120" y="289152"/>
            <a:chExt cx="96497" cy="74973"/>
          </a:xfrm>
          <a:solidFill>
            <a:schemeClr val="tx1">
              <a:lumMod val="90000"/>
              <a:lumOff val="10000"/>
            </a:schemeClr>
          </a:solidFill>
        </p:grpSpPr>
        <p:cxnSp>
          <p:nvCxnSpPr>
            <p:cNvPr id="8" name="直接连接符 7">
              <a:extLst>
                <a:ext uri="{FF2B5EF4-FFF2-40B4-BE49-F238E27FC236}">
                  <a16:creationId xmlns:a16="http://schemas.microsoft.com/office/drawing/2014/main" id="{BFC7E79F-4CC5-F4AE-ED72-910C252F749B}"/>
                </a:ext>
              </a:extLst>
            </p:cNvPr>
            <p:cNvCxnSpPr>
              <a:cxnSpLocks/>
            </p:cNvCxnSpPr>
            <p:nvPr/>
          </p:nvCxnSpPr>
          <p:spPr>
            <a:xfrm>
              <a:off x="7032120" y="364125"/>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75DA874-4B0E-C9C7-0AD6-1193DC5B10B1}"/>
                </a:ext>
              </a:extLst>
            </p:cNvPr>
            <p:cNvCxnSpPr>
              <a:cxnSpLocks/>
            </p:cNvCxnSpPr>
            <p:nvPr/>
          </p:nvCxnSpPr>
          <p:spPr>
            <a:xfrm>
              <a:off x="7032120" y="289152"/>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05DBE30-A16F-ED9C-FB1A-90409946B298}"/>
                </a:ext>
              </a:extLst>
            </p:cNvPr>
            <p:cNvCxnSpPr>
              <a:cxnSpLocks/>
            </p:cNvCxnSpPr>
            <p:nvPr/>
          </p:nvCxnSpPr>
          <p:spPr>
            <a:xfrm flipV="1">
              <a:off x="7032120" y="326364"/>
              <a:ext cx="96497" cy="549"/>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grpSp>
      <p:pic>
        <p:nvPicPr>
          <p:cNvPr id="11" name="图形 10" descr="线箭头: 轻微曲线 纯色填充">
            <a:extLst>
              <a:ext uri="{FF2B5EF4-FFF2-40B4-BE49-F238E27FC236}">
                <a16:creationId xmlns:a16="http://schemas.microsoft.com/office/drawing/2014/main" id="{10E34D3D-1DED-F1C3-630A-C9583C1DDA1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287" y="6483569"/>
            <a:ext cx="215606" cy="233733"/>
          </a:xfrm>
          <a:prstGeom prst="rect">
            <a:avLst/>
          </a:prstGeom>
        </p:spPr>
      </p:pic>
      <p:sp>
        <p:nvSpPr>
          <p:cNvPr id="12" name="文本框 11">
            <a:extLst>
              <a:ext uri="{FF2B5EF4-FFF2-40B4-BE49-F238E27FC236}">
                <a16:creationId xmlns:a16="http://schemas.microsoft.com/office/drawing/2014/main" id="{CE1B0C79-3331-E45A-34CF-8A4F54E8ACD9}"/>
              </a:ext>
            </a:extLst>
          </p:cNvPr>
          <p:cNvSpPr txBox="1"/>
          <p:nvPr userDrawn="1"/>
        </p:nvSpPr>
        <p:spPr>
          <a:xfrm>
            <a:off x="171838" y="6484822"/>
            <a:ext cx="331546" cy="2312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00" spc="120">
                <a:solidFill>
                  <a:schemeClr val="tx1">
                    <a:lumMod val="90000"/>
                    <a:lumOff val="10000"/>
                  </a:schemeClr>
                </a:solidFill>
                <a:latin typeface="+mn-ea"/>
                <a:ea typeface="+mn-ea"/>
              </a:rPr>
              <a:t>ENTERPRISETRAINING</a:t>
            </a:r>
          </a:p>
        </p:txBody>
      </p:sp>
      <p:sp>
        <p:nvSpPr>
          <p:cNvPr id="13" name="矩形 12">
            <a:extLst>
              <a:ext uri="{FF2B5EF4-FFF2-40B4-BE49-F238E27FC236}">
                <a16:creationId xmlns:a16="http://schemas.microsoft.com/office/drawing/2014/main" id="{D73989B3-E96E-F154-F3B6-AD22B00FBF46}"/>
              </a:ext>
            </a:extLst>
          </p:cNvPr>
          <p:cNvSpPr/>
          <p:nvPr userDrawn="1"/>
        </p:nvSpPr>
        <p:spPr>
          <a:xfrm>
            <a:off x="6818555" y="4670106"/>
            <a:ext cx="1047508" cy="70598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4" name="矩形 13">
            <a:extLst>
              <a:ext uri="{FF2B5EF4-FFF2-40B4-BE49-F238E27FC236}">
                <a16:creationId xmlns:a16="http://schemas.microsoft.com/office/drawing/2014/main" id="{3A6C3753-279F-F84F-D4A8-30CEA6F6CFC4}"/>
              </a:ext>
            </a:extLst>
          </p:cNvPr>
          <p:cNvSpPr/>
          <p:nvPr userDrawn="1"/>
        </p:nvSpPr>
        <p:spPr>
          <a:xfrm>
            <a:off x="10000666" y="1307322"/>
            <a:ext cx="1297050" cy="705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5" name="矩形 14">
            <a:extLst>
              <a:ext uri="{FF2B5EF4-FFF2-40B4-BE49-F238E27FC236}">
                <a16:creationId xmlns:a16="http://schemas.microsoft.com/office/drawing/2014/main" id="{6A302DEF-2B80-22F4-998D-DCEC8D2D3F92}"/>
              </a:ext>
            </a:extLst>
          </p:cNvPr>
          <p:cNvSpPr/>
          <p:nvPr userDrawn="1"/>
        </p:nvSpPr>
        <p:spPr>
          <a:xfrm>
            <a:off x="6416613" y="4517706"/>
            <a:ext cx="1297050" cy="705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6" name="等腰三角形 15">
            <a:extLst>
              <a:ext uri="{FF2B5EF4-FFF2-40B4-BE49-F238E27FC236}">
                <a16:creationId xmlns:a16="http://schemas.microsoft.com/office/drawing/2014/main" id="{F97F4D79-FF7A-04D4-4A39-51A7BAC03D60}"/>
              </a:ext>
            </a:extLst>
          </p:cNvPr>
          <p:cNvSpPr/>
          <p:nvPr userDrawn="1"/>
        </p:nvSpPr>
        <p:spPr>
          <a:xfrm rot="18748798" flipV="1">
            <a:off x="5945247" y="1087357"/>
            <a:ext cx="164884" cy="142762"/>
          </a:xfrm>
          <a:prstGeom prst="triangle">
            <a:avLst/>
          </a:prstGeom>
          <a:noFill/>
          <a:ln w="254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7" name="等腰三角形 16">
            <a:extLst>
              <a:ext uri="{FF2B5EF4-FFF2-40B4-BE49-F238E27FC236}">
                <a16:creationId xmlns:a16="http://schemas.microsoft.com/office/drawing/2014/main" id="{1AE26C0A-5625-1626-244F-195B4926137F}"/>
              </a:ext>
            </a:extLst>
          </p:cNvPr>
          <p:cNvSpPr/>
          <p:nvPr userDrawn="1"/>
        </p:nvSpPr>
        <p:spPr>
          <a:xfrm rot="20241408" flipV="1">
            <a:off x="10719563" y="4814672"/>
            <a:ext cx="294441" cy="254936"/>
          </a:xfrm>
          <a:prstGeom prst="triangl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8" name="组合 17">
            <a:extLst>
              <a:ext uri="{FF2B5EF4-FFF2-40B4-BE49-F238E27FC236}">
                <a16:creationId xmlns:a16="http://schemas.microsoft.com/office/drawing/2014/main" id="{6CB54EB1-0BFC-91AF-E15F-448A427703AC}"/>
              </a:ext>
            </a:extLst>
          </p:cNvPr>
          <p:cNvGrpSpPr/>
          <p:nvPr userDrawn="1"/>
        </p:nvGrpSpPr>
        <p:grpSpPr>
          <a:xfrm>
            <a:off x="7928020" y="6439210"/>
            <a:ext cx="950400" cy="418790"/>
            <a:chOff x="5309769" y="6410957"/>
            <a:chExt cx="950400" cy="418790"/>
          </a:xfrm>
          <a:solidFill>
            <a:schemeClr val="accent1">
              <a:alpha val="15000"/>
            </a:schemeClr>
          </a:solidFill>
        </p:grpSpPr>
        <p:grpSp>
          <p:nvGrpSpPr>
            <p:cNvPr id="19" name="组合 18">
              <a:extLst>
                <a:ext uri="{FF2B5EF4-FFF2-40B4-BE49-F238E27FC236}">
                  <a16:creationId xmlns:a16="http://schemas.microsoft.com/office/drawing/2014/main" id="{AC3C819F-0940-E853-8D10-9BD38D682808}"/>
                </a:ext>
              </a:extLst>
            </p:cNvPr>
            <p:cNvGrpSpPr/>
            <p:nvPr/>
          </p:nvGrpSpPr>
          <p:grpSpPr>
            <a:xfrm>
              <a:off x="5309769" y="6410957"/>
              <a:ext cx="950400" cy="36000"/>
              <a:chOff x="1102649" y="2535434"/>
              <a:chExt cx="950400" cy="36000"/>
            </a:xfrm>
            <a:grpFill/>
          </p:grpSpPr>
          <p:sp>
            <p:nvSpPr>
              <p:cNvPr id="36" name="椭圆 35">
                <a:extLst>
                  <a:ext uri="{FF2B5EF4-FFF2-40B4-BE49-F238E27FC236}">
                    <a16:creationId xmlns:a16="http://schemas.microsoft.com/office/drawing/2014/main" id="{DC727CBA-3224-846E-5310-AC6844D43095}"/>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7" name="椭圆 36">
                <a:extLst>
                  <a:ext uri="{FF2B5EF4-FFF2-40B4-BE49-F238E27FC236}">
                    <a16:creationId xmlns:a16="http://schemas.microsoft.com/office/drawing/2014/main" id="{0387A6B4-9EE3-C40A-DCA7-78B00794D887}"/>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8" name="椭圆 37">
                <a:extLst>
                  <a:ext uri="{FF2B5EF4-FFF2-40B4-BE49-F238E27FC236}">
                    <a16:creationId xmlns:a16="http://schemas.microsoft.com/office/drawing/2014/main" id="{47D9FADA-D392-318A-83C4-BF7A6F5678FD}"/>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9" name="椭圆 38">
                <a:extLst>
                  <a:ext uri="{FF2B5EF4-FFF2-40B4-BE49-F238E27FC236}">
                    <a16:creationId xmlns:a16="http://schemas.microsoft.com/office/drawing/2014/main" id="{B24A368F-01F2-2C30-0BB2-5C18008AA36D}"/>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0" name="椭圆 39">
                <a:extLst>
                  <a:ext uri="{FF2B5EF4-FFF2-40B4-BE49-F238E27FC236}">
                    <a16:creationId xmlns:a16="http://schemas.microsoft.com/office/drawing/2014/main" id="{7382A6A1-90C1-1AEC-1B3E-C62D52FA1BDC}"/>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1" name="椭圆 40">
                <a:extLst>
                  <a:ext uri="{FF2B5EF4-FFF2-40B4-BE49-F238E27FC236}">
                    <a16:creationId xmlns:a16="http://schemas.microsoft.com/office/drawing/2014/main" id="{56FB007B-4533-38D6-3512-820042EC4AD5}"/>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2" name="椭圆 41">
                <a:extLst>
                  <a:ext uri="{FF2B5EF4-FFF2-40B4-BE49-F238E27FC236}">
                    <a16:creationId xmlns:a16="http://schemas.microsoft.com/office/drawing/2014/main" id="{0FDF87F2-19EC-0B20-E1FA-E556B0FF553F}"/>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20" name="组合 19">
              <a:extLst>
                <a:ext uri="{FF2B5EF4-FFF2-40B4-BE49-F238E27FC236}">
                  <a16:creationId xmlns:a16="http://schemas.microsoft.com/office/drawing/2014/main" id="{4D02CBA0-C5EA-047F-B866-74AC75AD9E93}"/>
                </a:ext>
              </a:extLst>
            </p:cNvPr>
            <p:cNvGrpSpPr/>
            <p:nvPr/>
          </p:nvGrpSpPr>
          <p:grpSpPr>
            <a:xfrm>
              <a:off x="5309769" y="6602352"/>
              <a:ext cx="950400" cy="36000"/>
              <a:chOff x="1102649" y="2535434"/>
              <a:chExt cx="950400" cy="36000"/>
            </a:xfrm>
            <a:grpFill/>
          </p:grpSpPr>
          <p:sp>
            <p:nvSpPr>
              <p:cNvPr id="29" name="椭圆 28">
                <a:extLst>
                  <a:ext uri="{FF2B5EF4-FFF2-40B4-BE49-F238E27FC236}">
                    <a16:creationId xmlns:a16="http://schemas.microsoft.com/office/drawing/2014/main" id="{C30599C0-23F4-02CA-C754-DA0C15671CEB}"/>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0" name="椭圆 29">
                <a:extLst>
                  <a:ext uri="{FF2B5EF4-FFF2-40B4-BE49-F238E27FC236}">
                    <a16:creationId xmlns:a16="http://schemas.microsoft.com/office/drawing/2014/main" id="{AD8632A1-CA69-596A-743E-CD78F12F905C}"/>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1" name="椭圆 30">
                <a:extLst>
                  <a:ext uri="{FF2B5EF4-FFF2-40B4-BE49-F238E27FC236}">
                    <a16:creationId xmlns:a16="http://schemas.microsoft.com/office/drawing/2014/main" id="{C9BA6170-6851-DB26-7FF1-765D2020A7A8}"/>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2" name="椭圆 31">
                <a:extLst>
                  <a:ext uri="{FF2B5EF4-FFF2-40B4-BE49-F238E27FC236}">
                    <a16:creationId xmlns:a16="http://schemas.microsoft.com/office/drawing/2014/main" id="{70774AE0-9C02-531A-9952-D8D3212CBE21}"/>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椭圆 32">
                <a:extLst>
                  <a:ext uri="{FF2B5EF4-FFF2-40B4-BE49-F238E27FC236}">
                    <a16:creationId xmlns:a16="http://schemas.microsoft.com/office/drawing/2014/main" id="{AF46E4F4-2D62-8F01-DC79-0C91AF354917}"/>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4" name="椭圆 33">
                <a:extLst>
                  <a:ext uri="{FF2B5EF4-FFF2-40B4-BE49-F238E27FC236}">
                    <a16:creationId xmlns:a16="http://schemas.microsoft.com/office/drawing/2014/main" id="{F4D5E1EC-00BC-6356-3F34-B8C7216065F8}"/>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椭圆 34">
                <a:extLst>
                  <a:ext uri="{FF2B5EF4-FFF2-40B4-BE49-F238E27FC236}">
                    <a16:creationId xmlns:a16="http://schemas.microsoft.com/office/drawing/2014/main" id="{49CF8A1D-316E-334C-821A-29267CD03F32}"/>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21" name="组合 20">
              <a:extLst>
                <a:ext uri="{FF2B5EF4-FFF2-40B4-BE49-F238E27FC236}">
                  <a16:creationId xmlns:a16="http://schemas.microsoft.com/office/drawing/2014/main" id="{39F285B3-F53F-757F-F5AB-0110E1929A4F}"/>
                </a:ext>
              </a:extLst>
            </p:cNvPr>
            <p:cNvGrpSpPr/>
            <p:nvPr/>
          </p:nvGrpSpPr>
          <p:grpSpPr>
            <a:xfrm>
              <a:off x="5309769" y="6793747"/>
              <a:ext cx="950400" cy="36000"/>
              <a:chOff x="1102649" y="2535434"/>
              <a:chExt cx="950400" cy="36000"/>
            </a:xfrm>
            <a:grpFill/>
          </p:grpSpPr>
          <p:sp>
            <p:nvSpPr>
              <p:cNvPr id="22" name="椭圆 21">
                <a:extLst>
                  <a:ext uri="{FF2B5EF4-FFF2-40B4-BE49-F238E27FC236}">
                    <a16:creationId xmlns:a16="http://schemas.microsoft.com/office/drawing/2014/main" id="{A9577BEB-4AE8-C7BC-0062-E4E8E7739647}"/>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3" name="椭圆 22">
                <a:extLst>
                  <a:ext uri="{FF2B5EF4-FFF2-40B4-BE49-F238E27FC236}">
                    <a16:creationId xmlns:a16="http://schemas.microsoft.com/office/drawing/2014/main" id="{4EA075E1-674F-D157-38FB-93B370D92DCF}"/>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4" name="椭圆 23">
                <a:extLst>
                  <a:ext uri="{FF2B5EF4-FFF2-40B4-BE49-F238E27FC236}">
                    <a16:creationId xmlns:a16="http://schemas.microsoft.com/office/drawing/2014/main" id="{96E19BCA-AD2C-4F10-55FC-52EEA03F0DFD}"/>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5" name="椭圆 24">
                <a:extLst>
                  <a:ext uri="{FF2B5EF4-FFF2-40B4-BE49-F238E27FC236}">
                    <a16:creationId xmlns:a16="http://schemas.microsoft.com/office/drawing/2014/main" id="{792EBA46-85A1-23AB-2ACB-1FFC227BCD50}"/>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6" name="椭圆 25">
                <a:extLst>
                  <a:ext uri="{FF2B5EF4-FFF2-40B4-BE49-F238E27FC236}">
                    <a16:creationId xmlns:a16="http://schemas.microsoft.com/office/drawing/2014/main" id="{98C479D0-D1B3-6429-16A0-44FDFBD3DCA2}"/>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7" name="椭圆 26">
                <a:extLst>
                  <a:ext uri="{FF2B5EF4-FFF2-40B4-BE49-F238E27FC236}">
                    <a16:creationId xmlns:a16="http://schemas.microsoft.com/office/drawing/2014/main" id="{E34C51D2-DD4F-CEB8-3F9A-B8B294D24524}"/>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8" name="椭圆 27">
                <a:extLst>
                  <a:ext uri="{FF2B5EF4-FFF2-40B4-BE49-F238E27FC236}">
                    <a16:creationId xmlns:a16="http://schemas.microsoft.com/office/drawing/2014/main" id="{C5AF31B5-3EBD-9508-B4C7-3B1480818F0A}"/>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sp>
        <p:nvSpPr>
          <p:cNvPr id="43" name="文本框 42">
            <a:extLst>
              <a:ext uri="{FF2B5EF4-FFF2-40B4-BE49-F238E27FC236}">
                <a16:creationId xmlns:a16="http://schemas.microsoft.com/office/drawing/2014/main" id="{E36A2833-0AB5-9440-7CE8-3897F1DE2EEA}"/>
              </a:ext>
            </a:extLst>
          </p:cNvPr>
          <p:cNvSpPr txBox="1"/>
          <p:nvPr userDrawn="1"/>
        </p:nvSpPr>
        <p:spPr>
          <a:xfrm rot="5400000">
            <a:off x="10476395" y="3359750"/>
            <a:ext cx="2707390"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120" normalizeH="0" noProof="0">
                <a:ln>
                  <a:noFill/>
                </a:ln>
                <a:solidFill>
                  <a:schemeClr val="accent1"/>
                </a:solidFill>
                <a:effectLst/>
                <a:uLnTx/>
                <a:uFillTx/>
                <a:latin typeface="+mn-ea"/>
              </a:rPr>
              <a:t>ENTERPRISE</a:t>
            </a:r>
            <a:r>
              <a:rPr kumimoji="0" lang="en-US" altLang="zh-CN" sz="900" b="0" i="0" u="none" strike="noStrike" kern="1200" cap="none" spc="120" normalizeH="0" noProof="0">
                <a:ln>
                  <a:noFill/>
                </a:ln>
                <a:solidFill>
                  <a:srgbClr val="34414C"/>
                </a:solidFill>
                <a:effectLst/>
                <a:uLnTx/>
                <a:uFillTx/>
                <a:latin typeface="+mn-ea"/>
              </a:rPr>
              <a:t> </a:t>
            </a:r>
            <a:r>
              <a:rPr kumimoji="0" lang="en-US" altLang="zh-CN" sz="900" b="0" i="0" u="none" strike="noStrike" kern="1200" cap="none" spc="120" normalizeH="0" noProof="0">
                <a:ln>
                  <a:noFill/>
                </a:ln>
                <a:solidFill>
                  <a:schemeClr val="tx1">
                    <a:lumMod val="90000"/>
                    <a:lumOff val="10000"/>
                  </a:schemeClr>
                </a:solidFill>
                <a:effectLst/>
                <a:uLnTx/>
                <a:uFillTx/>
                <a:latin typeface="+mn-ea"/>
              </a:rPr>
              <a:t>EMPLOYEE</a:t>
            </a:r>
            <a:r>
              <a:rPr kumimoji="0" lang="en-US" altLang="zh-CN" sz="900" b="0" i="0" u="none" strike="noStrike" kern="1200" cap="none" spc="120" normalizeH="0" noProof="0">
                <a:ln>
                  <a:noFill/>
                </a:ln>
                <a:solidFill>
                  <a:schemeClr val="accent1"/>
                </a:solidFill>
                <a:effectLst/>
                <a:uLnTx/>
                <a:uFillTx/>
                <a:latin typeface="+mn-ea"/>
              </a:rPr>
              <a:t> TRAINING</a:t>
            </a:r>
          </a:p>
        </p:txBody>
      </p:sp>
    </p:spTree>
    <p:extLst>
      <p:ext uri="{BB962C8B-B14F-4D97-AF65-F5344CB8AC3E}">
        <p14:creationId xmlns:p14="http://schemas.microsoft.com/office/powerpoint/2010/main" val="30518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AAA53D8-D756-172E-FFD6-BB6E53142E84}"/>
              </a:ext>
            </a:extLst>
          </p:cNvPr>
          <p:cNvSpPr/>
          <p:nvPr userDrawn="1"/>
        </p:nvSpPr>
        <p:spPr>
          <a:xfrm rot="5400000">
            <a:off x="2557137" y="4557851"/>
            <a:ext cx="267074" cy="51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 name="矩形 2">
            <a:extLst>
              <a:ext uri="{FF2B5EF4-FFF2-40B4-BE49-F238E27FC236}">
                <a16:creationId xmlns:a16="http://schemas.microsoft.com/office/drawing/2014/main" id="{94DEA138-CC8A-70AC-13F0-38E472ABB720}"/>
              </a:ext>
            </a:extLst>
          </p:cNvPr>
          <p:cNvSpPr/>
          <p:nvPr userDrawn="1"/>
        </p:nvSpPr>
        <p:spPr>
          <a:xfrm>
            <a:off x="-1" y="4683430"/>
            <a:ext cx="2893023" cy="2174530"/>
          </a:xfrm>
          <a:prstGeom prst="rect">
            <a:avLst/>
          </a:pr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 name="矩形: 圆角 3">
            <a:extLst>
              <a:ext uri="{FF2B5EF4-FFF2-40B4-BE49-F238E27FC236}">
                <a16:creationId xmlns:a16="http://schemas.microsoft.com/office/drawing/2014/main" id="{8F5C7617-5C85-FB3D-51E9-A093DB95993B}"/>
              </a:ext>
            </a:extLst>
          </p:cNvPr>
          <p:cNvSpPr/>
          <p:nvPr userDrawn="1"/>
        </p:nvSpPr>
        <p:spPr>
          <a:xfrm rot="5400000">
            <a:off x="1723199" y="1906827"/>
            <a:ext cx="36000" cy="394757"/>
          </a:xfrm>
          <a:prstGeom prst="roundRect">
            <a:avLst>
              <a:gd name="adj" fmla="val 40477"/>
            </a:avLst>
          </a:prstGeom>
          <a:solidFill>
            <a:schemeClr val="accent1"/>
          </a:solidFill>
          <a:ln>
            <a:noFill/>
          </a:ln>
          <a:effectLst>
            <a:outerShdw blurRad="63500" dist="38100" dir="5400000" algn="t"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5" name="图形 4" descr="添加 纯色填充">
            <a:extLst>
              <a:ext uri="{FF2B5EF4-FFF2-40B4-BE49-F238E27FC236}">
                <a16:creationId xmlns:a16="http://schemas.microsoft.com/office/drawing/2014/main" id="{8BEEADF6-4FE8-8125-32B4-D48AB0DF6F4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57544" y="238369"/>
            <a:ext cx="145093" cy="145093"/>
          </a:xfrm>
          <a:prstGeom prst="rect">
            <a:avLst/>
          </a:prstGeom>
        </p:spPr>
      </p:pic>
      <p:cxnSp>
        <p:nvCxnSpPr>
          <p:cNvPr id="6" name="直接连接符 5">
            <a:extLst>
              <a:ext uri="{FF2B5EF4-FFF2-40B4-BE49-F238E27FC236}">
                <a16:creationId xmlns:a16="http://schemas.microsoft.com/office/drawing/2014/main" id="{DE35D14F-F05C-98EA-DD7B-79B2DC994906}"/>
              </a:ext>
            </a:extLst>
          </p:cNvPr>
          <p:cNvCxnSpPr>
            <a:cxnSpLocks/>
          </p:cNvCxnSpPr>
          <p:nvPr userDrawn="1"/>
        </p:nvCxnSpPr>
        <p:spPr>
          <a:xfrm>
            <a:off x="11830090" y="690398"/>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B83F2D6-4494-7B37-9C6B-627C78B7EE0B}"/>
              </a:ext>
            </a:extLst>
          </p:cNvPr>
          <p:cNvCxnSpPr>
            <a:cxnSpLocks/>
          </p:cNvCxnSpPr>
          <p:nvPr userDrawn="1"/>
        </p:nvCxnSpPr>
        <p:spPr>
          <a:xfrm>
            <a:off x="11830090" y="4856277"/>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67087D5B-2967-A6C4-D5E6-111E76D1B9EE}"/>
              </a:ext>
            </a:extLst>
          </p:cNvPr>
          <p:cNvGrpSpPr/>
          <p:nvPr userDrawn="1"/>
        </p:nvGrpSpPr>
        <p:grpSpPr>
          <a:xfrm>
            <a:off x="289363" y="273429"/>
            <a:ext cx="96497" cy="74973"/>
            <a:chOff x="7032120" y="289152"/>
            <a:chExt cx="96497" cy="74973"/>
          </a:xfrm>
          <a:solidFill>
            <a:schemeClr val="tx1">
              <a:lumMod val="90000"/>
              <a:lumOff val="10000"/>
            </a:schemeClr>
          </a:solidFill>
        </p:grpSpPr>
        <p:cxnSp>
          <p:nvCxnSpPr>
            <p:cNvPr id="9" name="直接连接符 8">
              <a:extLst>
                <a:ext uri="{FF2B5EF4-FFF2-40B4-BE49-F238E27FC236}">
                  <a16:creationId xmlns:a16="http://schemas.microsoft.com/office/drawing/2014/main" id="{4E56E130-85DE-DD41-7634-D34DEA87D397}"/>
                </a:ext>
              </a:extLst>
            </p:cNvPr>
            <p:cNvCxnSpPr>
              <a:cxnSpLocks/>
            </p:cNvCxnSpPr>
            <p:nvPr/>
          </p:nvCxnSpPr>
          <p:spPr>
            <a:xfrm>
              <a:off x="7032120" y="364125"/>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20147999-66EE-AB2C-7AE6-4454D831B133}"/>
                </a:ext>
              </a:extLst>
            </p:cNvPr>
            <p:cNvCxnSpPr>
              <a:cxnSpLocks/>
            </p:cNvCxnSpPr>
            <p:nvPr/>
          </p:nvCxnSpPr>
          <p:spPr>
            <a:xfrm>
              <a:off x="7032120" y="289152"/>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86E253A-4115-9016-43A6-C97B744208B6}"/>
                </a:ext>
              </a:extLst>
            </p:cNvPr>
            <p:cNvCxnSpPr>
              <a:cxnSpLocks/>
            </p:cNvCxnSpPr>
            <p:nvPr/>
          </p:nvCxnSpPr>
          <p:spPr>
            <a:xfrm flipV="1">
              <a:off x="7032120" y="326364"/>
              <a:ext cx="96497" cy="549"/>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grpSp>
      <p:pic>
        <p:nvPicPr>
          <p:cNvPr id="12" name="图形 11" descr="线箭头: 轻微曲线 纯色填充">
            <a:extLst>
              <a:ext uri="{FF2B5EF4-FFF2-40B4-BE49-F238E27FC236}">
                <a16:creationId xmlns:a16="http://schemas.microsoft.com/office/drawing/2014/main" id="{17556153-0077-B6DA-161F-FEF44DC0012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2287" y="6483569"/>
            <a:ext cx="215606" cy="233733"/>
          </a:xfrm>
          <a:prstGeom prst="rect">
            <a:avLst/>
          </a:prstGeom>
        </p:spPr>
      </p:pic>
      <p:sp>
        <p:nvSpPr>
          <p:cNvPr id="13" name="文本框 12">
            <a:extLst>
              <a:ext uri="{FF2B5EF4-FFF2-40B4-BE49-F238E27FC236}">
                <a16:creationId xmlns:a16="http://schemas.microsoft.com/office/drawing/2014/main" id="{3C3036DC-EFDE-8256-000D-9ABF9BBB3E4A}"/>
              </a:ext>
            </a:extLst>
          </p:cNvPr>
          <p:cNvSpPr txBox="1"/>
          <p:nvPr userDrawn="1"/>
        </p:nvSpPr>
        <p:spPr>
          <a:xfrm>
            <a:off x="171838" y="6484822"/>
            <a:ext cx="331546" cy="2312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00" spc="120">
                <a:solidFill>
                  <a:schemeClr val="tx1">
                    <a:lumMod val="90000"/>
                    <a:lumOff val="10000"/>
                  </a:schemeClr>
                </a:solidFill>
                <a:latin typeface="+mj-ea"/>
                <a:ea typeface="+mj-ea"/>
              </a:rPr>
              <a:t>ENTERPRISETRAINING</a:t>
            </a:r>
          </a:p>
        </p:txBody>
      </p:sp>
      <p:sp>
        <p:nvSpPr>
          <p:cNvPr id="14" name="等腰三角形 13">
            <a:extLst>
              <a:ext uri="{FF2B5EF4-FFF2-40B4-BE49-F238E27FC236}">
                <a16:creationId xmlns:a16="http://schemas.microsoft.com/office/drawing/2014/main" id="{9B300CC7-E812-667C-D5D9-DD4EC75AD410}"/>
              </a:ext>
            </a:extLst>
          </p:cNvPr>
          <p:cNvSpPr/>
          <p:nvPr userDrawn="1"/>
        </p:nvSpPr>
        <p:spPr>
          <a:xfrm rot="18748798" flipV="1">
            <a:off x="5945247" y="1087357"/>
            <a:ext cx="164884" cy="142762"/>
          </a:xfrm>
          <a:prstGeom prst="triangle">
            <a:avLst/>
          </a:prstGeom>
          <a:noFill/>
          <a:ln w="254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5" name="等腰三角形 14">
            <a:extLst>
              <a:ext uri="{FF2B5EF4-FFF2-40B4-BE49-F238E27FC236}">
                <a16:creationId xmlns:a16="http://schemas.microsoft.com/office/drawing/2014/main" id="{B6D05C05-73FE-66CE-F53E-AE64718AC669}"/>
              </a:ext>
            </a:extLst>
          </p:cNvPr>
          <p:cNvSpPr/>
          <p:nvPr userDrawn="1"/>
        </p:nvSpPr>
        <p:spPr>
          <a:xfrm rot="20723046" flipV="1">
            <a:off x="9339286" y="5796701"/>
            <a:ext cx="163429" cy="141502"/>
          </a:xfrm>
          <a:prstGeom prst="triangl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6" name="组合 15">
            <a:extLst>
              <a:ext uri="{FF2B5EF4-FFF2-40B4-BE49-F238E27FC236}">
                <a16:creationId xmlns:a16="http://schemas.microsoft.com/office/drawing/2014/main" id="{076F54CE-37F6-E003-0A92-BCFA33863DC6}"/>
              </a:ext>
            </a:extLst>
          </p:cNvPr>
          <p:cNvGrpSpPr/>
          <p:nvPr userDrawn="1"/>
        </p:nvGrpSpPr>
        <p:grpSpPr>
          <a:xfrm>
            <a:off x="4474636" y="6439210"/>
            <a:ext cx="950400" cy="418790"/>
            <a:chOff x="5309769" y="6410957"/>
            <a:chExt cx="950400" cy="418790"/>
          </a:xfrm>
          <a:solidFill>
            <a:schemeClr val="tx1">
              <a:lumMod val="90000"/>
              <a:lumOff val="10000"/>
              <a:alpha val="19000"/>
            </a:schemeClr>
          </a:solidFill>
        </p:grpSpPr>
        <p:grpSp>
          <p:nvGrpSpPr>
            <p:cNvPr id="17" name="组合 16">
              <a:extLst>
                <a:ext uri="{FF2B5EF4-FFF2-40B4-BE49-F238E27FC236}">
                  <a16:creationId xmlns:a16="http://schemas.microsoft.com/office/drawing/2014/main" id="{79030594-9087-A77B-559C-C30A7DFA54BF}"/>
                </a:ext>
              </a:extLst>
            </p:cNvPr>
            <p:cNvGrpSpPr/>
            <p:nvPr/>
          </p:nvGrpSpPr>
          <p:grpSpPr>
            <a:xfrm>
              <a:off x="5309769" y="6410957"/>
              <a:ext cx="950400" cy="36000"/>
              <a:chOff x="1102649" y="2535434"/>
              <a:chExt cx="950400" cy="36000"/>
            </a:xfrm>
            <a:grpFill/>
          </p:grpSpPr>
          <p:sp>
            <p:nvSpPr>
              <p:cNvPr id="34" name="椭圆 33">
                <a:extLst>
                  <a:ext uri="{FF2B5EF4-FFF2-40B4-BE49-F238E27FC236}">
                    <a16:creationId xmlns:a16="http://schemas.microsoft.com/office/drawing/2014/main" id="{35A2B3D7-3942-9DE7-5530-9E32C97033D4}"/>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5" name="椭圆 34">
                <a:extLst>
                  <a:ext uri="{FF2B5EF4-FFF2-40B4-BE49-F238E27FC236}">
                    <a16:creationId xmlns:a16="http://schemas.microsoft.com/office/drawing/2014/main" id="{445644BD-B8B2-5E42-6B50-28A167C92DBC}"/>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6" name="椭圆 35">
                <a:extLst>
                  <a:ext uri="{FF2B5EF4-FFF2-40B4-BE49-F238E27FC236}">
                    <a16:creationId xmlns:a16="http://schemas.microsoft.com/office/drawing/2014/main" id="{A08A9C21-F3B7-8E55-88C3-B9EB9E143DE9}"/>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7" name="椭圆 36">
                <a:extLst>
                  <a:ext uri="{FF2B5EF4-FFF2-40B4-BE49-F238E27FC236}">
                    <a16:creationId xmlns:a16="http://schemas.microsoft.com/office/drawing/2014/main" id="{6A8DDBA4-88BE-495C-142E-1192EB1A1CE7}"/>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8" name="椭圆 37">
                <a:extLst>
                  <a:ext uri="{FF2B5EF4-FFF2-40B4-BE49-F238E27FC236}">
                    <a16:creationId xmlns:a16="http://schemas.microsoft.com/office/drawing/2014/main" id="{F4CE46AF-19E7-F07E-D4A3-1F705DD073A8}"/>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9" name="椭圆 38">
                <a:extLst>
                  <a:ext uri="{FF2B5EF4-FFF2-40B4-BE49-F238E27FC236}">
                    <a16:creationId xmlns:a16="http://schemas.microsoft.com/office/drawing/2014/main" id="{FB5BF0A7-E084-CD58-CCD6-9006FC77EB19}"/>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0" name="椭圆 39">
                <a:extLst>
                  <a:ext uri="{FF2B5EF4-FFF2-40B4-BE49-F238E27FC236}">
                    <a16:creationId xmlns:a16="http://schemas.microsoft.com/office/drawing/2014/main" id="{27E2C91D-5A6F-40C4-E64A-B86FB921CA17}"/>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8" name="组合 17">
              <a:extLst>
                <a:ext uri="{FF2B5EF4-FFF2-40B4-BE49-F238E27FC236}">
                  <a16:creationId xmlns:a16="http://schemas.microsoft.com/office/drawing/2014/main" id="{29BD30BA-C34E-C577-D137-6FEEFB14FEE0}"/>
                </a:ext>
              </a:extLst>
            </p:cNvPr>
            <p:cNvGrpSpPr/>
            <p:nvPr/>
          </p:nvGrpSpPr>
          <p:grpSpPr>
            <a:xfrm>
              <a:off x="5309769" y="6602352"/>
              <a:ext cx="950400" cy="36000"/>
              <a:chOff x="1102649" y="2535434"/>
              <a:chExt cx="950400" cy="36000"/>
            </a:xfrm>
            <a:grpFill/>
          </p:grpSpPr>
          <p:sp>
            <p:nvSpPr>
              <p:cNvPr id="27" name="椭圆 26">
                <a:extLst>
                  <a:ext uri="{FF2B5EF4-FFF2-40B4-BE49-F238E27FC236}">
                    <a16:creationId xmlns:a16="http://schemas.microsoft.com/office/drawing/2014/main" id="{A2EB9D1B-DD10-0EC6-4E1D-48399AC20F7C}"/>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8" name="椭圆 27">
                <a:extLst>
                  <a:ext uri="{FF2B5EF4-FFF2-40B4-BE49-F238E27FC236}">
                    <a16:creationId xmlns:a16="http://schemas.microsoft.com/office/drawing/2014/main" id="{0CACAEF7-8CAE-6094-0DEE-A85CB946DF17}"/>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9" name="椭圆 28">
                <a:extLst>
                  <a:ext uri="{FF2B5EF4-FFF2-40B4-BE49-F238E27FC236}">
                    <a16:creationId xmlns:a16="http://schemas.microsoft.com/office/drawing/2014/main" id="{0071FCEF-C49A-8E0F-1745-D431C3CC505D}"/>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0" name="椭圆 29">
                <a:extLst>
                  <a:ext uri="{FF2B5EF4-FFF2-40B4-BE49-F238E27FC236}">
                    <a16:creationId xmlns:a16="http://schemas.microsoft.com/office/drawing/2014/main" id="{CEE2238D-E4CB-1054-AC0A-9F5E700E98C1}"/>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1" name="椭圆 30">
                <a:extLst>
                  <a:ext uri="{FF2B5EF4-FFF2-40B4-BE49-F238E27FC236}">
                    <a16:creationId xmlns:a16="http://schemas.microsoft.com/office/drawing/2014/main" id="{944FDDCA-70F3-4C98-CE00-BDB040240025}"/>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2" name="椭圆 31">
                <a:extLst>
                  <a:ext uri="{FF2B5EF4-FFF2-40B4-BE49-F238E27FC236}">
                    <a16:creationId xmlns:a16="http://schemas.microsoft.com/office/drawing/2014/main" id="{357AA77A-3A0A-FFE1-7CC6-8B2DE3433BFB}"/>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33" name="椭圆 32">
                <a:extLst>
                  <a:ext uri="{FF2B5EF4-FFF2-40B4-BE49-F238E27FC236}">
                    <a16:creationId xmlns:a16="http://schemas.microsoft.com/office/drawing/2014/main" id="{3BCF83F9-8001-620A-57DF-D6D3715EE74B}"/>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9" name="组合 18">
              <a:extLst>
                <a:ext uri="{FF2B5EF4-FFF2-40B4-BE49-F238E27FC236}">
                  <a16:creationId xmlns:a16="http://schemas.microsoft.com/office/drawing/2014/main" id="{9D447536-728A-DEBD-42DD-CEE7AE5E648D}"/>
                </a:ext>
              </a:extLst>
            </p:cNvPr>
            <p:cNvGrpSpPr/>
            <p:nvPr/>
          </p:nvGrpSpPr>
          <p:grpSpPr>
            <a:xfrm>
              <a:off x="5309769" y="6793747"/>
              <a:ext cx="950400" cy="36000"/>
              <a:chOff x="1102649" y="2535434"/>
              <a:chExt cx="950400" cy="36000"/>
            </a:xfrm>
            <a:grpFill/>
          </p:grpSpPr>
          <p:sp>
            <p:nvSpPr>
              <p:cNvPr id="20" name="椭圆 19">
                <a:extLst>
                  <a:ext uri="{FF2B5EF4-FFF2-40B4-BE49-F238E27FC236}">
                    <a16:creationId xmlns:a16="http://schemas.microsoft.com/office/drawing/2014/main" id="{A193DCF4-4B57-A898-BCBD-2BD4B3E3E8F5}"/>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1" name="椭圆 20">
                <a:extLst>
                  <a:ext uri="{FF2B5EF4-FFF2-40B4-BE49-F238E27FC236}">
                    <a16:creationId xmlns:a16="http://schemas.microsoft.com/office/drawing/2014/main" id="{58ECDC06-451E-E648-1926-E3918B707AE1}"/>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2" name="椭圆 21">
                <a:extLst>
                  <a:ext uri="{FF2B5EF4-FFF2-40B4-BE49-F238E27FC236}">
                    <a16:creationId xmlns:a16="http://schemas.microsoft.com/office/drawing/2014/main" id="{B1BCF287-BA8D-915F-AC9E-67C5EC017B3B}"/>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3" name="椭圆 22">
                <a:extLst>
                  <a:ext uri="{FF2B5EF4-FFF2-40B4-BE49-F238E27FC236}">
                    <a16:creationId xmlns:a16="http://schemas.microsoft.com/office/drawing/2014/main" id="{B81A17F5-24C0-D608-A0F6-87AEAAD31086}"/>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4" name="椭圆 23">
                <a:extLst>
                  <a:ext uri="{FF2B5EF4-FFF2-40B4-BE49-F238E27FC236}">
                    <a16:creationId xmlns:a16="http://schemas.microsoft.com/office/drawing/2014/main" id="{907F0B94-C8A6-A91D-FE61-26A9228E7B58}"/>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5" name="椭圆 24">
                <a:extLst>
                  <a:ext uri="{FF2B5EF4-FFF2-40B4-BE49-F238E27FC236}">
                    <a16:creationId xmlns:a16="http://schemas.microsoft.com/office/drawing/2014/main" id="{CC9BEABD-275B-076E-BABE-A05A7A5B2324}"/>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6" name="椭圆 25">
                <a:extLst>
                  <a:ext uri="{FF2B5EF4-FFF2-40B4-BE49-F238E27FC236}">
                    <a16:creationId xmlns:a16="http://schemas.microsoft.com/office/drawing/2014/main" id="{EDAA1C82-57A6-F404-E7BF-1A4FF7DB8BF7}"/>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sp>
        <p:nvSpPr>
          <p:cNvPr id="41" name="文本框 40">
            <a:extLst>
              <a:ext uri="{FF2B5EF4-FFF2-40B4-BE49-F238E27FC236}">
                <a16:creationId xmlns:a16="http://schemas.microsoft.com/office/drawing/2014/main" id="{A1990110-7A28-14C3-BE4B-0968CF49C691}"/>
              </a:ext>
            </a:extLst>
          </p:cNvPr>
          <p:cNvSpPr txBox="1"/>
          <p:nvPr userDrawn="1"/>
        </p:nvSpPr>
        <p:spPr>
          <a:xfrm rot="5400000">
            <a:off x="10476395" y="3359750"/>
            <a:ext cx="2707390"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120" normalizeH="0" noProof="0">
                <a:ln>
                  <a:noFill/>
                </a:ln>
                <a:solidFill>
                  <a:schemeClr val="accent1"/>
                </a:solidFill>
                <a:effectLst/>
                <a:uLnTx/>
                <a:uFillTx/>
                <a:latin typeface="+mn-ea"/>
              </a:rPr>
              <a:t>ENTERPRISE</a:t>
            </a:r>
            <a:r>
              <a:rPr kumimoji="0" lang="en-US" altLang="zh-CN" sz="900" b="0" i="0" u="none" strike="noStrike" kern="1200" cap="none" spc="120" normalizeH="0" noProof="0">
                <a:ln>
                  <a:noFill/>
                </a:ln>
                <a:solidFill>
                  <a:srgbClr val="34414C"/>
                </a:solidFill>
                <a:effectLst/>
                <a:uLnTx/>
                <a:uFillTx/>
                <a:latin typeface="+mn-ea"/>
              </a:rPr>
              <a:t> </a:t>
            </a:r>
            <a:r>
              <a:rPr kumimoji="0" lang="en-US" altLang="zh-CN" sz="900" b="0" i="0" u="none" strike="noStrike" kern="1200" cap="none" spc="120" normalizeH="0" noProof="0">
                <a:ln>
                  <a:noFill/>
                </a:ln>
                <a:solidFill>
                  <a:schemeClr val="tx1">
                    <a:lumMod val="90000"/>
                    <a:lumOff val="10000"/>
                  </a:schemeClr>
                </a:solidFill>
                <a:effectLst/>
                <a:uLnTx/>
                <a:uFillTx/>
                <a:latin typeface="+mn-ea"/>
              </a:rPr>
              <a:t>EMPLOYEE</a:t>
            </a:r>
            <a:r>
              <a:rPr kumimoji="0" lang="en-US" altLang="zh-CN" sz="900" b="0" i="0" u="none" strike="noStrike" kern="1200" cap="none" spc="120" normalizeH="0" noProof="0">
                <a:ln>
                  <a:noFill/>
                </a:ln>
                <a:solidFill>
                  <a:schemeClr val="accent1"/>
                </a:solidFill>
                <a:effectLst/>
                <a:uLnTx/>
                <a:uFillTx/>
                <a:latin typeface="+mn-ea"/>
              </a:rPr>
              <a:t> TRAINING</a:t>
            </a:r>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pic>
        <p:nvPicPr>
          <p:cNvPr id="3" name="图片 2" descr="房间的摆设布局&#10;&#10;描述已自动生成">
            <a:extLst>
              <a:ext uri="{FF2B5EF4-FFF2-40B4-BE49-F238E27FC236}">
                <a16:creationId xmlns:a16="http://schemas.microsoft.com/office/drawing/2014/main" id="{7879E0ED-8003-F1E8-1E35-53904D224C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195" b="35328"/>
          <a:stretch/>
        </p:blipFill>
        <p:spPr>
          <a:xfrm>
            <a:off x="0" y="0"/>
            <a:ext cx="12192000" cy="6858000"/>
          </a:xfrm>
          <a:prstGeom prst="rect">
            <a:avLst/>
          </a:prstGeom>
        </p:spPr>
      </p:pic>
      <p:sp>
        <p:nvSpPr>
          <p:cNvPr id="2" name="矩形 1">
            <a:extLst>
              <a:ext uri="{FF2B5EF4-FFF2-40B4-BE49-F238E27FC236}">
                <a16:creationId xmlns:a16="http://schemas.microsoft.com/office/drawing/2014/main" id="{C0A85595-987D-5D4A-36BE-6071D0ACAD24}"/>
              </a:ext>
            </a:extLst>
          </p:cNvPr>
          <p:cNvSpPr/>
          <p:nvPr userDrawn="1"/>
        </p:nvSpPr>
        <p:spPr>
          <a:xfrm flipV="1">
            <a:off x="1216025" y="1066856"/>
            <a:ext cx="2038350" cy="468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4" name="矩形 3">
            <a:extLst>
              <a:ext uri="{FF2B5EF4-FFF2-40B4-BE49-F238E27FC236}">
                <a16:creationId xmlns:a16="http://schemas.microsoft.com/office/drawing/2014/main" id="{E3D0CA94-B595-89CF-63DE-5D795EE43A26}"/>
              </a:ext>
            </a:extLst>
          </p:cNvPr>
          <p:cNvSpPr/>
          <p:nvPr userDrawn="1"/>
        </p:nvSpPr>
        <p:spPr>
          <a:xfrm flipV="1">
            <a:off x="1310729" y="1055134"/>
            <a:ext cx="674689" cy="70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2" name="图形 1" descr="添加 纯色填充">
            <a:extLst>
              <a:ext uri="{FF2B5EF4-FFF2-40B4-BE49-F238E27FC236}">
                <a16:creationId xmlns:a16="http://schemas.microsoft.com/office/drawing/2014/main" id="{46F21EA6-7014-6963-E42E-F6E01AFD72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7544" y="238369"/>
            <a:ext cx="145093" cy="145093"/>
          </a:xfrm>
          <a:prstGeom prst="rect">
            <a:avLst/>
          </a:prstGeom>
        </p:spPr>
      </p:pic>
      <p:grpSp>
        <p:nvGrpSpPr>
          <p:cNvPr id="3" name="组合 2">
            <a:extLst>
              <a:ext uri="{FF2B5EF4-FFF2-40B4-BE49-F238E27FC236}">
                <a16:creationId xmlns:a16="http://schemas.microsoft.com/office/drawing/2014/main" id="{FA1B3FC5-ECDA-5FE1-2153-589DC1737D6E}"/>
              </a:ext>
            </a:extLst>
          </p:cNvPr>
          <p:cNvGrpSpPr/>
          <p:nvPr userDrawn="1"/>
        </p:nvGrpSpPr>
        <p:grpSpPr>
          <a:xfrm>
            <a:off x="289363" y="273429"/>
            <a:ext cx="96497" cy="74973"/>
            <a:chOff x="7032120" y="289152"/>
            <a:chExt cx="96497" cy="74973"/>
          </a:xfrm>
          <a:solidFill>
            <a:schemeClr val="tx1">
              <a:lumMod val="90000"/>
              <a:lumOff val="10000"/>
            </a:schemeClr>
          </a:solidFill>
        </p:grpSpPr>
        <p:cxnSp>
          <p:nvCxnSpPr>
            <p:cNvPr id="4" name="直接连接符 3">
              <a:extLst>
                <a:ext uri="{FF2B5EF4-FFF2-40B4-BE49-F238E27FC236}">
                  <a16:creationId xmlns:a16="http://schemas.microsoft.com/office/drawing/2014/main" id="{FE303438-1D90-3BAD-C95B-746359D30EF5}"/>
                </a:ext>
              </a:extLst>
            </p:cNvPr>
            <p:cNvCxnSpPr>
              <a:cxnSpLocks/>
            </p:cNvCxnSpPr>
            <p:nvPr/>
          </p:nvCxnSpPr>
          <p:spPr>
            <a:xfrm>
              <a:off x="7032120" y="364125"/>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C0DA322D-8A18-EC24-71B0-9F8A79BA1CF9}"/>
                </a:ext>
              </a:extLst>
            </p:cNvPr>
            <p:cNvCxnSpPr>
              <a:cxnSpLocks/>
            </p:cNvCxnSpPr>
            <p:nvPr/>
          </p:nvCxnSpPr>
          <p:spPr>
            <a:xfrm>
              <a:off x="7032120" y="289152"/>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7EDDD4A0-1B2E-02BE-8072-545E6EE11038}"/>
                </a:ext>
              </a:extLst>
            </p:cNvPr>
            <p:cNvCxnSpPr>
              <a:cxnSpLocks/>
            </p:cNvCxnSpPr>
            <p:nvPr/>
          </p:nvCxnSpPr>
          <p:spPr>
            <a:xfrm flipV="1">
              <a:off x="7032120" y="326364"/>
              <a:ext cx="96497" cy="549"/>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grpSp>
      <p:cxnSp>
        <p:nvCxnSpPr>
          <p:cNvPr id="8" name="直接连接符 7">
            <a:extLst>
              <a:ext uri="{FF2B5EF4-FFF2-40B4-BE49-F238E27FC236}">
                <a16:creationId xmlns:a16="http://schemas.microsoft.com/office/drawing/2014/main" id="{34BB662D-262E-F309-D1AA-A1F4A01B5958}"/>
              </a:ext>
            </a:extLst>
          </p:cNvPr>
          <p:cNvCxnSpPr>
            <a:cxnSpLocks/>
          </p:cNvCxnSpPr>
          <p:nvPr userDrawn="1"/>
        </p:nvCxnSpPr>
        <p:spPr>
          <a:xfrm>
            <a:off x="11830090" y="690398"/>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B591B8C-0E92-A1BB-FF5F-24CB765CE023}"/>
              </a:ext>
            </a:extLst>
          </p:cNvPr>
          <p:cNvCxnSpPr>
            <a:cxnSpLocks/>
          </p:cNvCxnSpPr>
          <p:nvPr userDrawn="1"/>
        </p:nvCxnSpPr>
        <p:spPr>
          <a:xfrm>
            <a:off x="11830090" y="4856277"/>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437CAEE-C517-AB21-6188-166DCDEDF76F}"/>
              </a:ext>
            </a:extLst>
          </p:cNvPr>
          <p:cNvSpPr txBox="1"/>
          <p:nvPr userDrawn="1"/>
        </p:nvSpPr>
        <p:spPr>
          <a:xfrm rot="5400000">
            <a:off x="10476395" y="3359750"/>
            <a:ext cx="2707390"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120" normalizeH="0" noProof="0">
                <a:ln>
                  <a:noFill/>
                </a:ln>
                <a:solidFill>
                  <a:schemeClr val="accent1"/>
                </a:solidFill>
                <a:effectLst/>
                <a:uLnTx/>
                <a:uFillTx/>
                <a:latin typeface="微软雅黑 Light" panose="020B0502040204020203" pitchFamily="34" charset="-122"/>
                <a:ea typeface="微软雅黑 Light" panose="020B0502040204020203" pitchFamily="34" charset="-122"/>
              </a:rPr>
              <a:t>ENTERPRISE</a:t>
            </a:r>
            <a:r>
              <a:rPr kumimoji="0" lang="en-US" altLang="zh-CN" sz="900" b="0" i="0" u="none" strike="noStrike" kern="1200" cap="none" spc="120" normalizeH="0" noProof="0">
                <a:ln>
                  <a:noFill/>
                </a:ln>
                <a:solidFill>
                  <a:srgbClr val="34414C"/>
                </a:solidFill>
                <a:effectLst/>
                <a:uLnTx/>
                <a:uFillTx/>
                <a:latin typeface="微软雅黑 Light" panose="020B0502040204020203" pitchFamily="34" charset="-122"/>
                <a:ea typeface="微软雅黑 Light" panose="020B0502040204020203" pitchFamily="34" charset="-122"/>
              </a:rPr>
              <a:t> </a:t>
            </a:r>
            <a:r>
              <a:rPr kumimoji="0" lang="en-US" altLang="zh-CN" sz="900" b="0" i="0" u="none" strike="noStrike" kern="1200" cap="none" spc="120" normalizeH="0" noProof="0">
                <a:ln>
                  <a:noFill/>
                </a:ln>
                <a:solidFill>
                  <a:schemeClr val="tx1">
                    <a:lumMod val="90000"/>
                    <a:lumOff val="10000"/>
                  </a:schemeClr>
                </a:solidFill>
                <a:effectLst/>
                <a:uLnTx/>
                <a:uFillTx/>
                <a:latin typeface="微软雅黑 Light" panose="020B0502040204020203" pitchFamily="34" charset="-122"/>
                <a:ea typeface="微软雅黑 Light" panose="020B0502040204020203" pitchFamily="34" charset="-122"/>
              </a:rPr>
              <a:t>EMPLOYEE</a:t>
            </a:r>
            <a:r>
              <a:rPr kumimoji="0" lang="en-US" altLang="zh-CN" sz="900" b="0" i="0" u="none" strike="noStrike" kern="1200" cap="none" spc="120" normalizeH="0" noProof="0">
                <a:ln>
                  <a:noFill/>
                </a:ln>
                <a:solidFill>
                  <a:schemeClr val="accent1"/>
                </a:solidFill>
                <a:effectLst/>
                <a:uLnTx/>
                <a:uFillTx/>
                <a:latin typeface="微软雅黑 Light" panose="020B0502040204020203" pitchFamily="34" charset="-122"/>
                <a:ea typeface="微软雅黑 Light" panose="020B0502040204020203" pitchFamily="34" charset="-122"/>
              </a:rPr>
              <a:t> TRAINING</a:t>
            </a:r>
          </a:p>
        </p:txBody>
      </p:sp>
      <p:sp>
        <p:nvSpPr>
          <p:cNvPr id="14" name="文本框 13">
            <a:extLst>
              <a:ext uri="{FF2B5EF4-FFF2-40B4-BE49-F238E27FC236}">
                <a16:creationId xmlns:a16="http://schemas.microsoft.com/office/drawing/2014/main" id="{976B8235-1A9E-6D35-27D3-9DE463649CF0}"/>
              </a:ext>
            </a:extLst>
          </p:cNvPr>
          <p:cNvSpPr txBox="1"/>
          <p:nvPr userDrawn="1"/>
        </p:nvSpPr>
        <p:spPr>
          <a:xfrm>
            <a:off x="171838" y="6484822"/>
            <a:ext cx="331546" cy="2312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00" spc="120">
                <a:solidFill>
                  <a:schemeClr val="tx1">
                    <a:lumMod val="90000"/>
                    <a:lumOff val="10000"/>
                  </a:schemeClr>
                </a:solidFill>
                <a:latin typeface="+mn-ea"/>
                <a:ea typeface="+mn-ea"/>
              </a:rPr>
              <a:t>ENTERPRISETRAINING</a:t>
            </a:r>
          </a:p>
        </p:txBody>
      </p:sp>
      <p:pic>
        <p:nvPicPr>
          <p:cNvPr id="15" name="图形 14" descr="线箭头: 轻微曲线 纯色填充">
            <a:extLst>
              <a:ext uri="{FF2B5EF4-FFF2-40B4-BE49-F238E27FC236}">
                <a16:creationId xmlns:a16="http://schemas.microsoft.com/office/drawing/2014/main" id="{41FE6365-2723-A6A1-AA7D-35EBDA8F1E6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287" y="6483569"/>
            <a:ext cx="215606" cy="233733"/>
          </a:xfrm>
          <a:prstGeom prst="rect">
            <a:avLst/>
          </a:prstGeom>
        </p:spPr>
      </p:pic>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7053944-8376-DF5A-06F2-246DC99D50A8}"/>
              </a:ext>
            </a:extLst>
          </p:cNvPr>
          <p:cNvSpPr/>
          <p:nvPr userDrawn="1"/>
        </p:nvSpPr>
        <p:spPr>
          <a:xfrm flipV="1">
            <a:off x="5858746" y="4665100"/>
            <a:ext cx="6333255" cy="708227"/>
          </a:xfrm>
          <a:custGeom>
            <a:avLst/>
            <a:gdLst>
              <a:gd name="connsiteX0" fmla="*/ 0 w 6333255"/>
              <a:gd name="connsiteY0" fmla="*/ 708227 h 708227"/>
              <a:gd name="connsiteX1" fmla="*/ 6333255 w 6333255"/>
              <a:gd name="connsiteY1" fmla="*/ 708227 h 708227"/>
              <a:gd name="connsiteX2" fmla="*/ 6333255 w 6333255"/>
              <a:gd name="connsiteY2" fmla="*/ 0 h 708227"/>
              <a:gd name="connsiteX3" fmla="*/ 0 w 6333255"/>
              <a:gd name="connsiteY3" fmla="*/ 0 h 708227"/>
            </a:gdLst>
            <a:ahLst/>
            <a:cxnLst>
              <a:cxn ang="0">
                <a:pos x="connsiteX0" y="connsiteY0"/>
              </a:cxn>
              <a:cxn ang="0">
                <a:pos x="connsiteX1" y="connsiteY1"/>
              </a:cxn>
              <a:cxn ang="0">
                <a:pos x="connsiteX2" y="connsiteY2"/>
              </a:cxn>
              <a:cxn ang="0">
                <a:pos x="connsiteX3" y="connsiteY3"/>
              </a:cxn>
            </a:cxnLst>
            <a:rect l="l" t="t" r="r" b="b"/>
            <a:pathLst>
              <a:path w="6333255" h="708227">
                <a:moveTo>
                  <a:pt x="0" y="708227"/>
                </a:moveTo>
                <a:lnTo>
                  <a:pt x="6333255" y="708227"/>
                </a:lnTo>
                <a:lnTo>
                  <a:pt x="6333255" y="0"/>
                </a:lnTo>
                <a:lnTo>
                  <a:pt x="0" y="0"/>
                </a:lnTo>
                <a:close/>
              </a:path>
            </a:pathLst>
          </a:custGeom>
          <a:gradFill flip="none" rotWithShape="1">
            <a:gsLst>
              <a:gs pos="50200">
                <a:schemeClr val="accent1">
                  <a:alpha val="30000"/>
                </a:schemeClr>
              </a:gs>
              <a:gs pos="100000">
                <a:schemeClr val="accent1">
                  <a:alpha val="0"/>
                </a:schemeClr>
              </a:gs>
              <a:gs pos="0">
                <a:schemeClr val="accent1"/>
              </a:gs>
            </a:gsLst>
            <a:lin ang="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3" name="任意多边形: 形状 2">
            <a:extLst>
              <a:ext uri="{FF2B5EF4-FFF2-40B4-BE49-F238E27FC236}">
                <a16:creationId xmlns:a16="http://schemas.microsoft.com/office/drawing/2014/main" id="{C8F52CE3-B48D-F8FB-5ACF-7B1D9DE5E422}"/>
              </a:ext>
            </a:extLst>
          </p:cNvPr>
          <p:cNvSpPr/>
          <p:nvPr userDrawn="1"/>
        </p:nvSpPr>
        <p:spPr>
          <a:xfrm flipH="1" flipV="1">
            <a:off x="0" y="1185172"/>
            <a:ext cx="3855100" cy="708227"/>
          </a:xfrm>
          <a:custGeom>
            <a:avLst/>
            <a:gdLst>
              <a:gd name="connsiteX0" fmla="*/ 3855100 w 3855100"/>
              <a:gd name="connsiteY0" fmla="*/ 708227 h 708227"/>
              <a:gd name="connsiteX1" fmla="*/ 0 w 3855100"/>
              <a:gd name="connsiteY1" fmla="*/ 708227 h 708227"/>
              <a:gd name="connsiteX2" fmla="*/ 0 w 3855100"/>
              <a:gd name="connsiteY2" fmla="*/ 0 h 708227"/>
              <a:gd name="connsiteX3" fmla="*/ 3855100 w 3855100"/>
              <a:gd name="connsiteY3" fmla="*/ 0 h 708227"/>
            </a:gdLst>
            <a:ahLst/>
            <a:cxnLst>
              <a:cxn ang="0">
                <a:pos x="connsiteX0" y="connsiteY0"/>
              </a:cxn>
              <a:cxn ang="0">
                <a:pos x="connsiteX1" y="connsiteY1"/>
              </a:cxn>
              <a:cxn ang="0">
                <a:pos x="connsiteX2" y="connsiteY2"/>
              </a:cxn>
              <a:cxn ang="0">
                <a:pos x="connsiteX3" y="connsiteY3"/>
              </a:cxn>
            </a:cxnLst>
            <a:rect l="l" t="t" r="r" b="b"/>
            <a:pathLst>
              <a:path w="3855100" h="708227">
                <a:moveTo>
                  <a:pt x="3855100" y="708227"/>
                </a:moveTo>
                <a:lnTo>
                  <a:pt x="0" y="708227"/>
                </a:lnTo>
                <a:lnTo>
                  <a:pt x="0" y="0"/>
                </a:lnTo>
                <a:lnTo>
                  <a:pt x="3855100" y="0"/>
                </a:lnTo>
                <a:close/>
              </a:path>
            </a:pathLst>
          </a:custGeom>
          <a:gradFill flip="none" rotWithShape="1">
            <a:gsLst>
              <a:gs pos="50200">
                <a:schemeClr val="accent1">
                  <a:alpha val="30000"/>
                </a:schemeClr>
              </a:gs>
              <a:gs pos="100000">
                <a:schemeClr val="accent1">
                  <a:alpha val="0"/>
                </a:schemeClr>
              </a:gs>
              <a:gs pos="0">
                <a:schemeClr val="accent1"/>
              </a:gs>
            </a:gsLst>
            <a:lin ang="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4" name="矩形 3">
            <a:extLst>
              <a:ext uri="{FF2B5EF4-FFF2-40B4-BE49-F238E27FC236}">
                <a16:creationId xmlns:a16="http://schemas.microsoft.com/office/drawing/2014/main" id="{2E42140C-6CA1-D241-F877-EC11D9F0EE96}"/>
              </a:ext>
            </a:extLst>
          </p:cNvPr>
          <p:cNvSpPr/>
          <p:nvPr userDrawn="1"/>
        </p:nvSpPr>
        <p:spPr>
          <a:xfrm>
            <a:off x="2110772" y="1706023"/>
            <a:ext cx="7970457" cy="344595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5" name="图形 4" descr="添加 纯色填充">
            <a:extLst>
              <a:ext uri="{FF2B5EF4-FFF2-40B4-BE49-F238E27FC236}">
                <a16:creationId xmlns:a16="http://schemas.microsoft.com/office/drawing/2014/main" id="{292B3FFF-2CE0-3CBF-AA0A-8D3393187B0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7544" y="238369"/>
            <a:ext cx="145093" cy="145093"/>
          </a:xfrm>
          <a:prstGeom prst="rect">
            <a:avLst/>
          </a:prstGeom>
        </p:spPr>
      </p:pic>
      <p:cxnSp>
        <p:nvCxnSpPr>
          <p:cNvPr id="6" name="直接连接符 5">
            <a:extLst>
              <a:ext uri="{FF2B5EF4-FFF2-40B4-BE49-F238E27FC236}">
                <a16:creationId xmlns:a16="http://schemas.microsoft.com/office/drawing/2014/main" id="{A2D27823-6657-FDEF-4FE8-81EBC55A78FA}"/>
              </a:ext>
            </a:extLst>
          </p:cNvPr>
          <p:cNvCxnSpPr>
            <a:cxnSpLocks/>
          </p:cNvCxnSpPr>
          <p:nvPr userDrawn="1"/>
        </p:nvCxnSpPr>
        <p:spPr>
          <a:xfrm>
            <a:off x="11830090" y="690398"/>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0FC76176-C9D4-22E4-3195-C6833D734898}"/>
              </a:ext>
            </a:extLst>
          </p:cNvPr>
          <p:cNvCxnSpPr>
            <a:cxnSpLocks/>
          </p:cNvCxnSpPr>
          <p:nvPr userDrawn="1"/>
        </p:nvCxnSpPr>
        <p:spPr>
          <a:xfrm>
            <a:off x="11830090" y="4856277"/>
            <a:ext cx="0" cy="1311326"/>
          </a:xfrm>
          <a:prstGeom prst="line">
            <a:avLst/>
          </a:prstGeom>
          <a:ln>
            <a:solidFill>
              <a:schemeClr val="tx1">
                <a:lumMod val="90000"/>
                <a:lumOff val="10000"/>
                <a:alpha val="42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D9A1977-9823-0151-D87E-AC643B1C2BB1}"/>
              </a:ext>
            </a:extLst>
          </p:cNvPr>
          <p:cNvSpPr txBox="1"/>
          <p:nvPr userDrawn="1"/>
        </p:nvSpPr>
        <p:spPr>
          <a:xfrm rot="5400000">
            <a:off x="10476395" y="3359750"/>
            <a:ext cx="2707390"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120" normalizeH="0" noProof="0">
                <a:ln>
                  <a:noFill/>
                </a:ln>
                <a:solidFill>
                  <a:schemeClr val="accent1"/>
                </a:solidFill>
                <a:effectLst/>
                <a:uLnTx/>
                <a:uFillTx/>
                <a:latin typeface="微软雅黑 Light" panose="020B0502040204020203" pitchFamily="34" charset="-122"/>
                <a:ea typeface="微软雅黑 Light" panose="020B0502040204020203" pitchFamily="34" charset="-122"/>
              </a:rPr>
              <a:t>ENTERPRISE</a:t>
            </a:r>
            <a:r>
              <a:rPr kumimoji="0" lang="en-US" altLang="zh-CN" sz="900" b="0" i="0" u="none" strike="noStrike" kern="1200" cap="none" spc="120" normalizeH="0" noProof="0">
                <a:ln>
                  <a:noFill/>
                </a:ln>
                <a:solidFill>
                  <a:srgbClr val="34414C"/>
                </a:solidFill>
                <a:effectLst/>
                <a:uLnTx/>
                <a:uFillTx/>
                <a:latin typeface="微软雅黑 Light" panose="020B0502040204020203" pitchFamily="34" charset="-122"/>
                <a:ea typeface="微软雅黑 Light" panose="020B0502040204020203" pitchFamily="34" charset="-122"/>
              </a:rPr>
              <a:t> </a:t>
            </a:r>
            <a:r>
              <a:rPr kumimoji="0" lang="en-US" altLang="zh-CN" sz="900" b="0" i="0" u="none" strike="noStrike" kern="1200" cap="none" spc="120" normalizeH="0" noProof="0">
                <a:ln>
                  <a:noFill/>
                </a:ln>
                <a:solidFill>
                  <a:schemeClr val="tx1">
                    <a:lumMod val="90000"/>
                    <a:lumOff val="10000"/>
                  </a:schemeClr>
                </a:solidFill>
                <a:effectLst/>
                <a:uLnTx/>
                <a:uFillTx/>
                <a:latin typeface="微软雅黑 Light" panose="020B0502040204020203" pitchFamily="34" charset="-122"/>
                <a:ea typeface="微软雅黑 Light" panose="020B0502040204020203" pitchFamily="34" charset="-122"/>
              </a:rPr>
              <a:t>EMPLOYEE</a:t>
            </a:r>
            <a:r>
              <a:rPr kumimoji="0" lang="en-US" altLang="zh-CN" sz="900" b="0" i="0" u="none" strike="noStrike" kern="1200" cap="none" spc="120" normalizeH="0" noProof="0">
                <a:ln>
                  <a:noFill/>
                </a:ln>
                <a:solidFill>
                  <a:schemeClr val="accent1"/>
                </a:solidFill>
                <a:effectLst/>
                <a:uLnTx/>
                <a:uFillTx/>
                <a:latin typeface="微软雅黑 Light" panose="020B0502040204020203" pitchFamily="34" charset="-122"/>
                <a:ea typeface="微软雅黑 Light" panose="020B0502040204020203" pitchFamily="34" charset="-122"/>
              </a:rPr>
              <a:t> TRAINING</a:t>
            </a:r>
          </a:p>
        </p:txBody>
      </p:sp>
      <p:grpSp>
        <p:nvGrpSpPr>
          <p:cNvPr id="9" name="组合 8">
            <a:extLst>
              <a:ext uri="{FF2B5EF4-FFF2-40B4-BE49-F238E27FC236}">
                <a16:creationId xmlns:a16="http://schemas.microsoft.com/office/drawing/2014/main" id="{C51F1C24-1389-634A-20A1-1428BC149D69}"/>
              </a:ext>
            </a:extLst>
          </p:cNvPr>
          <p:cNvGrpSpPr/>
          <p:nvPr userDrawn="1"/>
        </p:nvGrpSpPr>
        <p:grpSpPr>
          <a:xfrm>
            <a:off x="289363" y="273429"/>
            <a:ext cx="96497" cy="74973"/>
            <a:chOff x="7032120" y="289152"/>
            <a:chExt cx="96497" cy="74973"/>
          </a:xfrm>
          <a:solidFill>
            <a:schemeClr val="tx1">
              <a:lumMod val="90000"/>
              <a:lumOff val="10000"/>
            </a:schemeClr>
          </a:solidFill>
        </p:grpSpPr>
        <p:cxnSp>
          <p:nvCxnSpPr>
            <p:cNvPr id="10" name="直接连接符 9">
              <a:extLst>
                <a:ext uri="{FF2B5EF4-FFF2-40B4-BE49-F238E27FC236}">
                  <a16:creationId xmlns:a16="http://schemas.microsoft.com/office/drawing/2014/main" id="{452717F2-2D55-D93C-7846-ADB091DF3CB5}"/>
                </a:ext>
              </a:extLst>
            </p:cNvPr>
            <p:cNvCxnSpPr>
              <a:cxnSpLocks/>
            </p:cNvCxnSpPr>
            <p:nvPr/>
          </p:nvCxnSpPr>
          <p:spPr>
            <a:xfrm>
              <a:off x="7032120" y="364125"/>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F55595-E8A8-E49F-F474-43CCBB7CA055}"/>
                </a:ext>
              </a:extLst>
            </p:cNvPr>
            <p:cNvCxnSpPr>
              <a:cxnSpLocks/>
            </p:cNvCxnSpPr>
            <p:nvPr/>
          </p:nvCxnSpPr>
          <p:spPr>
            <a:xfrm>
              <a:off x="7032120" y="289152"/>
              <a:ext cx="96497" cy="0"/>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BBB0F04-BBE9-92E3-C953-B73B4D32D80D}"/>
                </a:ext>
              </a:extLst>
            </p:cNvPr>
            <p:cNvCxnSpPr>
              <a:cxnSpLocks/>
            </p:cNvCxnSpPr>
            <p:nvPr/>
          </p:nvCxnSpPr>
          <p:spPr>
            <a:xfrm flipV="1">
              <a:off x="7032120" y="326364"/>
              <a:ext cx="96497" cy="549"/>
            </a:xfrm>
            <a:prstGeom prst="line">
              <a:avLst/>
            </a:prstGeom>
            <a:grpFill/>
            <a:ln w="9525" cap="rnd">
              <a:solidFill>
                <a:schemeClr val="tx1">
                  <a:lumMod val="90000"/>
                  <a:lumOff val="10000"/>
                </a:schemeClr>
              </a:solidFill>
              <a:round/>
            </a:ln>
          </p:spPr>
          <p:style>
            <a:lnRef idx="1">
              <a:schemeClr val="accent1"/>
            </a:lnRef>
            <a:fillRef idx="0">
              <a:schemeClr val="accent1"/>
            </a:fillRef>
            <a:effectRef idx="0">
              <a:schemeClr val="accent1"/>
            </a:effectRef>
            <a:fontRef idx="minor">
              <a:schemeClr val="tx1"/>
            </a:fontRef>
          </p:style>
        </p:cxnSp>
      </p:grpSp>
      <p:pic>
        <p:nvPicPr>
          <p:cNvPr id="13" name="图形 12" descr="线箭头: 轻微曲线 纯色填充">
            <a:extLst>
              <a:ext uri="{FF2B5EF4-FFF2-40B4-BE49-F238E27FC236}">
                <a16:creationId xmlns:a16="http://schemas.microsoft.com/office/drawing/2014/main" id="{5E9B418E-6CD5-98D6-BD14-90A244C4D37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2287" y="6483569"/>
            <a:ext cx="215606" cy="233733"/>
          </a:xfrm>
          <a:prstGeom prst="rect">
            <a:avLst/>
          </a:prstGeom>
        </p:spPr>
      </p:pic>
      <p:sp>
        <p:nvSpPr>
          <p:cNvPr id="14" name="文本框 13">
            <a:extLst>
              <a:ext uri="{FF2B5EF4-FFF2-40B4-BE49-F238E27FC236}">
                <a16:creationId xmlns:a16="http://schemas.microsoft.com/office/drawing/2014/main" id="{451F5E0D-47AD-C6E5-ADA8-AAB013C8A907}"/>
              </a:ext>
            </a:extLst>
          </p:cNvPr>
          <p:cNvSpPr txBox="1"/>
          <p:nvPr userDrawn="1"/>
        </p:nvSpPr>
        <p:spPr>
          <a:xfrm>
            <a:off x="171838" y="6484822"/>
            <a:ext cx="331546" cy="2312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00" spc="120">
                <a:solidFill>
                  <a:schemeClr val="tx1">
                    <a:lumMod val="90000"/>
                    <a:lumOff val="10000"/>
                  </a:schemeClr>
                </a:solidFill>
                <a:latin typeface="+mn-ea"/>
                <a:ea typeface="+mn-ea"/>
              </a:rPr>
              <a:t>ENTERPRISETRAINING</a:t>
            </a:r>
          </a:p>
        </p:txBody>
      </p:sp>
      <p:sp>
        <p:nvSpPr>
          <p:cNvPr id="15" name="任意多边形: 形状 14">
            <a:extLst>
              <a:ext uri="{FF2B5EF4-FFF2-40B4-BE49-F238E27FC236}">
                <a16:creationId xmlns:a16="http://schemas.microsoft.com/office/drawing/2014/main" id="{9BB97169-B6B7-89ED-ABF5-DAA9E3AE8B73}"/>
              </a:ext>
            </a:extLst>
          </p:cNvPr>
          <p:cNvSpPr/>
          <p:nvPr userDrawn="1"/>
        </p:nvSpPr>
        <p:spPr>
          <a:xfrm>
            <a:off x="9572525" y="1554877"/>
            <a:ext cx="950400" cy="610184"/>
          </a:xfrm>
          <a:custGeom>
            <a:avLst/>
            <a:gdLst>
              <a:gd name="connsiteX0" fmla="*/ 932400 w 950400"/>
              <a:gd name="connsiteY0" fmla="*/ 574184 h 610184"/>
              <a:gd name="connsiteX1" fmla="*/ 950400 w 950400"/>
              <a:gd name="connsiteY1" fmla="*/ 592184 h 610184"/>
              <a:gd name="connsiteX2" fmla="*/ 932400 w 950400"/>
              <a:gd name="connsiteY2" fmla="*/ 610184 h 610184"/>
              <a:gd name="connsiteX3" fmla="*/ 914400 w 950400"/>
              <a:gd name="connsiteY3" fmla="*/ 592184 h 610184"/>
              <a:gd name="connsiteX4" fmla="*/ 932400 w 950400"/>
              <a:gd name="connsiteY4" fmla="*/ 574184 h 610184"/>
              <a:gd name="connsiteX5" fmla="*/ 780000 w 950400"/>
              <a:gd name="connsiteY5" fmla="*/ 574184 h 610184"/>
              <a:gd name="connsiteX6" fmla="*/ 798000 w 950400"/>
              <a:gd name="connsiteY6" fmla="*/ 592184 h 610184"/>
              <a:gd name="connsiteX7" fmla="*/ 780000 w 950400"/>
              <a:gd name="connsiteY7" fmla="*/ 610184 h 610184"/>
              <a:gd name="connsiteX8" fmla="*/ 762000 w 950400"/>
              <a:gd name="connsiteY8" fmla="*/ 592184 h 610184"/>
              <a:gd name="connsiteX9" fmla="*/ 780000 w 950400"/>
              <a:gd name="connsiteY9" fmla="*/ 574184 h 610184"/>
              <a:gd name="connsiteX10" fmla="*/ 627600 w 950400"/>
              <a:gd name="connsiteY10" fmla="*/ 574184 h 610184"/>
              <a:gd name="connsiteX11" fmla="*/ 645600 w 950400"/>
              <a:gd name="connsiteY11" fmla="*/ 592184 h 610184"/>
              <a:gd name="connsiteX12" fmla="*/ 627600 w 950400"/>
              <a:gd name="connsiteY12" fmla="*/ 610184 h 610184"/>
              <a:gd name="connsiteX13" fmla="*/ 609600 w 950400"/>
              <a:gd name="connsiteY13" fmla="*/ 592184 h 610184"/>
              <a:gd name="connsiteX14" fmla="*/ 627600 w 950400"/>
              <a:gd name="connsiteY14" fmla="*/ 574184 h 610184"/>
              <a:gd name="connsiteX15" fmla="*/ 475200 w 950400"/>
              <a:gd name="connsiteY15" fmla="*/ 574184 h 610184"/>
              <a:gd name="connsiteX16" fmla="*/ 493200 w 950400"/>
              <a:gd name="connsiteY16" fmla="*/ 592184 h 610184"/>
              <a:gd name="connsiteX17" fmla="*/ 475200 w 950400"/>
              <a:gd name="connsiteY17" fmla="*/ 610184 h 610184"/>
              <a:gd name="connsiteX18" fmla="*/ 457200 w 950400"/>
              <a:gd name="connsiteY18" fmla="*/ 592184 h 610184"/>
              <a:gd name="connsiteX19" fmla="*/ 475200 w 950400"/>
              <a:gd name="connsiteY19" fmla="*/ 574184 h 610184"/>
              <a:gd name="connsiteX20" fmla="*/ 322800 w 950400"/>
              <a:gd name="connsiteY20" fmla="*/ 574184 h 610184"/>
              <a:gd name="connsiteX21" fmla="*/ 340800 w 950400"/>
              <a:gd name="connsiteY21" fmla="*/ 592184 h 610184"/>
              <a:gd name="connsiteX22" fmla="*/ 322800 w 950400"/>
              <a:gd name="connsiteY22" fmla="*/ 610184 h 610184"/>
              <a:gd name="connsiteX23" fmla="*/ 304800 w 950400"/>
              <a:gd name="connsiteY23" fmla="*/ 592184 h 610184"/>
              <a:gd name="connsiteX24" fmla="*/ 322800 w 950400"/>
              <a:gd name="connsiteY24" fmla="*/ 574184 h 610184"/>
              <a:gd name="connsiteX25" fmla="*/ 170400 w 950400"/>
              <a:gd name="connsiteY25" fmla="*/ 574184 h 610184"/>
              <a:gd name="connsiteX26" fmla="*/ 188400 w 950400"/>
              <a:gd name="connsiteY26" fmla="*/ 592184 h 610184"/>
              <a:gd name="connsiteX27" fmla="*/ 170400 w 950400"/>
              <a:gd name="connsiteY27" fmla="*/ 610184 h 610184"/>
              <a:gd name="connsiteX28" fmla="*/ 152400 w 950400"/>
              <a:gd name="connsiteY28" fmla="*/ 592184 h 610184"/>
              <a:gd name="connsiteX29" fmla="*/ 170400 w 950400"/>
              <a:gd name="connsiteY29" fmla="*/ 574184 h 610184"/>
              <a:gd name="connsiteX30" fmla="*/ 18000 w 950400"/>
              <a:gd name="connsiteY30" fmla="*/ 574184 h 610184"/>
              <a:gd name="connsiteX31" fmla="*/ 36000 w 950400"/>
              <a:gd name="connsiteY31" fmla="*/ 592184 h 610184"/>
              <a:gd name="connsiteX32" fmla="*/ 18000 w 950400"/>
              <a:gd name="connsiteY32" fmla="*/ 610184 h 610184"/>
              <a:gd name="connsiteX33" fmla="*/ 0 w 950400"/>
              <a:gd name="connsiteY33" fmla="*/ 592184 h 610184"/>
              <a:gd name="connsiteX34" fmla="*/ 18000 w 950400"/>
              <a:gd name="connsiteY34" fmla="*/ 574184 h 610184"/>
              <a:gd name="connsiteX35" fmla="*/ 932400 w 950400"/>
              <a:gd name="connsiteY35" fmla="*/ 382790 h 610184"/>
              <a:gd name="connsiteX36" fmla="*/ 950400 w 950400"/>
              <a:gd name="connsiteY36" fmla="*/ 400790 h 610184"/>
              <a:gd name="connsiteX37" fmla="*/ 932400 w 950400"/>
              <a:gd name="connsiteY37" fmla="*/ 418790 h 610184"/>
              <a:gd name="connsiteX38" fmla="*/ 914400 w 950400"/>
              <a:gd name="connsiteY38" fmla="*/ 400790 h 610184"/>
              <a:gd name="connsiteX39" fmla="*/ 932400 w 950400"/>
              <a:gd name="connsiteY39" fmla="*/ 382790 h 610184"/>
              <a:gd name="connsiteX40" fmla="*/ 780000 w 950400"/>
              <a:gd name="connsiteY40" fmla="*/ 382790 h 610184"/>
              <a:gd name="connsiteX41" fmla="*/ 798000 w 950400"/>
              <a:gd name="connsiteY41" fmla="*/ 400790 h 610184"/>
              <a:gd name="connsiteX42" fmla="*/ 780000 w 950400"/>
              <a:gd name="connsiteY42" fmla="*/ 418790 h 610184"/>
              <a:gd name="connsiteX43" fmla="*/ 762000 w 950400"/>
              <a:gd name="connsiteY43" fmla="*/ 400790 h 610184"/>
              <a:gd name="connsiteX44" fmla="*/ 780000 w 950400"/>
              <a:gd name="connsiteY44" fmla="*/ 382790 h 610184"/>
              <a:gd name="connsiteX45" fmla="*/ 627600 w 950400"/>
              <a:gd name="connsiteY45" fmla="*/ 382790 h 610184"/>
              <a:gd name="connsiteX46" fmla="*/ 645600 w 950400"/>
              <a:gd name="connsiteY46" fmla="*/ 400790 h 610184"/>
              <a:gd name="connsiteX47" fmla="*/ 627600 w 950400"/>
              <a:gd name="connsiteY47" fmla="*/ 418790 h 610184"/>
              <a:gd name="connsiteX48" fmla="*/ 609600 w 950400"/>
              <a:gd name="connsiteY48" fmla="*/ 400790 h 610184"/>
              <a:gd name="connsiteX49" fmla="*/ 627600 w 950400"/>
              <a:gd name="connsiteY49" fmla="*/ 382790 h 610184"/>
              <a:gd name="connsiteX50" fmla="*/ 475200 w 950400"/>
              <a:gd name="connsiteY50" fmla="*/ 382790 h 610184"/>
              <a:gd name="connsiteX51" fmla="*/ 493200 w 950400"/>
              <a:gd name="connsiteY51" fmla="*/ 400790 h 610184"/>
              <a:gd name="connsiteX52" fmla="*/ 475200 w 950400"/>
              <a:gd name="connsiteY52" fmla="*/ 418790 h 610184"/>
              <a:gd name="connsiteX53" fmla="*/ 457200 w 950400"/>
              <a:gd name="connsiteY53" fmla="*/ 400790 h 610184"/>
              <a:gd name="connsiteX54" fmla="*/ 475200 w 950400"/>
              <a:gd name="connsiteY54" fmla="*/ 382790 h 610184"/>
              <a:gd name="connsiteX55" fmla="*/ 322800 w 950400"/>
              <a:gd name="connsiteY55" fmla="*/ 382790 h 610184"/>
              <a:gd name="connsiteX56" fmla="*/ 340800 w 950400"/>
              <a:gd name="connsiteY56" fmla="*/ 400790 h 610184"/>
              <a:gd name="connsiteX57" fmla="*/ 322800 w 950400"/>
              <a:gd name="connsiteY57" fmla="*/ 418790 h 610184"/>
              <a:gd name="connsiteX58" fmla="*/ 304800 w 950400"/>
              <a:gd name="connsiteY58" fmla="*/ 400790 h 610184"/>
              <a:gd name="connsiteX59" fmla="*/ 322800 w 950400"/>
              <a:gd name="connsiteY59" fmla="*/ 382790 h 610184"/>
              <a:gd name="connsiteX60" fmla="*/ 170400 w 950400"/>
              <a:gd name="connsiteY60" fmla="*/ 382790 h 610184"/>
              <a:gd name="connsiteX61" fmla="*/ 188400 w 950400"/>
              <a:gd name="connsiteY61" fmla="*/ 400790 h 610184"/>
              <a:gd name="connsiteX62" fmla="*/ 170400 w 950400"/>
              <a:gd name="connsiteY62" fmla="*/ 418790 h 610184"/>
              <a:gd name="connsiteX63" fmla="*/ 152400 w 950400"/>
              <a:gd name="connsiteY63" fmla="*/ 400790 h 610184"/>
              <a:gd name="connsiteX64" fmla="*/ 170400 w 950400"/>
              <a:gd name="connsiteY64" fmla="*/ 382790 h 610184"/>
              <a:gd name="connsiteX65" fmla="*/ 18000 w 950400"/>
              <a:gd name="connsiteY65" fmla="*/ 382790 h 610184"/>
              <a:gd name="connsiteX66" fmla="*/ 36000 w 950400"/>
              <a:gd name="connsiteY66" fmla="*/ 400790 h 610184"/>
              <a:gd name="connsiteX67" fmla="*/ 18000 w 950400"/>
              <a:gd name="connsiteY67" fmla="*/ 418790 h 610184"/>
              <a:gd name="connsiteX68" fmla="*/ 0 w 950400"/>
              <a:gd name="connsiteY68" fmla="*/ 400790 h 610184"/>
              <a:gd name="connsiteX69" fmla="*/ 18000 w 950400"/>
              <a:gd name="connsiteY69" fmla="*/ 382790 h 610184"/>
              <a:gd name="connsiteX70" fmla="*/ 932400 w 950400"/>
              <a:gd name="connsiteY70" fmla="*/ 191395 h 610184"/>
              <a:gd name="connsiteX71" fmla="*/ 950400 w 950400"/>
              <a:gd name="connsiteY71" fmla="*/ 209395 h 610184"/>
              <a:gd name="connsiteX72" fmla="*/ 932400 w 950400"/>
              <a:gd name="connsiteY72" fmla="*/ 227395 h 610184"/>
              <a:gd name="connsiteX73" fmla="*/ 914400 w 950400"/>
              <a:gd name="connsiteY73" fmla="*/ 209395 h 610184"/>
              <a:gd name="connsiteX74" fmla="*/ 932400 w 950400"/>
              <a:gd name="connsiteY74" fmla="*/ 191395 h 610184"/>
              <a:gd name="connsiteX75" fmla="*/ 780000 w 950400"/>
              <a:gd name="connsiteY75" fmla="*/ 191395 h 610184"/>
              <a:gd name="connsiteX76" fmla="*/ 798000 w 950400"/>
              <a:gd name="connsiteY76" fmla="*/ 209395 h 610184"/>
              <a:gd name="connsiteX77" fmla="*/ 780000 w 950400"/>
              <a:gd name="connsiteY77" fmla="*/ 227395 h 610184"/>
              <a:gd name="connsiteX78" fmla="*/ 762000 w 950400"/>
              <a:gd name="connsiteY78" fmla="*/ 209395 h 610184"/>
              <a:gd name="connsiteX79" fmla="*/ 780000 w 950400"/>
              <a:gd name="connsiteY79" fmla="*/ 191395 h 610184"/>
              <a:gd name="connsiteX80" fmla="*/ 627600 w 950400"/>
              <a:gd name="connsiteY80" fmla="*/ 191395 h 610184"/>
              <a:gd name="connsiteX81" fmla="*/ 645600 w 950400"/>
              <a:gd name="connsiteY81" fmla="*/ 209395 h 610184"/>
              <a:gd name="connsiteX82" fmla="*/ 627600 w 950400"/>
              <a:gd name="connsiteY82" fmla="*/ 227395 h 610184"/>
              <a:gd name="connsiteX83" fmla="*/ 609600 w 950400"/>
              <a:gd name="connsiteY83" fmla="*/ 209395 h 610184"/>
              <a:gd name="connsiteX84" fmla="*/ 627600 w 950400"/>
              <a:gd name="connsiteY84" fmla="*/ 191395 h 610184"/>
              <a:gd name="connsiteX85" fmla="*/ 475200 w 950400"/>
              <a:gd name="connsiteY85" fmla="*/ 191395 h 610184"/>
              <a:gd name="connsiteX86" fmla="*/ 493200 w 950400"/>
              <a:gd name="connsiteY86" fmla="*/ 209395 h 610184"/>
              <a:gd name="connsiteX87" fmla="*/ 475200 w 950400"/>
              <a:gd name="connsiteY87" fmla="*/ 227395 h 610184"/>
              <a:gd name="connsiteX88" fmla="*/ 457200 w 950400"/>
              <a:gd name="connsiteY88" fmla="*/ 209395 h 610184"/>
              <a:gd name="connsiteX89" fmla="*/ 475200 w 950400"/>
              <a:gd name="connsiteY89" fmla="*/ 191395 h 610184"/>
              <a:gd name="connsiteX90" fmla="*/ 322800 w 950400"/>
              <a:gd name="connsiteY90" fmla="*/ 191395 h 610184"/>
              <a:gd name="connsiteX91" fmla="*/ 340800 w 950400"/>
              <a:gd name="connsiteY91" fmla="*/ 209395 h 610184"/>
              <a:gd name="connsiteX92" fmla="*/ 322800 w 950400"/>
              <a:gd name="connsiteY92" fmla="*/ 227395 h 610184"/>
              <a:gd name="connsiteX93" fmla="*/ 304800 w 950400"/>
              <a:gd name="connsiteY93" fmla="*/ 209395 h 610184"/>
              <a:gd name="connsiteX94" fmla="*/ 322800 w 950400"/>
              <a:gd name="connsiteY94" fmla="*/ 191395 h 610184"/>
              <a:gd name="connsiteX95" fmla="*/ 170400 w 950400"/>
              <a:gd name="connsiteY95" fmla="*/ 191395 h 610184"/>
              <a:gd name="connsiteX96" fmla="*/ 188400 w 950400"/>
              <a:gd name="connsiteY96" fmla="*/ 209395 h 610184"/>
              <a:gd name="connsiteX97" fmla="*/ 170400 w 950400"/>
              <a:gd name="connsiteY97" fmla="*/ 227395 h 610184"/>
              <a:gd name="connsiteX98" fmla="*/ 152400 w 950400"/>
              <a:gd name="connsiteY98" fmla="*/ 209395 h 610184"/>
              <a:gd name="connsiteX99" fmla="*/ 170400 w 950400"/>
              <a:gd name="connsiteY99" fmla="*/ 191395 h 610184"/>
              <a:gd name="connsiteX100" fmla="*/ 18000 w 950400"/>
              <a:gd name="connsiteY100" fmla="*/ 191395 h 610184"/>
              <a:gd name="connsiteX101" fmla="*/ 36000 w 950400"/>
              <a:gd name="connsiteY101" fmla="*/ 209395 h 610184"/>
              <a:gd name="connsiteX102" fmla="*/ 18000 w 950400"/>
              <a:gd name="connsiteY102" fmla="*/ 227395 h 610184"/>
              <a:gd name="connsiteX103" fmla="*/ 0 w 950400"/>
              <a:gd name="connsiteY103" fmla="*/ 209395 h 610184"/>
              <a:gd name="connsiteX104" fmla="*/ 18000 w 950400"/>
              <a:gd name="connsiteY104" fmla="*/ 191395 h 610184"/>
              <a:gd name="connsiteX105" fmla="*/ 932400 w 950400"/>
              <a:gd name="connsiteY105" fmla="*/ 0 h 610184"/>
              <a:gd name="connsiteX106" fmla="*/ 950400 w 950400"/>
              <a:gd name="connsiteY106" fmla="*/ 18000 h 610184"/>
              <a:gd name="connsiteX107" fmla="*/ 932400 w 950400"/>
              <a:gd name="connsiteY107" fmla="*/ 36000 h 610184"/>
              <a:gd name="connsiteX108" fmla="*/ 914400 w 950400"/>
              <a:gd name="connsiteY108" fmla="*/ 18000 h 610184"/>
              <a:gd name="connsiteX109" fmla="*/ 932400 w 950400"/>
              <a:gd name="connsiteY109" fmla="*/ 0 h 610184"/>
              <a:gd name="connsiteX110" fmla="*/ 780000 w 950400"/>
              <a:gd name="connsiteY110" fmla="*/ 0 h 610184"/>
              <a:gd name="connsiteX111" fmla="*/ 798000 w 950400"/>
              <a:gd name="connsiteY111" fmla="*/ 18000 h 610184"/>
              <a:gd name="connsiteX112" fmla="*/ 780000 w 950400"/>
              <a:gd name="connsiteY112" fmla="*/ 36000 h 610184"/>
              <a:gd name="connsiteX113" fmla="*/ 762000 w 950400"/>
              <a:gd name="connsiteY113" fmla="*/ 18000 h 610184"/>
              <a:gd name="connsiteX114" fmla="*/ 780000 w 950400"/>
              <a:gd name="connsiteY114" fmla="*/ 0 h 610184"/>
              <a:gd name="connsiteX115" fmla="*/ 627600 w 950400"/>
              <a:gd name="connsiteY115" fmla="*/ 0 h 610184"/>
              <a:gd name="connsiteX116" fmla="*/ 645600 w 950400"/>
              <a:gd name="connsiteY116" fmla="*/ 18000 h 610184"/>
              <a:gd name="connsiteX117" fmla="*/ 627600 w 950400"/>
              <a:gd name="connsiteY117" fmla="*/ 36000 h 610184"/>
              <a:gd name="connsiteX118" fmla="*/ 609600 w 950400"/>
              <a:gd name="connsiteY118" fmla="*/ 18000 h 610184"/>
              <a:gd name="connsiteX119" fmla="*/ 627600 w 950400"/>
              <a:gd name="connsiteY119" fmla="*/ 0 h 610184"/>
              <a:gd name="connsiteX120" fmla="*/ 475200 w 950400"/>
              <a:gd name="connsiteY120" fmla="*/ 0 h 610184"/>
              <a:gd name="connsiteX121" fmla="*/ 493200 w 950400"/>
              <a:gd name="connsiteY121" fmla="*/ 18000 h 610184"/>
              <a:gd name="connsiteX122" fmla="*/ 475200 w 950400"/>
              <a:gd name="connsiteY122" fmla="*/ 36000 h 610184"/>
              <a:gd name="connsiteX123" fmla="*/ 457200 w 950400"/>
              <a:gd name="connsiteY123" fmla="*/ 18000 h 610184"/>
              <a:gd name="connsiteX124" fmla="*/ 475200 w 950400"/>
              <a:gd name="connsiteY124" fmla="*/ 0 h 610184"/>
              <a:gd name="connsiteX125" fmla="*/ 322800 w 950400"/>
              <a:gd name="connsiteY125" fmla="*/ 0 h 610184"/>
              <a:gd name="connsiteX126" fmla="*/ 340800 w 950400"/>
              <a:gd name="connsiteY126" fmla="*/ 18000 h 610184"/>
              <a:gd name="connsiteX127" fmla="*/ 322800 w 950400"/>
              <a:gd name="connsiteY127" fmla="*/ 36000 h 610184"/>
              <a:gd name="connsiteX128" fmla="*/ 304800 w 950400"/>
              <a:gd name="connsiteY128" fmla="*/ 18000 h 610184"/>
              <a:gd name="connsiteX129" fmla="*/ 322800 w 950400"/>
              <a:gd name="connsiteY129" fmla="*/ 0 h 610184"/>
              <a:gd name="connsiteX130" fmla="*/ 170400 w 950400"/>
              <a:gd name="connsiteY130" fmla="*/ 0 h 610184"/>
              <a:gd name="connsiteX131" fmla="*/ 188400 w 950400"/>
              <a:gd name="connsiteY131" fmla="*/ 18000 h 610184"/>
              <a:gd name="connsiteX132" fmla="*/ 170400 w 950400"/>
              <a:gd name="connsiteY132" fmla="*/ 36000 h 610184"/>
              <a:gd name="connsiteX133" fmla="*/ 152400 w 950400"/>
              <a:gd name="connsiteY133" fmla="*/ 18000 h 610184"/>
              <a:gd name="connsiteX134" fmla="*/ 170400 w 950400"/>
              <a:gd name="connsiteY134" fmla="*/ 0 h 610184"/>
              <a:gd name="connsiteX135" fmla="*/ 18000 w 950400"/>
              <a:gd name="connsiteY135" fmla="*/ 0 h 610184"/>
              <a:gd name="connsiteX136" fmla="*/ 36000 w 950400"/>
              <a:gd name="connsiteY136" fmla="*/ 18000 h 610184"/>
              <a:gd name="connsiteX137" fmla="*/ 18000 w 950400"/>
              <a:gd name="connsiteY137" fmla="*/ 36000 h 610184"/>
              <a:gd name="connsiteX138" fmla="*/ 0 w 950400"/>
              <a:gd name="connsiteY138" fmla="*/ 18000 h 610184"/>
              <a:gd name="connsiteX139" fmla="*/ 18000 w 950400"/>
              <a:gd name="connsiteY139" fmla="*/ 0 h 61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50400" h="610184">
                <a:moveTo>
                  <a:pt x="932400" y="574184"/>
                </a:moveTo>
                <a:cubicBezTo>
                  <a:pt x="942341" y="574184"/>
                  <a:pt x="950400" y="582243"/>
                  <a:pt x="950400" y="592184"/>
                </a:cubicBezTo>
                <a:cubicBezTo>
                  <a:pt x="950400" y="602125"/>
                  <a:pt x="942341" y="610184"/>
                  <a:pt x="932400" y="610184"/>
                </a:cubicBezTo>
                <a:cubicBezTo>
                  <a:pt x="922459" y="610184"/>
                  <a:pt x="914400" y="602125"/>
                  <a:pt x="914400" y="592184"/>
                </a:cubicBezTo>
                <a:cubicBezTo>
                  <a:pt x="914400" y="582243"/>
                  <a:pt x="922459" y="574184"/>
                  <a:pt x="932400" y="574184"/>
                </a:cubicBezTo>
                <a:close/>
                <a:moveTo>
                  <a:pt x="780000" y="574184"/>
                </a:moveTo>
                <a:cubicBezTo>
                  <a:pt x="789941" y="574184"/>
                  <a:pt x="798000" y="582243"/>
                  <a:pt x="798000" y="592184"/>
                </a:cubicBezTo>
                <a:cubicBezTo>
                  <a:pt x="798000" y="602125"/>
                  <a:pt x="789941" y="610184"/>
                  <a:pt x="780000" y="610184"/>
                </a:cubicBezTo>
                <a:cubicBezTo>
                  <a:pt x="770059" y="610184"/>
                  <a:pt x="762000" y="602125"/>
                  <a:pt x="762000" y="592184"/>
                </a:cubicBezTo>
                <a:cubicBezTo>
                  <a:pt x="762000" y="582243"/>
                  <a:pt x="770059" y="574184"/>
                  <a:pt x="780000" y="574184"/>
                </a:cubicBezTo>
                <a:close/>
                <a:moveTo>
                  <a:pt x="627600" y="574184"/>
                </a:moveTo>
                <a:cubicBezTo>
                  <a:pt x="637541" y="574184"/>
                  <a:pt x="645600" y="582243"/>
                  <a:pt x="645600" y="592184"/>
                </a:cubicBezTo>
                <a:cubicBezTo>
                  <a:pt x="645600" y="602125"/>
                  <a:pt x="637541" y="610184"/>
                  <a:pt x="627600" y="610184"/>
                </a:cubicBezTo>
                <a:cubicBezTo>
                  <a:pt x="617659" y="610184"/>
                  <a:pt x="609600" y="602125"/>
                  <a:pt x="609600" y="592184"/>
                </a:cubicBezTo>
                <a:cubicBezTo>
                  <a:pt x="609600" y="582243"/>
                  <a:pt x="617659" y="574184"/>
                  <a:pt x="627600" y="574184"/>
                </a:cubicBezTo>
                <a:close/>
                <a:moveTo>
                  <a:pt x="475200" y="574184"/>
                </a:moveTo>
                <a:cubicBezTo>
                  <a:pt x="485141" y="574184"/>
                  <a:pt x="493200" y="582243"/>
                  <a:pt x="493200" y="592184"/>
                </a:cubicBezTo>
                <a:cubicBezTo>
                  <a:pt x="493200" y="602125"/>
                  <a:pt x="485141" y="610184"/>
                  <a:pt x="475200" y="610184"/>
                </a:cubicBezTo>
                <a:cubicBezTo>
                  <a:pt x="465259" y="610184"/>
                  <a:pt x="457200" y="602125"/>
                  <a:pt x="457200" y="592184"/>
                </a:cubicBezTo>
                <a:cubicBezTo>
                  <a:pt x="457200" y="582243"/>
                  <a:pt x="465259" y="574184"/>
                  <a:pt x="475200" y="574184"/>
                </a:cubicBezTo>
                <a:close/>
                <a:moveTo>
                  <a:pt x="322800" y="574184"/>
                </a:moveTo>
                <a:cubicBezTo>
                  <a:pt x="332741" y="574184"/>
                  <a:pt x="340800" y="582243"/>
                  <a:pt x="340800" y="592184"/>
                </a:cubicBezTo>
                <a:cubicBezTo>
                  <a:pt x="340800" y="602125"/>
                  <a:pt x="332741" y="610184"/>
                  <a:pt x="322800" y="610184"/>
                </a:cubicBezTo>
                <a:cubicBezTo>
                  <a:pt x="312859" y="610184"/>
                  <a:pt x="304800" y="602125"/>
                  <a:pt x="304800" y="592184"/>
                </a:cubicBezTo>
                <a:cubicBezTo>
                  <a:pt x="304800" y="582243"/>
                  <a:pt x="312859" y="574184"/>
                  <a:pt x="322800" y="574184"/>
                </a:cubicBezTo>
                <a:close/>
                <a:moveTo>
                  <a:pt x="170400" y="574184"/>
                </a:moveTo>
                <a:cubicBezTo>
                  <a:pt x="180341" y="574184"/>
                  <a:pt x="188400" y="582243"/>
                  <a:pt x="188400" y="592184"/>
                </a:cubicBezTo>
                <a:cubicBezTo>
                  <a:pt x="188400" y="602125"/>
                  <a:pt x="180341" y="610184"/>
                  <a:pt x="170400" y="610184"/>
                </a:cubicBezTo>
                <a:cubicBezTo>
                  <a:pt x="160459" y="610184"/>
                  <a:pt x="152400" y="602125"/>
                  <a:pt x="152400" y="592184"/>
                </a:cubicBezTo>
                <a:cubicBezTo>
                  <a:pt x="152400" y="582243"/>
                  <a:pt x="160459" y="574184"/>
                  <a:pt x="170400" y="574184"/>
                </a:cubicBezTo>
                <a:close/>
                <a:moveTo>
                  <a:pt x="18000" y="574184"/>
                </a:moveTo>
                <a:cubicBezTo>
                  <a:pt x="27941" y="574184"/>
                  <a:pt x="36000" y="582243"/>
                  <a:pt x="36000" y="592184"/>
                </a:cubicBezTo>
                <a:cubicBezTo>
                  <a:pt x="36000" y="602125"/>
                  <a:pt x="27941" y="610184"/>
                  <a:pt x="18000" y="610184"/>
                </a:cubicBezTo>
                <a:cubicBezTo>
                  <a:pt x="8059" y="610184"/>
                  <a:pt x="0" y="602125"/>
                  <a:pt x="0" y="592184"/>
                </a:cubicBezTo>
                <a:cubicBezTo>
                  <a:pt x="0" y="582243"/>
                  <a:pt x="8059" y="574184"/>
                  <a:pt x="18000" y="574184"/>
                </a:cubicBezTo>
                <a:close/>
                <a:moveTo>
                  <a:pt x="932400" y="382790"/>
                </a:moveTo>
                <a:cubicBezTo>
                  <a:pt x="942341" y="382790"/>
                  <a:pt x="950400" y="390849"/>
                  <a:pt x="950400" y="400790"/>
                </a:cubicBezTo>
                <a:cubicBezTo>
                  <a:pt x="950400" y="410731"/>
                  <a:pt x="942341" y="418790"/>
                  <a:pt x="932400" y="418790"/>
                </a:cubicBezTo>
                <a:cubicBezTo>
                  <a:pt x="922459" y="418790"/>
                  <a:pt x="914400" y="410731"/>
                  <a:pt x="914400" y="400790"/>
                </a:cubicBezTo>
                <a:cubicBezTo>
                  <a:pt x="914400" y="390849"/>
                  <a:pt x="922459" y="382790"/>
                  <a:pt x="932400" y="382790"/>
                </a:cubicBezTo>
                <a:close/>
                <a:moveTo>
                  <a:pt x="780000" y="382790"/>
                </a:moveTo>
                <a:cubicBezTo>
                  <a:pt x="789941" y="382790"/>
                  <a:pt x="798000" y="390849"/>
                  <a:pt x="798000" y="400790"/>
                </a:cubicBezTo>
                <a:cubicBezTo>
                  <a:pt x="798000" y="410731"/>
                  <a:pt x="789941" y="418790"/>
                  <a:pt x="780000" y="418790"/>
                </a:cubicBezTo>
                <a:cubicBezTo>
                  <a:pt x="770059" y="418790"/>
                  <a:pt x="762000" y="410731"/>
                  <a:pt x="762000" y="400790"/>
                </a:cubicBezTo>
                <a:cubicBezTo>
                  <a:pt x="762000" y="390849"/>
                  <a:pt x="770059" y="382790"/>
                  <a:pt x="780000" y="382790"/>
                </a:cubicBezTo>
                <a:close/>
                <a:moveTo>
                  <a:pt x="627600" y="382790"/>
                </a:moveTo>
                <a:cubicBezTo>
                  <a:pt x="637541" y="382790"/>
                  <a:pt x="645600" y="390849"/>
                  <a:pt x="645600" y="400790"/>
                </a:cubicBezTo>
                <a:cubicBezTo>
                  <a:pt x="645600" y="410731"/>
                  <a:pt x="637541" y="418790"/>
                  <a:pt x="627600" y="418790"/>
                </a:cubicBezTo>
                <a:cubicBezTo>
                  <a:pt x="617659" y="418790"/>
                  <a:pt x="609600" y="410731"/>
                  <a:pt x="609600" y="400790"/>
                </a:cubicBezTo>
                <a:cubicBezTo>
                  <a:pt x="609600" y="390849"/>
                  <a:pt x="617659" y="382790"/>
                  <a:pt x="627600" y="382790"/>
                </a:cubicBezTo>
                <a:close/>
                <a:moveTo>
                  <a:pt x="475200" y="382790"/>
                </a:moveTo>
                <a:cubicBezTo>
                  <a:pt x="485141" y="382790"/>
                  <a:pt x="493200" y="390849"/>
                  <a:pt x="493200" y="400790"/>
                </a:cubicBezTo>
                <a:cubicBezTo>
                  <a:pt x="493200" y="410731"/>
                  <a:pt x="485141" y="418790"/>
                  <a:pt x="475200" y="418790"/>
                </a:cubicBezTo>
                <a:cubicBezTo>
                  <a:pt x="465259" y="418790"/>
                  <a:pt x="457200" y="410731"/>
                  <a:pt x="457200" y="400790"/>
                </a:cubicBezTo>
                <a:cubicBezTo>
                  <a:pt x="457200" y="390849"/>
                  <a:pt x="465259" y="382790"/>
                  <a:pt x="475200" y="382790"/>
                </a:cubicBezTo>
                <a:close/>
                <a:moveTo>
                  <a:pt x="322800" y="382790"/>
                </a:moveTo>
                <a:cubicBezTo>
                  <a:pt x="332741" y="382790"/>
                  <a:pt x="340800" y="390849"/>
                  <a:pt x="340800" y="400790"/>
                </a:cubicBezTo>
                <a:cubicBezTo>
                  <a:pt x="340800" y="410731"/>
                  <a:pt x="332741" y="418790"/>
                  <a:pt x="322800" y="418790"/>
                </a:cubicBezTo>
                <a:cubicBezTo>
                  <a:pt x="312859" y="418790"/>
                  <a:pt x="304800" y="410731"/>
                  <a:pt x="304800" y="400790"/>
                </a:cubicBezTo>
                <a:cubicBezTo>
                  <a:pt x="304800" y="390849"/>
                  <a:pt x="312859" y="382790"/>
                  <a:pt x="322800" y="382790"/>
                </a:cubicBezTo>
                <a:close/>
                <a:moveTo>
                  <a:pt x="170400" y="382790"/>
                </a:moveTo>
                <a:cubicBezTo>
                  <a:pt x="180341" y="382790"/>
                  <a:pt x="188400" y="390849"/>
                  <a:pt x="188400" y="400790"/>
                </a:cubicBezTo>
                <a:cubicBezTo>
                  <a:pt x="188400" y="410731"/>
                  <a:pt x="180341" y="418790"/>
                  <a:pt x="170400" y="418790"/>
                </a:cubicBezTo>
                <a:cubicBezTo>
                  <a:pt x="160459" y="418790"/>
                  <a:pt x="152400" y="410731"/>
                  <a:pt x="152400" y="400790"/>
                </a:cubicBezTo>
                <a:cubicBezTo>
                  <a:pt x="152400" y="390849"/>
                  <a:pt x="160459" y="382790"/>
                  <a:pt x="170400" y="382790"/>
                </a:cubicBezTo>
                <a:close/>
                <a:moveTo>
                  <a:pt x="18000" y="382790"/>
                </a:moveTo>
                <a:cubicBezTo>
                  <a:pt x="27941" y="382790"/>
                  <a:pt x="36000" y="390849"/>
                  <a:pt x="36000" y="400790"/>
                </a:cubicBezTo>
                <a:cubicBezTo>
                  <a:pt x="36000" y="410731"/>
                  <a:pt x="27941" y="418790"/>
                  <a:pt x="18000" y="418790"/>
                </a:cubicBezTo>
                <a:cubicBezTo>
                  <a:pt x="8059" y="418790"/>
                  <a:pt x="0" y="410731"/>
                  <a:pt x="0" y="400790"/>
                </a:cubicBezTo>
                <a:cubicBezTo>
                  <a:pt x="0" y="390849"/>
                  <a:pt x="8059" y="382790"/>
                  <a:pt x="18000" y="382790"/>
                </a:cubicBezTo>
                <a:close/>
                <a:moveTo>
                  <a:pt x="932400" y="191395"/>
                </a:moveTo>
                <a:cubicBezTo>
                  <a:pt x="942341" y="191395"/>
                  <a:pt x="950400" y="199454"/>
                  <a:pt x="950400" y="209395"/>
                </a:cubicBezTo>
                <a:cubicBezTo>
                  <a:pt x="950400" y="219336"/>
                  <a:pt x="942341" y="227395"/>
                  <a:pt x="932400" y="227395"/>
                </a:cubicBezTo>
                <a:cubicBezTo>
                  <a:pt x="922459" y="227395"/>
                  <a:pt x="914400" y="219336"/>
                  <a:pt x="914400" y="209395"/>
                </a:cubicBezTo>
                <a:cubicBezTo>
                  <a:pt x="914400" y="199454"/>
                  <a:pt x="922459" y="191395"/>
                  <a:pt x="932400" y="191395"/>
                </a:cubicBezTo>
                <a:close/>
                <a:moveTo>
                  <a:pt x="780000" y="191395"/>
                </a:moveTo>
                <a:cubicBezTo>
                  <a:pt x="789941" y="191395"/>
                  <a:pt x="798000" y="199454"/>
                  <a:pt x="798000" y="209395"/>
                </a:cubicBezTo>
                <a:cubicBezTo>
                  <a:pt x="798000" y="219336"/>
                  <a:pt x="789941" y="227395"/>
                  <a:pt x="780000" y="227395"/>
                </a:cubicBezTo>
                <a:cubicBezTo>
                  <a:pt x="770059" y="227395"/>
                  <a:pt x="762000" y="219336"/>
                  <a:pt x="762000" y="209395"/>
                </a:cubicBezTo>
                <a:cubicBezTo>
                  <a:pt x="762000" y="199454"/>
                  <a:pt x="770059" y="191395"/>
                  <a:pt x="780000" y="191395"/>
                </a:cubicBezTo>
                <a:close/>
                <a:moveTo>
                  <a:pt x="627600" y="191395"/>
                </a:moveTo>
                <a:cubicBezTo>
                  <a:pt x="637541" y="191395"/>
                  <a:pt x="645600" y="199454"/>
                  <a:pt x="645600" y="209395"/>
                </a:cubicBezTo>
                <a:cubicBezTo>
                  <a:pt x="645600" y="219336"/>
                  <a:pt x="637541" y="227395"/>
                  <a:pt x="627600" y="227395"/>
                </a:cubicBezTo>
                <a:cubicBezTo>
                  <a:pt x="617659" y="227395"/>
                  <a:pt x="609600" y="219336"/>
                  <a:pt x="609600" y="209395"/>
                </a:cubicBezTo>
                <a:cubicBezTo>
                  <a:pt x="609600" y="199454"/>
                  <a:pt x="617659" y="191395"/>
                  <a:pt x="627600" y="191395"/>
                </a:cubicBezTo>
                <a:close/>
                <a:moveTo>
                  <a:pt x="475200" y="191395"/>
                </a:moveTo>
                <a:cubicBezTo>
                  <a:pt x="485141" y="191395"/>
                  <a:pt x="493200" y="199454"/>
                  <a:pt x="493200" y="209395"/>
                </a:cubicBezTo>
                <a:cubicBezTo>
                  <a:pt x="493200" y="219336"/>
                  <a:pt x="485141" y="227395"/>
                  <a:pt x="475200" y="227395"/>
                </a:cubicBezTo>
                <a:cubicBezTo>
                  <a:pt x="465259" y="227395"/>
                  <a:pt x="457200" y="219336"/>
                  <a:pt x="457200" y="209395"/>
                </a:cubicBezTo>
                <a:cubicBezTo>
                  <a:pt x="457200" y="199454"/>
                  <a:pt x="465259" y="191395"/>
                  <a:pt x="475200" y="191395"/>
                </a:cubicBezTo>
                <a:close/>
                <a:moveTo>
                  <a:pt x="322800" y="191395"/>
                </a:moveTo>
                <a:cubicBezTo>
                  <a:pt x="332741" y="191395"/>
                  <a:pt x="340800" y="199454"/>
                  <a:pt x="340800" y="209395"/>
                </a:cubicBezTo>
                <a:cubicBezTo>
                  <a:pt x="340800" y="219336"/>
                  <a:pt x="332741" y="227395"/>
                  <a:pt x="322800" y="227395"/>
                </a:cubicBezTo>
                <a:cubicBezTo>
                  <a:pt x="312859" y="227395"/>
                  <a:pt x="304800" y="219336"/>
                  <a:pt x="304800" y="209395"/>
                </a:cubicBezTo>
                <a:cubicBezTo>
                  <a:pt x="304800" y="199454"/>
                  <a:pt x="312859" y="191395"/>
                  <a:pt x="322800" y="191395"/>
                </a:cubicBezTo>
                <a:close/>
                <a:moveTo>
                  <a:pt x="170400" y="191395"/>
                </a:moveTo>
                <a:cubicBezTo>
                  <a:pt x="180341" y="191395"/>
                  <a:pt x="188400" y="199454"/>
                  <a:pt x="188400" y="209395"/>
                </a:cubicBezTo>
                <a:cubicBezTo>
                  <a:pt x="188400" y="219336"/>
                  <a:pt x="180341" y="227395"/>
                  <a:pt x="170400" y="227395"/>
                </a:cubicBezTo>
                <a:cubicBezTo>
                  <a:pt x="160459" y="227395"/>
                  <a:pt x="152400" y="219336"/>
                  <a:pt x="152400" y="209395"/>
                </a:cubicBezTo>
                <a:cubicBezTo>
                  <a:pt x="152400" y="199454"/>
                  <a:pt x="160459" y="191395"/>
                  <a:pt x="170400" y="191395"/>
                </a:cubicBezTo>
                <a:close/>
                <a:moveTo>
                  <a:pt x="18000" y="191395"/>
                </a:moveTo>
                <a:cubicBezTo>
                  <a:pt x="27941" y="191395"/>
                  <a:pt x="36000" y="199454"/>
                  <a:pt x="36000" y="209395"/>
                </a:cubicBezTo>
                <a:cubicBezTo>
                  <a:pt x="36000" y="219336"/>
                  <a:pt x="27941" y="227395"/>
                  <a:pt x="18000" y="227395"/>
                </a:cubicBezTo>
                <a:cubicBezTo>
                  <a:pt x="8059" y="227395"/>
                  <a:pt x="0" y="219336"/>
                  <a:pt x="0" y="209395"/>
                </a:cubicBezTo>
                <a:cubicBezTo>
                  <a:pt x="0" y="199454"/>
                  <a:pt x="8059" y="191395"/>
                  <a:pt x="18000" y="191395"/>
                </a:cubicBezTo>
                <a:close/>
                <a:moveTo>
                  <a:pt x="932400" y="0"/>
                </a:moveTo>
                <a:cubicBezTo>
                  <a:pt x="942341" y="0"/>
                  <a:pt x="950400" y="8059"/>
                  <a:pt x="950400" y="18000"/>
                </a:cubicBezTo>
                <a:cubicBezTo>
                  <a:pt x="950400" y="27941"/>
                  <a:pt x="942341" y="36000"/>
                  <a:pt x="932400" y="36000"/>
                </a:cubicBezTo>
                <a:cubicBezTo>
                  <a:pt x="922459" y="36000"/>
                  <a:pt x="914400" y="27941"/>
                  <a:pt x="914400" y="18000"/>
                </a:cubicBezTo>
                <a:cubicBezTo>
                  <a:pt x="914400" y="8059"/>
                  <a:pt x="922459" y="0"/>
                  <a:pt x="932400" y="0"/>
                </a:cubicBezTo>
                <a:close/>
                <a:moveTo>
                  <a:pt x="780000" y="0"/>
                </a:moveTo>
                <a:cubicBezTo>
                  <a:pt x="789941" y="0"/>
                  <a:pt x="798000" y="8059"/>
                  <a:pt x="798000" y="18000"/>
                </a:cubicBezTo>
                <a:cubicBezTo>
                  <a:pt x="798000" y="27941"/>
                  <a:pt x="789941" y="36000"/>
                  <a:pt x="780000" y="36000"/>
                </a:cubicBezTo>
                <a:cubicBezTo>
                  <a:pt x="770059" y="36000"/>
                  <a:pt x="762000" y="27941"/>
                  <a:pt x="762000" y="18000"/>
                </a:cubicBezTo>
                <a:cubicBezTo>
                  <a:pt x="762000" y="8059"/>
                  <a:pt x="770059" y="0"/>
                  <a:pt x="780000" y="0"/>
                </a:cubicBezTo>
                <a:close/>
                <a:moveTo>
                  <a:pt x="627600" y="0"/>
                </a:moveTo>
                <a:cubicBezTo>
                  <a:pt x="637541" y="0"/>
                  <a:pt x="645600" y="8059"/>
                  <a:pt x="645600" y="18000"/>
                </a:cubicBezTo>
                <a:cubicBezTo>
                  <a:pt x="645600" y="27941"/>
                  <a:pt x="637541" y="36000"/>
                  <a:pt x="627600" y="36000"/>
                </a:cubicBezTo>
                <a:cubicBezTo>
                  <a:pt x="617659" y="36000"/>
                  <a:pt x="609600" y="27941"/>
                  <a:pt x="609600" y="18000"/>
                </a:cubicBezTo>
                <a:cubicBezTo>
                  <a:pt x="609600" y="8059"/>
                  <a:pt x="617659" y="0"/>
                  <a:pt x="627600" y="0"/>
                </a:cubicBezTo>
                <a:close/>
                <a:moveTo>
                  <a:pt x="475200" y="0"/>
                </a:moveTo>
                <a:cubicBezTo>
                  <a:pt x="485141" y="0"/>
                  <a:pt x="493200" y="8059"/>
                  <a:pt x="493200" y="18000"/>
                </a:cubicBezTo>
                <a:cubicBezTo>
                  <a:pt x="493200" y="27941"/>
                  <a:pt x="485141" y="36000"/>
                  <a:pt x="475200" y="36000"/>
                </a:cubicBezTo>
                <a:cubicBezTo>
                  <a:pt x="465259" y="36000"/>
                  <a:pt x="457200" y="27941"/>
                  <a:pt x="457200" y="18000"/>
                </a:cubicBezTo>
                <a:cubicBezTo>
                  <a:pt x="457200" y="8059"/>
                  <a:pt x="465259" y="0"/>
                  <a:pt x="475200" y="0"/>
                </a:cubicBezTo>
                <a:close/>
                <a:moveTo>
                  <a:pt x="322800" y="0"/>
                </a:moveTo>
                <a:cubicBezTo>
                  <a:pt x="332741" y="0"/>
                  <a:pt x="340800" y="8059"/>
                  <a:pt x="340800" y="18000"/>
                </a:cubicBezTo>
                <a:cubicBezTo>
                  <a:pt x="340800" y="27941"/>
                  <a:pt x="332741" y="36000"/>
                  <a:pt x="322800" y="36000"/>
                </a:cubicBezTo>
                <a:cubicBezTo>
                  <a:pt x="312859" y="36000"/>
                  <a:pt x="304800" y="27941"/>
                  <a:pt x="304800" y="18000"/>
                </a:cubicBezTo>
                <a:cubicBezTo>
                  <a:pt x="304800" y="8059"/>
                  <a:pt x="312859" y="0"/>
                  <a:pt x="322800" y="0"/>
                </a:cubicBezTo>
                <a:close/>
                <a:moveTo>
                  <a:pt x="170400" y="0"/>
                </a:moveTo>
                <a:cubicBezTo>
                  <a:pt x="180341" y="0"/>
                  <a:pt x="188400" y="8059"/>
                  <a:pt x="188400" y="18000"/>
                </a:cubicBezTo>
                <a:cubicBezTo>
                  <a:pt x="188400" y="27941"/>
                  <a:pt x="180341" y="36000"/>
                  <a:pt x="170400" y="36000"/>
                </a:cubicBezTo>
                <a:cubicBezTo>
                  <a:pt x="160459" y="36000"/>
                  <a:pt x="152400" y="27941"/>
                  <a:pt x="152400" y="18000"/>
                </a:cubicBezTo>
                <a:cubicBezTo>
                  <a:pt x="152400" y="8059"/>
                  <a:pt x="160459" y="0"/>
                  <a:pt x="170400" y="0"/>
                </a:cubicBezTo>
                <a:close/>
                <a:moveTo>
                  <a:pt x="18000" y="0"/>
                </a:moveTo>
                <a:cubicBezTo>
                  <a:pt x="27941" y="0"/>
                  <a:pt x="36000" y="8059"/>
                  <a:pt x="36000" y="18000"/>
                </a:cubicBezTo>
                <a:cubicBezTo>
                  <a:pt x="36000" y="27941"/>
                  <a:pt x="27941" y="36000"/>
                  <a:pt x="18000" y="36000"/>
                </a:cubicBezTo>
                <a:cubicBezTo>
                  <a:pt x="8059" y="36000"/>
                  <a:pt x="0" y="27941"/>
                  <a:pt x="0" y="18000"/>
                </a:cubicBezTo>
                <a:cubicBezTo>
                  <a:pt x="0" y="8059"/>
                  <a:pt x="8059" y="0"/>
                  <a:pt x="18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16" name="等腰三角形 15">
            <a:extLst>
              <a:ext uri="{FF2B5EF4-FFF2-40B4-BE49-F238E27FC236}">
                <a16:creationId xmlns:a16="http://schemas.microsoft.com/office/drawing/2014/main" id="{71737069-2A63-A56E-ACCB-6AAEEFD9BF40}"/>
              </a:ext>
            </a:extLst>
          </p:cNvPr>
          <p:cNvSpPr/>
          <p:nvPr userDrawn="1"/>
        </p:nvSpPr>
        <p:spPr>
          <a:xfrm rot="12370132" flipV="1">
            <a:off x="1966484" y="4956964"/>
            <a:ext cx="323456" cy="251736"/>
          </a:xfrm>
          <a:prstGeom prst="triangle">
            <a:avLst>
              <a:gd name="adj" fmla="val 47395"/>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微软雅黑 Light" panose="020B0502040204020203" pitchFamily="34" charset="-122"/>
              <a:ea typeface="微软雅黑 Light" panose="020B0502040204020203" pitchFamily="34" charset="-122"/>
            </a:endParaRPr>
          </a:p>
        </p:txBody>
      </p:sp>
      <p:sp>
        <p:nvSpPr>
          <p:cNvPr id="17" name="任意多边形: 形状 16">
            <a:extLst>
              <a:ext uri="{FF2B5EF4-FFF2-40B4-BE49-F238E27FC236}">
                <a16:creationId xmlns:a16="http://schemas.microsoft.com/office/drawing/2014/main" id="{5DFCBC05-3781-44C2-8744-2F4371ACFF77}"/>
              </a:ext>
            </a:extLst>
          </p:cNvPr>
          <p:cNvSpPr/>
          <p:nvPr userDrawn="1"/>
        </p:nvSpPr>
        <p:spPr>
          <a:xfrm rot="16200000">
            <a:off x="2678772" y="6297046"/>
            <a:ext cx="340800" cy="610185"/>
          </a:xfrm>
          <a:custGeom>
            <a:avLst/>
            <a:gdLst>
              <a:gd name="connsiteX0" fmla="*/ 36000 w 340800"/>
              <a:gd name="connsiteY0" fmla="*/ 592185 h 610185"/>
              <a:gd name="connsiteX1" fmla="*/ 18000 w 340800"/>
              <a:gd name="connsiteY1" fmla="*/ 610185 h 610185"/>
              <a:gd name="connsiteX2" fmla="*/ 0 w 340800"/>
              <a:gd name="connsiteY2" fmla="*/ 592185 h 610185"/>
              <a:gd name="connsiteX3" fmla="*/ 18000 w 340800"/>
              <a:gd name="connsiteY3" fmla="*/ 574185 h 610185"/>
              <a:gd name="connsiteX4" fmla="*/ 36000 w 340800"/>
              <a:gd name="connsiteY4" fmla="*/ 592185 h 610185"/>
              <a:gd name="connsiteX5" fmla="*/ 36000 w 340800"/>
              <a:gd name="connsiteY5" fmla="*/ 400790 h 610185"/>
              <a:gd name="connsiteX6" fmla="*/ 18000 w 340800"/>
              <a:gd name="connsiteY6" fmla="*/ 418790 h 610185"/>
              <a:gd name="connsiteX7" fmla="*/ 0 w 340800"/>
              <a:gd name="connsiteY7" fmla="*/ 400790 h 610185"/>
              <a:gd name="connsiteX8" fmla="*/ 18000 w 340800"/>
              <a:gd name="connsiteY8" fmla="*/ 382790 h 610185"/>
              <a:gd name="connsiteX9" fmla="*/ 36000 w 340800"/>
              <a:gd name="connsiteY9" fmla="*/ 400790 h 610185"/>
              <a:gd name="connsiteX10" fmla="*/ 36000 w 340800"/>
              <a:gd name="connsiteY10" fmla="*/ 209395 h 610185"/>
              <a:gd name="connsiteX11" fmla="*/ 18000 w 340800"/>
              <a:gd name="connsiteY11" fmla="*/ 227395 h 610185"/>
              <a:gd name="connsiteX12" fmla="*/ 0 w 340800"/>
              <a:gd name="connsiteY12" fmla="*/ 209395 h 610185"/>
              <a:gd name="connsiteX13" fmla="*/ 18000 w 340800"/>
              <a:gd name="connsiteY13" fmla="*/ 191395 h 610185"/>
              <a:gd name="connsiteX14" fmla="*/ 36000 w 340800"/>
              <a:gd name="connsiteY14" fmla="*/ 209395 h 610185"/>
              <a:gd name="connsiteX15" fmla="*/ 36000 w 340800"/>
              <a:gd name="connsiteY15" fmla="*/ 18000 h 610185"/>
              <a:gd name="connsiteX16" fmla="*/ 18000 w 340800"/>
              <a:gd name="connsiteY16" fmla="*/ 36000 h 610185"/>
              <a:gd name="connsiteX17" fmla="*/ 0 w 340800"/>
              <a:gd name="connsiteY17" fmla="*/ 18000 h 610185"/>
              <a:gd name="connsiteX18" fmla="*/ 18000 w 340800"/>
              <a:gd name="connsiteY18" fmla="*/ 0 h 610185"/>
              <a:gd name="connsiteX19" fmla="*/ 36000 w 340800"/>
              <a:gd name="connsiteY19" fmla="*/ 18000 h 610185"/>
              <a:gd name="connsiteX20" fmla="*/ 188400 w 340800"/>
              <a:gd name="connsiteY20" fmla="*/ 592185 h 610185"/>
              <a:gd name="connsiteX21" fmla="*/ 170400 w 340800"/>
              <a:gd name="connsiteY21" fmla="*/ 610185 h 610185"/>
              <a:gd name="connsiteX22" fmla="*/ 152400 w 340800"/>
              <a:gd name="connsiteY22" fmla="*/ 592185 h 610185"/>
              <a:gd name="connsiteX23" fmla="*/ 170400 w 340800"/>
              <a:gd name="connsiteY23" fmla="*/ 574185 h 610185"/>
              <a:gd name="connsiteX24" fmla="*/ 188400 w 340800"/>
              <a:gd name="connsiteY24" fmla="*/ 592185 h 610185"/>
              <a:gd name="connsiteX25" fmla="*/ 188400 w 340800"/>
              <a:gd name="connsiteY25" fmla="*/ 400790 h 610185"/>
              <a:gd name="connsiteX26" fmla="*/ 170400 w 340800"/>
              <a:gd name="connsiteY26" fmla="*/ 418790 h 610185"/>
              <a:gd name="connsiteX27" fmla="*/ 152400 w 340800"/>
              <a:gd name="connsiteY27" fmla="*/ 400790 h 610185"/>
              <a:gd name="connsiteX28" fmla="*/ 170400 w 340800"/>
              <a:gd name="connsiteY28" fmla="*/ 382790 h 610185"/>
              <a:gd name="connsiteX29" fmla="*/ 188400 w 340800"/>
              <a:gd name="connsiteY29" fmla="*/ 400790 h 610185"/>
              <a:gd name="connsiteX30" fmla="*/ 188400 w 340800"/>
              <a:gd name="connsiteY30" fmla="*/ 209395 h 610185"/>
              <a:gd name="connsiteX31" fmla="*/ 170400 w 340800"/>
              <a:gd name="connsiteY31" fmla="*/ 227395 h 610185"/>
              <a:gd name="connsiteX32" fmla="*/ 152400 w 340800"/>
              <a:gd name="connsiteY32" fmla="*/ 209395 h 610185"/>
              <a:gd name="connsiteX33" fmla="*/ 170400 w 340800"/>
              <a:gd name="connsiteY33" fmla="*/ 191395 h 610185"/>
              <a:gd name="connsiteX34" fmla="*/ 188400 w 340800"/>
              <a:gd name="connsiteY34" fmla="*/ 209395 h 610185"/>
              <a:gd name="connsiteX35" fmla="*/ 188400 w 340800"/>
              <a:gd name="connsiteY35" fmla="*/ 18000 h 610185"/>
              <a:gd name="connsiteX36" fmla="*/ 170400 w 340800"/>
              <a:gd name="connsiteY36" fmla="*/ 36000 h 610185"/>
              <a:gd name="connsiteX37" fmla="*/ 152400 w 340800"/>
              <a:gd name="connsiteY37" fmla="*/ 18000 h 610185"/>
              <a:gd name="connsiteX38" fmla="*/ 170400 w 340800"/>
              <a:gd name="connsiteY38" fmla="*/ 0 h 610185"/>
              <a:gd name="connsiteX39" fmla="*/ 188400 w 340800"/>
              <a:gd name="connsiteY39" fmla="*/ 18000 h 610185"/>
              <a:gd name="connsiteX40" fmla="*/ 340800 w 340800"/>
              <a:gd name="connsiteY40" fmla="*/ 592185 h 610185"/>
              <a:gd name="connsiteX41" fmla="*/ 322800 w 340800"/>
              <a:gd name="connsiteY41" fmla="*/ 610185 h 610185"/>
              <a:gd name="connsiteX42" fmla="*/ 304800 w 340800"/>
              <a:gd name="connsiteY42" fmla="*/ 592185 h 610185"/>
              <a:gd name="connsiteX43" fmla="*/ 322800 w 340800"/>
              <a:gd name="connsiteY43" fmla="*/ 574185 h 610185"/>
              <a:gd name="connsiteX44" fmla="*/ 340800 w 340800"/>
              <a:gd name="connsiteY44" fmla="*/ 592185 h 610185"/>
              <a:gd name="connsiteX45" fmla="*/ 340800 w 340800"/>
              <a:gd name="connsiteY45" fmla="*/ 400790 h 610185"/>
              <a:gd name="connsiteX46" fmla="*/ 322800 w 340800"/>
              <a:gd name="connsiteY46" fmla="*/ 418790 h 610185"/>
              <a:gd name="connsiteX47" fmla="*/ 304800 w 340800"/>
              <a:gd name="connsiteY47" fmla="*/ 400790 h 610185"/>
              <a:gd name="connsiteX48" fmla="*/ 322800 w 340800"/>
              <a:gd name="connsiteY48" fmla="*/ 382790 h 610185"/>
              <a:gd name="connsiteX49" fmla="*/ 340800 w 340800"/>
              <a:gd name="connsiteY49" fmla="*/ 400790 h 610185"/>
              <a:gd name="connsiteX50" fmla="*/ 340800 w 340800"/>
              <a:gd name="connsiteY50" fmla="*/ 209395 h 610185"/>
              <a:gd name="connsiteX51" fmla="*/ 322800 w 340800"/>
              <a:gd name="connsiteY51" fmla="*/ 227395 h 610185"/>
              <a:gd name="connsiteX52" fmla="*/ 304800 w 340800"/>
              <a:gd name="connsiteY52" fmla="*/ 209395 h 610185"/>
              <a:gd name="connsiteX53" fmla="*/ 322800 w 340800"/>
              <a:gd name="connsiteY53" fmla="*/ 191395 h 610185"/>
              <a:gd name="connsiteX54" fmla="*/ 340800 w 340800"/>
              <a:gd name="connsiteY54" fmla="*/ 209395 h 610185"/>
              <a:gd name="connsiteX55" fmla="*/ 340800 w 340800"/>
              <a:gd name="connsiteY55" fmla="*/ 18000 h 610185"/>
              <a:gd name="connsiteX56" fmla="*/ 322800 w 340800"/>
              <a:gd name="connsiteY56" fmla="*/ 36000 h 610185"/>
              <a:gd name="connsiteX57" fmla="*/ 304800 w 340800"/>
              <a:gd name="connsiteY57" fmla="*/ 18000 h 610185"/>
              <a:gd name="connsiteX58" fmla="*/ 322800 w 340800"/>
              <a:gd name="connsiteY58" fmla="*/ 0 h 610185"/>
              <a:gd name="connsiteX59" fmla="*/ 340800 w 340800"/>
              <a:gd name="connsiteY59" fmla="*/ 18000 h 6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0800" h="610185">
                <a:moveTo>
                  <a:pt x="36000" y="592185"/>
                </a:moveTo>
                <a:cubicBezTo>
                  <a:pt x="36000" y="602126"/>
                  <a:pt x="27941" y="610185"/>
                  <a:pt x="18000" y="610185"/>
                </a:cubicBezTo>
                <a:cubicBezTo>
                  <a:pt x="8059" y="610185"/>
                  <a:pt x="0" y="602126"/>
                  <a:pt x="0" y="592185"/>
                </a:cubicBezTo>
                <a:cubicBezTo>
                  <a:pt x="0" y="582244"/>
                  <a:pt x="8059" y="574185"/>
                  <a:pt x="18000" y="574185"/>
                </a:cubicBezTo>
                <a:cubicBezTo>
                  <a:pt x="27941" y="574185"/>
                  <a:pt x="36000" y="582244"/>
                  <a:pt x="36000" y="592185"/>
                </a:cubicBezTo>
                <a:close/>
                <a:moveTo>
                  <a:pt x="36000" y="400790"/>
                </a:moveTo>
                <a:cubicBezTo>
                  <a:pt x="36000" y="410731"/>
                  <a:pt x="27941" y="418790"/>
                  <a:pt x="18000" y="418790"/>
                </a:cubicBezTo>
                <a:cubicBezTo>
                  <a:pt x="8059" y="418790"/>
                  <a:pt x="0" y="410731"/>
                  <a:pt x="0" y="400790"/>
                </a:cubicBezTo>
                <a:cubicBezTo>
                  <a:pt x="0" y="390849"/>
                  <a:pt x="8059" y="382790"/>
                  <a:pt x="18000" y="382790"/>
                </a:cubicBezTo>
                <a:cubicBezTo>
                  <a:pt x="27941" y="382790"/>
                  <a:pt x="36000" y="390849"/>
                  <a:pt x="36000" y="400790"/>
                </a:cubicBezTo>
                <a:close/>
                <a:moveTo>
                  <a:pt x="36000" y="209395"/>
                </a:moveTo>
                <a:cubicBezTo>
                  <a:pt x="36000" y="219336"/>
                  <a:pt x="27941" y="227395"/>
                  <a:pt x="18000" y="227395"/>
                </a:cubicBezTo>
                <a:cubicBezTo>
                  <a:pt x="8059" y="227395"/>
                  <a:pt x="0" y="219336"/>
                  <a:pt x="0" y="209395"/>
                </a:cubicBezTo>
                <a:cubicBezTo>
                  <a:pt x="0" y="199454"/>
                  <a:pt x="8059" y="191395"/>
                  <a:pt x="18000" y="191395"/>
                </a:cubicBezTo>
                <a:cubicBezTo>
                  <a:pt x="27941" y="191395"/>
                  <a:pt x="36000" y="199454"/>
                  <a:pt x="36000" y="209395"/>
                </a:cubicBezTo>
                <a:close/>
                <a:moveTo>
                  <a:pt x="36000" y="18000"/>
                </a:moveTo>
                <a:cubicBezTo>
                  <a:pt x="36000" y="27941"/>
                  <a:pt x="27941" y="36000"/>
                  <a:pt x="18000" y="36000"/>
                </a:cubicBezTo>
                <a:cubicBezTo>
                  <a:pt x="8059" y="36000"/>
                  <a:pt x="0" y="27941"/>
                  <a:pt x="0" y="18000"/>
                </a:cubicBezTo>
                <a:cubicBezTo>
                  <a:pt x="0" y="8059"/>
                  <a:pt x="8059" y="0"/>
                  <a:pt x="18000" y="0"/>
                </a:cubicBezTo>
                <a:cubicBezTo>
                  <a:pt x="27941" y="0"/>
                  <a:pt x="36000" y="8059"/>
                  <a:pt x="36000" y="18000"/>
                </a:cubicBezTo>
                <a:close/>
                <a:moveTo>
                  <a:pt x="188400" y="592185"/>
                </a:moveTo>
                <a:cubicBezTo>
                  <a:pt x="188400" y="602126"/>
                  <a:pt x="180341" y="610185"/>
                  <a:pt x="170400" y="610185"/>
                </a:cubicBezTo>
                <a:cubicBezTo>
                  <a:pt x="160459" y="610185"/>
                  <a:pt x="152400" y="602126"/>
                  <a:pt x="152400" y="592185"/>
                </a:cubicBezTo>
                <a:cubicBezTo>
                  <a:pt x="152400" y="582244"/>
                  <a:pt x="160459" y="574185"/>
                  <a:pt x="170400" y="574185"/>
                </a:cubicBezTo>
                <a:cubicBezTo>
                  <a:pt x="180341" y="574185"/>
                  <a:pt x="188400" y="582244"/>
                  <a:pt x="188400" y="592185"/>
                </a:cubicBezTo>
                <a:close/>
                <a:moveTo>
                  <a:pt x="188400" y="400790"/>
                </a:moveTo>
                <a:cubicBezTo>
                  <a:pt x="188400" y="410731"/>
                  <a:pt x="180341" y="418790"/>
                  <a:pt x="170400" y="418790"/>
                </a:cubicBezTo>
                <a:cubicBezTo>
                  <a:pt x="160459" y="418790"/>
                  <a:pt x="152400" y="410731"/>
                  <a:pt x="152400" y="400790"/>
                </a:cubicBezTo>
                <a:cubicBezTo>
                  <a:pt x="152400" y="390849"/>
                  <a:pt x="160459" y="382790"/>
                  <a:pt x="170400" y="382790"/>
                </a:cubicBezTo>
                <a:cubicBezTo>
                  <a:pt x="180341" y="382790"/>
                  <a:pt x="188400" y="390849"/>
                  <a:pt x="188400" y="400790"/>
                </a:cubicBezTo>
                <a:close/>
                <a:moveTo>
                  <a:pt x="188400" y="209395"/>
                </a:moveTo>
                <a:cubicBezTo>
                  <a:pt x="188400" y="219336"/>
                  <a:pt x="180341" y="227395"/>
                  <a:pt x="170400" y="227395"/>
                </a:cubicBezTo>
                <a:cubicBezTo>
                  <a:pt x="160459" y="227395"/>
                  <a:pt x="152400" y="219336"/>
                  <a:pt x="152400" y="209395"/>
                </a:cubicBezTo>
                <a:cubicBezTo>
                  <a:pt x="152400" y="199454"/>
                  <a:pt x="160459" y="191395"/>
                  <a:pt x="170400" y="191395"/>
                </a:cubicBezTo>
                <a:cubicBezTo>
                  <a:pt x="180341" y="191395"/>
                  <a:pt x="188400" y="199454"/>
                  <a:pt x="188400" y="209395"/>
                </a:cubicBezTo>
                <a:close/>
                <a:moveTo>
                  <a:pt x="188400" y="18000"/>
                </a:moveTo>
                <a:cubicBezTo>
                  <a:pt x="188400" y="27941"/>
                  <a:pt x="180341" y="36000"/>
                  <a:pt x="170400" y="36000"/>
                </a:cubicBezTo>
                <a:cubicBezTo>
                  <a:pt x="160459" y="36000"/>
                  <a:pt x="152400" y="27941"/>
                  <a:pt x="152400" y="18000"/>
                </a:cubicBezTo>
                <a:cubicBezTo>
                  <a:pt x="152400" y="8059"/>
                  <a:pt x="160459" y="0"/>
                  <a:pt x="170400" y="0"/>
                </a:cubicBezTo>
                <a:cubicBezTo>
                  <a:pt x="180341" y="0"/>
                  <a:pt x="188400" y="8059"/>
                  <a:pt x="188400" y="18000"/>
                </a:cubicBezTo>
                <a:close/>
                <a:moveTo>
                  <a:pt x="340800" y="592185"/>
                </a:moveTo>
                <a:cubicBezTo>
                  <a:pt x="340800" y="602126"/>
                  <a:pt x="332741" y="610185"/>
                  <a:pt x="322800" y="610185"/>
                </a:cubicBezTo>
                <a:cubicBezTo>
                  <a:pt x="312859" y="610185"/>
                  <a:pt x="304800" y="602126"/>
                  <a:pt x="304800" y="592185"/>
                </a:cubicBezTo>
                <a:cubicBezTo>
                  <a:pt x="304800" y="582244"/>
                  <a:pt x="312859" y="574185"/>
                  <a:pt x="322800" y="574185"/>
                </a:cubicBezTo>
                <a:cubicBezTo>
                  <a:pt x="332741" y="574185"/>
                  <a:pt x="340800" y="582244"/>
                  <a:pt x="340800" y="592185"/>
                </a:cubicBezTo>
                <a:close/>
                <a:moveTo>
                  <a:pt x="340800" y="400790"/>
                </a:moveTo>
                <a:cubicBezTo>
                  <a:pt x="340800" y="410731"/>
                  <a:pt x="332741" y="418790"/>
                  <a:pt x="322800" y="418790"/>
                </a:cubicBezTo>
                <a:cubicBezTo>
                  <a:pt x="312859" y="418790"/>
                  <a:pt x="304800" y="410731"/>
                  <a:pt x="304800" y="400790"/>
                </a:cubicBezTo>
                <a:cubicBezTo>
                  <a:pt x="304800" y="390849"/>
                  <a:pt x="312859" y="382790"/>
                  <a:pt x="322800" y="382790"/>
                </a:cubicBezTo>
                <a:cubicBezTo>
                  <a:pt x="332741" y="382790"/>
                  <a:pt x="340800" y="390849"/>
                  <a:pt x="340800" y="400790"/>
                </a:cubicBezTo>
                <a:close/>
                <a:moveTo>
                  <a:pt x="340800" y="209395"/>
                </a:moveTo>
                <a:cubicBezTo>
                  <a:pt x="340800" y="219336"/>
                  <a:pt x="332741" y="227395"/>
                  <a:pt x="322800" y="227395"/>
                </a:cubicBezTo>
                <a:cubicBezTo>
                  <a:pt x="312859" y="227395"/>
                  <a:pt x="304800" y="219336"/>
                  <a:pt x="304800" y="209395"/>
                </a:cubicBezTo>
                <a:cubicBezTo>
                  <a:pt x="304800" y="199454"/>
                  <a:pt x="312859" y="191395"/>
                  <a:pt x="322800" y="191395"/>
                </a:cubicBezTo>
                <a:cubicBezTo>
                  <a:pt x="332741" y="191395"/>
                  <a:pt x="340800" y="199454"/>
                  <a:pt x="340800" y="209395"/>
                </a:cubicBezTo>
                <a:close/>
                <a:moveTo>
                  <a:pt x="340800" y="18000"/>
                </a:moveTo>
                <a:cubicBezTo>
                  <a:pt x="340800" y="27941"/>
                  <a:pt x="332741" y="36000"/>
                  <a:pt x="322800" y="36000"/>
                </a:cubicBezTo>
                <a:cubicBezTo>
                  <a:pt x="312859" y="36000"/>
                  <a:pt x="304800" y="27941"/>
                  <a:pt x="304800" y="18000"/>
                </a:cubicBezTo>
                <a:cubicBezTo>
                  <a:pt x="304800" y="8059"/>
                  <a:pt x="312859" y="0"/>
                  <a:pt x="322800" y="0"/>
                </a:cubicBezTo>
                <a:cubicBezTo>
                  <a:pt x="332741" y="0"/>
                  <a:pt x="340800" y="8059"/>
                  <a:pt x="340800" y="1800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2"/>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7DA1E4-62E0-E9E3-9A52-450634C1C07D}"/>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4406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42AED3B-1188-A103-F62E-EEC0BCA49875}"/>
              </a:ext>
            </a:extLst>
          </p:cNvPr>
          <p:cNvGrpSpPr/>
          <p:nvPr userDrawn="1"/>
        </p:nvGrpSpPr>
        <p:grpSpPr>
          <a:xfrm>
            <a:off x="0" y="-10139"/>
            <a:ext cx="12192000" cy="6868139"/>
            <a:chOff x="89188" y="-361335"/>
            <a:chExt cx="12192000" cy="6868139"/>
          </a:xfrm>
        </p:grpSpPr>
        <p:cxnSp>
          <p:nvCxnSpPr>
            <p:cNvPr id="3" name="直接连接符 2">
              <a:extLst>
                <a:ext uri="{FF2B5EF4-FFF2-40B4-BE49-F238E27FC236}">
                  <a16:creationId xmlns:a16="http://schemas.microsoft.com/office/drawing/2014/main" id="{0AFDC517-3360-CE5D-AD48-4478590997A6}"/>
                </a:ext>
              </a:extLst>
            </p:cNvPr>
            <p:cNvCxnSpPr>
              <a:cxnSpLocks/>
            </p:cNvCxnSpPr>
            <p:nvPr/>
          </p:nvCxnSpPr>
          <p:spPr>
            <a:xfrm>
              <a:off x="3422630" y="-361335"/>
              <a:ext cx="0" cy="6868139"/>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AADC644D-0F60-EB2B-6C2A-5CD4F54BB518}"/>
                </a:ext>
              </a:extLst>
            </p:cNvPr>
            <p:cNvCxnSpPr>
              <a:cxnSpLocks/>
            </p:cNvCxnSpPr>
            <p:nvPr/>
          </p:nvCxnSpPr>
          <p:spPr>
            <a:xfrm>
              <a:off x="6096001" y="-361335"/>
              <a:ext cx="0" cy="6868139"/>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700260BE-AD0D-741E-2B92-348F5797937C}"/>
                </a:ext>
              </a:extLst>
            </p:cNvPr>
            <p:cNvCxnSpPr>
              <a:cxnSpLocks/>
            </p:cNvCxnSpPr>
            <p:nvPr/>
          </p:nvCxnSpPr>
          <p:spPr>
            <a:xfrm>
              <a:off x="8769372" y="-361335"/>
              <a:ext cx="0" cy="6868139"/>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2273DBF-F56D-6674-FD1D-1294C67553EF}"/>
                </a:ext>
              </a:extLst>
            </p:cNvPr>
            <p:cNvCxnSpPr>
              <a:cxnSpLocks/>
            </p:cNvCxnSpPr>
            <p:nvPr/>
          </p:nvCxnSpPr>
          <p:spPr>
            <a:xfrm>
              <a:off x="11442741" y="-361335"/>
              <a:ext cx="0" cy="6868139"/>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88BEC21-EDC2-29FD-4405-AB995E89D258}"/>
                </a:ext>
              </a:extLst>
            </p:cNvPr>
            <p:cNvCxnSpPr>
              <a:cxnSpLocks/>
            </p:cNvCxnSpPr>
            <p:nvPr/>
          </p:nvCxnSpPr>
          <p:spPr>
            <a:xfrm>
              <a:off x="749259" y="-361335"/>
              <a:ext cx="0" cy="6868139"/>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8CCE45C-B28C-056E-1683-B1D8CD8E8072}"/>
                </a:ext>
              </a:extLst>
            </p:cNvPr>
            <p:cNvCxnSpPr>
              <a:cxnSpLocks/>
            </p:cNvCxnSpPr>
            <p:nvPr/>
          </p:nvCxnSpPr>
          <p:spPr>
            <a:xfrm flipH="1">
              <a:off x="89188" y="774701"/>
              <a:ext cx="121920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EB4A8289-AA65-46C8-F8F0-D57423D8B9AE}"/>
                </a:ext>
              </a:extLst>
            </p:cNvPr>
            <p:cNvCxnSpPr>
              <a:cxnSpLocks/>
            </p:cNvCxnSpPr>
            <p:nvPr/>
          </p:nvCxnSpPr>
          <p:spPr>
            <a:xfrm flipH="1">
              <a:off x="89188" y="3521076"/>
              <a:ext cx="121920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B0C2A3E-F977-B98A-1DEA-57BABA6BB005}"/>
                </a:ext>
              </a:extLst>
            </p:cNvPr>
            <p:cNvCxnSpPr>
              <a:cxnSpLocks/>
            </p:cNvCxnSpPr>
            <p:nvPr/>
          </p:nvCxnSpPr>
          <p:spPr>
            <a:xfrm flipH="1">
              <a:off x="89188" y="6267451"/>
              <a:ext cx="121920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id="{48F1EFF2-92F2-A073-0B6C-82318791C0F5}"/>
              </a:ext>
            </a:extLst>
          </p:cNvPr>
          <p:cNvSpPr/>
          <p:nvPr/>
        </p:nvSpPr>
        <p:spPr>
          <a:xfrm>
            <a:off x="1235075" y="4223399"/>
            <a:ext cx="1762982" cy="276999"/>
          </a:xfrm>
          <a:prstGeom prst="roundRect">
            <a:avLst>
              <a:gd name="adj" fmla="val 50000"/>
            </a:avLst>
          </a:prstGeom>
          <a:solidFill>
            <a:schemeClr val="accent1"/>
          </a:solidFill>
          <a:ln>
            <a:noFill/>
          </a:ln>
          <a:effectLst>
            <a:reflection blurRad="190500" stA="25000" endPos="51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200" spc="100">
                <a:solidFill>
                  <a:schemeClr val="bg1"/>
                </a:solidFill>
                <a:latin typeface="+mn-ea"/>
              </a:rPr>
              <a:t>XXX</a:t>
            </a:r>
            <a:r>
              <a:rPr lang="zh-CN" altLang="en-US" sz="1200" spc="100">
                <a:solidFill>
                  <a:schemeClr val="bg1"/>
                </a:solidFill>
                <a:latin typeface="+mn-ea"/>
              </a:rPr>
              <a:t>科技有限公司</a:t>
            </a:r>
          </a:p>
        </p:txBody>
      </p:sp>
      <p:sp>
        <p:nvSpPr>
          <p:cNvPr id="25" name="文本框 24">
            <a:extLst>
              <a:ext uri="{FF2B5EF4-FFF2-40B4-BE49-F238E27FC236}">
                <a16:creationId xmlns:a16="http://schemas.microsoft.com/office/drawing/2014/main" id="{5030EA7C-0B73-798A-D0AB-4887CED6DD48}"/>
              </a:ext>
            </a:extLst>
          </p:cNvPr>
          <p:cNvSpPr txBox="1"/>
          <p:nvPr/>
        </p:nvSpPr>
        <p:spPr>
          <a:xfrm>
            <a:off x="1225065" y="4623508"/>
            <a:ext cx="2805763" cy="184666"/>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100" normalizeH="0" baseline="0" noProof="0">
                <a:ln>
                  <a:noFill/>
                </a:ln>
                <a:solidFill>
                  <a:schemeClr val="tx1">
                    <a:lumMod val="90000"/>
                    <a:lumOff val="10000"/>
                  </a:schemeClr>
                </a:solidFill>
                <a:effectLst/>
                <a:uLnTx/>
                <a:uFillTx/>
                <a:latin typeface="+mn-ea"/>
                <a:cs typeface="+mn-cs"/>
              </a:rPr>
              <a:t>汇报人：</a:t>
            </a:r>
            <a:r>
              <a:rPr lang="en-US" altLang="zh-CN" sz="1200" spc="100">
                <a:solidFill>
                  <a:schemeClr val="tx1">
                    <a:lumMod val="90000"/>
                    <a:lumOff val="10000"/>
                  </a:schemeClr>
                </a:solidFill>
                <a:latin typeface="+mn-ea"/>
              </a:rPr>
              <a:t>OfficePLUS</a:t>
            </a:r>
            <a:endParaRPr kumimoji="0" lang="zh-CN" altLang="en-US" sz="1200" b="0" i="0" u="none" strike="noStrike" kern="1200" cap="none" spc="100" normalizeH="0" baseline="0" noProof="0">
              <a:ln>
                <a:noFill/>
              </a:ln>
              <a:solidFill>
                <a:schemeClr val="tx1">
                  <a:lumMod val="90000"/>
                  <a:lumOff val="10000"/>
                </a:schemeClr>
              </a:solidFill>
              <a:effectLst/>
              <a:uLnTx/>
              <a:uFillTx/>
              <a:latin typeface="+mn-ea"/>
              <a:cs typeface="+mn-cs"/>
            </a:endParaRPr>
          </a:p>
        </p:txBody>
      </p:sp>
      <p:sp>
        <p:nvSpPr>
          <p:cNvPr id="26" name="文本框 25">
            <a:extLst>
              <a:ext uri="{FF2B5EF4-FFF2-40B4-BE49-F238E27FC236}">
                <a16:creationId xmlns:a16="http://schemas.microsoft.com/office/drawing/2014/main" id="{8AA6000C-285D-522E-0B93-7FCD4308B615}"/>
              </a:ext>
            </a:extLst>
          </p:cNvPr>
          <p:cNvSpPr txBox="1"/>
          <p:nvPr/>
        </p:nvSpPr>
        <p:spPr>
          <a:xfrm>
            <a:off x="1225065" y="4849807"/>
            <a:ext cx="2805767" cy="184666"/>
          </a:xfrm>
          <a:prstGeom prst="rect">
            <a:avLst/>
          </a:prstGeom>
          <a:noFill/>
        </p:spPr>
        <p:txBody>
          <a:bodyPr wrap="square" lIns="0" tIns="0" rIns="0" bIns="0">
            <a:noAutofit/>
          </a:bodyPr>
          <a:lstStyle/>
          <a:p>
            <a:r>
              <a:rPr kumimoji="0" lang="zh-CN" altLang="en-US" sz="1200" b="0" i="0" u="none" strike="noStrike" kern="1200" cap="none" spc="100" normalizeH="0" baseline="0" noProof="0">
                <a:ln>
                  <a:noFill/>
                </a:ln>
                <a:solidFill>
                  <a:schemeClr val="tx1">
                    <a:lumMod val="90000"/>
                    <a:lumOff val="10000"/>
                  </a:schemeClr>
                </a:solidFill>
                <a:effectLst/>
                <a:uLnTx/>
                <a:uFillTx/>
                <a:latin typeface="+mn-ea"/>
                <a:cs typeface="+mn-cs"/>
              </a:rPr>
              <a:t>汇报时间：</a:t>
            </a:r>
            <a:r>
              <a:rPr kumimoji="0" lang="en-US" altLang="zh-CN" sz="1200" b="0" i="0" u="none" strike="noStrike" kern="1200" cap="none" spc="100" normalizeH="0" baseline="0" noProof="0">
                <a:ln>
                  <a:noFill/>
                </a:ln>
                <a:solidFill>
                  <a:schemeClr val="tx1">
                    <a:lumMod val="90000"/>
                    <a:lumOff val="10000"/>
                  </a:schemeClr>
                </a:solidFill>
                <a:effectLst/>
                <a:uLnTx/>
                <a:uFillTx/>
                <a:latin typeface="+mn-ea"/>
                <a:cs typeface="+mn-cs"/>
              </a:rPr>
              <a:t>20XX</a:t>
            </a:r>
            <a:r>
              <a:rPr kumimoji="0" lang="zh-CN" altLang="en-US" sz="1200" b="0" i="0" u="none" strike="noStrike" kern="1200" cap="none" spc="100" normalizeH="0" baseline="0" noProof="0">
                <a:ln>
                  <a:noFill/>
                </a:ln>
                <a:solidFill>
                  <a:schemeClr val="tx1">
                    <a:lumMod val="90000"/>
                    <a:lumOff val="10000"/>
                  </a:schemeClr>
                </a:solidFill>
                <a:effectLst/>
                <a:uLnTx/>
                <a:uFillTx/>
                <a:latin typeface="+mn-ea"/>
                <a:cs typeface="+mn-cs"/>
              </a:rPr>
              <a:t>年</a:t>
            </a:r>
            <a:r>
              <a:rPr lang="en-US" altLang="zh-CN" sz="1200" spc="100">
                <a:solidFill>
                  <a:schemeClr val="tx1">
                    <a:lumMod val="90000"/>
                    <a:lumOff val="10000"/>
                  </a:schemeClr>
                </a:solidFill>
                <a:latin typeface="+mn-ea"/>
              </a:rPr>
              <a:t>XX</a:t>
            </a:r>
            <a:r>
              <a:rPr lang="zh-CN" altLang="en-US" sz="1200" spc="100">
                <a:solidFill>
                  <a:schemeClr val="tx1">
                    <a:lumMod val="90000"/>
                    <a:lumOff val="10000"/>
                  </a:schemeClr>
                </a:solidFill>
                <a:latin typeface="+mn-ea"/>
              </a:rPr>
              <a:t>月</a:t>
            </a:r>
            <a:r>
              <a:rPr kumimoji="0" lang="en-US" altLang="zh-CN" sz="1200" b="0" i="0" u="none" strike="noStrike" kern="1200" cap="none" spc="100" normalizeH="0" baseline="0" noProof="0">
                <a:ln>
                  <a:noFill/>
                </a:ln>
                <a:solidFill>
                  <a:schemeClr val="tx1">
                    <a:lumMod val="90000"/>
                    <a:lumOff val="10000"/>
                  </a:schemeClr>
                </a:solidFill>
                <a:effectLst/>
                <a:uLnTx/>
                <a:uFillTx/>
                <a:latin typeface="+mn-ea"/>
                <a:cs typeface="+mn-cs"/>
              </a:rPr>
              <a:t>XX</a:t>
            </a:r>
            <a:r>
              <a:rPr kumimoji="0" lang="zh-CN" altLang="en-US" sz="1200" b="0" i="0" u="none" strike="noStrike" kern="1200" cap="none" spc="100" normalizeH="0" baseline="0" noProof="0">
                <a:ln>
                  <a:noFill/>
                </a:ln>
                <a:solidFill>
                  <a:schemeClr val="tx1">
                    <a:lumMod val="90000"/>
                    <a:lumOff val="10000"/>
                  </a:schemeClr>
                </a:solidFill>
                <a:effectLst/>
                <a:uLnTx/>
                <a:uFillTx/>
                <a:latin typeface="+mn-ea"/>
                <a:cs typeface="+mn-cs"/>
              </a:rPr>
              <a:t>日</a:t>
            </a:r>
            <a:endParaRPr lang="zh-CN" altLang="en-US" sz="1200" spc="100">
              <a:solidFill>
                <a:schemeClr val="tx1">
                  <a:lumMod val="90000"/>
                  <a:lumOff val="10000"/>
                </a:schemeClr>
              </a:solidFill>
              <a:latin typeface="+mn-ea"/>
            </a:endParaRPr>
          </a:p>
        </p:txBody>
      </p:sp>
      <p:sp>
        <p:nvSpPr>
          <p:cNvPr id="27" name="文本框 26">
            <a:extLst>
              <a:ext uri="{FF2B5EF4-FFF2-40B4-BE49-F238E27FC236}">
                <a16:creationId xmlns:a16="http://schemas.microsoft.com/office/drawing/2014/main" id="{56606BD2-50F1-0D7C-9C05-37E92E64CAA6}"/>
              </a:ext>
            </a:extLst>
          </p:cNvPr>
          <p:cNvSpPr txBox="1"/>
          <p:nvPr/>
        </p:nvSpPr>
        <p:spPr>
          <a:xfrm>
            <a:off x="1225065" y="5157583"/>
            <a:ext cx="2805770" cy="817763"/>
          </a:xfrm>
          <a:prstGeom prst="rect">
            <a:avLst/>
          </a:prstGeom>
          <a:noFill/>
        </p:spPr>
        <p:txBody>
          <a:bodyPr wrap="square" lIns="0" tIns="0" rIns="0" bIns="0" rtlCol="0">
            <a:noAutofit/>
          </a:bodyPr>
          <a:lstStyle/>
          <a:p>
            <a:pPr>
              <a:lnSpc>
                <a:spcPct val="120000"/>
              </a:lnSpc>
            </a:pPr>
            <a:r>
              <a:rPr lang="en-US" altLang="zh-CN" sz="900" spc="100" dirty="0">
                <a:solidFill>
                  <a:schemeClr val="tx1">
                    <a:lumMod val="90000"/>
                    <a:lumOff val="10000"/>
                    <a:alpha val="15000"/>
                  </a:schemeClr>
                </a:solidFill>
                <a:latin typeface="+mn-ea"/>
              </a:rPr>
              <a:t>Lorem ipsum dolor sit amet</a:t>
            </a:r>
            <a:r>
              <a:rPr lang="en-US" altLang="zh-CN" sz="900" spc="100">
                <a:solidFill>
                  <a:schemeClr val="tx1">
                    <a:lumMod val="90000"/>
                    <a:lumOff val="10000"/>
                    <a:alpha val="15000"/>
                  </a:schemeClr>
                </a:solidFill>
                <a:latin typeface="+mn-ea"/>
              </a:rPr>
              <a:t>, adipiscing </a:t>
            </a:r>
            <a:r>
              <a:rPr lang="en-US" altLang="zh-CN" sz="900" spc="100" dirty="0">
                <a:solidFill>
                  <a:schemeClr val="tx1">
                    <a:lumMod val="90000"/>
                    <a:lumOff val="10000"/>
                    <a:alpha val="15000"/>
                  </a:schemeClr>
                </a:solidFill>
                <a:latin typeface="+mn-ea"/>
              </a:rPr>
              <a:t>elit. </a:t>
            </a:r>
            <a:r>
              <a:rPr lang="en-US" altLang="zh-CN" sz="900" spc="100">
                <a:solidFill>
                  <a:schemeClr val="tx1">
                    <a:lumMod val="90000"/>
                    <a:lumOff val="10000"/>
                    <a:alpha val="15000"/>
                  </a:schemeClr>
                </a:solidFill>
                <a:latin typeface="+mn-ea"/>
              </a:rPr>
              <a:t>Maecenas titor congue massa. que </a:t>
            </a:r>
            <a:r>
              <a:rPr lang="en-US" altLang="zh-CN" sz="900" spc="100" dirty="0">
                <a:solidFill>
                  <a:schemeClr val="tx1">
                    <a:lumMod val="90000"/>
                    <a:lumOff val="10000"/>
                    <a:alpha val="15000"/>
                  </a:schemeClr>
                </a:solidFill>
                <a:latin typeface="+mn-ea"/>
              </a:rPr>
              <a:t>habitant </a:t>
            </a:r>
            <a:r>
              <a:rPr lang="en-US" altLang="zh-CN" sz="900" spc="100">
                <a:solidFill>
                  <a:schemeClr val="tx1">
                    <a:lumMod val="90000"/>
                    <a:lumOff val="10000"/>
                    <a:alpha val="15000"/>
                  </a:schemeClr>
                </a:solidFill>
                <a:latin typeface="+mn-ea"/>
              </a:rPr>
              <a:t>morbi tris tique senectus etite </a:t>
            </a:r>
            <a:r>
              <a:rPr lang="en-US" altLang="zh-CN" sz="900" spc="100" dirty="0">
                <a:solidFill>
                  <a:schemeClr val="tx1">
                    <a:lumMod val="90000"/>
                    <a:lumOff val="10000"/>
                    <a:alpha val="15000"/>
                  </a:schemeClr>
                </a:solidFill>
                <a:latin typeface="+mn-ea"/>
              </a:rPr>
              <a:t>netus et malesuada fames ac </a:t>
            </a:r>
            <a:r>
              <a:rPr lang="en-US" altLang="zh-CN" sz="900" spc="100">
                <a:solidFill>
                  <a:schemeClr val="tx1">
                    <a:lumMod val="90000"/>
                    <a:lumOff val="10000"/>
                    <a:alpha val="15000"/>
                  </a:schemeClr>
                </a:solidFill>
                <a:latin typeface="+mn-ea"/>
              </a:rPr>
              <a:t>turpis egestas. </a:t>
            </a:r>
            <a:endParaRPr lang="zh-CN" altLang="en-US" sz="900" spc="100">
              <a:solidFill>
                <a:schemeClr val="tx1">
                  <a:lumMod val="90000"/>
                  <a:lumOff val="10000"/>
                  <a:alpha val="15000"/>
                </a:schemeClr>
              </a:solidFill>
              <a:latin typeface="+mn-ea"/>
            </a:endParaRPr>
          </a:p>
        </p:txBody>
      </p:sp>
      <p:sp>
        <p:nvSpPr>
          <p:cNvPr id="28" name="文本框 27">
            <a:extLst>
              <a:ext uri="{FF2B5EF4-FFF2-40B4-BE49-F238E27FC236}">
                <a16:creationId xmlns:a16="http://schemas.microsoft.com/office/drawing/2014/main" id="{6EA7E1A4-2AC1-2BC8-0126-F9CAC90A046A}"/>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9" name="文本框 28">
            <a:extLst>
              <a:ext uri="{FF2B5EF4-FFF2-40B4-BE49-F238E27FC236}">
                <a16:creationId xmlns:a16="http://schemas.microsoft.com/office/drawing/2014/main" id="{2BE73913-EAB3-5DB6-8D1F-A0B64105010E}"/>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0" name="文本框 29">
            <a:extLst>
              <a:ext uri="{FF2B5EF4-FFF2-40B4-BE49-F238E27FC236}">
                <a16:creationId xmlns:a16="http://schemas.microsoft.com/office/drawing/2014/main" id="{2341D8FB-63D8-D358-6652-8EFF77AB013B}"/>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1" name="文本框 30">
            <a:extLst>
              <a:ext uri="{FF2B5EF4-FFF2-40B4-BE49-F238E27FC236}">
                <a16:creationId xmlns:a16="http://schemas.microsoft.com/office/drawing/2014/main" id="{4B1BCAC9-1257-ABF0-FFDE-E9D7BC58A7C7}"/>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
        <p:nvSpPr>
          <p:cNvPr id="42" name="文本框 41">
            <a:extLst>
              <a:ext uri="{FF2B5EF4-FFF2-40B4-BE49-F238E27FC236}">
                <a16:creationId xmlns:a16="http://schemas.microsoft.com/office/drawing/2014/main" id="{08767A4C-3D3C-7671-BC28-E65CB517FBA3}"/>
              </a:ext>
            </a:extLst>
          </p:cNvPr>
          <p:cNvSpPr txBox="1"/>
          <p:nvPr/>
        </p:nvSpPr>
        <p:spPr>
          <a:xfrm>
            <a:off x="1219385" y="1792387"/>
            <a:ext cx="1610935" cy="640101"/>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120" normalizeH="0" noProof="0">
                <a:ln>
                  <a:noFill/>
                </a:ln>
                <a:gradFill>
                  <a:gsLst>
                    <a:gs pos="73000">
                      <a:schemeClr val="accent1">
                        <a:alpha val="0"/>
                      </a:schemeClr>
                    </a:gs>
                    <a:gs pos="0">
                      <a:schemeClr val="accent1">
                        <a:alpha val="12000"/>
                      </a:schemeClr>
                    </a:gs>
                    <a:gs pos="27000">
                      <a:schemeClr val="accent1"/>
                    </a:gs>
                  </a:gsLst>
                  <a:lin ang="5400000" scaled="1"/>
                </a:gradFill>
                <a:effectLst/>
                <a:uLnTx/>
                <a:uFillTx/>
                <a:latin typeface="+mj-ea"/>
                <a:ea typeface="+mj-ea"/>
              </a:rPr>
              <a:t>20XX</a:t>
            </a:r>
          </a:p>
        </p:txBody>
      </p:sp>
      <p:sp>
        <p:nvSpPr>
          <p:cNvPr id="43" name="文本框 42">
            <a:extLst>
              <a:ext uri="{FF2B5EF4-FFF2-40B4-BE49-F238E27FC236}">
                <a16:creationId xmlns:a16="http://schemas.microsoft.com/office/drawing/2014/main" id="{AF41D0B6-D9EB-DCE6-2C0C-E5A75BB43119}"/>
              </a:ext>
            </a:extLst>
          </p:cNvPr>
          <p:cNvSpPr txBox="1"/>
          <p:nvPr/>
        </p:nvSpPr>
        <p:spPr>
          <a:xfrm>
            <a:off x="1225064" y="2920594"/>
            <a:ext cx="4876615" cy="184666"/>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100" normalizeH="0" noProof="0">
                <a:ln>
                  <a:noFill/>
                </a:ln>
                <a:solidFill>
                  <a:schemeClr val="tx1">
                    <a:lumMod val="90000"/>
                    <a:lumOff val="10000"/>
                  </a:schemeClr>
                </a:solidFill>
                <a:effectLst/>
                <a:uLnTx/>
                <a:uFillTx/>
                <a:latin typeface="+mn-ea"/>
              </a:rPr>
              <a:t>ENTERPRISE EMPLOYEE TRAINING DEMONSTRATION</a:t>
            </a:r>
          </a:p>
        </p:txBody>
      </p:sp>
      <p:sp>
        <p:nvSpPr>
          <p:cNvPr id="44" name="文本框 43">
            <a:extLst>
              <a:ext uri="{FF2B5EF4-FFF2-40B4-BE49-F238E27FC236}">
                <a16:creationId xmlns:a16="http://schemas.microsoft.com/office/drawing/2014/main" id="{7155BF14-9D32-A21E-4893-2E292C4E1DF9}"/>
              </a:ext>
            </a:extLst>
          </p:cNvPr>
          <p:cNvSpPr txBox="1"/>
          <p:nvPr/>
        </p:nvSpPr>
        <p:spPr>
          <a:xfrm>
            <a:off x="1219384" y="2206855"/>
            <a:ext cx="4876615" cy="677108"/>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100" normalizeH="0" noProof="0">
                <a:ln>
                  <a:noFill/>
                </a:ln>
                <a:solidFill>
                  <a:schemeClr val="tx1">
                    <a:lumMod val="90000"/>
                    <a:lumOff val="10000"/>
                  </a:schemeClr>
                </a:solidFill>
                <a:effectLst/>
                <a:uLnTx/>
                <a:uFillTx/>
                <a:latin typeface="+mj-ea"/>
                <a:ea typeface="+mj-ea"/>
              </a:rPr>
              <a:t>企业员工培训演示</a:t>
            </a:r>
            <a:endParaRPr kumimoji="0" lang="en-US" altLang="zh-CN" sz="4400" b="0" i="0" u="none" strike="noStrike" kern="1200" cap="none" spc="100" normalizeH="0" noProof="0">
              <a:ln>
                <a:noFill/>
              </a:ln>
              <a:solidFill>
                <a:schemeClr val="tx1">
                  <a:lumMod val="90000"/>
                  <a:lumOff val="10000"/>
                </a:schemeClr>
              </a:solidFill>
              <a:effectLst/>
              <a:uLnTx/>
              <a:uFillTx/>
              <a:latin typeface="+mj-ea"/>
              <a:ea typeface="+mj-ea"/>
            </a:endParaRPr>
          </a:p>
        </p:txBody>
      </p:sp>
      <p:sp>
        <p:nvSpPr>
          <p:cNvPr id="46" name="矩形 45">
            <a:extLst>
              <a:ext uri="{FF2B5EF4-FFF2-40B4-BE49-F238E27FC236}">
                <a16:creationId xmlns:a16="http://schemas.microsoft.com/office/drawing/2014/main" id="{B6ED487F-2CD2-B36D-BDD2-6E780CF93891}"/>
              </a:ext>
            </a:extLst>
          </p:cNvPr>
          <p:cNvSpPr/>
          <p:nvPr/>
        </p:nvSpPr>
        <p:spPr>
          <a:xfrm>
            <a:off x="7128617" y="1624112"/>
            <a:ext cx="3735440" cy="3330685"/>
          </a:xfrm>
          <a:prstGeom prst="rect">
            <a:avLst/>
          </a:prstGeom>
          <a:blipFill dpi="0"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rcRect/>
            <a:tile tx="0" ty="0" sx="100000" sy="100000" flip="none" algn="r"/>
          </a:blipFill>
          <a:ln>
            <a:noFill/>
          </a:ln>
          <a:effectLst>
            <a:outerShdw blurRad="1905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35961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C1C8826-1E85-1D49-3003-26E7122DC873}"/>
              </a:ext>
            </a:extLst>
          </p:cNvPr>
          <p:cNvSpPr txBox="1"/>
          <p:nvPr/>
        </p:nvSpPr>
        <p:spPr>
          <a:xfrm>
            <a:off x="4995863" y="2505185"/>
            <a:ext cx="2200275" cy="769441"/>
          </a:xfrm>
          <a:prstGeom prst="rect">
            <a:avLst/>
          </a:prstGeom>
          <a:noFill/>
        </p:spPr>
        <p:txBody>
          <a:bodyPr wrap="square" lIns="0" tIns="0" rIns="0" bIns="0">
            <a:noAutofit/>
          </a:bodyPr>
          <a:lstStyle>
            <a:defPPr>
              <a:defRPr lang="zh-CN"/>
            </a:defPPr>
            <a:lvl1pPr marR="0" lvl="0" indent="0" algn="dist" fontAlgn="auto">
              <a:lnSpc>
                <a:spcPct val="100000"/>
              </a:lnSpc>
              <a:spcBef>
                <a:spcPts val="0"/>
              </a:spcBef>
              <a:spcAft>
                <a:spcPts val="0"/>
              </a:spcAft>
              <a:buClrTx/>
              <a:buSzTx/>
              <a:buFontTx/>
              <a:buNone/>
              <a:tabLst/>
              <a:defRPr kumimoji="0" sz="4400" b="0" i="0" u="none" strike="noStrike" cap="none" spc="120" normalizeH="0">
                <a:ln>
                  <a:noFill/>
                </a:ln>
                <a:gradFill>
                  <a:gsLst>
                    <a:gs pos="73000">
                      <a:schemeClr val="accent1">
                        <a:alpha val="0"/>
                      </a:schemeClr>
                    </a:gs>
                    <a:gs pos="0">
                      <a:schemeClr val="accent1">
                        <a:alpha val="12000"/>
                      </a:schemeClr>
                    </a:gs>
                    <a:gs pos="27000">
                      <a:schemeClr val="accent1"/>
                    </a:gs>
                  </a:gsLst>
                  <a:lin ang="5400000" scaled="1"/>
                </a:gradFill>
                <a:effectLst/>
                <a:uLnTx/>
                <a:uFillTx/>
                <a:latin typeface="+mn-ea"/>
              </a:defRPr>
            </a:lvl1pPr>
          </a:lstStyle>
          <a:p>
            <a:r>
              <a:rPr lang="en-US" altLang="zh-CN">
                <a:latin typeface="+mj-ea"/>
                <a:ea typeface="+mj-ea"/>
              </a:rPr>
              <a:t>20XX</a:t>
            </a:r>
          </a:p>
        </p:txBody>
      </p:sp>
      <p:sp>
        <p:nvSpPr>
          <p:cNvPr id="5" name="文本框 4">
            <a:extLst>
              <a:ext uri="{FF2B5EF4-FFF2-40B4-BE49-F238E27FC236}">
                <a16:creationId xmlns:a16="http://schemas.microsoft.com/office/drawing/2014/main" id="{98CCE21B-99FB-877E-6AB0-333FF5A694CD}"/>
              </a:ext>
            </a:extLst>
          </p:cNvPr>
          <p:cNvSpPr txBox="1"/>
          <p:nvPr/>
        </p:nvSpPr>
        <p:spPr>
          <a:xfrm>
            <a:off x="2717931" y="2918504"/>
            <a:ext cx="3299234" cy="769441"/>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4400" spc="100">
                <a:solidFill>
                  <a:schemeClr val="tx1">
                    <a:lumMod val="90000"/>
                    <a:lumOff val="10000"/>
                  </a:schemeClr>
                </a:solidFill>
                <a:latin typeface="+mj-ea"/>
                <a:ea typeface="+mj-ea"/>
              </a:rPr>
              <a:t>业绩攀升</a:t>
            </a:r>
            <a:endParaRPr kumimoji="0" lang="en-US" altLang="zh-CN" sz="4400" b="0" i="0" u="none" strike="noStrike" kern="1200" cap="none" spc="100" normalizeH="0" noProof="0">
              <a:ln>
                <a:noFill/>
              </a:ln>
              <a:solidFill>
                <a:schemeClr val="tx1">
                  <a:lumMod val="90000"/>
                  <a:lumOff val="10000"/>
                </a:schemeClr>
              </a:solidFill>
              <a:effectLst/>
              <a:uLnTx/>
              <a:uFillTx/>
              <a:latin typeface="+mj-ea"/>
              <a:ea typeface="+mj-ea"/>
            </a:endParaRPr>
          </a:p>
        </p:txBody>
      </p:sp>
      <p:sp>
        <p:nvSpPr>
          <p:cNvPr id="6" name="文本框 5">
            <a:extLst>
              <a:ext uri="{FF2B5EF4-FFF2-40B4-BE49-F238E27FC236}">
                <a16:creationId xmlns:a16="http://schemas.microsoft.com/office/drawing/2014/main" id="{78227862-9F1D-67D6-B456-8E954DAA728B}"/>
              </a:ext>
            </a:extLst>
          </p:cNvPr>
          <p:cNvSpPr txBox="1"/>
          <p:nvPr/>
        </p:nvSpPr>
        <p:spPr>
          <a:xfrm>
            <a:off x="6174835" y="3170056"/>
            <a:ext cx="3293964" cy="769441"/>
          </a:xfrm>
          <a:prstGeom prst="rect">
            <a:avLst/>
          </a:prstGeom>
          <a:noFill/>
        </p:spPr>
        <p:txBody>
          <a:bodyPr wrap="square" lIns="0" tIns="0" rIns="0" bIns="0" anchor="b">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100" normalizeH="0" noProof="0">
                <a:ln>
                  <a:noFill/>
                </a:ln>
                <a:solidFill>
                  <a:schemeClr val="tx1">
                    <a:lumMod val="90000"/>
                    <a:lumOff val="10000"/>
                  </a:schemeClr>
                </a:solidFill>
                <a:effectLst/>
                <a:uLnTx/>
                <a:uFillTx/>
                <a:latin typeface="+mj-ea"/>
                <a:ea typeface="+mj-ea"/>
                <a:cs typeface="+mn-cs"/>
              </a:rPr>
              <a:t>追求卓越</a:t>
            </a:r>
            <a:endParaRPr lang="zh-CN" altLang="en-US" sz="4400" spc="100">
              <a:solidFill>
                <a:schemeClr val="tx1">
                  <a:lumMod val="90000"/>
                  <a:lumOff val="10000"/>
                </a:schemeClr>
              </a:solidFill>
              <a:latin typeface="+mj-ea"/>
              <a:ea typeface="+mj-ea"/>
            </a:endParaRPr>
          </a:p>
        </p:txBody>
      </p:sp>
      <p:sp>
        <p:nvSpPr>
          <p:cNvPr id="7" name="文本框 6">
            <a:extLst>
              <a:ext uri="{FF2B5EF4-FFF2-40B4-BE49-F238E27FC236}">
                <a16:creationId xmlns:a16="http://schemas.microsoft.com/office/drawing/2014/main" id="{CD61AAAF-E69F-7231-064B-D11B50812193}"/>
              </a:ext>
            </a:extLst>
          </p:cNvPr>
          <p:cNvSpPr txBox="1"/>
          <p:nvPr/>
        </p:nvSpPr>
        <p:spPr>
          <a:xfrm>
            <a:off x="2565531" y="3630748"/>
            <a:ext cx="3451634" cy="276999"/>
          </a:xfrm>
          <a:prstGeom prst="rect">
            <a:avLst/>
          </a:prstGeom>
          <a:noFill/>
        </p:spPr>
        <p:txBody>
          <a:bodyPr wrap="square" lIns="0" tIns="0" rIns="0" bIns="0" anchor="b">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100" normalizeH="0" noProof="0">
                <a:ln>
                  <a:noFill/>
                </a:ln>
                <a:solidFill>
                  <a:schemeClr val="accent1"/>
                </a:solidFill>
                <a:effectLst/>
                <a:uLnTx/>
                <a:uFillTx/>
                <a:latin typeface="+mn-ea"/>
              </a:rPr>
              <a:t>THANK YOU </a:t>
            </a:r>
            <a:r>
              <a:rPr kumimoji="0" lang="en-US" altLang="zh-CN" sz="1200" b="0" i="0" u="none" strike="noStrike" kern="1200" cap="none" spc="100" normalizeH="0" noProof="0">
                <a:ln>
                  <a:noFill/>
                </a:ln>
                <a:solidFill>
                  <a:schemeClr val="tx1">
                    <a:lumMod val="90000"/>
                    <a:lumOff val="10000"/>
                  </a:schemeClr>
                </a:solidFill>
                <a:effectLst/>
                <a:uLnTx/>
                <a:uFillTx/>
                <a:latin typeface="+mn-ea"/>
              </a:rPr>
              <a:t>FOR LISTENING</a:t>
            </a:r>
          </a:p>
        </p:txBody>
      </p:sp>
      <p:sp>
        <p:nvSpPr>
          <p:cNvPr id="8" name="文本框 7">
            <a:extLst>
              <a:ext uri="{FF2B5EF4-FFF2-40B4-BE49-F238E27FC236}">
                <a16:creationId xmlns:a16="http://schemas.microsoft.com/office/drawing/2014/main" id="{E46300BB-289B-8E45-05A1-9E1DC732AB8E}"/>
              </a:ext>
            </a:extLst>
          </p:cNvPr>
          <p:cNvSpPr txBox="1"/>
          <p:nvPr/>
        </p:nvSpPr>
        <p:spPr>
          <a:xfrm>
            <a:off x="6174835" y="2950254"/>
            <a:ext cx="3451634" cy="276999"/>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100" normalizeH="0" noProof="0">
                <a:ln>
                  <a:noFill/>
                </a:ln>
                <a:solidFill>
                  <a:schemeClr val="tx1">
                    <a:lumMod val="90000"/>
                    <a:lumOff val="10000"/>
                  </a:schemeClr>
                </a:solidFill>
                <a:effectLst/>
                <a:uLnTx/>
                <a:uFillTx/>
                <a:latin typeface="+mn-ea"/>
              </a:rPr>
              <a:t>STRIVE FOR </a:t>
            </a:r>
            <a:r>
              <a:rPr kumimoji="0" lang="en-US" altLang="zh-CN" sz="1200" b="0" i="0" u="none" strike="noStrike" kern="1200" cap="none" spc="100" normalizeH="0" noProof="0">
                <a:ln>
                  <a:noFill/>
                </a:ln>
                <a:solidFill>
                  <a:schemeClr val="accent1"/>
                </a:solidFill>
                <a:effectLst/>
                <a:uLnTx/>
                <a:uFillTx/>
                <a:latin typeface="+mn-ea"/>
              </a:rPr>
              <a:t>EXCELLENCE</a:t>
            </a:r>
          </a:p>
        </p:txBody>
      </p:sp>
      <p:sp>
        <p:nvSpPr>
          <p:cNvPr id="10" name="文本框 9">
            <a:extLst>
              <a:ext uri="{FF2B5EF4-FFF2-40B4-BE49-F238E27FC236}">
                <a16:creationId xmlns:a16="http://schemas.microsoft.com/office/drawing/2014/main" id="{BA82A833-BF33-9FC8-3472-C2202BEE11AA}"/>
              </a:ext>
            </a:extLst>
          </p:cNvPr>
          <p:cNvSpPr txBox="1"/>
          <p:nvPr/>
        </p:nvSpPr>
        <p:spPr>
          <a:xfrm>
            <a:off x="3832336" y="6458075"/>
            <a:ext cx="4527330" cy="184666"/>
          </a:xfrm>
          <a:prstGeom prst="rect">
            <a:avLst/>
          </a:prstGeom>
          <a:noFill/>
        </p:spPr>
        <p:txBody>
          <a:bodyPr wrap="none" lIns="0" tIns="0" rIns="0" bIns="0" rtlCol="0">
            <a:spAutoFit/>
          </a:bodyPr>
          <a:lstStyle/>
          <a:p>
            <a:pPr algn="ctr"/>
            <a:r>
              <a:rPr lang="en-US" altLang="zh-CN" sz="1200" b="0" i="0" spc="100">
                <a:solidFill>
                  <a:schemeClr val="tx1">
                    <a:alpha val="15000"/>
                  </a:schemeClr>
                </a:solidFill>
                <a:effectLst/>
                <a:latin typeface="+mn-ea"/>
              </a:rPr>
              <a:t>MAY ALL GOOD THINGS COME TO YOU AS EXPECTED</a:t>
            </a:r>
            <a:endParaRPr lang="zh-CN" altLang="en-US" sz="1200" spc="100">
              <a:solidFill>
                <a:schemeClr val="tx1">
                  <a:alpha val="15000"/>
                </a:schemeClr>
              </a:solidFill>
              <a:latin typeface="+mn-ea"/>
            </a:endParaRPr>
          </a:p>
        </p:txBody>
      </p:sp>
      <p:sp>
        <p:nvSpPr>
          <p:cNvPr id="16" name="文本框 15">
            <a:extLst>
              <a:ext uri="{FF2B5EF4-FFF2-40B4-BE49-F238E27FC236}">
                <a16:creationId xmlns:a16="http://schemas.microsoft.com/office/drawing/2014/main" id="{AD9CB8BD-3F4D-167B-7FEC-3C2CDBD6F87C}"/>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7" name="文本框 16">
            <a:extLst>
              <a:ext uri="{FF2B5EF4-FFF2-40B4-BE49-F238E27FC236}">
                <a16:creationId xmlns:a16="http://schemas.microsoft.com/office/drawing/2014/main" id="{A3D6D624-32D9-8BAF-5CC4-399BAF595E07}"/>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8" name="文本框 17">
            <a:extLst>
              <a:ext uri="{FF2B5EF4-FFF2-40B4-BE49-F238E27FC236}">
                <a16:creationId xmlns:a16="http://schemas.microsoft.com/office/drawing/2014/main" id="{4D783D5B-95FC-10C2-34BE-3DB32BA0C239}"/>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9" name="文本框 18">
            <a:extLst>
              <a:ext uri="{FF2B5EF4-FFF2-40B4-BE49-F238E27FC236}">
                <a16:creationId xmlns:a16="http://schemas.microsoft.com/office/drawing/2014/main" id="{DF9AE044-D501-2DEC-6CF6-C202B6C599E8}"/>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Tree>
    <p:extLst>
      <p:ext uri="{BB962C8B-B14F-4D97-AF65-F5344CB8AC3E}">
        <p14:creationId xmlns:p14="http://schemas.microsoft.com/office/powerpoint/2010/main" val="370495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6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9A27ED3D-85C8-C37C-39FA-7A0BE624337C}"/>
              </a:ext>
            </a:extLst>
          </p:cNvPr>
          <p:cNvSpPr txBox="1"/>
          <p:nvPr/>
        </p:nvSpPr>
        <p:spPr>
          <a:xfrm>
            <a:off x="1142729" y="2999581"/>
            <a:ext cx="1196940" cy="276999"/>
          </a:xfrm>
          <a:prstGeom prst="rect">
            <a:avLst/>
          </a:prstGeom>
          <a:noFill/>
        </p:spPr>
        <p:txBody>
          <a:bodyPr wrap="square" lIns="0" tIns="0" rIns="0" bIns="0" rtlCol="0">
            <a:noAutofit/>
          </a:bodyPr>
          <a:lstStyle/>
          <a:p>
            <a:pPr algn="dist"/>
            <a:r>
              <a:rPr lang="en-US" altLang="zh-CN" sz="1200">
                <a:solidFill>
                  <a:schemeClr val="tx1">
                    <a:lumMod val="90000"/>
                    <a:lumOff val="10000"/>
                  </a:schemeClr>
                </a:solidFill>
                <a:latin typeface="+mj-ea"/>
                <a:ea typeface="+mj-ea"/>
              </a:rPr>
              <a:t>CONTENTS</a:t>
            </a:r>
          </a:p>
        </p:txBody>
      </p:sp>
      <p:sp>
        <p:nvSpPr>
          <p:cNvPr id="12" name="文本框 11">
            <a:extLst>
              <a:ext uri="{FF2B5EF4-FFF2-40B4-BE49-F238E27FC236}">
                <a16:creationId xmlns:a16="http://schemas.microsoft.com/office/drawing/2014/main" id="{A9E62CA3-47B4-2B52-869E-72203D2DB351}"/>
              </a:ext>
            </a:extLst>
          </p:cNvPr>
          <p:cNvSpPr txBox="1"/>
          <p:nvPr/>
        </p:nvSpPr>
        <p:spPr>
          <a:xfrm>
            <a:off x="811163" y="2260440"/>
            <a:ext cx="1860072" cy="769441"/>
          </a:xfrm>
          <a:prstGeom prst="rect">
            <a:avLst/>
          </a:prstGeom>
          <a:noFill/>
        </p:spPr>
        <p:txBody>
          <a:bodyPr wrap="square" lIns="0" tIns="0" rIns="0" bIns="0">
            <a:noAutofit/>
          </a:bodyPr>
          <a:lstStyle/>
          <a:p>
            <a:pPr algn="ctr"/>
            <a:r>
              <a:rPr lang="zh-CN" altLang="en-US" sz="4400">
                <a:solidFill>
                  <a:schemeClr val="tx1">
                    <a:lumMod val="90000"/>
                    <a:lumOff val="10000"/>
                  </a:schemeClr>
                </a:solidFill>
                <a:latin typeface="+mj-ea"/>
                <a:ea typeface="+mj-ea"/>
              </a:rPr>
              <a:t>目录</a:t>
            </a:r>
            <a:endParaRPr lang="en-US" altLang="zh-CN" sz="4400">
              <a:solidFill>
                <a:schemeClr val="tx1">
                  <a:lumMod val="90000"/>
                  <a:lumOff val="10000"/>
                </a:schemeClr>
              </a:solidFill>
              <a:latin typeface="+mj-ea"/>
              <a:ea typeface="+mj-ea"/>
            </a:endParaRPr>
          </a:p>
        </p:txBody>
      </p:sp>
      <p:cxnSp>
        <p:nvCxnSpPr>
          <p:cNvPr id="22" name="直接连接符 21">
            <a:extLst>
              <a:ext uri="{FF2B5EF4-FFF2-40B4-BE49-F238E27FC236}">
                <a16:creationId xmlns:a16="http://schemas.microsoft.com/office/drawing/2014/main" id="{62856D9C-3485-4A3E-DAB3-784790D7B953}"/>
              </a:ext>
            </a:extLst>
          </p:cNvPr>
          <p:cNvCxnSpPr>
            <a:cxnSpLocks/>
          </p:cNvCxnSpPr>
          <p:nvPr/>
        </p:nvCxnSpPr>
        <p:spPr>
          <a:xfrm>
            <a:off x="3419156" y="3329216"/>
            <a:ext cx="1674000" cy="0"/>
          </a:xfrm>
          <a:prstGeom prst="line">
            <a:avLst/>
          </a:prstGeom>
          <a:ln>
            <a:gradFill flip="none" rotWithShape="1">
              <a:gsLst>
                <a:gs pos="0">
                  <a:schemeClr val="bg1">
                    <a:alpha val="0"/>
                  </a:schemeClr>
                </a:gs>
                <a:gs pos="50000">
                  <a:schemeClr val="accent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98079E-D84C-A1C9-C021-B21FC7A8F454}"/>
              </a:ext>
            </a:extLst>
          </p:cNvPr>
          <p:cNvSpPr txBox="1">
            <a:spLocks/>
          </p:cNvSpPr>
          <p:nvPr/>
        </p:nvSpPr>
        <p:spPr>
          <a:xfrm>
            <a:off x="3382339" y="2963481"/>
            <a:ext cx="1747634" cy="276999"/>
          </a:xfrm>
          <a:prstGeom prst="rect">
            <a:avLst/>
          </a:prstGeom>
          <a:noFill/>
        </p:spPr>
        <p:txBody>
          <a:bodyPr wrap="square" lIns="0" tIns="0" rIns="0" bIns="0" rtlCol="0">
            <a:noAutofit/>
          </a:bodyPr>
          <a:lstStyle/>
          <a:p>
            <a:pPr algn="ctr"/>
            <a:r>
              <a:rPr lang="en-US" altLang="zh-CN" sz="1200" spc="100">
                <a:solidFill>
                  <a:schemeClr val="tx1">
                    <a:lumMod val="90000"/>
                    <a:lumOff val="10000"/>
                  </a:schemeClr>
                </a:solidFill>
                <a:latin typeface="+mn-ea"/>
              </a:rPr>
              <a:t>COMPANY PROFILE</a:t>
            </a:r>
          </a:p>
        </p:txBody>
      </p:sp>
      <p:sp>
        <p:nvSpPr>
          <p:cNvPr id="24" name="文本框 23">
            <a:extLst>
              <a:ext uri="{FF2B5EF4-FFF2-40B4-BE49-F238E27FC236}">
                <a16:creationId xmlns:a16="http://schemas.microsoft.com/office/drawing/2014/main" id="{732988CB-2064-FAF2-9E35-DA8A0C95B7F3}"/>
              </a:ext>
            </a:extLst>
          </p:cNvPr>
          <p:cNvSpPr txBox="1">
            <a:spLocks/>
          </p:cNvSpPr>
          <p:nvPr/>
        </p:nvSpPr>
        <p:spPr>
          <a:xfrm>
            <a:off x="3543507" y="2596982"/>
            <a:ext cx="1425298" cy="369332"/>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00" normalizeH="0" noProof="0">
                <a:ln>
                  <a:noFill/>
                </a:ln>
                <a:solidFill>
                  <a:schemeClr val="tx1">
                    <a:lumMod val="90000"/>
                    <a:lumOff val="10000"/>
                  </a:schemeClr>
                </a:solidFill>
                <a:effectLst/>
                <a:uLnTx/>
                <a:uFillTx/>
                <a:latin typeface="+mn-ea"/>
                <a:cs typeface="+mn-cs"/>
              </a:rPr>
              <a:t>公司简介</a:t>
            </a:r>
            <a:endParaRPr kumimoji="0" lang="en-US" altLang="zh-CN" b="0" i="0" u="none" strike="noStrike" kern="1200" cap="none" spc="100" normalizeH="0" noProof="0">
              <a:ln>
                <a:noFill/>
              </a:ln>
              <a:solidFill>
                <a:schemeClr val="tx1">
                  <a:lumMod val="90000"/>
                  <a:lumOff val="10000"/>
                </a:schemeClr>
              </a:solidFill>
              <a:effectLst/>
              <a:uLnTx/>
              <a:uFillTx/>
              <a:latin typeface="+mn-ea"/>
              <a:cs typeface="+mn-cs"/>
            </a:endParaRPr>
          </a:p>
        </p:txBody>
      </p:sp>
      <p:sp>
        <p:nvSpPr>
          <p:cNvPr id="25" name="等腰三角形 24">
            <a:extLst>
              <a:ext uri="{FF2B5EF4-FFF2-40B4-BE49-F238E27FC236}">
                <a16:creationId xmlns:a16="http://schemas.microsoft.com/office/drawing/2014/main" id="{587EA07F-43C0-B665-7010-6EB00A08ADDC}"/>
              </a:ext>
            </a:extLst>
          </p:cNvPr>
          <p:cNvSpPr/>
          <p:nvPr/>
        </p:nvSpPr>
        <p:spPr>
          <a:xfrm rot="3083712">
            <a:off x="3995011" y="1858949"/>
            <a:ext cx="522291" cy="463815"/>
          </a:xfrm>
          <a:prstGeom prst="triangle">
            <a:avLst/>
          </a:prstGeom>
          <a:gradFill>
            <a:gsLst>
              <a:gs pos="0">
                <a:schemeClr val="bg1">
                  <a:alpha val="0"/>
                </a:schemeClr>
              </a:gs>
              <a:gs pos="28000">
                <a:schemeClr val="accent1">
                  <a:alpha val="68000"/>
                </a:schemeClr>
              </a:gs>
              <a:gs pos="97191">
                <a:schemeClr val="accent1">
                  <a:alpha val="0"/>
                </a:schemeClr>
              </a:gs>
              <a:gs pos="78000">
                <a:schemeClr val="accent1">
                  <a:alpha val="50000"/>
                </a:schemeClr>
              </a:gs>
            </a:gsLst>
            <a:lin ang="0" scaled="1"/>
          </a:gradFill>
          <a:ln w="444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6" name="文本框 25">
            <a:extLst>
              <a:ext uri="{FF2B5EF4-FFF2-40B4-BE49-F238E27FC236}">
                <a16:creationId xmlns:a16="http://schemas.microsoft.com/office/drawing/2014/main" id="{21B5FF9E-47A8-E6B7-A8ED-14EAA4196E31}"/>
              </a:ext>
            </a:extLst>
          </p:cNvPr>
          <p:cNvSpPr txBox="1"/>
          <p:nvPr/>
        </p:nvSpPr>
        <p:spPr>
          <a:xfrm>
            <a:off x="3382339" y="3440091"/>
            <a:ext cx="1747634" cy="1850250"/>
          </a:xfrm>
          <a:prstGeom prst="rect">
            <a:avLst/>
          </a:prstGeom>
          <a:noFill/>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rPr>
              <a:t>公司一贯坚持“质量第一，用户至上，优质服务，信守合同”的宗旨，高质量的产品，良好的信誉，优质的服务，产品畅销海内外。竭诚与国内外商家共同发展，共创辉煌！</a:t>
            </a:r>
          </a:p>
        </p:txBody>
      </p:sp>
      <p:sp>
        <p:nvSpPr>
          <p:cNvPr id="28" name="文本框 27">
            <a:extLst>
              <a:ext uri="{FF2B5EF4-FFF2-40B4-BE49-F238E27FC236}">
                <a16:creationId xmlns:a16="http://schemas.microsoft.com/office/drawing/2014/main" id="{6A8598FE-71C5-41CE-B022-B68B7FDCB694}"/>
              </a:ext>
            </a:extLst>
          </p:cNvPr>
          <p:cNvSpPr txBox="1">
            <a:spLocks/>
          </p:cNvSpPr>
          <p:nvPr/>
        </p:nvSpPr>
        <p:spPr>
          <a:xfrm>
            <a:off x="5351813" y="2963481"/>
            <a:ext cx="1619288" cy="276999"/>
          </a:xfrm>
          <a:prstGeom prst="rect">
            <a:avLst/>
          </a:prstGeom>
          <a:noFill/>
        </p:spPr>
        <p:txBody>
          <a:bodyPr wrap="square" lIns="0" tIns="0" rIns="0" bIns="0" rtlCol="0">
            <a:noAutofit/>
          </a:bodyPr>
          <a:lstStyle/>
          <a:p>
            <a:pPr algn="ctr"/>
            <a:r>
              <a:rPr lang="en-US" altLang="zh-CN" sz="1200" spc="100">
                <a:solidFill>
                  <a:schemeClr val="tx1">
                    <a:lumMod val="90000"/>
                    <a:lumOff val="10000"/>
                  </a:schemeClr>
                </a:solidFill>
                <a:latin typeface="+mn-ea"/>
              </a:rPr>
              <a:t>JOB AWARENESS</a:t>
            </a:r>
          </a:p>
        </p:txBody>
      </p:sp>
      <p:sp>
        <p:nvSpPr>
          <p:cNvPr id="29" name="文本框 28">
            <a:extLst>
              <a:ext uri="{FF2B5EF4-FFF2-40B4-BE49-F238E27FC236}">
                <a16:creationId xmlns:a16="http://schemas.microsoft.com/office/drawing/2014/main" id="{2A4AD214-0944-D87B-F8D0-9341669BF2D3}"/>
              </a:ext>
            </a:extLst>
          </p:cNvPr>
          <p:cNvSpPr txBox="1">
            <a:spLocks/>
          </p:cNvSpPr>
          <p:nvPr/>
        </p:nvSpPr>
        <p:spPr>
          <a:xfrm>
            <a:off x="5471531" y="2596982"/>
            <a:ext cx="1379852" cy="369332"/>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00" normalizeH="0" noProof="0">
                <a:ln>
                  <a:noFill/>
                </a:ln>
                <a:solidFill>
                  <a:schemeClr val="tx1">
                    <a:lumMod val="90000"/>
                    <a:lumOff val="10000"/>
                  </a:schemeClr>
                </a:solidFill>
                <a:effectLst/>
                <a:uLnTx/>
                <a:uFillTx/>
                <a:latin typeface="+mn-ea"/>
                <a:cs typeface="+mn-cs"/>
              </a:rPr>
              <a:t>岗位认知</a:t>
            </a:r>
            <a:endParaRPr kumimoji="0" lang="en-US" altLang="zh-CN" b="0" i="0" u="none" strike="noStrike" kern="1200" cap="none" spc="100" normalizeH="0" noProof="0">
              <a:ln>
                <a:noFill/>
              </a:ln>
              <a:solidFill>
                <a:schemeClr val="tx1">
                  <a:lumMod val="90000"/>
                  <a:lumOff val="10000"/>
                </a:schemeClr>
              </a:solidFill>
              <a:effectLst/>
              <a:uLnTx/>
              <a:uFillTx/>
              <a:latin typeface="+mn-ea"/>
              <a:cs typeface="+mn-cs"/>
            </a:endParaRPr>
          </a:p>
        </p:txBody>
      </p:sp>
      <p:cxnSp>
        <p:nvCxnSpPr>
          <p:cNvPr id="30" name="直接连接符 29">
            <a:extLst>
              <a:ext uri="{FF2B5EF4-FFF2-40B4-BE49-F238E27FC236}">
                <a16:creationId xmlns:a16="http://schemas.microsoft.com/office/drawing/2014/main" id="{EAE2CFE1-1762-BBC7-8380-91FCF9DA0351}"/>
              </a:ext>
            </a:extLst>
          </p:cNvPr>
          <p:cNvCxnSpPr>
            <a:cxnSpLocks/>
          </p:cNvCxnSpPr>
          <p:nvPr/>
        </p:nvCxnSpPr>
        <p:spPr>
          <a:xfrm>
            <a:off x="5324235" y="3329216"/>
            <a:ext cx="1674445" cy="0"/>
          </a:xfrm>
          <a:prstGeom prst="line">
            <a:avLst/>
          </a:prstGeom>
          <a:ln>
            <a:gradFill flip="none" rotWithShape="1">
              <a:gsLst>
                <a:gs pos="0">
                  <a:schemeClr val="bg1">
                    <a:alpha val="0"/>
                  </a:schemeClr>
                </a:gs>
                <a:gs pos="50000">
                  <a:schemeClr val="accent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等腰三角形 30">
            <a:extLst>
              <a:ext uri="{FF2B5EF4-FFF2-40B4-BE49-F238E27FC236}">
                <a16:creationId xmlns:a16="http://schemas.microsoft.com/office/drawing/2014/main" id="{D3A1C25D-B96E-20C5-AEA3-54CF9FD8A469}"/>
              </a:ext>
            </a:extLst>
          </p:cNvPr>
          <p:cNvSpPr/>
          <p:nvPr/>
        </p:nvSpPr>
        <p:spPr>
          <a:xfrm rot="3083712">
            <a:off x="5900312" y="1858949"/>
            <a:ext cx="522291" cy="463815"/>
          </a:xfrm>
          <a:prstGeom prst="triangle">
            <a:avLst/>
          </a:prstGeom>
          <a:gradFill>
            <a:gsLst>
              <a:gs pos="0">
                <a:schemeClr val="bg1">
                  <a:alpha val="0"/>
                </a:schemeClr>
              </a:gs>
              <a:gs pos="28000">
                <a:schemeClr val="accent1">
                  <a:alpha val="68000"/>
                </a:schemeClr>
              </a:gs>
              <a:gs pos="97191">
                <a:schemeClr val="accent1">
                  <a:alpha val="0"/>
                </a:schemeClr>
              </a:gs>
              <a:gs pos="78000">
                <a:schemeClr val="accent1">
                  <a:alpha val="50000"/>
                </a:schemeClr>
              </a:gs>
            </a:gsLst>
            <a:lin ang="0" scaled="1"/>
          </a:gradFill>
          <a:ln w="444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2" name="文本框 31">
            <a:extLst>
              <a:ext uri="{FF2B5EF4-FFF2-40B4-BE49-F238E27FC236}">
                <a16:creationId xmlns:a16="http://schemas.microsoft.com/office/drawing/2014/main" id="{46A267B9-015D-FF77-CF09-1C4623096A20}"/>
              </a:ext>
            </a:extLst>
          </p:cNvPr>
          <p:cNvSpPr txBox="1"/>
          <p:nvPr/>
        </p:nvSpPr>
        <p:spPr>
          <a:xfrm>
            <a:off x="5286657" y="3440091"/>
            <a:ext cx="1749600" cy="1850400"/>
          </a:xfrm>
          <a:prstGeom prst="rect">
            <a:avLst/>
          </a:prstGeom>
          <a:noFill/>
        </p:spPr>
        <p:txBody>
          <a:bodyPr wrap="square" lIns="0" tIns="0" rIns="0" bIns="0">
            <a:noAutofit/>
          </a:bodyPr>
          <a:lstStyle/>
          <a:p>
            <a:pPr algn="ctr">
              <a:lnSpc>
                <a:spcPct val="120000"/>
              </a:lnSpc>
              <a:defRPr/>
            </a:pPr>
            <a:r>
              <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rPr>
              <a:t>团结队友，制定科学的策略，将风险项注意排查，清单式消除潜在隐患，保质保量的完成任务。团结队友，制定科学的策略，排查</a:t>
            </a:r>
            <a:r>
              <a:rPr lang="zh-CN" altLang="en-US" sz="1200" spc="100">
                <a:solidFill>
                  <a:schemeClr val="tx1">
                    <a:lumMod val="90000"/>
                    <a:lumOff val="10000"/>
                  </a:schemeClr>
                </a:solidFill>
                <a:latin typeface="+mn-ea"/>
              </a:rPr>
              <a:t>风险</a:t>
            </a:r>
            <a:r>
              <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rPr>
              <a:t>，清单式消除潜在隐患，保质保量的完成任务。</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endParaRPr>
          </a:p>
        </p:txBody>
      </p:sp>
      <p:sp>
        <p:nvSpPr>
          <p:cNvPr id="34" name="等腰三角形 33">
            <a:extLst>
              <a:ext uri="{FF2B5EF4-FFF2-40B4-BE49-F238E27FC236}">
                <a16:creationId xmlns:a16="http://schemas.microsoft.com/office/drawing/2014/main" id="{7186B970-9E4F-B82E-79CB-A521711E4AFD}"/>
              </a:ext>
            </a:extLst>
          </p:cNvPr>
          <p:cNvSpPr/>
          <p:nvPr/>
        </p:nvSpPr>
        <p:spPr>
          <a:xfrm rot="3083712">
            <a:off x="7915900" y="1858949"/>
            <a:ext cx="522291" cy="463815"/>
          </a:xfrm>
          <a:prstGeom prst="triangle">
            <a:avLst/>
          </a:prstGeom>
          <a:gradFill>
            <a:gsLst>
              <a:gs pos="0">
                <a:schemeClr val="bg1">
                  <a:alpha val="0"/>
                </a:schemeClr>
              </a:gs>
              <a:gs pos="28000">
                <a:schemeClr val="accent1">
                  <a:alpha val="68000"/>
                </a:schemeClr>
              </a:gs>
              <a:gs pos="97191">
                <a:schemeClr val="accent1">
                  <a:alpha val="0"/>
                </a:schemeClr>
              </a:gs>
              <a:gs pos="78000">
                <a:schemeClr val="accent1">
                  <a:alpha val="50000"/>
                </a:schemeClr>
              </a:gs>
            </a:gsLst>
            <a:lin ang="0" scaled="1"/>
          </a:gradFill>
          <a:ln w="444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文本框 34">
            <a:extLst>
              <a:ext uri="{FF2B5EF4-FFF2-40B4-BE49-F238E27FC236}">
                <a16:creationId xmlns:a16="http://schemas.microsoft.com/office/drawing/2014/main" id="{33E7725A-BE64-E1FB-4906-9711E5B2CEEB}"/>
              </a:ext>
            </a:extLst>
          </p:cNvPr>
          <p:cNvSpPr txBox="1">
            <a:spLocks/>
          </p:cNvSpPr>
          <p:nvPr/>
        </p:nvSpPr>
        <p:spPr>
          <a:xfrm>
            <a:off x="7192941" y="2963481"/>
            <a:ext cx="1968208" cy="276999"/>
          </a:xfrm>
          <a:prstGeom prst="rect">
            <a:avLst/>
          </a:prstGeom>
          <a:noFill/>
        </p:spPr>
        <p:txBody>
          <a:bodyPr wrap="square" lIns="0" tIns="0" rIns="0" bIns="0" rtlCol="0">
            <a:noAutofit/>
          </a:bodyPr>
          <a:lstStyle/>
          <a:p>
            <a:pPr algn="ctr"/>
            <a:r>
              <a:rPr lang="en-US" altLang="zh-CN" sz="1200" spc="120">
                <a:solidFill>
                  <a:schemeClr val="tx1">
                    <a:lumMod val="90000"/>
                    <a:lumOff val="10000"/>
                  </a:schemeClr>
                </a:solidFill>
                <a:latin typeface="+mn-ea"/>
              </a:rPr>
              <a:t>INDUCTION TRAINING</a:t>
            </a:r>
          </a:p>
        </p:txBody>
      </p:sp>
      <p:sp>
        <p:nvSpPr>
          <p:cNvPr id="36" name="文本框 35">
            <a:extLst>
              <a:ext uri="{FF2B5EF4-FFF2-40B4-BE49-F238E27FC236}">
                <a16:creationId xmlns:a16="http://schemas.microsoft.com/office/drawing/2014/main" id="{F9E19F4B-B295-843C-03AB-3C01CB00EA2D}"/>
              </a:ext>
            </a:extLst>
          </p:cNvPr>
          <p:cNvSpPr txBox="1">
            <a:spLocks/>
          </p:cNvSpPr>
          <p:nvPr/>
        </p:nvSpPr>
        <p:spPr>
          <a:xfrm>
            <a:off x="7466524" y="2596982"/>
            <a:ext cx="1421043" cy="369332"/>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00" normalizeH="0" noProof="0">
                <a:ln>
                  <a:noFill/>
                </a:ln>
                <a:solidFill>
                  <a:schemeClr val="tx1">
                    <a:lumMod val="90000"/>
                    <a:lumOff val="10000"/>
                  </a:schemeClr>
                </a:solidFill>
                <a:effectLst/>
                <a:uLnTx/>
                <a:uFillTx/>
                <a:latin typeface="+mn-ea"/>
                <a:cs typeface="+mn-cs"/>
              </a:rPr>
              <a:t>入职培训</a:t>
            </a:r>
            <a:endParaRPr kumimoji="0" lang="en-US" altLang="zh-CN" b="0" i="0" u="none" strike="noStrike" kern="1200" cap="none" spc="100" normalizeH="0" noProof="0">
              <a:ln>
                <a:noFill/>
              </a:ln>
              <a:solidFill>
                <a:schemeClr val="tx1">
                  <a:lumMod val="90000"/>
                  <a:lumOff val="10000"/>
                </a:schemeClr>
              </a:solidFill>
              <a:effectLst/>
              <a:uLnTx/>
              <a:uFillTx/>
              <a:latin typeface="+mn-ea"/>
              <a:cs typeface="+mn-cs"/>
            </a:endParaRPr>
          </a:p>
        </p:txBody>
      </p:sp>
      <p:cxnSp>
        <p:nvCxnSpPr>
          <p:cNvPr id="37" name="直接连接符 36">
            <a:extLst>
              <a:ext uri="{FF2B5EF4-FFF2-40B4-BE49-F238E27FC236}">
                <a16:creationId xmlns:a16="http://schemas.microsoft.com/office/drawing/2014/main" id="{559086F2-9989-AD98-BBD4-5CD83277243D}"/>
              </a:ext>
            </a:extLst>
          </p:cNvPr>
          <p:cNvCxnSpPr>
            <a:cxnSpLocks/>
          </p:cNvCxnSpPr>
          <p:nvPr/>
        </p:nvCxnSpPr>
        <p:spPr>
          <a:xfrm>
            <a:off x="7340045" y="3329216"/>
            <a:ext cx="1674000" cy="0"/>
          </a:xfrm>
          <a:prstGeom prst="line">
            <a:avLst/>
          </a:prstGeom>
          <a:ln>
            <a:gradFill flip="none" rotWithShape="1">
              <a:gsLst>
                <a:gs pos="0">
                  <a:schemeClr val="bg1">
                    <a:alpha val="0"/>
                  </a:schemeClr>
                </a:gs>
                <a:gs pos="50000">
                  <a:schemeClr val="accent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4294D7DD-BD2B-308C-EE51-29A0A28FC8F8}"/>
              </a:ext>
            </a:extLst>
          </p:cNvPr>
          <p:cNvSpPr txBox="1"/>
          <p:nvPr/>
        </p:nvSpPr>
        <p:spPr>
          <a:xfrm>
            <a:off x="7302245" y="3440089"/>
            <a:ext cx="1749600" cy="1850400"/>
          </a:xfrm>
          <a:prstGeom prst="rect">
            <a:avLst/>
          </a:prstGeom>
          <a:noFill/>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rPr>
              <a:t>对新职工进行的导向性培训，又称“岗前培训”。其目的是使新职工了解和掌握企业的基本情况，对他们进行职业道德、基础技术理论等方面的教育。</a:t>
            </a:r>
          </a:p>
        </p:txBody>
      </p:sp>
      <p:sp>
        <p:nvSpPr>
          <p:cNvPr id="40" name="文本框 39">
            <a:extLst>
              <a:ext uri="{FF2B5EF4-FFF2-40B4-BE49-F238E27FC236}">
                <a16:creationId xmlns:a16="http://schemas.microsoft.com/office/drawing/2014/main" id="{8078E1D5-74DC-EFF7-9727-CBCE2E6E0506}"/>
              </a:ext>
            </a:extLst>
          </p:cNvPr>
          <p:cNvSpPr txBox="1">
            <a:spLocks/>
          </p:cNvSpPr>
          <p:nvPr/>
        </p:nvSpPr>
        <p:spPr>
          <a:xfrm>
            <a:off x="9488211" y="2592992"/>
            <a:ext cx="1408845" cy="369332"/>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00" normalizeH="0" noProof="0">
                <a:ln>
                  <a:noFill/>
                </a:ln>
                <a:solidFill>
                  <a:schemeClr val="tx1">
                    <a:lumMod val="90000"/>
                    <a:lumOff val="10000"/>
                  </a:schemeClr>
                </a:solidFill>
                <a:effectLst/>
                <a:uLnTx/>
                <a:uFillTx/>
                <a:latin typeface="+mn-ea"/>
                <a:cs typeface="+mn-cs"/>
              </a:rPr>
              <a:t>职业规划</a:t>
            </a:r>
          </a:p>
        </p:txBody>
      </p:sp>
      <p:sp>
        <p:nvSpPr>
          <p:cNvPr id="41" name="文本框 40">
            <a:extLst>
              <a:ext uri="{FF2B5EF4-FFF2-40B4-BE49-F238E27FC236}">
                <a16:creationId xmlns:a16="http://schemas.microsoft.com/office/drawing/2014/main" id="{C32A187F-FFAA-BBA5-D25F-7B05F04F0D3A}"/>
              </a:ext>
            </a:extLst>
          </p:cNvPr>
          <p:cNvSpPr txBox="1">
            <a:spLocks/>
          </p:cNvSpPr>
          <p:nvPr/>
        </p:nvSpPr>
        <p:spPr>
          <a:xfrm>
            <a:off x="9328903" y="2959491"/>
            <a:ext cx="1727460" cy="276999"/>
          </a:xfrm>
          <a:prstGeom prst="rect">
            <a:avLst/>
          </a:prstGeom>
          <a:noFill/>
        </p:spPr>
        <p:txBody>
          <a:bodyPr wrap="square" lIns="0" tIns="0" rIns="0" bIns="0" rtlCol="0">
            <a:noAutofit/>
          </a:bodyPr>
          <a:lstStyle/>
          <a:p>
            <a:pPr algn="ctr"/>
            <a:r>
              <a:rPr lang="en-US" altLang="zh-CN" sz="1200" spc="120">
                <a:solidFill>
                  <a:schemeClr val="tx1">
                    <a:lumMod val="90000"/>
                    <a:lumOff val="10000"/>
                  </a:schemeClr>
                </a:solidFill>
                <a:latin typeface="+mn-ea"/>
              </a:rPr>
              <a:t>CAREER PLANNING</a:t>
            </a:r>
            <a:endParaRPr lang="zh-CN" altLang="en-US" sz="1200" spc="120">
              <a:solidFill>
                <a:schemeClr val="tx1">
                  <a:lumMod val="90000"/>
                  <a:lumOff val="10000"/>
                </a:schemeClr>
              </a:solidFill>
              <a:latin typeface="+mn-ea"/>
            </a:endParaRPr>
          </a:p>
        </p:txBody>
      </p:sp>
      <p:cxnSp>
        <p:nvCxnSpPr>
          <p:cNvPr id="42" name="直接连接符 41">
            <a:extLst>
              <a:ext uri="{FF2B5EF4-FFF2-40B4-BE49-F238E27FC236}">
                <a16:creationId xmlns:a16="http://schemas.microsoft.com/office/drawing/2014/main" id="{F1C002D9-4CD5-8702-4546-208AA8BF1B8A}"/>
              </a:ext>
            </a:extLst>
          </p:cNvPr>
          <p:cNvCxnSpPr>
            <a:cxnSpLocks/>
          </p:cNvCxnSpPr>
          <p:nvPr/>
        </p:nvCxnSpPr>
        <p:spPr>
          <a:xfrm>
            <a:off x="9355633" y="3329216"/>
            <a:ext cx="1674000" cy="0"/>
          </a:xfrm>
          <a:prstGeom prst="line">
            <a:avLst/>
          </a:prstGeom>
          <a:ln>
            <a:gradFill flip="none" rotWithShape="1">
              <a:gsLst>
                <a:gs pos="0">
                  <a:schemeClr val="bg1">
                    <a:alpha val="0"/>
                  </a:schemeClr>
                </a:gs>
                <a:gs pos="50000">
                  <a:schemeClr val="accent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3" name="等腰三角形 42">
            <a:extLst>
              <a:ext uri="{FF2B5EF4-FFF2-40B4-BE49-F238E27FC236}">
                <a16:creationId xmlns:a16="http://schemas.microsoft.com/office/drawing/2014/main" id="{E81B4FB3-AB77-B976-F205-A98AF0929C7C}"/>
              </a:ext>
            </a:extLst>
          </p:cNvPr>
          <p:cNvSpPr/>
          <p:nvPr/>
        </p:nvSpPr>
        <p:spPr>
          <a:xfrm rot="3083712">
            <a:off x="9931488" y="1854959"/>
            <a:ext cx="522291" cy="463815"/>
          </a:xfrm>
          <a:prstGeom prst="triangle">
            <a:avLst/>
          </a:prstGeom>
          <a:gradFill>
            <a:gsLst>
              <a:gs pos="0">
                <a:schemeClr val="bg1">
                  <a:alpha val="0"/>
                </a:schemeClr>
              </a:gs>
              <a:gs pos="28000">
                <a:schemeClr val="accent1">
                  <a:alpha val="68000"/>
                </a:schemeClr>
              </a:gs>
              <a:gs pos="97191">
                <a:schemeClr val="accent1">
                  <a:alpha val="0"/>
                </a:schemeClr>
              </a:gs>
              <a:gs pos="78000">
                <a:schemeClr val="accent1">
                  <a:alpha val="50000"/>
                </a:schemeClr>
              </a:gs>
            </a:gsLst>
            <a:lin ang="0" scaled="1"/>
          </a:gradFill>
          <a:ln w="444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4" name="文本框 43">
            <a:extLst>
              <a:ext uri="{FF2B5EF4-FFF2-40B4-BE49-F238E27FC236}">
                <a16:creationId xmlns:a16="http://schemas.microsoft.com/office/drawing/2014/main" id="{45443915-46F8-AAD4-F25A-CD056020FF1D}"/>
              </a:ext>
            </a:extLst>
          </p:cNvPr>
          <p:cNvSpPr txBox="1"/>
          <p:nvPr/>
        </p:nvSpPr>
        <p:spPr>
          <a:xfrm>
            <a:off x="9317833" y="3410575"/>
            <a:ext cx="1749600" cy="1850400"/>
          </a:xfrm>
          <a:prstGeom prst="rect">
            <a:avLst/>
          </a:prstGeom>
          <a:noFill/>
        </p:spPr>
        <p:txBody>
          <a:bodyPr wrap="square" lIns="0" tIns="0" rIns="0" bIns="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100" normalizeH="0" noProof="0">
                <a:ln>
                  <a:noFill/>
                </a:ln>
                <a:solidFill>
                  <a:schemeClr val="tx1">
                    <a:lumMod val="90000"/>
                    <a:lumOff val="10000"/>
                  </a:schemeClr>
                </a:solidFill>
                <a:effectLst/>
                <a:uLnTx/>
                <a:uFillTx/>
                <a:latin typeface="+mn-ea"/>
                <a:cs typeface="+mn-cs"/>
              </a:rPr>
              <a:t>对新职工进行的导向性培训，又称“岗前培训”。其目的是使新职工了解和掌握企业的基本情况，对他们进行职业道德、基础技术理论等方面的教育。</a:t>
            </a:r>
          </a:p>
        </p:txBody>
      </p:sp>
      <p:sp>
        <p:nvSpPr>
          <p:cNvPr id="60" name="文本框 59">
            <a:extLst>
              <a:ext uri="{FF2B5EF4-FFF2-40B4-BE49-F238E27FC236}">
                <a16:creationId xmlns:a16="http://schemas.microsoft.com/office/drawing/2014/main" id="{ACE026CA-A8C3-2F42-B421-114A74036A2E}"/>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61" name="文本框 60">
            <a:extLst>
              <a:ext uri="{FF2B5EF4-FFF2-40B4-BE49-F238E27FC236}">
                <a16:creationId xmlns:a16="http://schemas.microsoft.com/office/drawing/2014/main" id="{63DC1843-4254-6338-1A42-A9ACD42D40D0}"/>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62" name="文本框 61">
            <a:extLst>
              <a:ext uri="{FF2B5EF4-FFF2-40B4-BE49-F238E27FC236}">
                <a16:creationId xmlns:a16="http://schemas.microsoft.com/office/drawing/2014/main" id="{4B4B9CE0-C199-0104-D1D6-083D72AF7C6D}"/>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63" name="文本框 62">
            <a:extLst>
              <a:ext uri="{FF2B5EF4-FFF2-40B4-BE49-F238E27FC236}">
                <a16:creationId xmlns:a16="http://schemas.microsoft.com/office/drawing/2014/main" id="{35DBE9C5-C662-3F80-0C11-5665A8FB407E}"/>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Tree>
    <p:extLst>
      <p:ext uri="{BB962C8B-B14F-4D97-AF65-F5344CB8AC3E}">
        <p14:creationId xmlns:p14="http://schemas.microsoft.com/office/powerpoint/2010/main" val="21735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446717-1247-3912-0712-E741677F87CA}"/>
              </a:ext>
            </a:extLst>
          </p:cNvPr>
          <p:cNvSpPr txBox="1"/>
          <p:nvPr/>
        </p:nvSpPr>
        <p:spPr>
          <a:xfrm>
            <a:off x="1144203" y="734250"/>
            <a:ext cx="825996" cy="276999"/>
          </a:xfrm>
          <a:prstGeom prst="rect">
            <a:avLst/>
          </a:prstGeom>
          <a:noFill/>
        </p:spPr>
        <p:txBody>
          <a:bodyPr wrap="square" lIns="0" tIns="0" rIns="0" bIns="0" rtlCol="0">
            <a:noAutofit/>
          </a:bodyPr>
          <a:lstStyle/>
          <a:p>
            <a:pPr algn="ctr"/>
            <a:r>
              <a:rPr lang="en-US" altLang="zh-CN" spc="100">
                <a:solidFill>
                  <a:schemeClr val="bg1"/>
                </a:solidFill>
                <a:latin typeface="+mn-ea"/>
              </a:rPr>
              <a:t>Part</a:t>
            </a:r>
            <a:endParaRPr lang="zh-CN" altLang="en-US" spc="100">
              <a:solidFill>
                <a:schemeClr val="bg1"/>
              </a:solidFill>
              <a:latin typeface="+mn-ea"/>
            </a:endParaRPr>
          </a:p>
        </p:txBody>
      </p:sp>
      <p:sp>
        <p:nvSpPr>
          <p:cNvPr id="3" name="文本框 2">
            <a:extLst>
              <a:ext uri="{FF2B5EF4-FFF2-40B4-BE49-F238E27FC236}">
                <a16:creationId xmlns:a16="http://schemas.microsoft.com/office/drawing/2014/main" id="{05CDB8F8-B11A-C834-A06D-68F978ACE945}"/>
              </a:ext>
            </a:extLst>
          </p:cNvPr>
          <p:cNvSpPr txBox="1"/>
          <p:nvPr/>
        </p:nvSpPr>
        <p:spPr>
          <a:xfrm>
            <a:off x="1216024" y="1507413"/>
            <a:ext cx="3239861" cy="677108"/>
          </a:xfrm>
          <a:prstGeom prst="rect">
            <a:avLst/>
          </a:prstGeom>
          <a:noFill/>
        </p:spPr>
        <p:txBody>
          <a:bodyPr wrap="square" lIns="0" tIns="0" rIns="0" bIns="0">
            <a:noAutofit/>
          </a:bodyPr>
          <a:lstStyle/>
          <a:p>
            <a:r>
              <a:rPr lang="zh-CN" altLang="en-US" sz="4400" spc="100">
                <a:solidFill>
                  <a:schemeClr val="bg1"/>
                </a:solidFill>
                <a:latin typeface="+mj-ea"/>
                <a:ea typeface="+mj-ea"/>
              </a:rPr>
              <a:t>公司简介</a:t>
            </a:r>
          </a:p>
        </p:txBody>
      </p:sp>
      <p:sp>
        <p:nvSpPr>
          <p:cNvPr id="6" name="文本框 5">
            <a:extLst>
              <a:ext uri="{FF2B5EF4-FFF2-40B4-BE49-F238E27FC236}">
                <a16:creationId xmlns:a16="http://schemas.microsoft.com/office/drawing/2014/main" id="{510A5BB0-B908-C2D5-5A1F-7EB9CBB4E879}"/>
              </a:ext>
            </a:extLst>
          </p:cNvPr>
          <p:cNvSpPr txBox="1"/>
          <p:nvPr/>
        </p:nvSpPr>
        <p:spPr>
          <a:xfrm>
            <a:off x="1753706" y="744324"/>
            <a:ext cx="573664" cy="276999"/>
          </a:xfrm>
          <a:prstGeom prst="rect">
            <a:avLst/>
          </a:prstGeom>
          <a:noFill/>
        </p:spPr>
        <p:txBody>
          <a:bodyPr wrap="square" lIns="0" tIns="0" rIns="0" bIns="0">
            <a:noAutofit/>
          </a:bodyPr>
          <a:lstStyle/>
          <a:p>
            <a:pPr algn="ctr"/>
            <a:r>
              <a:rPr lang="en-US" altLang="zh-CN" spc="100">
                <a:solidFill>
                  <a:schemeClr val="bg1"/>
                </a:solidFill>
                <a:latin typeface="+mn-ea"/>
              </a:rPr>
              <a:t>01</a:t>
            </a:r>
            <a:endParaRPr lang="zh-CN" altLang="en-US" spc="100">
              <a:latin typeface="+mn-ea"/>
            </a:endParaRPr>
          </a:p>
        </p:txBody>
      </p:sp>
      <p:sp>
        <p:nvSpPr>
          <p:cNvPr id="10" name="文本框 9">
            <a:extLst>
              <a:ext uri="{FF2B5EF4-FFF2-40B4-BE49-F238E27FC236}">
                <a16:creationId xmlns:a16="http://schemas.microsoft.com/office/drawing/2014/main" id="{B4E91D36-4FF0-4738-65A4-D858F03CFC2E}"/>
              </a:ext>
            </a:extLst>
          </p:cNvPr>
          <p:cNvSpPr txBox="1"/>
          <p:nvPr/>
        </p:nvSpPr>
        <p:spPr>
          <a:xfrm>
            <a:off x="1216025" y="2322406"/>
            <a:ext cx="4684032" cy="950565"/>
          </a:xfrm>
          <a:prstGeom prst="rect">
            <a:avLst/>
          </a:prstGeom>
          <a:noFill/>
        </p:spPr>
        <p:txBody>
          <a:bodyPr wrap="square" lIns="0" tIns="0" rIns="0" bIns="0">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100" normalizeH="0" noProof="0">
                <a:ln>
                  <a:noFill/>
                </a:ln>
                <a:solidFill>
                  <a:schemeClr val="bg1">
                    <a:lumMod val="85000"/>
                  </a:schemeClr>
                </a:solidFill>
                <a:effectLst/>
                <a:uLnTx/>
                <a:uFillTx/>
                <a:latin typeface="+mn-ea"/>
                <a:cs typeface="+mn-cs"/>
              </a:rPr>
              <a:t>公司一贯坚持“质量第一，用户至上，优质服务，信守合同”的宗旨，高质量的产品，良好的信誉，优质的服务，产品畅销海内外。竭诚与国内外商家共同发展，共创辉煌！</a:t>
            </a:r>
          </a:p>
        </p:txBody>
      </p:sp>
    </p:spTree>
    <p:extLst>
      <p:ext uri="{BB962C8B-B14F-4D97-AF65-F5344CB8AC3E}">
        <p14:creationId xmlns:p14="http://schemas.microsoft.com/office/powerpoint/2010/main" val="405214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B798A7A-865D-D953-5331-980A127A6419}"/>
              </a:ext>
            </a:extLst>
          </p:cNvPr>
          <p:cNvSpPr/>
          <p:nvPr/>
        </p:nvSpPr>
        <p:spPr>
          <a:xfrm>
            <a:off x="-2" y="4328808"/>
            <a:ext cx="4061863" cy="2529192"/>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 name="矩形 2">
            <a:extLst>
              <a:ext uri="{FF2B5EF4-FFF2-40B4-BE49-F238E27FC236}">
                <a16:creationId xmlns:a16="http://schemas.microsoft.com/office/drawing/2014/main" id="{CE7AA6E2-0750-0354-FB5D-2341EB3CDE84}"/>
              </a:ext>
            </a:extLst>
          </p:cNvPr>
          <p:cNvSpPr/>
          <p:nvPr/>
        </p:nvSpPr>
        <p:spPr>
          <a:xfrm>
            <a:off x="4065036" y="4328808"/>
            <a:ext cx="4060800" cy="252919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 name="矩形 3">
            <a:extLst>
              <a:ext uri="{FF2B5EF4-FFF2-40B4-BE49-F238E27FC236}">
                <a16:creationId xmlns:a16="http://schemas.microsoft.com/office/drawing/2014/main" id="{E435AFBD-4B58-C241-EE58-1811A6A3E525}"/>
              </a:ext>
            </a:extLst>
          </p:cNvPr>
          <p:cNvSpPr/>
          <p:nvPr/>
        </p:nvSpPr>
        <p:spPr>
          <a:xfrm>
            <a:off x="8128025" y="4328808"/>
            <a:ext cx="4060800" cy="25291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a:extLst>
              <a:ext uri="{FF2B5EF4-FFF2-40B4-BE49-F238E27FC236}">
                <a16:creationId xmlns:a16="http://schemas.microsoft.com/office/drawing/2014/main" id="{35F0164F-97A5-D322-C769-FC9FB10F966E}"/>
              </a:ext>
            </a:extLst>
          </p:cNvPr>
          <p:cNvSpPr txBox="1"/>
          <p:nvPr/>
        </p:nvSpPr>
        <p:spPr>
          <a:xfrm>
            <a:off x="2623461" y="3447432"/>
            <a:ext cx="3063177" cy="276999"/>
          </a:xfrm>
          <a:prstGeom prst="rect">
            <a:avLst/>
          </a:prstGeom>
          <a:noFill/>
        </p:spPr>
        <p:txBody>
          <a:bodyPr wrap="square" lIns="0" tIns="0" rIns="0" bIns="0">
            <a:noAutofit/>
          </a:bodyPr>
          <a:lstStyle>
            <a:defPPr>
              <a:defRPr lang="zh-CN"/>
            </a:defPPr>
            <a:lvl1pPr>
              <a:defRPr sz="1100">
                <a:solidFill>
                  <a:schemeClr val="tx1">
                    <a:alpha val="15000"/>
                  </a:schemeClr>
                </a:solidFill>
                <a:latin typeface="思源黑体 CN Light" panose="020B0300000000000000" pitchFamily="34" charset="-122"/>
                <a:ea typeface="思源黑体 CN Light" panose="020B0300000000000000" pitchFamily="34" charset="-122"/>
              </a:defRPr>
            </a:lvl1pPr>
          </a:lstStyle>
          <a:p>
            <a:r>
              <a:rPr lang="en-US" altLang="zh-CN" sz="900" spc="120">
                <a:solidFill>
                  <a:schemeClr val="tx1">
                    <a:lumMod val="90000"/>
                    <a:lumOff val="10000"/>
                    <a:alpha val="15000"/>
                  </a:schemeClr>
                </a:solidFill>
                <a:latin typeface="+mn-ea"/>
                <a:ea typeface="+mn-ea"/>
              </a:rPr>
              <a:t>The secret of getting rich lies in bold innovation and eight unique characters.</a:t>
            </a:r>
            <a:endParaRPr lang="zh-CN" altLang="en-US" sz="900" spc="120">
              <a:solidFill>
                <a:schemeClr val="tx1">
                  <a:lumMod val="90000"/>
                  <a:lumOff val="10000"/>
                  <a:alpha val="15000"/>
                </a:schemeClr>
              </a:solidFill>
              <a:latin typeface="+mn-ea"/>
              <a:ea typeface="+mn-ea"/>
            </a:endParaRPr>
          </a:p>
        </p:txBody>
      </p:sp>
      <p:sp>
        <p:nvSpPr>
          <p:cNvPr id="6" name="等腰三角形 5">
            <a:extLst>
              <a:ext uri="{FF2B5EF4-FFF2-40B4-BE49-F238E27FC236}">
                <a16:creationId xmlns:a16="http://schemas.microsoft.com/office/drawing/2014/main" id="{1B1CBA6C-96A8-C9F5-A0DC-764E08B91472}"/>
              </a:ext>
            </a:extLst>
          </p:cNvPr>
          <p:cNvSpPr/>
          <p:nvPr/>
        </p:nvSpPr>
        <p:spPr>
          <a:xfrm rot="17328723">
            <a:off x="6845042" y="2898924"/>
            <a:ext cx="522291" cy="463815"/>
          </a:xfrm>
          <a:prstGeom prst="triangle">
            <a:avLst/>
          </a:prstGeom>
          <a:gradFill>
            <a:gsLst>
              <a:gs pos="0">
                <a:schemeClr val="accent3">
                  <a:lumMod val="75000"/>
                  <a:alpha val="0"/>
                </a:schemeClr>
              </a:gs>
              <a:gs pos="28000">
                <a:schemeClr val="accent3">
                  <a:lumMod val="75000"/>
                  <a:alpha val="85000"/>
                </a:schemeClr>
              </a:gs>
              <a:gs pos="100000">
                <a:schemeClr val="accent3">
                  <a:lumMod val="75000"/>
                  <a:alpha val="0"/>
                </a:schemeClr>
              </a:gs>
              <a:gs pos="70000">
                <a:schemeClr val="accent3">
                  <a:lumMod val="75000"/>
                  <a:alpha val="5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文本框 6">
            <a:extLst>
              <a:ext uri="{FF2B5EF4-FFF2-40B4-BE49-F238E27FC236}">
                <a16:creationId xmlns:a16="http://schemas.microsoft.com/office/drawing/2014/main" id="{2A2CC343-2E19-10CD-9F0C-9394B334AA08}"/>
              </a:ext>
            </a:extLst>
          </p:cNvPr>
          <p:cNvSpPr txBox="1"/>
          <p:nvPr/>
        </p:nvSpPr>
        <p:spPr>
          <a:xfrm>
            <a:off x="7660488" y="2891467"/>
            <a:ext cx="1101600" cy="276999"/>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20" normalizeH="0" noProof="0">
                <a:ln>
                  <a:noFill/>
                </a:ln>
                <a:solidFill>
                  <a:schemeClr val="tx1">
                    <a:lumMod val="90000"/>
                    <a:lumOff val="10000"/>
                  </a:schemeClr>
                </a:solidFill>
                <a:effectLst/>
                <a:uLnTx/>
                <a:uFillTx/>
                <a:latin typeface="+mn-ea"/>
              </a:rPr>
              <a:t>砥砺前行</a:t>
            </a:r>
            <a:endParaRPr kumimoji="0" lang="en-US" altLang="zh-CN" b="0" i="0" u="none" strike="noStrike" kern="1200" cap="none" spc="120" normalizeH="0" noProof="0">
              <a:ln>
                <a:noFill/>
              </a:ln>
              <a:solidFill>
                <a:schemeClr val="tx1">
                  <a:lumMod val="90000"/>
                  <a:lumOff val="10000"/>
                </a:schemeClr>
              </a:solidFill>
              <a:effectLst/>
              <a:uLnTx/>
              <a:uFillTx/>
              <a:latin typeface="+mn-ea"/>
            </a:endParaRPr>
          </a:p>
        </p:txBody>
      </p:sp>
      <p:sp>
        <p:nvSpPr>
          <p:cNvPr id="8" name="文本框 7">
            <a:extLst>
              <a:ext uri="{FF2B5EF4-FFF2-40B4-BE49-F238E27FC236}">
                <a16:creationId xmlns:a16="http://schemas.microsoft.com/office/drawing/2014/main" id="{3C53150C-DDB6-8DF4-4A52-CE006836C40A}"/>
              </a:ext>
            </a:extLst>
          </p:cNvPr>
          <p:cNvSpPr txBox="1"/>
          <p:nvPr/>
        </p:nvSpPr>
        <p:spPr>
          <a:xfrm>
            <a:off x="7660488" y="3224250"/>
            <a:ext cx="1471075" cy="184666"/>
          </a:xfrm>
          <a:prstGeom prst="rect">
            <a:avLst/>
          </a:prstGeom>
          <a:noFill/>
        </p:spPr>
        <p:txBody>
          <a:bodyPr wrap="square" lIns="0" tIns="0" rIns="0" bIns="0" rtlCol="0">
            <a:noAutofit/>
          </a:bodyPr>
          <a:lstStyle/>
          <a:p>
            <a:r>
              <a:rPr lang="en-US" altLang="zh-CN" sz="1200" spc="120">
                <a:solidFill>
                  <a:schemeClr val="tx1">
                    <a:lumMod val="90000"/>
                    <a:lumOff val="10000"/>
                  </a:schemeClr>
                </a:solidFill>
                <a:latin typeface="+mn-ea"/>
              </a:rPr>
              <a:t>FORGE AHEAD</a:t>
            </a:r>
          </a:p>
        </p:txBody>
      </p:sp>
      <p:sp>
        <p:nvSpPr>
          <p:cNvPr id="9" name="等腰三角形 8">
            <a:extLst>
              <a:ext uri="{FF2B5EF4-FFF2-40B4-BE49-F238E27FC236}">
                <a16:creationId xmlns:a16="http://schemas.microsoft.com/office/drawing/2014/main" id="{0D9D56C8-B12A-1D21-5C30-686492760CA4}"/>
              </a:ext>
            </a:extLst>
          </p:cNvPr>
          <p:cNvSpPr/>
          <p:nvPr/>
        </p:nvSpPr>
        <p:spPr>
          <a:xfrm rot="17340000">
            <a:off x="1822234" y="1435303"/>
            <a:ext cx="522291" cy="463815"/>
          </a:xfrm>
          <a:prstGeom prst="triangle">
            <a:avLst/>
          </a:prstGeom>
          <a:gradFill>
            <a:gsLst>
              <a:gs pos="0">
                <a:schemeClr val="accent2">
                  <a:alpha val="0"/>
                </a:schemeClr>
              </a:gs>
              <a:gs pos="28000">
                <a:schemeClr val="accent2">
                  <a:alpha val="85000"/>
                </a:schemeClr>
              </a:gs>
              <a:gs pos="100000">
                <a:schemeClr val="accent2">
                  <a:alpha val="0"/>
                </a:schemeClr>
              </a:gs>
              <a:gs pos="70000">
                <a:schemeClr val="accent2">
                  <a:alpha val="5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 name="文本框 9">
            <a:extLst>
              <a:ext uri="{FF2B5EF4-FFF2-40B4-BE49-F238E27FC236}">
                <a16:creationId xmlns:a16="http://schemas.microsoft.com/office/drawing/2014/main" id="{753FE1F6-973C-59BA-C509-8352C823D3DA}"/>
              </a:ext>
            </a:extLst>
          </p:cNvPr>
          <p:cNvSpPr txBox="1"/>
          <p:nvPr/>
        </p:nvSpPr>
        <p:spPr>
          <a:xfrm>
            <a:off x="2623461" y="1426503"/>
            <a:ext cx="1101600" cy="276999"/>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20" normalizeH="0" noProof="0">
                <a:ln>
                  <a:noFill/>
                </a:ln>
                <a:solidFill>
                  <a:schemeClr val="tx1">
                    <a:lumMod val="90000"/>
                    <a:lumOff val="10000"/>
                  </a:schemeClr>
                </a:solidFill>
                <a:effectLst/>
                <a:uLnTx/>
                <a:uFillTx/>
                <a:latin typeface="+mn-ea"/>
              </a:rPr>
              <a:t>努力拼搏</a:t>
            </a:r>
            <a:endParaRPr kumimoji="0" lang="en-US" altLang="zh-CN" b="0" i="0" u="none" strike="noStrike" kern="1200" cap="none" spc="120" normalizeH="0" noProof="0">
              <a:ln>
                <a:noFill/>
              </a:ln>
              <a:solidFill>
                <a:schemeClr val="tx1">
                  <a:lumMod val="90000"/>
                  <a:lumOff val="10000"/>
                </a:schemeClr>
              </a:solidFill>
              <a:effectLst/>
              <a:uLnTx/>
              <a:uFillTx/>
              <a:latin typeface="+mn-ea"/>
            </a:endParaRPr>
          </a:p>
        </p:txBody>
      </p:sp>
      <p:sp>
        <p:nvSpPr>
          <p:cNvPr id="11" name="文本框 10">
            <a:extLst>
              <a:ext uri="{FF2B5EF4-FFF2-40B4-BE49-F238E27FC236}">
                <a16:creationId xmlns:a16="http://schemas.microsoft.com/office/drawing/2014/main" id="{937D4A11-AAEE-699A-EE6B-90A839CD7455}"/>
              </a:ext>
            </a:extLst>
          </p:cNvPr>
          <p:cNvSpPr txBox="1"/>
          <p:nvPr/>
        </p:nvSpPr>
        <p:spPr>
          <a:xfrm>
            <a:off x="2623461" y="1762151"/>
            <a:ext cx="1511146" cy="184666"/>
          </a:xfrm>
          <a:prstGeom prst="rect">
            <a:avLst/>
          </a:prstGeom>
          <a:noFill/>
        </p:spPr>
        <p:txBody>
          <a:bodyPr wrap="square" lIns="0" tIns="0" rIns="0" bIns="0" rtlCol="0">
            <a:noAutofit/>
          </a:bodyPr>
          <a:lstStyle/>
          <a:p>
            <a:r>
              <a:rPr lang="en-US" altLang="zh-CN" sz="1200" b="0" i="0" spc="120">
                <a:solidFill>
                  <a:schemeClr val="tx1">
                    <a:lumMod val="90000"/>
                    <a:lumOff val="10000"/>
                  </a:schemeClr>
                </a:solidFill>
                <a:effectLst/>
                <a:latin typeface="+mn-ea"/>
              </a:rPr>
              <a:t>KEEP STRIVING</a:t>
            </a:r>
            <a:endParaRPr lang="zh-CN" altLang="en-US" sz="1200" spc="120">
              <a:solidFill>
                <a:schemeClr val="tx1">
                  <a:lumMod val="90000"/>
                  <a:lumOff val="10000"/>
                </a:schemeClr>
              </a:solidFill>
              <a:latin typeface="+mn-ea"/>
            </a:endParaRPr>
          </a:p>
        </p:txBody>
      </p:sp>
      <p:sp>
        <p:nvSpPr>
          <p:cNvPr id="12" name="等腰三角形 11">
            <a:extLst>
              <a:ext uri="{FF2B5EF4-FFF2-40B4-BE49-F238E27FC236}">
                <a16:creationId xmlns:a16="http://schemas.microsoft.com/office/drawing/2014/main" id="{0BC8F33C-16F1-8976-A179-DBE7E75F2F56}"/>
              </a:ext>
            </a:extLst>
          </p:cNvPr>
          <p:cNvSpPr/>
          <p:nvPr/>
        </p:nvSpPr>
        <p:spPr>
          <a:xfrm rot="17367918">
            <a:off x="6845042" y="1435303"/>
            <a:ext cx="522291" cy="463815"/>
          </a:xfrm>
          <a:prstGeom prst="triangle">
            <a:avLst/>
          </a:prstGeom>
          <a:gradFill>
            <a:gsLst>
              <a:gs pos="0">
                <a:schemeClr val="accent1">
                  <a:alpha val="0"/>
                </a:schemeClr>
              </a:gs>
              <a:gs pos="28000">
                <a:schemeClr val="accent1">
                  <a:alpha val="85000"/>
                </a:schemeClr>
              </a:gs>
              <a:gs pos="100000">
                <a:schemeClr val="accent1">
                  <a:alpha val="0"/>
                </a:schemeClr>
              </a:gs>
              <a:gs pos="70000">
                <a:schemeClr val="accent1">
                  <a:alpha val="5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文本框 12">
            <a:extLst>
              <a:ext uri="{FF2B5EF4-FFF2-40B4-BE49-F238E27FC236}">
                <a16:creationId xmlns:a16="http://schemas.microsoft.com/office/drawing/2014/main" id="{6EB7B5FB-9509-2F7F-B7E3-7EE0A65DB21C}"/>
              </a:ext>
            </a:extLst>
          </p:cNvPr>
          <p:cNvSpPr txBox="1"/>
          <p:nvPr/>
        </p:nvSpPr>
        <p:spPr>
          <a:xfrm>
            <a:off x="7660488" y="1426503"/>
            <a:ext cx="1101600" cy="276999"/>
          </a:xfrm>
          <a:prstGeom prst="rect">
            <a:avLst/>
          </a:prstGeom>
          <a:noFill/>
        </p:spPr>
        <p:txBody>
          <a:bodyPr wrap="square" lIns="0" tIns="0" rIns="0" bIns="0">
            <a:noAutofit/>
          </a:bodyPr>
          <a:lstStyle/>
          <a:p>
            <a:pPr algn="dist"/>
            <a:r>
              <a:rPr kumimoji="0" lang="zh-CN" altLang="en-US" b="0" i="0" u="none" strike="noStrike" kern="1200" cap="none" spc="120" normalizeH="0" noProof="0">
                <a:ln>
                  <a:noFill/>
                </a:ln>
                <a:solidFill>
                  <a:schemeClr val="tx1">
                    <a:lumMod val="90000"/>
                    <a:lumOff val="10000"/>
                  </a:schemeClr>
                </a:solidFill>
                <a:effectLst/>
                <a:uLnTx/>
                <a:uFillTx/>
                <a:latin typeface="+mn-ea"/>
              </a:rPr>
              <a:t>团结奋进</a:t>
            </a:r>
            <a:endParaRPr lang="zh-CN" altLang="en-US" spc="120">
              <a:solidFill>
                <a:schemeClr val="tx1">
                  <a:lumMod val="90000"/>
                  <a:lumOff val="10000"/>
                </a:schemeClr>
              </a:solidFill>
              <a:latin typeface="+mn-ea"/>
            </a:endParaRPr>
          </a:p>
        </p:txBody>
      </p:sp>
      <p:sp>
        <p:nvSpPr>
          <p:cNvPr id="14" name="文本框 13">
            <a:extLst>
              <a:ext uri="{FF2B5EF4-FFF2-40B4-BE49-F238E27FC236}">
                <a16:creationId xmlns:a16="http://schemas.microsoft.com/office/drawing/2014/main" id="{799AFA23-58CE-1BCC-877F-6368848D1616}"/>
              </a:ext>
            </a:extLst>
          </p:cNvPr>
          <p:cNvSpPr txBox="1"/>
          <p:nvPr/>
        </p:nvSpPr>
        <p:spPr>
          <a:xfrm>
            <a:off x="7660488" y="1762151"/>
            <a:ext cx="2488376" cy="184666"/>
          </a:xfrm>
          <a:prstGeom prst="rect">
            <a:avLst/>
          </a:prstGeom>
          <a:noFill/>
        </p:spPr>
        <p:txBody>
          <a:bodyPr wrap="square" lIns="0" tIns="0" rIns="0" bIns="0" rtlCol="0">
            <a:noAutofit/>
          </a:bodyPr>
          <a:lstStyle/>
          <a:p>
            <a:r>
              <a:rPr lang="en-US" altLang="zh-CN" sz="1200" spc="120">
                <a:solidFill>
                  <a:schemeClr val="tx1">
                    <a:lumMod val="90000"/>
                    <a:lumOff val="10000"/>
                  </a:schemeClr>
                </a:solidFill>
                <a:latin typeface="+mn-ea"/>
              </a:rPr>
              <a:t>UNITY AND PROGRESS</a:t>
            </a:r>
            <a:endParaRPr lang="zh-CN" altLang="en-US" sz="1200" spc="120">
              <a:solidFill>
                <a:schemeClr val="tx1">
                  <a:lumMod val="90000"/>
                  <a:lumOff val="10000"/>
                </a:schemeClr>
              </a:solidFill>
              <a:latin typeface="+mn-ea"/>
            </a:endParaRPr>
          </a:p>
        </p:txBody>
      </p:sp>
      <p:sp>
        <p:nvSpPr>
          <p:cNvPr id="15" name="等腰三角形 14">
            <a:extLst>
              <a:ext uri="{FF2B5EF4-FFF2-40B4-BE49-F238E27FC236}">
                <a16:creationId xmlns:a16="http://schemas.microsoft.com/office/drawing/2014/main" id="{CDD66A18-2C6A-5C6E-9629-1B0B0BA41567}"/>
              </a:ext>
            </a:extLst>
          </p:cNvPr>
          <p:cNvSpPr/>
          <p:nvPr/>
        </p:nvSpPr>
        <p:spPr>
          <a:xfrm rot="17328723">
            <a:off x="1822234" y="2898924"/>
            <a:ext cx="522291" cy="463815"/>
          </a:xfrm>
          <a:prstGeom prst="triangle">
            <a:avLst/>
          </a:prstGeom>
          <a:gradFill>
            <a:gsLst>
              <a:gs pos="0">
                <a:schemeClr val="tx1">
                  <a:lumMod val="90000"/>
                  <a:lumOff val="10000"/>
                  <a:alpha val="0"/>
                </a:schemeClr>
              </a:gs>
              <a:gs pos="28000">
                <a:schemeClr val="tx1">
                  <a:lumMod val="90000"/>
                  <a:lumOff val="10000"/>
                  <a:alpha val="85000"/>
                </a:schemeClr>
              </a:gs>
              <a:gs pos="100000">
                <a:schemeClr val="tx1">
                  <a:lumMod val="90000"/>
                  <a:lumOff val="10000"/>
                  <a:alpha val="0"/>
                </a:schemeClr>
              </a:gs>
              <a:gs pos="78000">
                <a:schemeClr val="tx1">
                  <a:lumMod val="90000"/>
                  <a:lumOff val="10000"/>
                  <a:alpha val="3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文本框 15">
            <a:extLst>
              <a:ext uri="{FF2B5EF4-FFF2-40B4-BE49-F238E27FC236}">
                <a16:creationId xmlns:a16="http://schemas.microsoft.com/office/drawing/2014/main" id="{7CB75488-4E48-6DC8-4C7E-952360A96DFE}"/>
              </a:ext>
            </a:extLst>
          </p:cNvPr>
          <p:cNvSpPr txBox="1"/>
          <p:nvPr/>
        </p:nvSpPr>
        <p:spPr>
          <a:xfrm>
            <a:off x="2623461" y="2891467"/>
            <a:ext cx="1101600" cy="276999"/>
          </a:xfrm>
          <a:prstGeom prst="rect">
            <a:avLst/>
          </a:prstGeom>
          <a:noFill/>
        </p:spPr>
        <p:txBody>
          <a:bodyPr wrap="square" lIns="0" tIns="0" rIns="0" bIns="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120" normalizeH="0" noProof="0">
                <a:ln>
                  <a:noFill/>
                </a:ln>
                <a:solidFill>
                  <a:schemeClr val="tx1">
                    <a:lumMod val="90000"/>
                    <a:lumOff val="10000"/>
                  </a:schemeClr>
                </a:solidFill>
                <a:effectLst/>
                <a:uLnTx/>
                <a:uFillTx/>
                <a:latin typeface="+mn-ea"/>
              </a:rPr>
              <a:t>勇于创新</a:t>
            </a:r>
            <a:endParaRPr kumimoji="0" lang="en-US" altLang="zh-CN" b="0" i="0" u="none" strike="noStrike" kern="1200" cap="none" spc="120" normalizeH="0" noProof="0">
              <a:ln>
                <a:noFill/>
              </a:ln>
              <a:solidFill>
                <a:schemeClr val="tx1">
                  <a:lumMod val="90000"/>
                  <a:lumOff val="10000"/>
                </a:schemeClr>
              </a:solidFill>
              <a:effectLst/>
              <a:uLnTx/>
              <a:uFillTx/>
              <a:latin typeface="+mn-ea"/>
            </a:endParaRPr>
          </a:p>
        </p:txBody>
      </p:sp>
      <p:sp>
        <p:nvSpPr>
          <p:cNvPr id="17" name="文本框 16">
            <a:extLst>
              <a:ext uri="{FF2B5EF4-FFF2-40B4-BE49-F238E27FC236}">
                <a16:creationId xmlns:a16="http://schemas.microsoft.com/office/drawing/2014/main" id="{DA55E5B1-900D-1334-053B-8DD5DB034327}"/>
              </a:ext>
            </a:extLst>
          </p:cNvPr>
          <p:cNvSpPr txBox="1"/>
          <p:nvPr/>
        </p:nvSpPr>
        <p:spPr>
          <a:xfrm>
            <a:off x="2623461" y="3224250"/>
            <a:ext cx="2271836" cy="184666"/>
          </a:xfrm>
          <a:prstGeom prst="rect">
            <a:avLst/>
          </a:prstGeom>
          <a:noFill/>
        </p:spPr>
        <p:txBody>
          <a:bodyPr wrap="square" lIns="0" tIns="0" rIns="0" bIns="0" rtlCol="0">
            <a:noAutofit/>
          </a:bodyPr>
          <a:lstStyle/>
          <a:p>
            <a:r>
              <a:rPr lang="en-US" altLang="zh-CN" sz="1200" spc="120">
                <a:solidFill>
                  <a:schemeClr val="tx1">
                    <a:lumMod val="90000"/>
                    <a:lumOff val="10000"/>
                  </a:schemeClr>
                </a:solidFill>
                <a:latin typeface="+mn-ea"/>
              </a:rPr>
              <a:t>COURAGE TO INNOVATE </a:t>
            </a:r>
            <a:endParaRPr lang="zh-CN" altLang="en-US" sz="1200" spc="120">
              <a:solidFill>
                <a:schemeClr val="tx1">
                  <a:lumMod val="90000"/>
                  <a:lumOff val="10000"/>
                </a:schemeClr>
              </a:solidFill>
              <a:latin typeface="+mn-ea"/>
            </a:endParaRPr>
          </a:p>
        </p:txBody>
      </p:sp>
      <p:sp>
        <p:nvSpPr>
          <p:cNvPr id="18" name="文本框 17">
            <a:extLst>
              <a:ext uri="{FF2B5EF4-FFF2-40B4-BE49-F238E27FC236}">
                <a16:creationId xmlns:a16="http://schemas.microsoft.com/office/drawing/2014/main" id="{800F9E4B-FE5E-A029-3FC8-97E23F040EFE}"/>
              </a:ext>
            </a:extLst>
          </p:cNvPr>
          <p:cNvSpPr txBox="1"/>
          <p:nvPr/>
        </p:nvSpPr>
        <p:spPr>
          <a:xfrm>
            <a:off x="2623461" y="1985949"/>
            <a:ext cx="3063177" cy="276999"/>
          </a:xfrm>
          <a:prstGeom prst="rect">
            <a:avLst/>
          </a:prstGeom>
          <a:noFill/>
        </p:spPr>
        <p:txBody>
          <a:bodyPr wrap="square" lIns="0" tIns="0" rIns="0" bIns="0">
            <a:noAutofit/>
          </a:bodyPr>
          <a:lstStyle/>
          <a:p>
            <a:r>
              <a:rPr lang="en-US" altLang="zh-CN" sz="900" spc="120">
                <a:solidFill>
                  <a:schemeClr val="tx1">
                    <a:lumMod val="90000"/>
                    <a:lumOff val="10000"/>
                    <a:alpha val="15000"/>
                  </a:schemeClr>
                </a:solidFill>
                <a:latin typeface="+mn-ea"/>
              </a:rPr>
              <a:t>As long as you are willing to work hard,  the world will surprise you.</a:t>
            </a:r>
            <a:endParaRPr lang="zh-CN" altLang="en-US" sz="900" spc="120">
              <a:solidFill>
                <a:schemeClr val="tx1">
                  <a:lumMod val="90000"/>
                  <a:lumOff val="10000"/>
                  <a:alpha val="15000"/>
                </a:schemeClr>
              </a:solidFill>
              <a:latin typeface="+mn-ea"/>
            </a:endParaRPr>
          </a:p>
        </p:txBody>
      </p:sp>
      <p:sp>
        <p:nvSpPr>
          <p:cNvPr id="19" name="文本框 18">
            <a:extLst>
              <a:ext uri="{FF2B5EF4-FFF2-40B4-BE49-F238E27FC236}">
                <a16:creationId xmlns:a16="http://schemas.microsoft.com/office/drawing/2014/main" id="{98B4649F-C31A-7A9C-9D91-22961E08154F}"/>
              </a:ext>
            </a:extLst>
          </p:cNvPr>
          <p:cNvSpPr txBox="1"/>
          <p:nvPr/>
        </p:nvSpPr>
        <p:spPr>
          <a:xfrm>
            <a:off x="7660488" y="1985949"/>
            <a:ext cx="3063177" cy="276999"/>
          </a:xfrm>
          <a:prstGeom prst="rect">
            <a:avLst/>
          </a:prstGeom>
          <a:noFill/>
        </p:spPr>
        <p:txBody>
          <a:bodyPr wrap="square" lIns="0" tIns="0" rIns="0" bIns="0">
            <a:noAutofit/>
          </a:bodyPr>
          <a:lstStyle>
            <a:defPPr>
              <a:defRPr lang="zh-CN"/>
            </a:defPPr>
            <a:lvl1pPr>
              <a:defRPr sz="1100">
                <a:solidFill>
                  <a:schemeClr val="tx1">
                    <a:alpha val="15000"/>
                  </a:schemeClr>
                </a:solidFill>
                <a:latin typeface="思源黑体 CN Light" panose="020B0300000000000000" pitchFamily="34" charset="-122"/>
                <a:ea typeface="思源黑体 CN Light" panose="020B0300000000000000" pitchFamily="34" charset="-122"/>
              </a:defRPr>
            </a:lvl1pPr>
          </a:lstStyle>
          <a:p>
            <a:r>
              <a:rPr lang="en-US" altLang="zh-CN" sz="900" spc="120">
                <a:solidFill>
                  <a:schemeClr val="tx1">
                    <a:lumMod val="90000"/>
                    <a:lumOff val="10000"/>
                    <a:alpha val="15000"/>
                  </a:schemeClr>
                </a:solidFill>
                <a:latin typeface="+mn-ea"/>
                <a:ea typeface="+mn-ea"/>
              </a:rPr>
              <a:t>Consensus is strong, and disputes are easy to be conquered.</a:t>
            </a:r>
            <a:endParaRPr lang="zh-CN" altLang="en-US" sz="900" spc="120">
              <a:solidFill>
                <a:schemeClr val="tx1">
                  <a:lumMod val="90000"/>
                  <a:lumOff val="10000"/>
                  <a:alpha val="15000"/>
                </a:schemeClr>
              </a:solidFill>
              <a:latin typeface="+mn-ea"/>
              <a:ea typeface="+mn-ea"/>
            </a:endParaRPr>
          </a:p>
        </p:txBody>
      </p:sp>
      <p:sp>
        <p:nvSpPr>
          <p:cNvPr id="20" name="文本框 19">
            <a:extLst>
              <a:ext uri="{FF2B5EF4-FFF2-40B4-BE49-F238E27FC236}">
                <a16:creationId xmlns:a16="http://schemas.microsoft.com/office/drawing/2014/main" id="{3C76CE82-0452-F0B5-D8BA-752450753143}"/>
              </a:ext>
            </a:extLst>
          </p:cNvPr>
          <p:cNvSpPr txBox="1"/>
          <p:nvPr/>
        </p:nvSpPr>
        <p:spPr>
          <a:xfrm>
            <a:off x="7660488" y="3447432"/>
            <a:ext cx="3063177" cy="138499"/>
          </a:xfrm>
          <a:prstGeom prst="rect">
            <a:avLst/>
          </a:prstGeom>
          <a:noFill/>
        </p:spPr>
        <p:txBody>
          <a:bodyPr wrap="square" lIns="0" tIns="0" rIns="0" bIns="0">
            <a:noAutofit/>
          </a:bodyPr>
          <a:lstStyle>
            <a:defPPr>
              <a:defRPr lang="zh-CN"/>
            </a:defPPr>
            <a:lvl1pPr>
              <a:defRPr sz="1100">
                <a:solidFill>
                  <a:schemeClr val="tx1">
                    <a:alpha val="15000"/>
                  </a:schemeClr>
                </a:solidFill>
                <a:latin typeface="思源黑体 CN Light" panose="020B0300000000000000" pitchFamily="34" charset="-122"/>
                <a:ea typeface="思源黑体 CN Light" panose="020B0300000000000000" pitchFamily="34" charset="-122"/>
              </a:defRPr>
            </a:lvl1pPr>
          </a:lstStyle>
          <a:p>
            <a:r>
              <a:rPr lang="en-US" altLang="zh-CN" sz="900" spc="120">
                <a:solidFill>
                  <a:schemeClr val="tx1">
                    <a:lumMod val="90000"/>
                    <a:lumOff val="10000"/>
                    <a:alpha val="15000"/>
                  </a:schemeClr>
                </a:solidFill>
                <a:latin typeface="+mn-ea"/>
                <a:ea typeface="+mn-ea"/>
              </a:rPr>
              <a:t>Victory won’t come to me unless I go to it.</a:t>
            </a:r>
            <a:endParaRPr lang="zh-CN" altLang="en-US" sz="900" spc="120">
              <a:solidFill>
                <a:schemeClr val="tx1">
                  <a:lumMod val="90000"/>
                  <a:lumOff val="10000"/>
                  <a:alpha val="15000"/>
                </a:schemeClr>
              </a:solidFill>
              <a:latin typeface="+mn-ea"/>
              <a:ea typeface="+mn-ea"/>
            </a:endParaRPr>
          </a:p>
        </p:txBody>
      </p:sp>
      <p:pic>
        <p:nvPicPr>
          <p:cNvPr id="21" name="图形 20" descr="方向 纯色填充">
            <a:extLst>
              <a:ext uri="{FF2B5EF4-FFF2-40B4-BE49-F238E27FC236}">
                <a16:creationId xmlns:a16="http://schemas.microsoft.com/office/drawing/2014/main" id="{1221BA5D-8B2D-35F8-83DB-E1A1BD35F6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7139" y="757608"/>
            <a:ext cx="496307" cy="496307"/>
          </a:xfrm>
          <a:prstGeom prst="rect">
            <a:avLst/>
          </a:prstGeom>
        </p:spPr>
      </p:pic>
      <p:sp>
        <p:nvSpPr>
          <p:cNvPr id="22" name="文本框 21">
            <a:extLst>
              <a:ext uri="{FF2B5EF4-FFF2-40B4-BE49-F238E27FC236}">
                <a16:creationId xmlns:a16="http://schemas.microsoft.com/office/drawing/2014/main" id="{D69478E6-0557-CCA8-FE7E-5DDF1A0CFCEF}"/>
              </a:ext>
            </a:extLst>
          </p:cNvPr>
          <p:cNvSpPr txBox="1"/>
          <p:nvPr/>
        </p:nvSpPr>
        <p:spPr>
          <a:xfrm>
            <a:off x="9745289" y="880774"/>
            <a:ext cx="1101600" cy="276999"/>
          </a:xfrm>
          <a:prstGeom prst="rect">
            <a:avLst/>
          </a:prstGeom>
          <a:noFill/>
        </p:spPr>
        <p:txBody>
          <a:bodyPr wrap="square" lIns="0" tIns="0" rIns="0" bIns="0">
            <a:noAutofit/>
          </a:bodyPr>
          <a:lstStyle>
            <a:defPPr>
              <a:defRPr lang="zh-CN"/>
            </a:defPPr>
            <a:lvl1pPr algn="ctr">
              <a:defRPr sz="2800">
                <a:solidFill>
                  <a:srgbClr val="000000"/>
                </a:solidFill>
                <a:latin typeface="思源黑体 CN Light" panose="020B0300000000000000" pitchFamily="34" charset="-122"/>
                <a:ea typeface="思源黑体 CN Light" panose="020B0300000000000000" pitchFamily="34" charset="-122"/>
              </a:defRPr>
            </a:lvl1pPr>
          </a:lstStyle>
          <a:p>
            <a:pPr algn="dist"/>
            <a:r>
              <a:rPr lang="zh-CN" altLang="en-US" sz="1800" spc="100">
                <a:solidFill>
                  <a:schemeClr val="tx1">
                    <a:lumMod val="90000"/>
                    <a:lumOff val="10000"/>
                  </a:schemeClr>
                </a:solidFill>
                <a:latin typeface="+mn-ea"/>
                <a:ea typeface="+mn-ea"/>
              </a:rPr>
              <a:t>公司寄语</a:t>
            </a:r>
            <a:endParaRPr lang="en-US" altLang="zh-CN" sz="1800" spc="100">
              <a:solidFill>
                <a:schemeClr val="tx1">
                  <a:lumMod val="90000"/>
                  <a:lumOff val="10000"/>
                </a:schemeClr>
              </a:solidFill>
              <a:latin typeface="+mn-ea"/>
              <a:ea typeface="+mn-ea"/>
            </a:endParaRPr>
          </a:p>
        </p:txBody>
      </p:sp>
      <p:sp>
        <p:nvSpPr>
          <p:cNvPr id="23" name="文本框 22">
            <a:extLst>
              <a:ext uri="{FF2B5EF4-FFF2-40B4-BE49-F238E27FC236}">
                <a16:creationId xmlns:a16="http://schemas.microsoft.com/office/drawing/2014/main" id="{4943C92F-D5B1-3B9D-4D73-029367446F9D}"/>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4" name="文本框 23">
            <a:extLst>
              <a:ext uri="{FF2B5EF4-FFF2-40B4-BE49-F238E27FC236}">
                <a16:creationId xmlns:a16="http://schemas.microsoft.com/office/drawing/2014/main" id="{656F9175-461F-53F9-88D9-B7559A3D9085}"/>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公司简介</a:t>
            </a:r>
            <a:endParaRPr kumimoji="0" lang="en-US" altLang="zh-CN" sz="900" b="0" i="0" u="none" strike="noStrike" kern="1200" cap="none" spc="120" normalizeH="0" noProof="0">
              <a:ln>
                <a:noFill/>
              </a:ln>
              <a:solidFill>
                <a:schemeClr val="accent1"/>
              </a:solidFill>
              <a:effectLst/>
              <a:uLnTx/>
              <a:uFillTx/>
              <a:latin typeface="+mn-ea"/>
              <a:cs typeface="+mn-cs"/>
            </a:endParaRPr>
          </a:p>
        </p:txBody>
      </p:sp>
      <p:sp>
        <p:nvSpPr>
          <p:cNvPr id="25" name="文本框 24">
            <a:extLst>
              <a:ext uri="{FF2B5EF4-FFF2-40B4-BE49-F238E27FC236}">
                <a16:creationId xmlns:a16="http://schemas.microsoft.com/office/drawing/2014/main" id="{68B7EE54-546F-D298-7D2E-7B5F256DE2D9}"/>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6" name="文本框 25">
            <a:extLst>
              <a:ext uri="{FF2B5EF4-FFF2-40B4-BE49-F238E27FC236}">
                <a16:creationId xmlns:a16="http://schemas.microsoft.com/office/drawing/2014/main" id="{95455602-F2B8-4CA7-9CEA-A74032DB60C3}"/>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
        <p:nvSpPr>
          <p:cNvPr id="35" name="文本框 34">
            <a:extLst>
              <a:ext uri="{FF2B5EF4-FFF2-40B4-BE49-F238E27FC236}">
                <a16:creationId xmlns:a16="http://schemas.microsoft.com/office/drawing/2014/main" id="{4CB75197-13ED-E868-5DB0-566CE26A48FF}"/>
              </a:ext>
            </a:extLst>
          </p:cNvPr>
          <p:cNvSpPr txBox="1"/>
          <p:nvPr/>
        </p:nvSpPr>
        <p:spPr>
          <a:xfrm rot="5400000">
            <a:off x="10476395" y="3359750"/>
            <a:ext cx="2707390"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120" normalizeH="0" noProof="0">
                <a:ln>
                  <a:noFill/>
                </a:ln>
                <a:solidFill>
                  <a:schemeClr val="accent1"/>
                </a:solidFill>
                <a:effectLst/>
                <a:uLnTx/>
                <a:uFillTx/>
                <a:latin typeface="+mn-ea"/>
              </a:rPr>
              <a:t>ENTERPRISE</a:t>
            </a:r>
            <a:r>
              <a:rPr kumimoji="0" lang="en-US" altLang="zh-CN" sz="900" b="0" i="0" u="none" strike="noStrike" kern="1200" cap="none" spc="120" normalizeH="0" noProof="0">
                <a:ln>
                  <a:noFill/>
                </a:ln>
                <a:solidFill>
                  <a:srgbClr val="34414C"/>
                </a:solidFill>
                <a:effectLst/>
                <a:uLnTx/>
                <a:uFillTx/>
                <a:latin typeface="+mn-ea"/>
              </a:rPr>
              <a:t> </a:t>
            </a:r>
            <a:r>
              <a:rPr kumimoji="0" lang="en-US" altLang="zh-CN" sz="900" b="0" i="0" u="none" strike="noStrike" kern="1200" cap="none" spc="120" normalizeH="0" noProof="0">
                <a:ln>
                  <a:noFill/>
                </a:ln>
                <a:solidFill>
                  <a:schemeClr val="tx1">
                    <a:lumMod val="90000"/>
                    <a:lumOff val="10000"/>
                  </a:schemeClr>
                </a:solidFill>
                <a:effectLst/>
                <a:uLnTx/>
                <a:uFillTx/>
                <a:latin typeface="+mn-ea"/>
              </a:rPr>
              <a:t>EMPLOYEE TRA</a:t>
            </a:r>
            <a:r>
              <a:rPr kumimoji="0" lang="en-US" altLang="zh-CN" sz="900" b="0" i="0" u="none" strike="noStrike" kern="1200" cap="none" spc="120" normalizeH="0" noProof="0">
                <a:ln>
                  <a:noFill/>
                </a:ln>
                <a:solidFill>
                  <a:schemeClr val="bg1"/>
                </a:solidFill>
                <a:effectLst/>
                <a:uLnTx/>
                <a:uFillTx/>
                <a:latin typeface="+mn-ea"/>
              </a:rPr>
              <a:t>INING</a:t>
            </a:r>
          </a:p>
        </p:txBody>
      </p:sp>
      <p:sp>
        <p:nvSpPr>
          <p:cNvPr id="37" name="矩形 36">
            <a:extLst>
              <a:ext uri="{FF2B5EF4-FFF2-40B4-BE49-F238E27FC236}">
                <a16:creationId xmlns:a16="http://schemas.microsoft.com/office/drawing/2014/main" id="{D3614915-25AB-A0C6-0797-6C5DDE3B0E08}"/>
              </a:ext>
            </a:extLst>
          </p:cNvPr>
          <p:cNvSpPr/>
          <p:nvPr/>
        </p:nvSpPr>
        <p:spPr>
          <a:xfrm>
            <a:off x="1148867"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38" name="图形 37" descr="线箭头: 轻微曲线 纯色填充">
            <a:extLst>
              <a:ext uri="{FF2B5EF4-FFF2-40B4-BE49-F238E27FC236}">
                <a16:creationId xmlns:a16="http://schemas.microsoft.com/office/drawing/2014/main" id="{DCD8CDAA-0141-5820-2AE3-239B394152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2287" y="6483569"/>
            <a:ext cx="215606" cy="233733"/>
          </a:xfrm>
          <a:prstGeom prst="rect">
            <a:avLst/>
          </a:prstGeom>
        </p:spPr>
      </p:pic>
      <p:sp>
        <p:nvSpPr>
          <p:cNvPr id="39" name="文本框 38">
            <a:extLst>
              <a:ext uri="{FF2B5EF4-FFF2-40B4-BE49-F238E27FC236}">
                <a16:creationId xmlns:a16="http://schemas.microsoft.com/office/drawing/2014/main" id="{C44C62DE-41A7-4313-77E0-6EF5C7B858C7}"/>
              </a:ext>
            </a:extLst>
          </p:cNvPr>
          <p:cNvSpPr txBox="1"/>
          <p:nvPr/>
        </p:nvSpPr>
        <p:spPr>
          <a:xfrm>
            <a:off x="171838" y="6484822"/>
            <a:ext cx="331546" cy="2312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00" spc="120">
                <a:solidFill>
                  <a:schemeClr val="bg1"/>
                </a:solidFill>
                <a:latin typeface="+mn-ea"/>
              </a:rPr>
              <a:t>ENTERPRISETRAINING</a:t>
            </a:r>
          </a:p>
        </p:txBody>
      </p:sp>
      <p:cxnSp>
        <p:nvCxnSpPr>
          <p:cNvPr id="40" name="直接连接符 39">
            <a:extLst>
              <a:ext uri="{FF2B5EF4-FFF2-40B4-BE49-F238E27FC236}">
                <a16:creationId xmlns:a16="http://schemas.microsoft.com/office/drawing/2014/main" id="{E6913C61-94E1-8FB0-DBF8-1C12757307EC}"/>
              </a:ext>
            </a:extLst>
          </p:cNvPr>
          <p:cNvCxnSpPr>
            <a:cxnSpLocks/>
          </p:cNvCxnSpPr>
          <p:nvPr/>
        </p:nvCxnSpPr>
        <p:spPr>
          <a:xfrm>
            <a:off x="11830090" y="4856277"/>
            <a:ext cx="0" cy="1311326"/>
          </a:xfrm>
          <a:prstGeom prst="line">
            <a:avLst/>
          </a:prstGeom>
          <a:ln>
            <a:solidFill>
              <a:schemeClr val="bg1">
                <a:alpha val="4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26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等腰三角形 54">
            <a:extLst>
              <a:ext uri="{FF2B5EF4-FFF2-40B4-BE49-F238E27FC236}">
                <a16:creationId xmlns:a16="http://schemas.microsoft.com/office/drawing/2014/main" id="{C9C4C92F-0E1B-A28E-7974-063491831D1A}"/>
              </a:ext>
            </a:extLst>
          </p:cNvPr>
          <p:cNvSpPr/>
          <p:nvPr/>
        </p:nvSpPr>
        <p:spPr>
          <a:xfrm rot="19442850" flipV="1">
            <a:off x="1107787" y="2970925"/>
            <a:ext cx="223193" cy="193247"/>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6" name="等腰三角形 55">
            <a:extLst>
              <a:ext uri="{FF2B5EF4-FFF2-40B4-BE49-F238E27FC236}">
                <a16:creationId xmlns:a16="http://schemas.microsoft.com/office/drawing/2014/main" id="{93EFAE19-C386-9A72-54D1-3A65F8FC8224}"/>
              </a:ext>
            </a:extLst>
          </p:cNvPr>
          <p:cNvSpPr/>
          <p:nvPr/>
        </p:nvSpPr>
        <p:spPr>
          <a:xfrm rot="18748798" flipV="1">
            <a:off x="5966445" y="6577224"/>
            <a:ext cx="164884" cy="142762"/>
          </a:xfrm>
          <a:prstGeom prst="triangle">
            <a:avLst/>
          </a:prstGeom>
          <a:noFill/>
          <a:ln w="254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58" name="组合 57">
            <a:extLst>
              <a:ext uri="{FF2B5EF4-FFF2-40B4-BE49-F238E27FC236}">
                <a16:creationId xmlns:a16="http://schemas.microsoft.com/office/drawing/2014/main" id="{EA40ADEA-2FC5-0851-7024-6B6672C31660}"/>
              </a:ext>
            </a:extLst>
          </p:cNvPr>
          <p:cNvGrpSpPr/>
          <p:nvPr/>
        </p:nvGrpSpPr>
        <p:grpSpPr>
          <a:xfrm>
            <a:off x="9515343" y="20558"/>
            <a:ext cx="950400" cy="418790"/>
            <a:chOff x="5309769" y="6410957"/>
            <a:chExt cx="950400" cy="418790"/>
          </a:xfrm>
          <a:solidFill>
            <a:schemeClr val="accent1">
              <a:alpha val="15000"/>
            </a:schemeClr>
          </a:solidFill>
        </p:grpSpPr>
        <p:grpSp>
          <p:nvGrpSpPr>
            <p:cNvPr id="59" name="组合 58">
              <a:extLst>
                <a:ext uri="{FF2B5EF4-FFF2-40B4-BE49-F238E27FC236}">
                  <a16:creationId xmlns:a16="http://schemas.microsoft.com/office/drawing/2014/main" id="{86A793B6-2152-7241-1314-E057D30ED374}"/>
                </a:ext>
              </a:extLst>
            </p:cNvPr>
            <p:cNvGrpSpPr/>
            <p:nvPr/>
          </p:nvGrpSpPr>
          <p:grpSpPr>
            <a:xfrm>
              <a:off x="5309769" y="6410957"/>
              <a:ext cx="950400" cy="36000"/>
              <a:chOff x="1102649" y="2535434"/>
              <a:chExt cx="950400" cy="36000"/>
            </a:xfrm>
            <a:grpFill/>
          </p:grpSpPr>
          <p:sp>
            <p:nvSpPr>
              <p:cNvPr id="76" name="椭圆 75">
                <a:extLst>
                  <a:ext uri="{FF2B5EF4-FFF2-40B4-BE49-F238E27FC236}">
                    <a16:creationId xmlns:a16="http://schemas.microsoft.com/office/drawing/2014/main" id="{B367555E-B4D2-831A-468E-56ED8A803E9E}"/>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7" name="椭圆 76">
                <a:extLst>
                  <a:ext uri="{FF2B5EF4-FFF2-40B4-BE49-F238E27FC236}">
                    <a16:creationId xmlns:a16="http://schemas.microsoft.com/office/drawing/2014/main" id="{212289B0-4E08-5AB8-66E4-5C4D062B1F67}"/>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8" name="椭圆 77">
                <a:extLst>
                  <a:ext uri="{FF2B5EF4-FFF2-40B4-BE49-F238E27FC236}">
                    <a16:creationId xmlns:a16="http://schemas.microsoft.com/office/drawing/2014/main" id="{6EEFCC3E-D02E-B326-2194-767B7036B515}"/>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9" name="椭圆 78">
                <a:extLst>
                  <a:ext uri="{FF2B5EF4-FFF2-40B4-BE49-F238E27FC236}">
                    <a16:creationId xmlns:a16="http://schemas.microsoft.com/office/drawing/2014/main" id="{F0E29AC9-2687-2AB2-1419-298B67CA0073}"/>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0" name="椭圆 79">
                <a:extLst>
                  <a:ext uri="{FF2B5EF4-FFF2-40B4-BE49-F238E27FC236}">
                    <a16:creationId xmlns:a16="http://schemas.microsoft.com/office/drawing/2014/main" id="{BC46554F-AEF2-2D12-F7DF-2F34C4AC6120}"/>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1" name="椭圆 80">
                <a:extLst>
                  <a:ext uri="{FF2B5EF4-FFF2-40B4-BE49-F238E27FC236}">
                    <a16:creationId xmlns:a16="http://schemas.microsoft.com/office/drawing/2014/main" id="{31D340B8-60B3-5523-26DB-E1CD4BC01876}"/>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2" name="椭圆 81">
                <a:extLst>
                  <a:ext uri="{FF2B5EF4-FFF2-40B4-BE49-F238E27FC236}">
                    <a16:creationId xmlns:a16="http://schemas.microsoft.com/office/drawing/2014/main" id="{987597FC-2E11-9195-2785-2731B6EDE033}"/>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0" name="组合 59">
              <a:extLst>
                <a:ext uri="{FF2B5EF4-FFF2-40B4-BE49-F238E27FC236}">
                  <a16:creationId xmlns:a16="http://schemas.microsoft.com/office/drawing/2014/main" id="{E636E4B2-93C9-2D81-FCCC-847EF80D5C0A}"/>
                </a:ext>
              </a:extLst>
            </p:cNvPr>
            <p:cNvGrpSpPr/>
            <p:nvPr/>
          </p:nvGrpSpPr>
          <p:grpSpPr>
            <a:xfrm>
              <a:off x="5309769" y="6602352"/>
              <a:ext cx="950400" cy="36000"/>
              <a:chOff x="1102649" y="2535434"/>
              <a:chExt cx="950400" cy="36000"/>
            </a:xfrm>
            <a:grpFill/>
          </p:grpSpPr>
          <p:sp>
            <p:nvSpPr>
              <p:cNvPr id="69" name="椭圆 68">
                <a:extLst>
                  <a:ext uri="{FF2B5EF4-FFF2-40B4-BE49-F238E27FC236}">
                    <a16:creationId xmlns:a16="http://schemas.microsoft.com/office/drawing/2014/main" id="{4DAB24BF-8B09-E288-FD22-80DF6530A640}"/>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0" name="椭圆 69">
                <a:extLst>
                  <a:ext uri="{FF2B5EF4-FFF2-40B4-BE49-F238E27FC236}">
                    <a16:creationId xmlns:a16="http://schemas.microsoft.com/office/drawing/2014/main" id="{C92020A0-5B11-D99B-1C9A-3CD2165FB3F5}"/>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1" name="椭圆 70">
                <a:extLst>
                  <a:ext uri="{FF2B5EF4-FFF2-40B4-BE49-F238E27FC236}">
                    <a16:creationId xmlns:a16="http://schemas.microsoft.com/office/drawing/2014/main" id="{6364C99A-AFDC-ACB8-837F-B17D4D0E881E}"/>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2" name="椭圆 71">
                <a:extLst>
                  <a:ext uri="{FF2B5EF4-FFF2-40B4-BE49-F238E27FC236}">
                    <a16:creationId xmlns:a16="http://schemas.microsoft.com/office/drawing/2014/main" id="{0C5B40A2-6079-A62C-6D85-28E8C5C1CD49}"/>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3" name="椭圆 72">
                <a:extLst>
                  <a:ext uri="{FF2B5EF4-FFF2-40B4-BE49-F238E27FC236}">
                    <a16:creationId xmlns:a16="http://schemas.microsoft.com/office/drawing/2014/main" id="{97E497B9-6632-910E-EA63-6334C5A88EF1}"/>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4" name="椭圆 73">
                <a:extLst>
                  <a:ext uri="{FF2B5EF4-FFF2-40B4-BE49-F238E27FC236}">
                    <a16:creationId xmlns:a16="http://schemas.microsoft.com/office/drawing/2014/main" id="{E6096A4C-1A9A-523D-091C-C0A027657545}"/>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5" name="椭圆 74">
                <a:extLst>
                  <a:ext uri="{FF2B5EF4-FFF2-40B4-BE49-F238E27FC236}">
                    <a16:creationId xmlns:a16="http://schemas.microsoft.com/office/drawing/2014/main" id="{00B87C66-BEEF-6F8F-B445-B6BE013A5D3C}"/>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1" name="组合 60">
              <a:extLst>
                <a:ext uri="{FF2B5EF4-FFF2-40B4-BE49-F238E27FC236}">
                  <a16:creationId xmlns:a16="http://schemas.microsoft.com/office/drawing/2014/main" id="{FDB1121A-8A09-B1B9-5362-ACEE9F26F917}"/>
                </a:ext>
              </a:extLst>
            </p:cNvPr>
            <p:cNvGrpSpPr/>
            <p:nvPr/>
          </p:nvGrpSpPr>
          <p:grpSpPr>
            <a:xfrm>
              <a:off x="5309769" y="6793747"/>
              <a:ext cx="950400" cy="36000"/>
              <a:chOff x="1102649" y="2535434"/>
              <a:chExt cx="950400" cy="36000"/>
            </a:xfrm>
            <a:grpFill/>
          </p:grpSpPr>
          <p:sp>
            <p:nvSpPr>
              <p:cNvPr id="62" name="椭圆 61">
                <a:extLst>
                  <a:ext uri="{FF2B5EF4-FFF2-40B4-BE49-F238E27FC236}">
                    <a16:creationId xmlns:a16="http://schemas.microsoft.com/office/drawing/2014/main" id="{CB1CF020-EDF3-3066-2058-A47136089072}"/>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3" name="椭圆 62">
                <a:extLst>
                  <a:ext uri="{FF2B5EF4-FFF2-40B4-BE49-F238E27FC236}">
                    <a16:creationId xmlns:a16="http://schemas.microsoft.com/office/drawing/2014/main" id="{72D30975-DD0F-7C61-C2DF-0CB625B94F96}"/>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4" name="椭圆 63">
                <a:extLst>
                  <a:ext uri="{FF2B5EF4-FFF2-40B4-BE49-F238E27FC236}">
                    <a16:creationId xmlns:a16="http://schemas.microsoft.com/office/drawing/2014/main" id="{F17DDDA1-B2D2-5A3A-CAD6-564A71F52358}"/>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5" name="椭圆 64">
                <a:extLst>
                  <a:ext uri="{FF2B5EF4-FFF2-40B4-BE49-F238E27FC236}">
                    <a16:creationId xmlns:a16="http://schemas.microsoft.com/office/drawing/2014/main" id="{E49B5F95-C10E-7032-5644-6AAA22852F4C}"/>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6" name="椭圆 65">
                <a:extLst>
                  <a:ext uri="{FF2B5EF4-FFF2-40B4-BE49-F238E27FC236}">
                    <a16:creationId xmlns:a16="http://schemas.microsoft.com/office/drawing/2014/main" id="{C20EA90C-2562-A3BF-3D51-EDB3269085FC}"/>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7" name="椭圆 66">
                <a:extLst>
                  <a:ext uri="{FF2B5EF4-FFF2-40B4-BE49-F238E27FC236}">
                    <a16:creationId xmlns:a16="http://schemas.microsoft.com/office/drawing/2014/main" id="{DCD0AAEB-C1C4-E916-4BF3-D65434CF0E97}"/>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8" name="椭圆 67">
                <a:extLst>
                  <a:ext uri="{FF2B5EF4-FFF2-40B4-BE49-F238E27FC236}">
                    <a16:creationId xmlns:a16="http://schemas.microsoft.com/office/drawing/2014/main" id="{5F18F713-13C9-A70E-D479-2B79EE3F5E41}"/>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sp>
        <p:nvSpPr>
          <p:cNvPr id="2" name="文本框 1">
            <a:extLst>
              <a:ext uri="{FF2B5EF4-FFF2-40B4-BE49-F238E27FC236}">
                <a16:creationId xmlns:a16="http://schemas.microsoft.com/office/drawing/2014/main" id="{B4CF59AA-A632-C295-8FA6-3C993406D617}"/>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岗位认知</a:t>
            </a:r>
            <a:endParaRPr kumimoji="0" lang="en-US" altLang="zh-CN" sz="900" b="0" i="0" u="none" strike="noStrike" kern="1200" cap="none" spc="120" normalizeH="0" noProof="0">
              <a:ln>
                <a:noFill/>
              </a:ln>
              <a:solidFill>
                <a:schemeClr val="accent1"/>
              </a:solidFill>
              <a:effectLst/>
              <a:uLnTx/>
              <a:uFillTx/>
              <a:latin typeface="+mn-ea"/>
              <a:cs typeface="+mn-cs"/>
            </a:endParaRPr>
          </a:p>
        </p:txBody>
      </p:sp>
      <p:sp>
        <p:nvSpPr>
          <p:cNvPr id="3" name="文本框 2">
            <a:extLst>
              <a:ext uri="{FF2B5EF4-FFF2-40B4-BE49-F238E27FC236}">
                <a16:creationId xmlns:a16="http://schemas.microsoft.com/office/drawing/2014/main" id="{FA10403B-32B2-EA75-E325-D599F9EF1F28}"/>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4" name="文本框 3">
            <a:extLst>
              <a:ext uri="{FF2B5EF4-FFF2-40B4-BE49-F238E27FC236}">
                <a16:creationId xmlns:a16="http://schemas.microsoft.com/office/drawing/2014/main" id="{B10F3845-C7FA-4BF4-EEEC-E61D728C4379}"/>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5" name="文本框 4">
            <a:extLst>
              <a:ext uri="{FF2B5EF4-FFF2-40B4-BE49-F238E27FC236}">
                <a16:creationId xmlns:a16="http://schemas.microsoft.com/office/drawing/2014/main" id="{2C141AC9-FBEA-6210-71BD-1C57B491DDAE}"/>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
        <p:nvSpPr>
          <p:cNvPr id="16" name="矩形 15">
            <a:extLst>
              <a:ext uri="{FF2B5EF4-FFF2-40B4-BE49-F238E27FC236}">
                <a16:creationId xmlns:a16="http://schemas.microsoft.com/office/drawing/2014/main" id="{A7DE88C3-C7DA-F1D5-0B69-09BDCA4638D8}"/>
              </a:ext>
            </a:extLst>
          </p:cNvPr>
          <p:cNvSpPr/>
          <p:nvPr/>
        </p:nvSpPr>
        <p:spPr>
          <a:xfrm>
            <a:off x="2225236"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9" name="矩形: 圆角 18">
            <a:extLst>
              <a:ext uri="{FF2B5EF4-FFF2-40B4-BE49-F238E27FC236}">
                <a16:creationId xmlns:a16="http://schemas.microsoft.com/office/drawing/2014/main" id="{781E2B0D-F09A-F7E9-B615-E0B64B29A1AC}"/>
              </a:ext>
            </a:extLst>
          </p:cNvPr>
          <p:cNvSpPr/>
          <p:nvPr/>
        </p:nvSpPr>
        <p:spPr>
          <a:xfrm>
            <a:off x="8104603" y="1266404"/>
            <a:ext cx="1395367" cy="534783"/>
          </a:xfrm>
          <a:prstGeom prst="roundRect">
            <a:avLst>
              <a:gd name="adj" fmla="val 404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pc="120">
                <a:solidFill>
                  <a:schemeClr val="bg1"/>
                </a:solidFill>
                <a:latin typeface="+mj-ea"/>
                <a:ea typeface="+mj-ea"/>
              </a:rPr>
              <a:t>晋升制度</a:t>
            </a:r>
          </a:p>
        </p:txBody>
      </p:sp>
      <p:sp>
        <p:nvSpPr>
          <p:cNvPr id="23" name="文本框 22">
            <a:extLst>
              <a:ext uri="{FF2B5EF4-FFF2-40B4-BE49-F238E27FC236}">
                <a16:creationId xmlns:a16="http://schemas.microsoft.com/office/drawing/2014/main" id="{A8820E51-D3FF-6139-A57F-62339A9A3573}"/>
              </a:ext>
            </a:extLst>
          </p:cNvPr>
          <p:cNvSpPr txBox="1"/>
          <p:nvPr/>
        </p:nvSpPr>
        <p:spPr>
          <a:xfrm>
            <a:off x="695324" y="953418"/>
            <a:ext cx="2100263" cy="276999"/>
          </a:xfrm>
          <a:prstGeom prst="rect">
            <a:avLst/>
          </a:prstGeom>
          <a:noFill/>
        </p:spPr>
        <p:txBody>
          <a:bodyPr wrap="none" lIns="0" tIns="0" rIns="0" bIns="0" rtlCol="0">
            <a:noAutofit/>
          </a:bodyPr>
          <a:lstStyle/>
          <a:p>
            <a:r>
              <a:rPr lang="zh-CN" altLang="en-US" spc="120">
                <a:solidFill>
                  <a:schemeClr val="tx1">
                    <a:lumMod val="90000"/>
                    <a:lumOff val="10000"/>
                  </a:schemeClr>
                </a:solidFill>
                <a:latin typeface="+mj-ea"/>
                <a:ea typeface="+mj-ea"/>
              </a:rPr>
              <a:t>岗位介绍</a:t>
            </a:r>
          </a:p>
        </p:txBody>
      </p:sp>
      <p:sp>
        <p:nvSpPr>
          <p:cNvPr id="24" name="文本框 23">
            <a:extLst>
              <a:ext uri="{FF2B5EF4-FFF2-40B4-BE49-F238E27FC236}">
                <a16:creationId xmlns:a16="http://schemas.microsoft.com/office/drawing/2014/main" id="{CF006E96-B4A2-D6EE-649D-B5FA3C53CC30}"/>
              </a:ext>
            </a:extLst>
          </p:cNvPr>
          <p:cNvSpPr txBox="1"/>
          <p:nvPr/>
        </p:nvSpPr>
        <p:spPr>
          <a:xfrm>
            <a:off x="695325" y="1311519"/>
            <a:ext cx="3859742" cy="428322"/>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根据本区域内各目标客户群的需求分析及公司年度销售计划，分解并制定本区域销售人员具体的销售目标</a:t>
            </a:r>
            <a:r>
              <a:rPr lang="zh-CN" altLang="en-US" sz="1200" spc="120">
                <a:solidFill>
                  <a:schemeClr val="tx1">
                    <a:lumMod val="90000"/>
                    <a:lumOff val="10000"/>
                  </a:schemeClr>
                </a:solidFill>
                <a:latin typeface="+mn-ea"/>
              </a:rPr>
              <a:t>。</a:t>
            </a:r>
          </a:p>
        </p:txBody>
      </p:sp>
      <p:sp>
        <p:nvSpPr>
          <p:cNvPr id="25" name="文本框 24">
            <a:extLst>
              <a:ext uri="{FF2B5EF4-FFF2-40B4-BE49-F238E27FC236}">
                <a16:creationId xmlns:a16="http://schemas.microsoft.com/office/drawing/2014/main" id="{09C2882A-3916-E304-CEFE-DBF5D85FDB61}"/>
              </a:ext>
            </a:extLst>
          </p:cNvPr>
          <p:cNvSpPr txBox="1"/>
          <p:nvPr/>
        </p:nvSpPr>
        <p:spPr>
          <a:xfrm>
            <a:off x="695325" y="1777664"/>
            <a:ext cx="3859743" cy="428322"/>
          </a:xfrm>
          <a:prstGeom prst="rect">
            <a:avLst/>
          </a:prstGeom>
          <a:noFill/>
        </p:spPr>
        <p:txBody>
          <a:bodyPr wrap="square" lIns="0" tIns="0" rIns="0" bIns="0" rtlCol="0">
            <a:noAutofit/>
          </a:bodyPr>
          <a:lstStyle/>
          <a:p>
            <a:pPr>
              <a:lnSpc>
                <a:spcPct val="120000"/>
              </a:lnSpc>
            </a:pPr>
            <a:r>
              <a:rPr lang="en-US" altLang="zh-CN" sz="1200" spc="120">
                <a:solidFill>
                  <a:schemeClr val="tx1">
                    <a:lumMod val="90000"/>
                    <a:lumOff val="10000"/>
                  </a:schemeClr>
                </a:solidFill>
                <a:latin typeface="+mn-ea"/>
              </a:rPr>
              <a:t>Develop sales templates based on customer needs.</a:t>
            </a:r>
            <a:endParaRPr lang="zh-CN" altLang="en-US" sz="1200" spc="120">
              <a:solidFill>
                <a:schemeClr val="tx1">
                  <a:lumMod val="90000"/>
                  <a:lumOff val="10000"/>
                </a:schemeClr>
              </a:solidFill>
              <a:latin typeface="+mn-ea"/>
            </a:endParaRPr>
          </a:p>
        </p:txBody>
      </p:sp>
      <p:sp>
        <p:nvSpPr>
          <p:cNvPr id="32" name="文本框 31">
            <a:extLst>
              <a:ext uri="{FF2B5EF4-FFF2-40B4-BE49-F238E27FC236}">
                <a16:creationId xmlns:a16="http://schemas.microsoft.com/office/drawing/2014/main" id="{71694731-5D53-F713-291B-8BE0A40C3B56}"/>
              </a:ext>
            </a:extLst>
          </p:cNvPr>
          <p:cNvSpPr txBox="1"/>
          <p:nvPr/>
        </p:nvSpPr>
        <p:spPr>
          <a:xfrm>
            <a:off x="695324" y="2691269"/>
            <a:ext cx="2100263" cy="276999"/>
          </a:xfrm>
          <a:prstGeom prst="rect">
            <a:avLst/>
          </a:prstGeom>
          <a:noFill/>
        </p:spPr>
        <p:txBody>
          <a:bodyPr wrap="none" lIns="0" tIns="0" rIns="0" bIns="0" rtlCol="0">
            <a:noAutofit/>
          </a:bodyPr>
          <a:lstStyle/>
          <a:p>
            <a:r>
              <a:rPr lang="zh-CN" altLang="en-US" spc="120">
                <a:solidFill>
                  <a:schemeClr val="tx1">
                    <a:lumMod val="90000"/>
                    <a:lumOff val="10000"/>
                  </a:schemeClr>
                </a:solidFill>
                <a:latin typeface="+mj-ea"/>
                <a:ea typeface="+mj-ea"/>
              </a:rPr>
              <a:t>岗位介绍</a:t>
            </a:r>
          </a:p>
        </p:txBody>
      </p:sp>
      <p:sp>
        <p:nvSpPr>
          <p:cNvPr id="33" name="文本框 32">
            <a:extLst>
              <a:ext uri="{FF2B5EF4-FFF2-40B4-BE49-F238E27FC236}">
                <a16:creationId xmlns:a16="http://schemas.microsoft.com/office/drawing/2014/main" id="{049CFE38-B2F0-D93C-5001-6538018EDDCA}"/>
              </a:ext>
            </a:extLst>
          </p:cNvPr>
          <p:cNvSpPr txBox="1"/>
          <p:nvPr/>
        </p:nvSpPr>
        <p:spPr>
          <a:xfrm>
            <a:off x="695325" y="3047432"/>
            <a:ext cx="3859742" cy="649922"/>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销售主管是在公司内部承担着承上启下的任务，既是一线的销售管理人员，同时也需要将公司相关销售政策传达到销售人员。</a:t>
            </a:r>
            <a:endParaRPr lang="zh-CN" altLang="en-US" sz="1200" spc="120">
              <a:solidFill>
                <a:schemeClr val="tx1">
                  <a:lumMod val="90000"/>
                  <a:lumOff val="10000"/>
                </a:schemeClr>
              </a:solidFill>
              <a:latin typeface="+mn-ea"/>
            </a:endParaRPr>
          </a:p>
        </p:txBody>
      </p:sp>
      <p:sp>
        <p:nvSpPr>
          <p:cNvPr id="34" name="文本框 33">
            <a:extLst>
              <a:ext uri="{FF2B5EF4-FFF2-40B4-BE49-F238E27FC236}">
                <a16:creationId xmlns:a16="http://schemas.microsoft.com/office/drawing/2014/main" id="{9E51BC09-1E37-5233-7CA1-3026EE474C15}"/>
              </a:ext>
            </a:extLst>
          </p:cNvPr>
          <p:cNvSpPr txBox="1"/>
          <p:nvPr/>
        </p:nvSpPr>
        <p:spPr>
          <a:xfrm>
            <a:off x="695325" y="3738098"/>
            <a:ext cx="3859743" cy="428322"/>
          </a:xfrm>
          <a:prstGeom prst="rect">
            <a:avLst/>
          </a:prstGeom>
          <a:noFill/>
        </p:spPr>
        <p:txBody>
          <a:bodyPr wrap="square" lIns="0" tIns="0" rIns="0" bIns="0" rtlCol="0">
            <a:noAutofit/>
          </a:bodyPr>
          <a:lstStyle/>
          <a:p>
            <a:pPr>
              <a:lnSpc>
                <a:spcPct val="120000"/>
              </a:lnSpc>
            </a:pPr>
            <a:r>
              <a:rPr lang="en-US" altLang="zh-CN" sz="1200" spc="120">
                <a:solidFill>
                  <a:schemeClr val="tx1">
                    <a:lumMod val="90000"/>
                    <a:lumOff val="10000"/>
                  </a:schemeClr>
                </a:solidFill>
                <a:latin typeface="+mn-ea"/>
              </a:rPr>
              <a:t>Carry on the role of the top and the bottom, and convey the sales policy.</a:t>
            </a:r>
            <a:endParaRPr lang="zh-CN" altLang="en-US" sz="1200" spc="120">
              <a:solidFill>
                <a:schemeClr val="tx1">
                  <a:lumMod val="90000"/>
                  <a:lumOff val="10000"/>
                </a:schemeClr>
              </a:solidFill>
              <a:latin typeface="+mn-ea"/>
            </a:endParaRPr>
          </a:p>
        </p:txBody>
      </p:sp>
      <p:sp>
        <p:nvSpPr>
          <p:cNvPr id="35" name="文本框 34">
            <a:extLst>
              <a:ext uri="{FF2B5EF4-FFF2-40B4-BE49-F238E27FC236}">
                <a16:creationId xmlns:a16="http://schemas.microsoft.com/office/drawing/2014/main" id="{4D9A6775-50A7-2E02-B8A3-4393B6F0C35F}"/>
              </a:ext>
            </a:extLst>
          </p:cNvPr>
          <p:cNvSpPr txBox="1"/>
          <p:nvPr/>
        </p:nvSpPr>
        <p:spPr>
          <a:xfrm>
            <a:off x="695324" y="4651703"/>
            <a:ext cx="2100263" cy="276999"/>
          </a:xfrm>
          <a:prstGeom prst="rect">
            <a:avLst/>
          </a:prstGeom>
          <a:noFill/>
        </p:spPr>
        <p:txBody>
          <a:bodyPr wrap="none" lIns="0" tIns="0" rIns="0" bIns="0" rtlCol="0">
            <a:noAutofit/>
          </a:bodyPr>
          <a:lstStyle/>
          <a:p>
            <a:r>
              <a:rPr lang="zh-CN" altLang="en-US" spc="120">
                <a:solidFill>
                  <a:schemeClr val="tx1">
                    <a:lumMod val="90000"/>
                    <a:lumOff val="10000"/>
                  </a:schemeClr>
                </a:solidFill>
                <a:latin typeface="+mj-ea"/>
                <a:ea typeface="+mj-ea"/>
              </a:rPr>
              <a:t>岗位介绍</a:t>
            </a:r>
          </a:p>
        </p:txBody>
      </p:sp>
      <p:sp>
        <p:nvSpPr>
          <p:cNvPr id="36" name="文本框 35">
            <a:extLst>
              <a:ext uri="{FF2B5EF4-FFF2-40B4-BE49-F238E27FC236}">
                <a16:creationId xmlns:a16="http://schemas.microsoft.com/office/drawing/2014/main" id="{029677ED-6CE7-6B92-DD75-ECE2ED602769}"/>
              </a:ext>
            </a:extLst>
          </p:cNvPr>
          <p:cNvSpPr txBox="1"/>
          <p:nvPr/>
        </p:nvSpPr>
        <p:spPr>
          <a:xfrm>
            <a:off x="695325" y="5009804"/>
            <a:ext cx="3859742" cy="428322"/>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销售顾问是指站在专业角度和客户利益角度提供专业意见和解决方案以及增值服务。</a:t>
            </a:r>
          </a:p>
        </p:txBody>
      </p:sp>
      <p:sp>
        <p:nvSpPr>
          <p:cNvPr id="37" name="文本框 36">
            <a:extLst>
              <a:ext uri="{FF2B5EF4-FFF2-40B4-BE49-F238E27FC236}">
                <a16:creationId xmlns:a16="http://schemas.microsoft.com/office/drawing/2014/main" id="{943FA63C-870D-94E7-3954-4570826A8597}"/>
              </a:ext>
            </a:extLst>
          </p:cNvPr>
          <p:cNvSpPr txBox="1"/>
          <p:nvPr/>
        </p:nvSpPr>
        <p:spPr>
          <a:xfrm>
            <a:off x="695325" y="5476261"/>
            <a:ext cx="3859743" cy="428322"/>
          </a:xfrm>
          <a:prstGeom prst="rect">
            <a:avLst/>
          </a:prstGeom>
          <a:noFill/>
        </p:spPr>
        <p:txBody>
          <a:bodyPr wrap="square" lIns="0" tIns="0" rIns="0" bIns="0" rtlCol="0">
            <a:noAutofit/>
          </a:bodyPr>
          <a:lstStyle/>
          <a:p>
            <a:pPr>
              <a:lnSpc>
                <a:spcPct val="120000"/>
              </a:lnSpc>
            </a:pPr>
            <a:r>
              <a:rPr lang="en-US" altLang="zh-CN" sz="1200" spc="120">
                <a:solidFill>
                  <a:schemeClr val="tx1">
                    <a:lumMod val="90000"/>
                    <a:lumOff val="10000"/>
                  </a:schemeClr>
                </a:solidFill>
                <a:latin typeface="+mn-ea"/>
              </a:rPr>
              <a:t>Provide opinions, solutions, and provide value-added services.</a:t>
            </a:r>
            <a:endParaRPr lang="zh-CN" altLang="en-US" sz="1200" spc="120">
              <a:solidFill>
                <a:schemeClr val="tx1">
                  <a:lumMod val="90000"/>
                  <a:lumOff val="10000"/>
                </a:schemeClr>
              </a:solidFill>
              <a:latin typeface="+mn-ea"/>
            </a:endParaRPr>
          </a:p>
        </p:txBody>
      </p:sp>
      <p:sp>
        <p:nvSpPr>
          <p:cNvPr id="38" name="任意多边形: 形状 37">
            <a:extLst>
              <a:ext uri="{FF2B5EF4-FFF2-40B4-BE49-F238E27FC236}">
                <a16:creationId xmlns:a16="http://schemas.microsoft.com/office/drawing/2014/main" id="{E296BA35-AB79-4DD4-35DC-1EBE6838BCDE}"/>
              </a:ext>
            </a:extLst>
          </p:cNvPr>
          <p:cNvSpPr/>
          <p:nvPr/>
        </p:nvSpPr>
        <p:spPr>
          <a:xfrm>
            <a:off x="4947001" y="1543862"/>
            <a:ext cx="2648091" cy="1380112"/>
          </a:xfrm>
          <a:custGeom>
            <a:avLst/>
            <a:gdLst>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1476 h 971476"/>
              <a:gd name="connsiteX1" fmla="*/ 2088682 w 2839452"/>
              <a:gd name="connsiteY1" fmla="*/ 374710 h 971476"/>
              <a:gd name="connsiteX2" fmla="*/ 1034194 w 2839452"/>
              <a:gd name="connsiteY2" fmla="*/ 29592 h 971476"/>
              <a:gd name="connsiteX3" fmla="*/ 0 w 2839452"/>
              <a:gd name="connsiteY3" fmla="*/ 18575 h 971476"/>
              <a:gd name="connsiteX0" fmla="*/ 2740300 w 2740300"/>
              <a:gd name="connsiteY0" fmla="*/ 971476 h 971476"/>
              <a:gd name="connsiteX1" fmla="*/ 1989530 w 2740300"/>
              <a:gd name="connsiteY1" fmla="*/ 374710 h 971476"/>
              <a:gd name="connsiteX2" fmla="*/ 935042 w 2740300"/>
              <a:gd name="connsiteY2" fmla="*/ 29592 h 971476"/>
              <a:gd name="connsiteX3" fmla="*/ 0 w 2740300"/>
              <a:gd name="connsiteY3" fmla="*/ 18575 h 971476"/>
              <a:gd name="connsiteX0" fmla="*/ 2671143 w 2671143"/>
              <a:gd name="connsiteY0" fmla="*/ 1324349 h 1324349"/>
              <a:gd name="connsiteX1" fmla="*/ 1920373 w 2671143"/>
              <a:gd name="connsiteY1" fmla="*/ 727583 h 1324349"/>
              <a:gd name="connsiteX2" fmla="*/ 865885 w 2671143"/>
              <a:gd name="connsiteY2" fmla="*/ 382465 h 1324349"/>
              <a:gd name="connsiteX3" fmla="*/ 0 w 2671143"/>
              <a:gd name="connsiteY3" fmla="*/ 2614 h 1324349"/>
              <a:gd name="connsiteX0" fmla="*/ 2671143 w 2671143"/>
              <a:gd name="connsiteY0" fmla="*/ 1399252 h 1399252"/>
              <a:gd name="connsiteX1" fmla="*/ 1920373 w 2671143"/>
              <a:gd name="connsiteY1" fmla="*/ 802486 h 1399252"/>
              <a:gd name="connsiteX2" fmla="*/ 873569 w 2671143"/>
              <a:gd name="connsiteY2" fmla="*/ 4010 h 1399252"/>
              <a:gd name="connsiteX3" fmla="*/ 0 w 2671143"/>
              <a:gd name="connsiteY3" fmla="*/ 77517 h 1399252"/>
              <a:gd name="connsiteX0" fmla="*/ 2671143 w 2671143"/>
              <a:gd name="connsiteY0" fmla="*/ 1399252 h 1399252"/>
              <a:gd name="connsiteX1" fmla="*/ 1920373 w 2671143"/>
              <a:gd name="connsiteY1" fmla="*/ 802486 h 1399252"/>
              <a:gd name="connsiteX2" fmla="*/ 873569 w 2671143"/>
              <a:gd name="connsiteY2" fmla="*/ 4010 h 1399252"/>
              <a:gd name="connsiteX3" fmla="*/ 0 w 2671143"/>
              <a:gd name="connsiteY3" fmla="*/ 77517 h 1399252"/>
              <a:gd name="connsiteX0" fmla="*/ 2671143 w 2671143"/>
              <a:gd name="connsiteY0" fmla="*/ 1399252 h 1399252"/>
              <a:gd name="connsiteX1" fmla="*/ 1920373 w 2671143"/>
              <a:gd name="connsiteY1" fmla="*/ 802486 h 1399252"/>
              <a:gd name="connsiteX2" fmla="*/ 873569 w 2671143"/>
              <a:gd name="connsiteY2" fmla="*/ 4010 h 1399252"/>
              <a:gd name="connsiteX3" fmla="*/ 0 w 2671143"/>
              <a:gd name="connsiteY3" fmla="*/ 77517 h 1399252"/>
              <a:gd name="connsiteX0" fmla="*/ 2671143 w 2671143"/>
              <a:gd name="connsiteY0" fmla="*/ 1431798 h 1431798"/>
              <a:gd name="connsiteX1" fmla="*/ 1920373 w 2671143"/>
              <a:gd name="connsiteY1" fmla="*/ 835032 h 1431798"/>
              <a:gd name="connsiteX2" fmla="*/ 873569 w 2671143"/>
              <a:gd name="connsiteY2" fmla="*/ 36556 h 1431798"/>
              <a:gd name="connsiteX3" fmla="*/ 0 w 2671143"/>
              <a:gd name="connsiteY3" fmla="*/ 110063 h 1431798"/>
              <a:gd name="connsiteX0" fmla="*/ 2671143 w 2671143"/>
              <a:gd name="connsiteY0" fmla="*/ 1431798 h 1431798"/>
              <a:gd name="connsiteX1" fmla="*/ 1920373 w 2671143"/>
              <a:gd name="connsiteY1" fmla="*/ 835032 h 1431798"/>
              <a:gd name="connsiteX2" fmla="*/ 873569 w 2671143"/>
              <a:gd name="connsiteY2" fmla="*/ 36556 h 1431798"/>
              <a:gd name="connsiteX3" fmla="*/ 0 w 2671143"/>
              <a:gd name="connsiteY3" fmla="*/ 110063 h 1431798"/>
              <a:gd name="connsiteX0" fmla="*/ 2671143 w 2671143"/>
              <a:gd name="connsiteY0" fmla="*/ 1431798 h 1431798"/>
              <a:gd name="connsiteX1" fmla="*/ 1920373 w 2671143"/>
              <a:gd name="connsiteY1" fmla="*/ 835032 h 1431798"/>
              <a:gd name="connsiteX2" fmla="*/ 873569 w 2671143"/>
              <a:gd name="connsiteY2" fmla="*/ 36556 h 1431798"/>
              <a:gd name="connsiteX3" fmla="*/ 0 w 2671143"/>
              <a:gd name="connsiteY3" fmla="*/ 110063 h 1431798"/>
              <a:gd name="connsiteX0" fmla="*/ 2671143 w 2671143"/>
              <a:gd name="connsiteY0" fmla="*/ 1432101 h 1432101"/>
              <a:gd name="connsiteX1" fmla="*/ 2097106 w 2671143"/>
              <a:gd name="connsiteY1" fmla="*/ 720075 h 1432101"/>
              <a:gd name="connsiteX2" fmla="*/ 873569 w 2671143"/>
              <a:gd name="connsiteY2" fmla="*/ 36859 h 1432101"/>
              <a:gd name="connsiteX3" fmla="*/ 0 w 2671143"/>
              <a:gd name="connsiteY3" fmla="*/ 110366 h 1432101"/>
              <a:gd name="connsiteX0" fmla="*/ 2671143 w 2671143"/>
              <a:gd name="connsiteY0" fmla="*/ 1433296 h 1433296"/>
              <a:gd name="connsiteX1" fmla="*/ 2097106 w 2671143"/>
              <a:gd name="connsiteY1" fmla="*/ 721270 h 1433296"/>
              <a:gd name="connsiteX2" fmla="*/ 873569 w 2671143"/>
              <a:gd name="connsiteY2" fmla="*/ 38054 h 1433296"/>
              <a:gd name="connsiteX3" fmla="*/ 0 w 2671143"/>
              <a:gd name="connsiteY3" fmla="*/ 111561 h 1433296"/>
              <a:gd name="connsiteX0" fmla="*/ 2671143 w 2671143"/>
              <a:gd name="connsiteY0" fmla="*/ 1433296 h 1433296"/>
              <a:gd name="connsiteX1" fmla="*/ 2097106 w 2671143"/>
              <a:gd name="connsiteY1" fmla="*/ 721270 h 1433296"/>
              <a:gd name="connsiteX2" fmla="*/ 873569 w 2671143"/>
              <a:gd name="connsiteY2" fmla="*/ 38054 h 1433296"/>
              <a:gd name="connsiteX3" fmla="*/ 0 w 2671143"/>
              <a:gd name="connsiteY3" fmla="*/ 111561 h 1433296"/>
              <a:gd name="connsiteX0" fmla="*/ 2671143 w 2671143"/>
              <a:gd name="connsiteY0" fmla="*/ 1433296 h 1433296"/>
              <a:gd name="connsiteX1" fmla="*/ 2097106 w 2671143"/>
              <a:gd name="connsiteY1" fmla="*/ 721270 h 1433296"/>
              <a:gd name="connsiteX2" fmla="*/ 873569 w 2671143"/>
              <a:gd name="connsiteY2" fmla="*/ 38054 h 1433296"/>
              <a:gd name="connsiteX3" fmla="*/ 0 w 2671143"/>
              <a:gd name="connsiteY3" fmla="*/ 111561 h 1433296"/>
              <a:gd name="connsiteX0" fmla="*/ 2671143 w 2671143"/>
              <a:gd name="connsiteY0" fmla="*/ 1386816 h 1386816"/>
              <a:gd name="connsiteX1" fmla="*/ 2097106 w 2671143"/>
              <a:gd name="connsiteY1" fmla="*/ 674790 h 1386816"/>
              <a:gd name="connsiteX2" fmla="*/ 1065670 w 2671143"/>
              <a:gd name="connsiteY2" fmla="*/ 53046 h 1386816"/>
              <a:gd name="connsiteX3" fmla="*/ 0 w 2671143"/>
              <a:gd name="connsiteY3" fmla="*/ 65081 h 1386816"/>
              <a:gd name="connsiteX0" fmla="*/ 2671143 w 2671143"/>
              <a:gd name="connsiteY0" fmla="*/ 1380112 h 1380112"/>
              <a:gd name="connsiteX1" fmla="*/ 2097106 w 2671143"/>
              <a:gd name="connsiteY1" fmla="*/ 668086 h 1380112"/>
              <a:gd name="connsiteX2" fmla="*/ 1065670 w 2671143"/>
              <a:gd name="connsiteY2" fmla="*/ 46342 h 1380112"/>
              <a:gd name="connsiteX3" fmla="*/ 0 w 2671143"/>
              <a:gd name="connsiteY3" fmla="*/ 58377 h 1380112"/>
              <a:gd name="connsiteX0" fmla="*/ 2671143 w 2671143"/>
              <a:gd name="connsiteY0" fmla="*/ 1380112 h 1380112"/>
              <a:gd name="connsiteX1" fmla="*/ 2097106 w 2671143"/>
              <a:gd name="connsiteY1" fmla="*/ 668086 h 1380112"/>
              <a:gd name="connsiteX2" fmla="*/ 1065670 w 2671143"/>
              <a:gd name="connsiteY2" fmla="*/ 46342 h 1380112"/>
              <a:gd name="connsiteX3" fmla="*/ 0 w 2671143"/>
              <a:gd name="connsiteY3" fmla="*/ 58377 h 1380112"/>
              <a:gd name="connsiteX0" fmla="*/ 2671143 w 2671143"/>
              <a:gd name="connsiteY0" fmla="*/ 1380112 h 1380112"/>
              <a:gd name="connsiteX1" fmla="*/ 2097106 w 2671143"/>
              <a:gd name="connsiteY1" fmla="*/ 668086 h 1380112"/>
              <a:gd name="connsiteX2" fmla="*/ 1065670 w 2671143"/>
              <a:gd name="connsiteY2" fmla="*/ 46342 h 1380112"/>
              <a:gd name="connsiteX3" fmla="*/ 0 w 2671143"/>
              <a:gd name="connsiteY3" fmla="*/ 58377 h 1380112"/>
              <a:gd name="connsiteX0" fmla="*/ 2648091 w 2648091"/>
              <a:gd name="connsiteY0" fmla="*/ 1380112 h 1380112"/>
              <a:gd name="connsiteX1" fmla="*/ 2097106 w 2648091"/>
              <a:gd name="connsiteY1" fmla="*/ 668086 h 1380112"/>
              <a:gd name="connsiteX2" fmla="*/ 1065670 w 2648091"/>
              <a:gd name="connsiteY2" fmla="*/ 46342 h 1380112"/>
              <a:gd name="connsiteX3" fmla="*/ 0 w 2648091"/>
              <a:gd name="connsiteY3" fmla="*/ 58377 h 1380112"/>
              <a:gd name="connsiteX0" fmla="*/ 2648091 w 2648091"/>
              <a:gd name="connsiteY0" fmla="*/ 1380112 h 1380112"/>
              <a:gd name="connsiteX1" fmla="*/ 2097106 w 2648091"/>
              <a:gd name="connsiteY1" fmla="*/ 668086 h 1380112"/>
              <a:gd name="connsiteX2" fmla="*/ 1065670 w 2648091"/>
              <a:gd name="connsiteY2" fmla="*/ 46342 h 1380112"/>
              <a:gd name="connsiteX3" fmla="*/ 0 w 2648091"/>
              <a:gd name="connsiteY3" fmla="*/ 58377 h 1380112"/>
            </a:gdLst>
            <a:ahLst/>
            <a:cxnLst>
              <a:cxn ang="0">
                <a:pos x="connsiteX0" y="connsiteY0"/>
              </a:cxn>
              <a:cxn ang="0">
                <a:pos x="connsiteX1" y="connsiteY1"/>
              </a:cxn>
              <a:cxn ang="0">
                <a:pos x="connsiteX2" y="connsiteY2"/>
              </a:cxn>
              <a:cxn ang="0">
                <a:pos x="connsiteX3" y="connsiteY3"/>
              </a:cxn>
            </a:cxnLst>
            <a:rect l="l" t="t" r="r" b="b"/>
            <a:pathLst>
              <a:path w="2648091" h="1380112">
                <a:moveTo>
                  <a:pt x="2648091" y="1380112"/>
                </a:moveTo>
                <a:cubicBezTo>
                  <a:pt x="2480660" y="1112034"/>
                  <a:pt x="2360843" y="890381"/>
                  <a:pt x="2097106" y="668086"/>
                </a:cubicBezTo>
                <a:cubicBezTo>
                  <a:pt x="1833369" y="445791"/>
                  <a:pt x="1421307" y="123875"/>
                  <a:pt x="1065670" y="46342"/>
                </a:cubicBezTo>
                <a:cubicBezTo>
                  <a:pt x="670048" y="-39908"/>
                  <a:pt x="169615" y="12192"/>
                  <a:pt x="0" y="58377"/>
                </a:cubicBezTo>
              </a:path>
            </a:pathLst>
          </a:custGeom>
          <a:noFill/>
          <a:ln w="9525">
            <a:solidFill>
              <a:schemeClr val="bg1">
                <a:lumMod val="65000"/>
              </a:schemeClr>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任意多边形: 形状 38">
            <a:extLst>
              <a:ext uri="{FF2B5EF4-FFF2-40B4-BE49-F238E27FC236}">
                <a16:creationId xmlns:a16="http://schemas.microsoft.com/office/drawing/2014/main" id="{BFC2A04E-060B-A10B-3CF6-4BAE308F619D}"/>
              </a:ext>
            </a:extLst>
          </p:cNvPr>
          <p:cNvSpPr/>
          <p:nvPr/>
        </p:nvSpPr>
        <p:spPr>
          <a:xfrm>
            <a:off x="4947001" y="3503865"/>
            <a:ext cx="2156058" cy="527169"/>
          </a:xfrm>
          <a:custGeom>
            <a:avLst/>
            <a:gdLst>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60215 h 960215"/>
              <a:gd name="connsiteX1" fmla="*/ 2088682 w 2839452"/>
              <a:gd name="connsiteY1" fmla="*/ 363449 h 960215"/>
              <a:gd name="connsiteX2" fmla="*/ 1126156 w 2839452"/>
              <a:gd name="connsiteY2" fmla="*/ 113192 h 960215"/>
              <a:gd name="connsiteX3" fmla="*/ 0 w 2839452"/>
              <a:gd name="connsiteY3" fmla="*/ 7314 h 960215"/>
              <a:gd name="connsiteX0" fmla="*/ 2839452 w 2839452"/>
              <a:gd name="connsiteY0" fmla="*/ 952901 h 952901"/>
              <a:gd name="connsiteX1" fmla="*/ 2088682 w 2839452"/>
              <a:gd name="connsiteY1" fmla="*/ 356135 h 952901"/>
              <a:gd name="connsiteX2" fmla="*/ 0 w 2839452"/>
              <a:gd name="connsiteY2" fmla="*/ 0 h 952901"/>
              <a:gd name="connsiteX0" fmla="*/ 2242685 w 2242685"/>
              <a:gd name="connsiteY0" fmla="*/ 610916 h 610916"/>
              <a:gd name="connsiteX1" fmla="*/ 1491915 w 2242685"/>
              <a:gd name="connsiteY1" fmla="*/ 14150 h 610916"/>
              <a:gd name="connsiteX2" fmla="*/ 0 w 2242685"/>
              <a:gd name="connsiteY2" fmla="*/ 139278 h 610916"/>
              <a:gd name="connsiteX0" fmla="*/ 2242685 w 2242685"/>
              <a:gd name="connsiteY0" fmla="*/ 640770 h 640770"/>
              <a:gd name="connsiteX1" fmla="*/ 1491915 w 2242685"/>
              <a:gd name="connsiteY1" fmla="*/ 44004 h 640770"/>
              <a:gd name="connsiteX2" fmla="*/ 0 w 2242685"/>
              <a:gd name="connsiteY2" fmla="*/ 169132 h 640770"/>
              <a:gd name="connsiteX0" fmla="*/ 2242685 w 2242685"/>
              <a:gd name="connsiteY0" fmla="*/ 559244 h 559244"/>
              <a:gd name="connsiteX1" fmla="*/ 1386037 w 2242685"/>
              <a:gd name="connsiteY1" fmla="*/ 135733 h 559244"/>
              <a:gd name="connsiteX2" fmla="*/ 0 w 2242685"/>
              <a:gd name="connsiteY2" fmla="*/ 87606 h 559244"/>
              <a:gd name="connsiteX0" fmla="*/ 2156058 w 2156058"/>
              <a:gd name="connsiteY0" fmla="*/ 519256 h 519256"/>
              <a:gd name="connsiteX1" fmla="*/ 1386037 w 2156058"/>
              <a:gd name="connsiteY1" fmla="*/ 134246 h 519256"/>
              <a:gd name="connsiteX2" fmla="*/ 0 w 2156058"/>
              <a:gd name="connsiteY2" fmla="*/ 86119 h 519256"/>
              <a:gd name="connsiteX0" fmla="*/ 2156058 w 2156058"/>
              <a:gd name="connsiteY0" fmla="*/ 519256 h 519256"/>
              <a:gd name="connsiteX1" fmla="*/ 1386037 w 2156058"/>
              <a:gd name="connsiteY1" fmla="*/ 134246 h 519256"/>
              <a:gd name="connsiteX2" fmla="*/ 0 w 2156058"/>
              <a:gd name="connsiteY2" fmla="*/ 86119 h 519256"/>
              <a:gd name="connsiteX0" fmla="*/ 2156058 w 2156058"/>
              <a:gd name="connsiteY0" fmla="*/ 517092 h 517092"/>
              <a:gd name="connsiteX1" fmla="*/ 1386037 w 2156058"/>
              <a:gd name="connsiteY1" fmla="*/ 132082 h 517092"/>
              <a:gd name="connsiteX2" fmla="*/ 0 w 2156058"/>
              <a:gd name="connsiteY2" fmla="*/ 83955 h 517092"/>
              <a:gd name="connsiteX0" fmla="*/ 2156058 w 2156058"/>
              <a:gd name="connsiteY0" fmla="*/ 517092 h 517092"/>
              <a:gd name="connsiteX1" fmla="*/ 1386037 w 2156058"/>
              <a:gd name="connsiteY1" fmla="*/ 132082 h 517092"/>
              <a:gd name="connsiteX2" fmla="*/ 0 w 2156058"/>
              <a:gd name="connsiteY2" fmla="*/ 83955 h 517092"/>
              <a:gd name="connsiteX0" fmla="*/ 2156058 w 2156058"/>
              <a:gd name="connsiteY0" fmla="*/ 490728 h 490728"/>
              <a:gd name="connsiteX1" fmla="*/ 1119337 w 2156058"/>
              <a:gd name="connsiteY1" fmla="*/ 251768 h 490728"/>
              <a:gd name="connsiteX2" fmla="*/ 0 w 2156058"/>
              <a:gd name="connsiteY2" fmla="*/ 57591 h 490728"/>
              <a:gd name="connsiteX0" fmla="*/ 2156058 w 2156058"/>
              <a:gd name="connsiteY0" fmla="*/ 480334 h 480334"/>
              <a:gd name="connsiteX1" fmla="*/ 1119337 w 2156058"/>
              <a:gd name="connsiteY1" fmla="*/ 241374 h 480334"/>
              <a:gd name="connsiteX2" fmla="*/ 0 w 2156058"/>
              <a:gd name="connsiteY2" fmla="*/ 47197 h 480334"/>
              <a:gd name="connsiteX0" fmla="*/ 2156058 w 2156058"/>
              <a:gd name="connsiteY0" fmla="*/ 433137 h 433137"/>
              <a:gd name="connsiteX1" fmla="*/ 1119337 w 2156058"/>
              <a:gd name="connsiteY1" fmla="*/ 194177 h 433137"/>
              <a:gd name="connsiteX2" fmla="*/ 0 w 2156058"/>
              <a:gd name="connsiteY2" fmla="*/ 0 h 433137"/>
              <a:gd name="connsiteX0" fmla="*/ 2156058 w 2156058"/>
              <a:gd name="connsiteY0" fmla="*/ 433137 h 433137"/>
              <a:gd name="connsiteX1" fmla="*/ 1119337 w 2156058"/>
              <a:gd name="connsiteY1" fmla="*/ 194177 h 433137"/>
              <a:gd name="connsiteX2" fmla="*/ 0 w 2156058"/>
              <a:gd name="connsiteY2" fmla="*/ 0 h 433137"/>
              <a:gd name="connsiteX0" fmla="*/ 2156058 w 2156058"/>
              <a:gd name="connsiteY0" fmla="*/ 433137 h 433137"/>
              <a:gd name="connsiteX1" fmla="*/ 1119337 w 2156058"/>
              <a:gd name="connsiteY1" fmla="*/ 194177 h 433137"/>
              <a:gd name="connsiteX2" fmla="*/ 0 w 2156058"/>
              <a:gd name="connsiteY2" fmla="*/ 0 h 433137"/>
              <a:gd name="connsiteX0" fmla="*/ 2156058 w 2156058"/>
              <a:gd name="connsiteY0" fmla="*/ 433137 h 433137"/>
              <a:gd name="connsiteX1" fmla="*/ 1119337 w 2156058"/>
              <a:gd name="connsiteY1" fmla="*/ 194177 h 433137"/>
              <a:gd name="connsiteX2" fmla="*/ 0 w 2156058"/>
              <a:gd name="connsiteY2" fmla="*/ 0 h 433137"/>
              <a:gd name="connsiteX0" fmla="*/ 2156058 w 2156058"/>
              <a:gd name="connsiteY0" fmla="*/ 433137 h 433137"/>
              <a:gd name="connsiteX1" fmla="*/ 1144737 w 2156058"/>
              <a:gd name="connsiteY1" fmla="*/ 124327 h 433137"/>
              <a:gd name="connsiteX2" fmla="*/ 0 w 2156058"/>
              <a:gd name="connsiteY2" fmla="*/ 0 h 433137"/>
              <a:gd name="connsiteX0" fmla="*/ 2156058 w 2156058"/>
              <a:gd name="connsiteY0" fmla="*/ 433137 h 433137"/>
              <a:gd name="connsiteX1" fmla="*/ 1144737 w 2156058"/>
              <a:gd name="connsiteY1" fmla="*/ 124327 h 433137"/>
              <a:gd name="connsiteX2" fmla="*/ 0 w 2156058"/>
              <a:gd name="connsiteY2" fmla="*/ 0 h 433137"/>
              <a:gd name="connsiteX0" fmla="*/ 2156058 w 2156058"/>
              <a:gd name="connsiteY0" fmla="*/ 433137 h 433137"/>
              <a:gd name="connsiteX1" fmla="*/ 1144737 w 2156058"/>
              <a:gd name="connsiteY1" fmla="*/ 124327 h 433137"/>
              <a:gd name="connsiteX2" fmla="*/ 0 w 2156058"/>
              <a:gd name="connsiteY2" fmla="*/ 0 h 433137"/>
              <a:gd name="connsiteX0" fmla="*/ 2156058 w 2156058"/>
              <a:gd name="connsiteY0" fmla="*/ 433137 h 433137"/>
              <a:gd name="connsiteX1" fmla="*/ 1144737 w 2156058"/>
              <a:gd name="connsiteY1" fmla="*/ 124327 h 433137"/>
              <a:gd name="connsiteX2" fmla="*/ 0 w 2156058"/>
              <a:gd name="connsiteY2" fmla="*/ 0 h 433137"/>
              <a:gd name="connsiteX0" fmla="*/ 2156058 w 2156058"/>
              <a:gd name="connsiteY0" fmla="*/ 489711 h 489711"/>
              <a:gd name="connsiteX1" fmla="*/ 1144737 w 2156058"/>
              <a:gd name="connsiteY1" fmla="*/ 15648 h 489711"/>
              <a:gd name="connsiteX2" fmla="*/ 0 w 2156058"/>
              <a:gd name="connsiteY2" fmla="*/ 56574 h 489711"/>
              <a:gd name="connsiteX0" fmla="*/ 2156058 w 2156058"/>
              <a:gd name="connsiteY0" fmla="*/ 527169 h 527169"/>
              <a:gd name="connsiteX1" fmla="*/ 1144737 w 2156058"/>
              <a:gd name="connsiteY1" fmla="*/ 53106 h 527169"/>
              <a:gd name="connsiteX2" fmla="*/ 0 w 2156058"/>
              <a:gd name="connsiteY2" fmla="*/ 94032 h 527169"/>
              <a:gd name="connsiteX0" fmla="*/ 2156058 w 2156058"/>
              <a:gd name="connsiteY0" fmla="*/ 527169 h 527169"/>
              <a:gd name="connsiteX1" fmla="*/ 1144737 w 2156058"/>
              <a:gd name="connsiteY1" fmla="*/ 53106 h 527169"/>
              <a:gd name="connsiteX2" fmla="*/ 0 w 2156058"/>
              <a:gd name="connsiteY2" fmla="*/ 94032 h 527169"/>
              <a:gd name="connsiteX0" fmla="*/ 2156058 w 2156058"/>
              <a:gd name="connsiteY0" fmla="*/ 527169 h 527169"/>
              <a:gd name="connsiteX1" fmla="*/ 1144737 w 2156058"/>
              <a:gd name="connsiteY1" fmla="*/ 53106 h 527169"/>
              <a:gd name="connsiteX2" fmla="*/ 0 w 2156058"/>
              <a:gd name="connsiteY2" fmla="*/ 94032 h 527169"/>
            </a:gdLst>
            <a:ahLst/>
            <a:cxnLst>
              <a:cxn ang="0">
                <a:pos x="connsiteX0" y="connsiteY0"/>
              </a:cxn>
              <a:cxn ang="0">
                <a:pos x="connsiteX1" y="connsiteY1"/>
              </a:cxn>
              <a:cxn ang="0">
                <a:pos x="connsiteX2" y="connsiteY2"/>
              </a:cxn>
            </a:cxnLst>
            <a:rect l="l" t="t" r="r" b="b"/>
            <a:pathLst>
              <a:path w="2156058" h="527169">
                <a:moveTo>
                  <a:pt x="2156058" y="527169"/>
                </a:moveTo>
                <a:cubicBezTo>
                  <a:pt x="1897245" y="339677"/>
                  <a:pt x="1458027" y="104239"/>
                  <a:pt x="1144737" y="53106"/>
                </a:cubicBezTo>
                <a:cubicBezTo>
                  <a:pt x="831447" y="-3107"/>
                  <a:pt x="544963" y="-45935"/>
                  <a:pt x="0" y="94032"/>
                </a:cubicBezTo>
              </a:path>
            </a:pathLst>
          </a:custGeom>
          <a:noFill/>
          <a:ln w="9525">
            <a:solidFill>
              <a:schemeClr val="bg1">
                <a:lumMod val="65000"/>
              </a:schemeClr>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任意多边形: 形状 39">
            <a:extLst>
              <a:ext uri="{FF2B5EF4-FFF2-40B4-BE49-F238E27FC236}">
                <a16:creationId xmlns:a16="http://schemas.microsoft.com/office/drawing/2014/main" id="{9FE2F7CE-FFDC-0398-B359-FC231C28B298}"/>
              </a:ext>
            </a:extLst>
          </p:cNvPr>
          <p:cNvSpPr/>
          <p:nvPr/>
        </p:nvSpPr>
        <p:spPr>
          <a:xfrm flipV="1">
            <a:off x="4563627" y="5662596"/>
            <a:ext cx="2176378" cy="435674"/>
          </a:xfrm>
          <a:custGeom>
            <a:avLst/>
            <a:gdLst>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52901 h 952901"/>
              <a:gd name="connsiteX1" fmla="*/ 2088682 w 2839452"/>
              <a:gd name="connsiteY1" fmla="*/ 356135 h 952901"/>
              <a:gd name="connsiteX2" fmla="*/ 924025 w 2839452"/>
              <a:gd name="connsiteY2" fmla="*/ 57752 h 952901"/>
              <a:gd name="connsiteX3" fmla="*/ 0 w 2839452"/>
              <a:gd name="connsiteY3" fmla="*/ 0 h 952901"/>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63532 h 963532"/>
              <a:gd name="connsiteX1" fmla="*/ 2088682 w 2839452"/>
              <a:gd name="connsiteY1" fmla="*/ 366766 h 963532"/>
              <a:gd name="connsiteX2" fmla="*/ 924025 w 2839452"/>
              <a:gd name="connsiteY2" fmla="*/ 68383 h 963532"/>
              <a:gd name="connsiteX3" fmla="*/ 0 w 2839452"/>
              <a:gd name="connsiteY3" fmla="*/ 10631 h 963532"/>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75129 h 975129"/>
              <a:gd name="connsiteX1" fmla="*/ 2088682 w 2839452"/>
              <a:gd name="connsiteY1" fmla="*/ 378363 h 975129"/>
              <a:gd name="connsiteX2" fmla="*/ 924025 w 2839452"/>
              <a:gd name="connsiteY2" fmla="*/ 22228 h 975129"/>
              <a:gd name="connsiteX3" fmla="*/ 0 w 2839452"/>
              <a:gd name="connsiteY3" fmla="*/ 22228 h 975129"/>
              <a:gd name="connsiteX0" fmla="*/ 2839452 w 2839452"/>
              <a:gd name="connsiteY0" fmla="*/ 960215 h 960215"/>
              <a:gd name="connsiteX1" fmla="*/ 2088682 w 2839452"/>
              <a:gd name="connsiteY1" fmla="*/ 363449 h 960215"/>
              <a:gd name="connsiteX2" fmla="*/ 1126156 w 2839452"/>
              <a:gd name="connsiteY2" fmla="*/ 113192 h 960215"/>
              <a:gd name="connsiteX3" fmla="*/ 0 w 2839452"/>
              <a:gd name="connsiteY3" fmla="*/ 7314 h 960215"/>
              <a:gd name="connsiteX0" fmla="*/ 2839452 w 2839452"/>
              <a:gd name="connsiteY0" fmla="*/ 952901 h 952901"/>
              <a:gd name="connsiteX1" fmla="*/ 2088682 w 2839452"/>
              <a:gd name="connsiteY1" fmla="*/ 356135 h 952901"/>
              <a:gd name="connsiteX2" fmla="*/ 0 w 2839452"/>
              <a:gd name="connsiteY2" fmla="*/ 0 h 952901"/>
              <a:gd name="connsiteX0" fmla="*/ 2242685 w 2242685"/>
              <a:gd name="connsiteY0" fmla="*/ 610916 h 610916"/>
              <a:gd name="connsiteX1" fmla="*/ 1491915 w 2242685"/>
              <a:gd name="connsiteY1" fmla="*/ 14150 h 610916"/>
              <a:gd name="connsiteX2" fmla="*/ 0 w 2242685"/>
              <a:gd name="connsiteY2" fmla="*/ 139278 h 610916"/>
              <a:gd name="connsiteX0" fmla="*/ 2242685 w 2242685"/>
              <a:gd name="connsiteY0" fmla="*/ 640770 h 640770"/>
              <a:gd name="connsiteX1" fmla="*/ 1491915 w 2242685"/>
              <a:gd name="connsiteY1" fmla="*/ 44004 h 640770"/>
              <a:gd name="connsiteX2" fmla="*/ 0 w 2242685"/>
              <a:gd name="connsiteY2" fmla="*/ 169132 h 640770"/>
              <a:gd name="connsiteX0" fmla="*/ 2242685 w 2242685"/>
              <a:gd name="connsiteY0" fmla="*/ 559244 h 559244"/>
              <a:gd name="connsiteX1" fmla="*/ 1386037 w 2242685"/>
              <a:gd name="connsiteY1" fmla="*/ 135733 h 559244"/>
              <a:gd name="connsiteX2" fmla="*/ 0 w 2242685"/>
              <a:gd name="connsiteY2" fmla="*/ 87606 h 559244"/>
              <a:gd name="connsiteX0" fmla="*/ 2156058 w 2156058"/>
              <a:gd name="connsiteY0" fmla="*/ 519256 h 519256"/>
              <a:gd name="connsiteX1" fmla="*/ 1386037 w 2156058"/>
              <a:gd name="connsiteY1" fmla="*/ 134246 h 519256"/>
              <a:gd name="connsiteX2" fmla="*/ 0 w 2156058"/>
              <a:gd name="connsiteY2" fmla="*/ 86119 h 519256"/>
              <a:gd name="connsiteX0" fmla="*/ 2156058 w 2156058"/>
              <a:gd name="connsiteY0" fmla="*/ 519256 h 519256"/>
              <a:gd name="connsiteX1" fmla="*/ 1386037 w 2156058"/>
              <a:gd name="connsiteY1" fmla="*/ 134246 h 519256"/>
              <a:gd name="connsiteX2" fmla="*/ 0 w 2156058"/>
              <a:gd name="connsiteY2" fmla="*/ 86119 h 519256"/>
              <a:gd name="connsiteX0" fmla="*/ 2156058 w 2156058"/>
              <a:gd name="connsiteY0" fmla="*/ 517092 h 517092"/>
              <a:gd name="connsiteX1" fmla="*/ 1386037 w 2156058"/>
              <a:gd name="connsiteY1" fmla="*/ 132082 h 517092"/>
              <a:gd name="connsiteX2" fmla="*/ 0 w 2156058"/>
              <a:gd name="connsiteY2" fmla="*/ 83955 h 517092"/>
              <a:gd name="connsiteX0" fmla="*/ 2156058 w 2156058"/>
              <a:gd name="connsiteY0" fmla="*/ 517092 h 517092"/>
              <a:gd name="connsiteX1" fmla="*/ 1386037 w 2156058"/>
              <a:gd name="connsiteY1" fmla="*/ 132082 h 517092"/>
              <a:gd name="connsiteX2" fmla="*/ 0 w 2156058"/>
              <a:gd name="connsiteY2" fmla="*/ 83955 h 517092"/>
              <a:gd name="connsiteX0" fmla="*/ 2176378 w 2176378"/>
              <a:gd name="connsiteY0" fmla="*/ 409344 h 409344"/>
              <a:gd name="connsiteX1" fmla="*/ 1406357 w 2176378"/>
              <a:gd name="connsiteY1" fmla="*/ 24334 h 409344"/>
              <a:gd name="connsiteX2" fmla="*/ 0 w 2176378"/>
              <a:gd name="connsiteY2" fmla="*/ 204807 h 409344"/>
              <a:gd name="connsiteX0" fmla="*/ 2176378 w 2176378"/>
              <a:gd name="connsiteY0" fmla="*/ 435674 h 435674"/>
              <a:gd name="connsiteX1" fmla="*/ 1406357 w 2176378"/>
              <a:gd name="connsiteY1" fmla="*/ 50664 h 435674"/>
              <a:gd name="connsiteX2" fmla="*/ 0 w 2176378"/>
              <a:gd name="connsiteY2" fmla="*/ 231137 h 435674"/>
            </a:gdLst>
            <a:ahLst/>
            <a:cxnLst>
              <a:cxn ang="0">
                <a:pos x="connsiteX0" y="connsiteY0"/>
              </a:cxn>
              <a:cxn ang="0">
                <a:pos x="connsiteX1" y="connsiteY1"/>
              </a:cxn>
              <a:cxn ang="0">
                <a:pos x="connsiteX2" y="connsiteY2"/>
              </a:cxn>
            </a:cxnLst>
            <a:rect l="l" t="t" r="r" b="b"/>
            <a:pathLst>
              <a:path w="2176378" h="435674">
                <a:moveTo>
                  <a:pt x="2176378" y="435674"/>
                </a:moveTo>
                <a:cubicBezTo>
                  <a:pt x="1897245" y="236752"/>
                  <a:pt x="1611697" y="113227"/>
                  <a:pt x="1406357" y="50664"/>
                </a:cubicBezTo>
                <a:cubicBezTo>
                  <a:pt x="1201017" y="-11899"/>
                  <a:pt x="299853" y="-71390"/>
                  <a:pt x="0" y="231137"/>
                </a:cubicBezTo>
              </a:path>
            </a:pathLst>
          </a:custGeom>
          <a:noFill/>
          <a:ln w="9525">
            <a:solidFill>
              <a:schemeClr val="bg1">
                <a:lumMod val="65000"/>
              </a:schemeClr>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50" name="图片 49">
            <a:extLst>
              <a:ext uri="{FF2B5EF4-FFF2-40B4-BE49-F238E27FC236}">
                <a16:creationId xmlns:a16="http://schemas.microsoft.com/office/drawing/2014/main" id="{6E38ACC5-5D83-0C0A-DA32-38C838F56B0B}"/>
              </a:ext>
            </a:extLst>
          </p:cNvPr>
          <p:cNvPicPr>
            <a:picLocks noChangeAspect="1"/>
          </p:cNvPicPr>
          <p:nvPr/>
        </p:nvPicPr>
        <p:blipFill>
          <a:blip r:embed="rId2"/>
          <a:stretch>
            <a:fillRect/>
          </a:stretch>
        </p:blipFill>
        <p:spPr>
          <a:xfrm>
            <a:off x="6644115" y="2258140"/>
            <a:ext cx="4316342" cy="3243353"/>
          </a:xfrm>
          <a:prstGeom prst="rect">
            <a:avLst/>
          </a:prstGeom>
        </p:spPr>
      </p:pic>
      <p:sp>
        <p:nvSpPr>
          <p:cNvPr id="46" name="文本框 45">
            <a:extLst>
              <a:ext uri="{FF2B5EF4-FFF2-40B4-BE49-F238E27FC236}">
                <a16:creationId xmlns:a16="http://schemas.microsoft.com/office/drawing/2014/main" id="{47C9879C-5C90-F476-C6B9-6B24F6E40A10}"/>
              </a:ext>
            </a:extLst>
          </p:cNvPr>
          <p:cNvSpPr txBox="1"/>
          <p:nvPr/>
        </p:nvSpPr>
        <p:spPr>
          <a:xfrm>
            <a:off x="8197706" y="3129074"/>
            <a:ext cx="1169551" cy="369332"/>
          </a:xfrm>
          <a:prstGeom prst="rect">
            <a:avLst/>
          </a:prstGeom>
          <a:noFill/>
        </p:spPr>
        <p:txBody>
          <a:bodyPr wrap="none" rtlCol="0">
            <a:noAutofit/>
          </a:bodyPr>
          <a:lstStyle>
            <a:defPPr>
              <a:defRPr lang="zh-CN"/>
            </a:defPPr>
            <a:lvl1pPr>
              <a:defRPr sz="2000">
                <a:latin typeface="思源黑体 CN Light" panose="020B0300000000000000" pitchFamily="34" charset="-122"/>
                <a:ea typeface="思源黑体 CN Light" panose="020B0300000000000000" pitchFamily="34" charset="-122"/>
              </a:defRPr>
            </a:lvl1pPr>
          </a:lstStyle>
          <a:p>
            <a:r>
              <a:rPr lang="zh-CN" altLang="en-US" sz="1800" spc="120">
                <a:solidFill>
                  <a:schemeClr val="bg1"/>
                </a:solidFill>
                <a:latin typeface="+mj-ea"/>
                <a:ea typeface="+mj-ea"/>
              </a:rPr>
              <a:t>销售经理</a:t>
            </a:r>
            <a:endParaRPr lang="en-US" altLang="zh-CN" sz="1800" spc="120">
              <a:solidFill>
                <a:schemeClr val="bg1"/>
              </a:solidFill>
              <a:latin typeface="+mj-ea"/>
              <a:ea typeface="+mj-ea"/>
            </a:endParaRPr>
          </a:p>
        </p:txBody>
      </p:sp>
      <p:sp>
        <p:nvSpPr>
          <p:cNvPr id="47" name="文本框 46">
            <a:extLst>
              <a:ext uri="{FF2B5EF4-FFF2-40B4-BE49-F238E27FC236}">
                <a16:creationId xmlns:a16="http://schemas.microsoft.com/office/drawing/2014/main" id="{523116AD-6FD4-983F-3861-86C2B5585C09}"/>
              </a:ext>
            </a:extLst>
          </p:cNvPr>
          <p:cNvSpPr txBox="1"/>
          <p:nvPr/>
        </p:nvSpPr>
        <p:spPr>
          <a:xfrm>
            <a:off x="8197706" y="3955359"/>
            <a:ext cx="1169551" cy="369332"/>
          </a:xfrm>
          <a:prstGeom prst="rect">
            <a:avLst/>
          </a:prstGeom>
          <a:noFill/>
        </p:spPr>
        <p:txBody>
          <a:bodyPr wrap="none" rtlCol="0">
            <a:noAutofit/>
          </a:bodyPr>
          <a:lstStyle>
            <a:defPPr>
              <a:defRPr lang="zh-CN"/>
            </a:defPPr>
            <a:lvl1pPr>
              <a:defRPr sz="2000">
                <a:latin typeface="思源黑体 CN Light" panose="020B0300000000000000" pitchFamily="34" charset="-122"/>
                <a:ea typeface="思源黑体 CN Light" panose="020B0300000000000000" pitchFamily="34" charset="-122"/>
              </a:defRPr>
            </a:lvl1pPr>
          </a:lstStyle>
          <a:p>
            <a:r>
              <a:rPr lang="zh-CN" altLang="en-US" sz="1800" spc="120">
                <a:solidFill>
                  <a:schemeClr val="bg1"/>
                </a:solidFill>
                <a:latin typeface="+mj-ea"/>
                <a:ea typeface="+mj-ea"/>
              </a:rPr>
              <a:t>销售主管</a:t>
            </a:r>
            <a:endParaRPr lang="en-US" altLang="zh-CN" sz="1800" spc="120">
              <a:solidFill>
                <a:schemeClr val="bg1"/>
              </a:solidFill>
              <a:latin typeface="+mj-ea"/>
              <a:ea typeface="+mj-ea"/>
            </a:endParaRPr>
          </a:p>
        </p:txBody>
      </p:sp>
      <p:sp>
        <p:nvSpPr>
          <p:cNvPr id="48" name="文本框 47">
            <a:extLst>
              <a:ext uri="{FF2B5EF4-FFF2-40B4-BE49-F238E27FC236}">
                <a16:creationId xmlns:a16="http://schemas.microsoft.com/office/drawing/2014/main" id="{4DD4040E-EA95-461D-075A-C7BE97B76656}"/>
              </a:ext>
            </a:extLst>
          </p:cNvPr>
          <p:cNvSpPr txBox="1"/>
          <p:nvPr/>
        </p:nvSpPr>
        <p:spPr>
          <a:xfrm>
            <a:off x="8197706" y="4857320"/>
            <a:ext cx="1169551" cy="369332"/>
          </a:xfrm>
          <a:prstGeom prst="rect">
            <a:avLst/>
          </a:prstGeom>
          <a:noFill/>
        </p:spPr>
        <p:txBody>
          <a:bodyPr wrap="none" rtlCol="0">
            <a:noAutofit/>
          </a:bodyPr>
          <a:lstStyle>
            <a:defPPr>
              <a:defRPr lang="zh-CN"/>
            </a:defPPr>
            <a:lvl1pPr>
              <a:defRPr sz="2000">
                <a:latin typeface="思源黑体 CN Light" panose="020B0300000000000000" pitchFamily="34" charset="-122"/>
                <a:ea typeface="思源黑体 CN Light" panose="020B0300000000000000" pitchFamily="34" charset="-122"/>
              </a:defRPr>
            </a:lvl1pPr>
          </a:lstStyle>
          <a:p>
            <a:r>
              <a:rPr lang="zh-CN" altLang="en-US" sz="1800" spc="120">
                <a:solidFill>
                  <a:schemeClr val="bg1"/>
                </a:solidFill>
                <a:latin typeface="+mj-ea"/>
                <a:ea typeface="+mj-ea"/>
              </a:rPr>
              <a:t>销售顾问</a:t>
            </a:r>
            <a:endParaRPr lang="en-US" altLang="zh-CN" sz="1800" spc="120">
              <a:solidFill>
                <a:schemeClr val="bg1"/>
              </a:solidFill>
              <a:latin typeface="+mj-ea"/>
              <a:ea typeface="+mj-ea"/>
            </a:endParaRPr>
          </a:p>
        </p:txBody>
      </p:sp>
    </p:spTree>
    <p:extLst>
      <p:ext uri="{BB962C8B-B14F-4D97-AF65-F5344CB8AC3E}">
        <p14:creationId xmlns:p14="http://schemas.microsoft.com/office/powerpoint/2010/main" val="65922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a:extLst>
              <a:ext uri="{FF2B5EF4-FFF2-40B4-BE49-F238E27FC236}">
                <a16:creationId xmlns:a16="http://schemas.microsoft.com/office/drawing/2014/main" id="{40E72073-9CC0-7954-CF1C-EBDE57908FF8}"/>
              </a:ext>
            </a:extLst>
          </p:cNvPr>
          <p:cNvSpPr/>
          <p:nvPr/>
        </p:nvSpPr>
        <p:spPr>
          <a:xfrm flipV="1">
            <a:off x="7848623" y="818940"/>
            <a:ext cx="4343377" cy="460225"/>
          </a:xfrm>
          <a:custGeom>
            <a:avLst/>
            <a:gdLst>
              <a:gd name="connsiteX0" fmla="*/ 0 w 4343377"/>
              <a:gd name="connsiteY0" fmla="*/ 460225 h 460225"/>
              <a:gd name="connsiteX1" fmla="*/ 4343377 w 4343377"/>
              <a:gd name="connsiteY1" fmla="*/ 460225 h 460225"/>
              <a:gd name="connsiteX2" fmla="*/ 4343377 w 4343377"/>
              <a:gd name="connsiteY2" fmla="*/ 0 h 460225"/>
              <a:gd name="connsiteX3" fmla="*/ 0 w 4343377"/>
              <a:gd name="connsiteY3" fmla="*/ 0 h 460225"/>
            </a:gdLst>
            <a:ahLst/>
            <a:cxnLst>
              <a:cxn ang="0">
                <a:pos x="connsiteX0" y="connsiteY0"/>
              </a:cxn>
              <a:cxn ang="0">
                <a:pos x="connsiteX1" y="connsiteY1"/>
              </a:cxn>
              <a:cxn ang="0">
                <a:pos x="connsiteX2" y="connsiteY2"/>
              </a:cxn>
              <a:cxn ang="0">
                <a:pos x="connsiteX3" y="connsiteY3"/>
              </a:cxn>
            </a:cxnLst>
            <a:rect l="l" t="t" r="r" b="b"/>
            <a:pathLst>
              <a:path w="4343377" h="460225">
                <a:moveTo>
                  <a:pt x="0" y="460225"/>
                </a:moveTo>
                <a:lnTo>
                  <a:pt x="4343377" y="460225"/>
                </a:lnTo>
                <a:lnTo>
                  <a:pt x="4343377" y="0"/>
                </a:lnTo>
                <a:lnTo>
                  <a:pt x="0" y="0"/>
                </a:lnTo>
                <a:close/>
              </a:path>
            </a:pathLst>
          </a:custGeom>
          <a:gradFill flip="none" rotWithShape="1">
            <a:gsLst>
              <a:gs pos="0">
                <a:schemeClr val="accent2"/>
              </a:gs>
              <a:gs pos="50357">
                <a:schemeClr val="accent2">
                  <a:alpha val="15000"/>
                </a:schemeClr>
              </a:gs>
              <a:gs pos="20000">
                <a:schemeClr val="accent2">
                  <a:alpha val="55000"/>
                </a:schemeClr>
              </a:gs>
              <a:gs pos="3000">
                <a:schemeClr val="accent2">
                  <a:alpha val="86000"/>
                </a:schemeClr>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n-ea"/>
            </a:endParaRPr>
          </a:p>
        </p:txBody>
      </p:sp>
      <p:graphicFrame>
        <p:nvGraphicFramePr>
          <p:cNvPr id="3" name="图表 2">
            <a:extLst>
              <a:ext uri="{FF2B5EF4-FFF2-40B4-BE49-F238E27FC236}">
                <a16:creationId xmlns:a16="http://schemas.microsoft.com/office/drawing/2014/main" id="{28D291F6-C3AE-7378-8987-34D1B4F41B25}"/>
              </a:ext>
            </a:extLst>
          </p:cNvPr>
          <p:cNvGraphicFramePr/>
          <p:nvPr>
            <p:extLst>
              <p:ext uri="{D42A27DB-BD31-4B8C-83A1-F6EECF244321}">
                <p14:modId xmlns:p14="http://schemas.microsoft.com/office/powerpoint/2010/main" val="2456780737"/>
              </p:ext>
            </p:extLst>
          </p:nvPr>
        </p:nvGraphicFramePr>
        <p:xfrm>
          <a:off x="1342322" y="1493755"/>
          <a:ext cx="3457360" cy="1219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a:extLst>
              <a:ext uri="{FF2B5EF4-FFF2-40B4-BE49-F238E27FC236}">
                <a16:creationId xmlns:a16="http://schemas.microsoft.com/office/drawing/2014/main" id="{83154689-DE02-66AA-3308-AE785EFC2711}"/>
              </a:ext>
            </a:extLst>
          </p:cNvPr>
          <p:cNvGraphicFramePr/>
          <p:nvPr>
            <p:extLst>
              <p:ext uri="{D42A27DB-BD31-4B8C-83A1-F6EECF244321}">
                <p14:modId xmlns:p14="http://schemas.microsoft.com/office/powerpoint/2010/main" val="4166716888"/>
              </p:ext>
            </p:extLst>
          </p:nvPr>
        </p:nvGraphicFramePr>
        <p:xfrm>
          <a:off x="1342322" y="3159046"/>
          <a:ext cx="3457360" cy="121903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a:extLst>
              <a:ext uri="{FF2B5EF4-FFF2-40B4-BE49-F238E27FC236}">
                <a16:creationId xmlns:a16="http://schemas.microsoft.com/office/drawing/2014/main" id="{803D6A20-9C1F-0B13-EC3C-1B1079749627}"/>
              </a:ext>
            </a:extLst>
          </p:cNvPr>
          <p:cNvGrpSpPr/>
          <p:nvPr/>
        </p:nvGrpSpPr>
        <p:grpSpPr>
          <a:xfrm>
            <a:off x="1242332" y="921340"/>
            <a:ext cx="1376604" cy="397715"/>
            <a:chOff x="1597950" y="921340"/>
            <a:chExt cx="1376604" cy="397715"/>
          </a:xfrm>
        </p:grpSpPr>
        <p:sp>
          <p:nvSpPr>
            <p:cNvPr id="6" name="矩形: 圆角 5">
              <a:extLst>
                <a:ext uri="{FF2B5EF4-FFF2-40B4-BE49-F238E27FC236}">
                  <a16:creationId xmlns:a16="http://schemas.microsoft.com/office/drawing/2014/main" id="{34B7F3FF-37E2-23AE-C4D7-EE07C9743EF4}"/>
                </a:ext>
              </a:extLst>
            </p:cNvPr>
            <p:cNvSpPr/>
            <p:nvPr/>
          </p:nvSpPr>
          <p:spPr>
            <a:xfrm>
              <a:off x="1619480" y="980501"/>
              <a:ext cx="1355074" cy="338554"/>
            </a:xfrm>
            <a:prstGeom prst="roundRect">
              <a:avLst>
                <a:gd name="adj" fmla="val 5000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pc="120">
                  <a:solidFill>
                    <a:schemeClr val="bg1"/>
                  </a:solidFill>
                  <a:latin typeface="+mj-ea"/>
                  <a:ea typeface="+mj-ea"/>
                </a:rPr>
                <a:t>数据对比</a:t>
              </a:r>
            </a:p>
          </p:txBody>
        </p:sp>
        <p:sp>
          <p:nvSpPr>
            <p:cNvPr id="7" name="椭圆 6">
              <a:extLst>
                <a:ext uri="{FF2B5EF4-FFF2-40B4-BE49-F238E27FC236}">
                  <a16:creationId xmlns:a16="http://schemas.microsoft.com/office/drawing/2014/main" id="{F928BFF1-AA4B-C20B-3012-D6051469FE2B}"/>
                </a:ext>
              </a:extLst>
            </p:cNvPr>
            <p:cNvSpPr/>
            <p:nvPr/>
          </p:nvSpPr>
          <p:spPr>
            <a:xfrm>
              <a:off x="1597950" y="921340"/>
              <a:ext cx="180000" cy="180000"/>
            </a:xfrm>
            <a:prstGeom prst="ellipse">
              <a:avLst/>
            </a:prstGeom>
            <a:gradFill flip="none" rotWithShape="1">
              <a:gsLst>
                <a:gs pos="53630">
                  <a:schemeClr val="accent1">
                    <a:alpha val="90000"/>
                  </a:schemeClr>
                </a:gs>
                <a:gs pos="40000">
                  <a:schemeClr val="accent1"/>
                </a:gs>
                <a:gs pos="70000">
                  <a:schemeClr val="accent1">
                    <a:alpha val="60000"/>
                  </a:schemeClr>
                </a:gs>
                <a:gs pos="100000">
                  <a:schemeClr val="accent1">
                    <a:alpha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120">
                <a:latin typeface="+mn-ea"/>
              </a:endParaRPr>
            </a:p>
          </p:txBody>
        </p:sp>
        <p:sp>
          <p:nvSpPr>
            <p:cNvPr id="8" name="椭圆 7">
              <a:extLst>
                <a:ext uri="{FF2B5EF4-FFF2-40B4-BE49-F238E27FC236}">
                  <a16:creationId xmlns:a16="http://schemas.microsoft.com/office/drawing/2014/main" id="{7856E76E-53C6-1664-14AB-5D7C81AF7DBD}"/>
                </a:ext>
              </a:extLst>
            </p:cNvPr>
            <p:cNvSpPr/>
            <p:nvPr/>
          </p:nvSpPr>
          <p:spPr>
            <a:xfrm>
              <a:off x="1743320" y="942080"/>
              <a:ext cx="69260" cy="69260"/>
            </a:xfrm>
            <a:prstGeom prst="ellipse">
              <a:avLst/>
            </a:prstGeom>
            <a:gradFill>
              <a:gsLst>
                <a:gs pos="55000">
                  <a:schemeClr val="accent2">
                    <a:alpha val="70000"/>
                  </a:schemeClr>
                </a:gs>
                <a:gs pos="40000">
                  <a:schemeClr val="accent2"/>
                </a:gs>
                <a:gs pos="70000">
                  <a:schemeClr val="accent2">
                    <a:alpha val="34000"/>
                  </a:schemeClr>
                </a:gs>
                <a:gs pos="100000">
                  <a:schemeClr val="accent2">
                    <a:alpha val="13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120">
                <a:latin typeface="+mn-ea"/>
              </a:endParaRPr>
            </a:p>
          </p:txBody>
        </p:sp>
      </p:grpSp>
      <p:pic>
        <p:nvPicPr>
          <p:cNvPr id="11" name="图形 10" descr="条形图演示文稿 纯色填充">
            <a:extLst>
              <a:ext uri="{FF2B5EF4-FFF2-40B4-BE49-F238E27FC236}">
                <a16:creationId xmlns:a16="http://schemas.microsoft.com/office/drawing/2014/main" id="{123EAAC9-0372-A5A4-73AA-41A353A5FF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8623" y="818939"/>
            <a:ext cx="460226" cy="460226"/>
          </a:xfrm>
          <a:prstGeom prst="rect">
            <a:avLst/>
          </a:prstGeom>
        </p:spPr>
      </p:pic>
      <p:sp>
        <p:nvSpPr>
          <p:cNvPr id="12" name="文本框 11">
            <a:extLst>
              <a:ext uri="{FF2B5EF4-FFF2-40B4-BE49-F238E27FC236}">
                <a16:creationId xmlns:a16="http://schemas.microsoft.com/office/drawing/2014/main" id="{E6777D61-863C-9BFA-DCB1-6554D71E40D8}"/>
              </a:ext>
            </a:extLst>
          </p:cNvPr>
          <p:cNvSpPr txBox="1"/>
          <p:nvPr/>
        </p:nvSpPr>
        <p:spPr>
          <a:xfrm>
            <a:off x="8389320" y="910553"/>
            <a:ext cx="984885" cy="276999"/>
          </a:xfrm>
          <a:prstGeom prst="rect">
            <a:avLst/>
          </a:prstGeom>
          <a:noFill/>
        </p:spPr>
        <p:txBody>
          <a:bodyPr wrap="none" lIns="0" tIns="0" rIns="0" bIns="0" rtlCol="0">
            <a:noAutofit/>
          </a:bodyPr>
          <a:lstStyle/>
          <a:p>
            <a:r>
              <a:rPr lang="zh-CN" altLang="en-US" spc="120">
                <a:solidFill>
                  <a:schemeClr val="tx1">
                    <a:lumMod val="90000"/>
                    <a:lumOff val="10000"/>
                  </a:schemeClr>
                </a:solidFill>
                <a:latin typeface="+mj-ea"/>
                <a:ea typeface="+mj-ea"/>
              </a:rPr>
              <a:t>数据分析</a:t>
            </a:r>
          </a:p>
        </p:txBody>
      </p:sp>
      <p:grpSp>
        <p:nvGrpSpPr>
          <p:cNvPr id="15" name="组合 14">
            <a:extLst>
              <a:ext uri="{FF2B5EF4-FFF2-40B4-BE49-F238E27FC236}">
                <a16:creationId xmlns:a16="http://schemas.microsoft.com/office/drawing/2014/main" id="{0E0E7E0B-4E36-D0FD-57EF-E924D3D20364}"/>
              </a:ext>
            </a:extLst>
          </p:cNvPr>
          <p:cNvGrpSpPr/>
          <p:nvPr/>
        </p:nvGrpSpPr>
        <p:grpSpPr>
          <a:xfrm>
            <a:off x="1242332" y="4765338"/>
            <a:ext cx="1376604" cy="397715"/>
            <a:chOff x="1597950" y="4595899"/>
            <a:chExt cx="1376604" cy="397715"/>
          </a:xfrm>
        </p:grpSpPr>
        <p:sp>
          <p:nvSpPr>
            <p:cNvPr id="16" name="矩形: 圆角 15">
              <a:extLst>
                <a:ext uri="{FF2B5EF4-FFF2-40B4-BE49-F238E27FC236}">
                  <a16:creationId xmlns:a16="http://schemas.microsoft.com/office/drawing/2014/main" id="{75EB0770-FFFD-F276-863F-282E307E7EE2}"/>
                </a:ext>
              </a:extLst>
            </p:cNvPr>
            <p:cNvSpPr/>
            <p:nvPr/>
          </p:nvSpPr>
          <p:spPr>
            <a:xfrm>
              <a:off x="1619480" y="4655060"/>
              <a:ext cx="1355074" cy="3385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20">
                  <a:solidFill>
                    <a:schemeClr val="bg1"/>
                  </a:solidFill>
                  <a:latin typeface="+mj-ea"/>
                  <a:ea typeface="+mj-ea"/>
                </a:rPr>
                <a:t>总结分析</a:t>
              </a:r>
            </a:p>
          </p:txBody>
        </p:sp>
        <p:sp>
          <p:nvSpPr>
            <p:cNvPr id="17" name="椭圆 16">
              <a:extLst>
                <a:ext uri="{FF2B5EF4-FFF2-40B4-BE49-F238E27FC236}">
                  <a16:creationId xmlns:a16="http://schemas.microsoft.com/office/drawing/2014/main" id="{F82FF86D-DB09-1D36-20FF-367DC6C668A3}"/>
                </a:ext>
              </a:extLst>
            </p:cNvPr>
            <p:cNvSpPr/>
            <p:nvPr/>
          </p:nvSpPr>
          <p:spPr>
            <a:xfrm>
              <a:off x="1597950" y="4595899"/>
              <a:ext cx="180000" cy="180000"/>
            </a:xfrm>
            <a:prstGeom prst="ellipse">
              <a:avLst/>
            </a:prstGeom>
            <a:gradFill flip="none" rotWithShape="1">
              <a:gsLst>
                <a:gs pos="53630">
                  <a:schemeClr val="accent1">
                    <a:alpha val="90000"/>
                  </a:schemeClr>
                </a:gs>
                <a:gs pos="40000">
                  <a:schemeClr val="accent1"/>
                </a:gs>
                <a:gs pos="100000">
                  <a:schemeClr val="accent1">
                    <a:alpha val="27000"/>
                  </a:schemeClr>
                </a:gs>
                <a:gs pos="69000">
                  <a:schemeClr val="accent1">
                    <a:alpha val="83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120">
                <a:latin typeface="+mn-ea"/>
              </a:endParaRPr>
            </a:p>
          </p:txBody>
        </p:sp>
        <p:sp>
          <p:nvSpPr>
            <p:cNvPr id="18" name="椭圆 17">
              <a:extLst>
                <a:ext uri="{FF2B5EF4-FFF2-40B4-BE49-F238E27FC236}">
                  <a16:creationId xmlns:a16="http://schemas.microsoft.com/office/drawing/2014/main" id="{8A7D36B0-AD97-6E46-F554-63AEA45B12C1}"/>
                </a:ext>
              </a:extLst>
            </p:cNvPr>
            <p:cNvSpPr/>
            <p:nvPr/>
          </p:nvSpPr>
          <p:spPr>
            <a:xfrm>
              <a:off x="1743320" y="4616639"/>
              <a:ext cx="69260" cy="69260"/>
            </a:xfrm>
            <a:prstGeom prst="ellipse">
              <a:avLst/>
            </a:prstGeom>
            <a:gradFill>
              <a:gsLst>
                <a:gs pos="55000">
                  <a:schemeClr val="accent2">
                    <a:alpha val="70000"/>
                  </a:schemeClr>
                </a:gs>
                <a:gs pos="40000">
                  <a:schemeClr val="accent2"/>
                </a:gs>
                <a:gs pos="70000">
                  <a:schemeClr val="accent2">
                    <a:alpha val="34000"/>
                  </a:schemeClr>
                </a:gs>
                <a:gs pos="100000">
                  <a:schemeClr val="accent2">
                    <a:alpha val="13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120">
                <a:latin typeface="+mn-ea"/>
              </a:endParaRPr>
            </a:p>
          </p:txBody>
        </p:sp>
      </p:grpSp>
      <p:sp>
        <p:nvSpPr>
          <p:cNvPr id="19" name="文本框 18">
            <a:extLst>
              <a:ext uri="{FF2B5EF4-FFF2-40B4-BE49-F238E27FC236}">
                <a16:creationId xmlns:a16="http://schemas.microsoft.com/office/drawing/2014/main" id="{1817030E-32F8-5995-AEB7-242469B0F588}"/>
              </a:ext>
            </a:extLst>
          </p:cNvPr>
          <p:cNvSpPr txBox="1"/>
          <p:nvPr/>
        </p:nvSpPr>
        <p:spPr>
          <a:xfrm>
            <a:off x="1253013" y="5287552"/>
            <a:ext cx="9754781" cy="871521"/>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销售指标的累计值监控，是对整体销售业绩的掌控，而日报则关注与最近的数据，两者应更多的是结合起来使用，既要掌控全局，也要关注眼前。销售指标的累计值监控，是对整体销售业绩的掌控，而日报则关注与最近的数据，两者应更多的是结合起来使用，既要掌控全局，也要关注眼前。</a:t>
            </a:r>
            <a:endParaRPr lang="zh-TW" altLang="en-US" sz="1200" b="0" i="0" spc="120">
              <a:solidFill>
                <a:schemeClr val="tx1">
                  <a:lumMod val="90000"/>
                  <a:lumOff val="10000"/>
                </a:schemeClr>
              </a:solidFill>
              <a:effectLst/>
              <a:latin typeface="+mn-ea"/>
            </a:endParaRPr>
          </a:p>
          <a:p>
            <a:pPr>
              <a:lnSpc>
                <a:spcPct val="120000"/>
              </a:lnSpc>
            </a:pPr>
            <a:endParaRPr lang="zh-TW" altLang="en-US" sz="1200" b="0" i="0" spc="120">
              <a:solidFill>
                <a:schemeClr val="tx1">
                  <a:lumMod val="90000"/>
                  <a:lumOff val="10000"/>
                </a:schemeClr>
              </a:solidFill>
              <a:effectLst/>
              <a:latin typeface="+mn-ea"/>
            </a:endParaRPr>
          </a:p>
        </p:txBody>
      </p:sp>
      <p:sp>
        <p:nvSpPr>
          <p:cNvPr id="20" name="文本框 19">
            <a:extLst>
              <a:ext uri="{FF2B5EF4-FFF2-40B4-BE49-F238E27FC236}">
                <a16:creationId xmlns:a16="http://schemas.microsoft.com/office/drawing/2014/main" id="{8484FC37-30FA-B08B-3007-3D751C5C131A}"/>
              </a:ext>
            </a:extLst>
          </p:cNvPr>
          <p:cNvSpPr txBox="1"/>
          <p:nvPr/>
        </p:nvSpPr>
        <p:spPr>
          <a:xfrm>
            <a:off x="7849751" y="1943970"/>
            <a:ext cx="3158044" cy="871521"/>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销售指标的累计值监控，是对整体销售业绩的掌控，而日报则关注与最近的数据，两者应更多的是结合起来使用，既要掌控全局，也要关注眼前。</a:t>
            </a:r>
            <a:endParaRPr lang="zh-TW" altLang="en-US" sz="1200" b="0" i="0" spc="120">
              <a:solidFill>
                <a:schemeClr val="tx1">
                  <a:lumMod val="90000"/>
                  <a:lumOff val="10000"/>
                </a:schemeClr>
              </a:solidFill>
              <a:effectLst/>
              <a:latin typeface="+mn-ea"/>
            </a:endParaRPr>
          </a:p>
        </p:txBody>
      </p:sp>
      <p:sp>
        <p:nvSpPr>
          <p:cNvPr id="21" name="文本框 20">
            <a:extLst>
              <a:ext uri="{FF2B5EF4-FFF2-40B4-BE49-F238E27FC236}">
                <a16:creationId xmlns:a16="http://schemas.microsoft.com/office/drawing/2014/main" id="{C43C95D8-1CFF-496F-9EC6-F9A69C897957}"/>
              </a:ext>
            </a:extLst>
          </p:cNvPr>
          <p:cNvSpPr txBox="1"/>
          <p:nvPr/>
        </p:nvSpPr>
        <p:spPr>
          <a:xfrm>
            <a:off x="7848623" y="1587440"/>
            <a:ext cx="1723549" cy="276999"/>
          </a:xfrm>
          <a:prstGeom prst="rect">
            <a:avLst/>
          </a:prstGeom>
          <a:noFill/>
        </p:spPr>
        <p:txBody>
          <a:bodyPr wrap="none" lIns="0" tIns="0" rIns="0" bIns="0" rtlCol="0">
            <a:noAutofit/>
          </a:bodyPr>
          <a:lstStyle/>
          <a:p>
            <a:pPr algn="dist"/>
            <a:r>
              <a:rPr lang="zh-CN" altLang="en-US" spc="120">
                <a:solidFill>
                  <a:schemeClr val="tx1">
                    <a:lumMod val="90000"/>
                    <a:lumOff val="10000"/>
                  </a:schemeClr>
                </a:solidFill>
                <a:latin typeface="+mj-ea"/>
                <a:ea typeface="+mj-ea"/>
              </a:rPr>
              <a:t>销售额数据统计</a:t>
            </a:r>
          </a:p>
        </p:txBody>
      </p:sp>
      <p:sp>
        <p:nvSpPr>
          <p:cNvPr id="22" name="文本框 21">
            <a:extLst>
              <a:ext uri="{FF2B5EF4-FFF2-40B4-BE49-F238E27FC236}">
                <a16:creationId xmlns:a16="http://schemas.microsoft.com/office/drawing/2014/main" id="{7CA3EC23-AB2D-05BE-EA66-09B69103C1F3}"/>
              </a:ext>
            </a:extLst>
          </p:cNvPr>
          <p:cNvSpPr txBox="1"/>
          <p:nvPr/>
        </p:nvSpPr>
        <p:spPr>
          <a:xfrm>
            <a:off x="7849751" y="3698543"/>
            <a:ext cx="3158044" cy="871521"/>
          </a:xfrm>
          <a:prstGeom prst="rect">
            <a:avLst/>
          </a:prstGeom>
          <a:noFill/>
        </p:spPr>
        <p:txBody>
          <a:bodyPr wrap="square" lIns="0" tIns="0" rIns="0" bIns="0" rtlCol="0">
            <a:noAutofit/>
          </a:bodyPr>
          <a:lstStyle/>
          <a:p>
            <a:pPr>
              <a:lnSpc>
                <a:spcPct val="120000"/>
              </a:lnSpc>
            </a:pPr>
            <a:r>
              <a:rPr lang="zh-CN" altLang="en-US" sz="1200" b="0" i="0" spc="120">
                <a:solidFill>
                  <a:schemeClr val="tx1">
                    <a:lumMod val="90000"/>
                    <a:lumOff val="10000"/>
                  </a:schemeClr>
                </a:solidFill>
                <a:effectLst/>
                <a:latin typeface="+mn-ea"/>
              </a:rPr>
              <a:t>销售指标的累计值监控，是对整体销售业绩的掌控，而日报则关注与最近的数据，两者应更多的是结合起来使用，既要掌控全局，也要关注眼前。</a:t>
            </a:r>
            <a:endParaRPr lang="zh-TW" altLang="en-US" sz="1200" b="0" i="0" spc="120">
              <a:solidFill>
                <a:schemeClr val="tx1">
                  <a:lumMod val="90000"/>
                  <a:lumOff val="10000"/>
                </a:schemeClr>
              </a:solidFill>
              <a:effectLst/>
              <a:latin typeface="+mn-ea"/>
            </a:endParaRPr>
          </a:p>
        </p:txBody>
      </p:sp>
      <p:sp>
        <p:nvSpPr>
          <p:cNvPr id="23" name="文本框 22">
            <a:extLst>
              <a:ext uri="{FF2B5EF4-FFF2-40B4-BE49-F238E27FC236}">
                <a16:creationId xmlns:a16="http://schemas.microsoft.com/office/drawing/2014/main" id="{21A9E5CC-F288-ECF9-0FD6-6EBBA497BC76}"/>
              </a:ext>
            </a:extLst>
          </p:cNvPr>
          <p:cNvSpPr txBox="1"/>
          <p:nvPr/>
        </p:nvSpPr>
        <p:spPr>
          <a:xfrm>
            <a:off x="7861447" y="3329407"/>
            <a:ext cx="1477328" cy="276999"/>
          </a:xfrm>
          <a:prstGeom prst="rect">
            <a:avLst/>
          </a:prstGeom>
          <a:noFill/>
        </p:spPr>
        <p:txBody>
          <a:bodyPr wrap="none" lIns="0" tIns="0" rIns="0" bIns="0" rtlCol="0">
            <a:noAutofit/>
          </a:bodyPr>
          <a:lstStyle/>
          <a:p>
            <a:pPr algn="dist"/>
            <a:r>
              <a:rPr lang="zh-CN" altLang="en-US" spc="120">
                <a:solidFill>
                  <a:schemeClr val="tx1">
                    <a:lumMod val="90000"/>
                    <a:lumOff val="10000"/>
                  </a:schemeClr>
                </a:solidFill>
                <a:latin typeface="+mj-ea"/>
                <a:ea typeface="+mj-ea"/>
              </a:rPr>
              <a:t>收益数据统计</a:t>
            </a:r>
          </a:p>
        </p:txBody>
      </p:sp>
      <p:sp>
        <p:nvSpPr>
          <p:cNvPr id="26" name="等腰三角形 25">
            <a:extLst>
              <a:ext uri="{FF2B5EF4-FFF2-40B4-BE49-F238E27FC236}">
                <a16:creationId xmlns:a16="http://schemas.microsoft.com/office/drawing/2014/main" id="{ED89832C-D0E6-FAB3-83F7-1A7F077D8F9E}"/>
              </a:ext>
            </a:extLst>
          </p:cNvPr>
          <p:cNvSpPr/>
          <p:nvPr/>
        </p:nvSpPr>
        <p:spPr>
          <a:xfrm rot="17340000">
            <a:off x="7044088" y="1584267"/>
            <a:ext cx="522291" cy="463815"/>
          </a:xfrm>
          <a:prstGeom prst="triangle">
            <a:avLst/>
          </a:prstGeom>
          <a:gradFill>
            <a:gsLst>
              <a:gs pos="0">
                <a:schemeClr val="accent2">
                  <a:alpha val="0"/>
                </a:schemeClr>
              </a:gs>
              <a:gs pos="28000">
                <a:schemeClr val="accent2">
                  <a:alpha val="85000"/>
                </a:schemeClr>
              </a:gs>
              <a:gs pos="100000">
                <a:schemeClr val="accent2">
                  <a:alpha val="0"/>
                </a:schemeClr>
              </a:gs>
              <a:gs pos="70000">
                <a:schemeClr val="accent2">
                  <a:alpha val="5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 name="等腰三角形 26">
            <a:extLst>
              <a:ext uri="{FF2B5EF4-FFF2-40B4-BE49-F238E27FC236}">
                <a16:creationId xmlns:a16="http://schemas.microsoft.com/office/drawing/2014/main" id="{18BD8259-36DB-8C3B-8AFE-93E32139E4ED}"/>
              </a:ext>
            </a:extLst>
          </p:cNvPr>
          <p:cNvSpPr/>
          <p:nvPr/>
        </p:nvSpPr>
        <p:spPr>
          <a:xfrm rot="17328723">
            <a:off x="7044088" y="3336315"/>
            <a:ext cx="522291" cy="463815"/>
          </a:xfrm>
          <a:prstGeom prst="triangle">
            <a:avLst/>
          </a:prstGeom>
          <a:gradFill>
            <a:gsLst>
              <a:gs pos="0">
                <a:schemeClr val="tx1">
                  <a:lumMod val="90000"/>
                  <a:lumOff val="10000"/>
                  <a:alpha val="0"/>
                </a:schemeClr>
              </a:gs>
              <a:gs pos="28000">
                <a:schemeClr val="tx1">
                  <a:lumMod val="90000"/>
                  <a:lumOff val="10000"/>
                  <a:alpha val="85000"/>
                </a:schemeClr>
              </a:gs>
              <a:gs pos="100000">
                <a:schemeClr val="tx1">
                  <a:lumMod val="90000"/>
                  <a:lumOff val="10000"/>
                  <a:alpha val="0"/>
                </a:schemeClr>
              </a:gs>
              <a:gs pos="78000">
                <a:schemeClr val="tx1">
                  <a:lumMod val="90000"/>
                  <a:lumOff val="10000"/>
                  <a:alpha val="3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文本框 27">
            <a:extLst>
              <a:ext uri="{FF2B5EF4-FFF2-40B4-BE49-F238E27FC236}">
                <a16:creationId xmlns:a16="http://schemas.microsoft.com/office/drawing/2014/main" id="{2BC75480-355F-B15D-28BD-155D2F5C9CE1}"/>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9" name="文本框 28">
            <a:extLst>
              <a:ext uri="{FF2B5EF4-FFF2-40B4-BE49-F238E27FC236}">
                <a16:creationId xmlns:a16="http://schemas.microsoft.com/office/drawing/2014/main" id="{D90D404D-BF3B-8AF7-5CA2-72AAB933F474}"/>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0" name="文本框 29">
            <a:extLst>
              <a:ext uri="{FF2B5EF4-FFF2-40B4-BE49-F238E27FC236}">
                <a16:creationId xmlns:a16="http://schemas.microsoft.com/office/drawing/2014/main" id="{164627BE-F645-A4AD-CD40-843B05665D17}"/>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入职培训</a:t>
            </a:r>
            <a:endParaRPr kumimoji="0" lang="en-US" altLang="zh-CN" sz="900" b="0" i="0" u="none" strike="noStrike" kern="1200" cap="none" spc="120" normalizeH="0" noProof="0">
              <a:ln>
                <a:noFill/>
              </a:ln>
              <a:solidFill>
                <a:schemeClr val="accent1"/>
              </a:solidFill>
              <a:effectLst/>
              <a:uLnTx/>
              <a:uFillTx/>
              <a:latin typeface="+mn-ea"/>
              <a:cs typeface="+mn-cs"/>
            </a:endParaRPr>
          </a:p>
        </p:txBody>
      </p:sp>
      <p:sp>
        <p:nvSpPr>
          <p:cNvPr id="31" name="文本框 30">
            <a:extLst>
              <a:ext uri="{FF2B5EF4-FFF2-40B4-BE49-F238E27FC236}">
                <a16:creationId xmlns:a16="http://schemas.microsoft.com/office/drawing/2014/main" id="{A0A078FF-B441-E439-B8FE-FB3DEA00C45B}"/>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
        <p:nvSpPr>
          <p:cNvPr id="42" name="矩形 41">
            <a:extLst>
              <a:ext uri="{FF2B5EF4-FFF2-40B4-BE49-F238E27FC236}">
                <a16:creationId xmlns:a16="http://schemas.microsoft.com/office/drawing/2014/main" id="{2707717E-B240-6A56-7376-E36B165B5595}"/>
              </a:ext>
            </a:extLst>
          </p:cNvPr>
          <p:cNvSpPr/>
          <p:nvPr/>
        </p:nvSpPr>
        <p:spPr>
          <a:xfrm>
            <a:off x="3293604"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extLst>
      <p:ext uri="{BB962C8B-B14F-4D97-AF65-F5344CB8AC3E}">
        <p14:creationId xmlns:p14="http://schemas.microsoft.com/office/powerpoint/2010/main" val="173839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B55DC51-7D4B-F645-7EBC-ECCD3C209A8A}"/>
              </a:ext>
            </a:extLst>
          </p:cNvPr>
          <p:cNvSpPr/>
          <p:nvPr/>
        </p:nvSpPr>
        <p:spPr>
          <a:xfrm>
            <a:off x="698465" y="1361674"/>
            <a:ext cx="3193629" cy="2248332"/>
          </a:xfrm>
          <a:prstGeom prst="rect">
            <a:avLst/>
          </a:prstGeom>
          <a:blipFill dpi="0" rotWithShape="1">
            <a:blip r:embed="rId2"/>
            <a:srcRect/>
            <a:tile tx="323850" ty="0" sx="100000" sy="100000" flip="none" algn="ctr"/>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 name="矩形 2">
            <a:extLst>
              <a:ext uri="{FF2B5EF4-FFF2-40B4-BE49-F238E27FC236}">
                <a16:creationId xmlns:a16="http://schemas.microsoft.com/office/drawing/2014/main" id="{9D3C4FF0-955F-7A22-DA4C-CB28A5DE91C2}"/>
              </a:ext>
            </a:extLst>
          </p:cNvPr>
          <p:cNvSpPr/>
          <p:nvPr/>
        </p:nvSpPr>
        <p:spPr>
          <a:xfrm>
            <a:off x="8299907" y="1361674"/>
            <a:ext cx="3193629" cy="2248332"/>
          </a:xfrm>
          <a:prstGeom prst="rect">
            <a:avLst/>
          </a:prstGeom>
          <a:blipFill dpi="0" rotWithShape="1">
            <a:blip r:embed="rId3"/>
            <a:srcRect/>
            <a:tile tx="323850" ty="0" sx="100000" sy="100000" flip="none" algn="ctr"/>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 name="矩形 3">
            <a:extLst>
              <a:ext uri="{FF2B5EF4-FFF2-40B4-BE49-F238E27FC236}">
                <a16:creationId xmlns:a16="http://schemas.microsoft.com/office/drawing/2014/main" id="{0FADE48C-2F96-D4F4-985C-F0DB18105C4C}"/>
              </a:ext>
            </a:extLst>
          </p:cNvPr>
          <p:cNvSpPr/>
          <p:nvPr/>
        </p:nvSpPr>
        <p:spPr>
          <a:xfrm>
            <a:off x="4500233" y="1361674"/>
            <a:ext cx="3193629" cy="2248332"/>
          </a:xfrm>
          <a:prstGeom prst="rect">
            <a:avLst/>
          </a:prstGeom>
          <a:blipFill dpi="0" rotWithShape="1">
            <a:blip r:embed="rId4"/>
            <a:srcRect/>
            <a:tile tx="323850" ty="0" sx="100000" sy="100000" flip="none" algn="t"/>
          </a:blip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矩形 4">
            <a:extLst>
              <a:ext uri="{FF2B5EF4-FFF2-40B4-BE49-F238E27FC236}">
                <a16:creationId xmlns:a16="http://schemas.microsoft.com/office/drawing/2014/main" id="{D2CD7402-E92F-EB76-567B-514A00A8D09E}"/>
              </a:ext>
            </a:extLst>
          </p:cNvPr>
          <p:cNvSpPr/>
          <p:nvPr/>
        </p:nvSpPr>
        <p:spPr>
          <a:xfrm>
            <a:off x="700559" y="1361674"/>
            <a:ext cx="3193629" cy="2248332"/>
          </a:xfrm>
          <a:prstGeom prst="rect">
            <a:avLst/>
          </a:prstGeom>
          <a:noFill/>
          <a:ln w="31750">
            <a:solidFill>
              <a:srgbClr val="1D51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 name="矩形 5">
            <a:extLst>
              <a:ext uri="{FF2B5EF4-FFF2-40B4-BE49-F238E27FC236}">
                <a16:creationId xmlns:a16="http://schemas.microsoft.com/office/drawing/2014/main" id="{80468D1E-8FFD-C06C-7626-867BC2584CD6}"/>
              </a:ext>
            </a:extLst>
          </p:cNvPr>
          <p:cNvSpPr/>
          <p:nvPr/>
        </p:nvSpPr>
        <p:spPr>
          <a:xfrm>
            <a:off x="4500233" y="1359264"/>
            <a:ext cx="3193629" cy="2248332"/>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矩形 6">
            <a:extLst>
              <a:ext uri="{FF2B5EF4-FFF2-40B4-BE49-F238E27FC236}">
                <a16:creationId xmlns:a16="http://schemas.microsoft.com/office/drawing/2014/main" id="{9E2BC949-70F3-CA78-1EFB-65E3B22B89EA}"/>
              </a:ext>
            </a:extLst>
          </p:cNvPr>
          <p:cNvSpPr/>
          <p:nvPr/>
        </p:nvSpPr>
        <p:spPr>
          <a:xfrm>
            <a:off x="8299907" y="1356854"/>
            <a:ext cx="3193629" cy="2248332"/>
          </a:xfrm>
          <a:prstGeom prst="rect">
            <a:avLst/>
          </a:prstGeom>
          <a:noFill/>
          <a:ln w="31750">
            <a:solidFill>
              <a:srgbClr val="9C9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 name="矩形: 圆角 7">
            <a:extLst>
              <a:ext uri="{FF2B5EF4-FFF2-40B4-BE49-F238E27FC236}">
                <a16:creationId xmlns:a16="http://schemas.microsoft.com/office/drawing/2014/main" id="{CDF39B59-8DD3-889D-84E2-2B154B1A947D}"/>
              </a:ext>
            </a:extLst>
          </p:cNvPr>
          <p:cNvSpPr/>
          <p:nvPr/>
        </p:nvSpPr>
        <p:spPr>
          <a:xfrm>
            <a:off x="698465" y="1149555"/>
            <a:ext cx="338666" cy="45719"/>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矩形: 圆角 8">
            <a:extLst>
              <a:ext uri="{FF2B5EF4-FFF2-40B4-BE49-F238E27FC236}">
                <a16:creationId xmlns:a16="http://schemas.microsoft.com/office/drawing/2014/main" id="{6448EB00-997E-E193-F429-9DFDD8B782A4}"/>
              </a:ext>
            </a:extLst>
          </p:cNvPr>
          <p:cNvSpPr/>
          <p:nvPr/>
        </p:nvSpPr>
        <p:spPr>
          <a:xfrm>
            <a:off x="698465" y="3882031"/>
            <a:ext cx="902759" cy="45719"/>
          </a:xfrm>
          <a:prstGeom prst="roundRect">
            <a:avLst>
              <a:gd name="adj" fmla="val 50000"/>
            </a:avLst>
          </a:prstGeom>
          <a:solidFill>
            <a:srgbClr val="000000"/>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 name="矩形: 圆角 9">
            <a:extLst>
              <a:ext uri="{FF2B5EF4-FFF2-40B4-BE49-F238E27FC236}">
                <a16:creationId xmlns:a16="http://schemas.microsoft.com/office/drawing/2014/main" id="{C7A01B8E-0B0C-DB97-193F-4FD97EC30058}"/>
              </a:ext>
            </a:extLst>
          </p:cNvPr>
          <p:cNvSpPr/>
          <p:nvPr/>
        </p:nvSpPr>
        <p:spPr>
          <a:xfrm>
            <a:off x="4500233" y="1149555"/>
            <a:ext cx="338666"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矩形: 圆角 10">
            <a:extLst>
              <a:ext uri="{FF2B5EF4-FFF2-40B4-BE49-F238E27FC236}">
                <a16:creationId xmlns:a16="http://schemas.microsoft.com/office/drawing/2014/main" id="{C4034919-CCDD-2BFE-9330-5C1DEB975CBE}"/>
              </a:ext>
            </a:extLst>
          </p:cNvPr>
          <p:cNvSpPr/>
          <p:nvPr/>
        </p:nvSpPr>
        <p:spPr>
          <a:xfrm>
            <a:off x="4500233" y="3882031"/>
            <a:ext cx="902759" cy="45719"/>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矩形: 圆角 11">
            <a:extLst>
              <a:ext uri="{FF2B5EF4-FFF2-40B4-BE49-F238E27FC236}">
                <a16:creationId xmlns:a16="http://schemas.microsoft.com/office/drawing/2014/main" id="{04C55F7F-9666-44FF-7AF6-562F2A546290}"/>
              </a:ext>
            </a:extLst>
          </p:cNvPr>
          <p:cNvSpPr/>
          <p:nvPr/>
        </p:nvSpPr>
        <p:spPr>
          <a:xfrm>
            <a:off x="8299907" y="1149555"/>
            <a:ext cx="338666" cy="45719"/>
          </a:xfrm>
          <a:prstGeom prst="roundRect">
            <a:avLst>
              <a:gd name="adj" fmla="val 50000"/>
            </a:avLst>
          </a:prstGeom>
          <a:solidFill>
            <a:srgbClr val="434753"/>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矩形: 圆角 12">
            <a:extLst>
              <a:ext uri="{FF2B5EF4-FFF2-40B4-BE49-F238E27FC236}">
                <a16:creationId xmlns:a16="http://schemas.microsoft.com/office/drawing/2014/main" id="{F6C4634B-6230-9506-B77A-FED3DE9F92A0}"/>
              </a:ext>
            </a:extLst>
          </p:cNvPr>
          <p:cNvSpPr/>
          <p:nvPr/>
        </p:nvSpPr>
        <p:spPr>
          <a:xfrm>
            <a:off x="8299907" y="3882031"/>
            <a:ext cx="902759"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文本框 13">
            <a:extLst>
              <a:ext uri="{FF2B5EF4-FFF2-40B4-BE49-F238E27FC236}">
                <a16:creationId xmlns:a16="http://schemas.microsoft.com/office/drawing/2014/main" id="{5A3018C8-741D-ABBA-A98B-A416B4EBD65A}"/>
              </a:ext>
            </a:extLst>
          </p:cNvPr>
          <p:cNvSpPr txBox="1"/>
          <p:nvPr/>
        </p:nvSpPr>
        <p:spPr>
          <a:xfrm>
            <a:off x="698465" y="4560918"/>
            <a:ext cx="3193628" cy="428322"/>
          </a:xfrm>
          <a:prstGeom prst="rect">
            <a:avLst/>
          </a:prstGeom>
          <a:noFill/>
        </p:spPr>
        <p:txBody>
          <a:bodyPr wrap="square" lIns="0" tIns="0" rIns="0" bIns="0" rtlCol="0">
            <a:spAutoFit/>
          </a:bodyPr>
          <a:lstStyle/>
          <a:p>
            <a:pPr>
              <a:lnSpc>
                <a:spcPct val="120000"/>
              </a:lnSpc>
            </a:pPr>
            <a:r>
              <a:rPr lang="zh-CN" altLang="en-US" sz="1200" b="0" i="0" spc="120">
                <a:solidFill>
                  <a:schemeClr val="tx1">
                    <a:lumMod val="90000"/>
                    <a:lumOff val="10000"/>
                  </a:schemeClr>
                </a:solidFill>
                <a:effectLst/>
                <a:latin typeface="+mn-ea"/>
              </a:rPr>
              <a:t>产品畅销全国近三十多个省，竭诚与国内外商家共同发展，共创辉煌。</a:t>
            </a:r>
          </a:p>
        </p:txBody>
      </p:sp>
      <p:sp>
        <p:nvSpPr>
          <p:cNvPr id="15" name="文本框 14">
            <a:extLst>
              <a:ext uri="{FF2B5EF4-FFF2-40B4-BE49-F238E27FC236}">
                <a16:creationId xmlns:a16="http://schemas.microsoft.com/office/drawing/2014/main" id="{96551514-7951-EAC6-092F-4774E27723B4}"/>
              </a:ext>
            </a:extLst>
          </p:cNvPr>
          <p:cNvSpPr txBox="1"/>
          <p:nvPr/>
        </p:nvSpPr>
        <p:spPr>
          <a:xfrm>
            <a:off x="698465" y="4133673"/>
            <a:ext cx="984885" cy="276999"/>
          </a:xfrm>
          <a:prstGeom prst="rect">
            <a:avLst/>
          </a:prstGeom>
          <a:noFill/>
        </p:spPr>
        <p:txBody>
          <a:bodyPr wrap="none" lIns="0" tIns="0" rIns="0" bIns="0" rtlCol="0">
            <a:spAutoFit/>
          </a:bodyPr>
          <a:lstStyle/>
          <a:p>
            <a:r>
              <a:rPr lang="zh-CN" altLang="en-US" spc="120">
                <a:solidFill>
                  <a:schemeClr val="tx1">
                    <a:lumMod val="90000"/>
                    <a:lumOff val="10000"/>
                  </a:schemeClr>
                </a:solidFill>
                <a:latin typeface="+mj-ea"/>
                <a:ea typeface="+mj-ea"/>
              </a:rPr>
              <a:t>战略措施</a:t>
            </a:r>
          </a:p>
        </p:txBody>
      </p:sp>
      <p:sp>
        <p:nvSpPr>
          <p:cNvPr id="16" name="文本框 15">
            <a:extLst>
              <a:ext uri="{FF2B5EF4-FFF2-40B4-BE49-F238E27FC236}">
                <a16:creationId xmlns:a16="http://schemas.microsoft.com/office/drawing/2014/main" id="{E140CA70-852E-25C3-C049-8245C281D631}"/>
              </a:ext>
            </a:extLst>
          </p:cNvPr>
          <p:cNvSpPr txBox="1"/>
          <p:nvPr/>
        </p:nvSpPr>
        <p:spPr>
          <a:xfrm>
            <a:off x="4500233" y="4560918"/>
            <a:ext cx="3193628" cy="428322"/>
          </a:xfrm>
          <a:prstGeom prst="rect">
            <a:avLst/>
          </a:prstGeom>
          <a:noFill/>
        </p:spPr>
        <p:txBody>
          <a:bodyPr wrap="square" lIns="0" tIns="0" rIns="0" bIns="0" rtlCol="0">
            <a:spAutoFit/>
          </a:bodyPr>
          <a:lstStyle/>
          <a:p>
            <a:pPr>
              <a:lnSpc>
                <a:spcPct val="120000"/>
              </a:lnSpc>
            </a:pPr>
            <a:r>
              <a:rPr lang="zh-CN" altLang="en-US" sz="1200" b="0" i="0" spc="120">
                <a:solidFill>
                  <a:schemeClr val="tx1">
                    <a:lumMod val="90000"/>
                    <a:lumOff val="10000"/>
                  </a:schemeClr>
                </a:solidFill>
                <a:effectLst/>
                <a:latin typeface="+mn-ea"/>
              </a:rPr>
              <a:t>加强员工考核，包括责任心、工作完成情况以及灵活应变能力。</a:t>
            </a:r>
          </a:p>
        </p:txBody>
      </p:sp>
      <p:sp>
        <p:nvSpPr>
          <p:cNvPr id="17" name="文本框 16">
            <a:extLst>
              <a:ext uri="{FF2B5EF4-FFF2-40B4-BE49-F238E27FC236}">
                <a16:creationId xmlns:a16="http://schemas.microsoft.com/office/drawing/2014/main" id="{DA6E1F6A-CB82-56A8-DA92-379B1D8BD7C0}"/>
              </a:ext>
            </a:extLst>
          </p:cNvPr>
          <p:cNvSpPr txBox="1"/>
          <p:nvPr/>
        </p:nvSpPr>
        <p:spPr>
          <a:xfrm>
            <a:off x="4500233" y="4133673"/>
            <a:ext cx="984885" cy="276999"/>
          </a:xfrm>
          <a:prstGeom prst="rect">
            <a:avLst/>
          </a:prstGeom>
          <a:noFill/>
        </p:spPr>
        <p:txBody>
          <a:bodyPr wrap="none" lIns="0" tIns="0" rIns="0" bIns="0" rtlCol="0">
            <a:spAutoFit/>
          </a:bodyPr>
          <a:lstStyle/>
          <a:p>
            <a:pPr algn="ctr"/>
            <a:r>
              <a:rPr lang="zh-CN" altLang="en-US" spc="120">
                <a:solidFill>
                  <a:schemeClr val="tx1">
                    <a:lumMod val="90000"/>
                    <a:lumOff val="10000"/>
                  </a:schemeClr>
                </a:solidFill>
                <a:latin typeface="+mj-ea"/>
                <a:ea typeface="+mj-ea"/>
              </a:rPr>
              <a:t>员工规模</a:t>
            </a:r>
          </a:p>
        </p:txBody>
      </p:sp>
      <p:sp>
        <p:nvSpPr>
          <p:cNvPr id="18" name="文本框 17">
            <a:extLst>
              <a:ext uri="{FF2B5EF4-FFF2-40B4-BE49-F238E27FC236}">
                <a16:creationId xmlns:a16="http://schemas.microsoft.com/office/drawing/2014/main" id="{730109D5-6290-9562-D876-7CFEFF9E6ABC}"/>
              </a:ext>
            </a:extLst>
          </p:cNvPr>
          <p:cNvSpPr txBox="1"/>
          <p:nvPr/>
        </p:nvSpPr>
        <p:spPr>
          <a:xfrm>
            <a:off x="8299906" y="4560918"/>
            <a:ext cx="3193625" cy="428322"/>
          </a:xfrm>
          <a:prstGeom prst="rect">
            <a:avLst/>
          </a:prstGeom>
          <a:noFill/>
        </p:spPr>
        <p:txBody>
          <a:bodyPr wrap="square" lIns="0" tIns="0" rIns="0" bIns="0" rtlCol="0">
            <a:spAutoFit/>
          </a:bodyPr>
          <a:lstStyle/>
          <a:p>
            <a:pPr>
              <a:lnSpc>
                <a:spcPct val="120000"/>
              </a:lnSpc>
            </a:pPr>
            <a:r>
              <a:rPr lang="zh-CN" altLang="en-US" sz="1200" b="0" i="0" spc="120">
                <a:solidFill>
                  <a:schemeClr val="tx1">
                    <a:lumMod val="90000"/>
                    <a:lumOff val="10000"/>
                  </a:schemeClr>
                </a:solidFill>
                <a:effectLst/>
                <a:latin typeface="+mn-ea"/>
              </a:rPr>
              <a:t>工作流程标准化、作业规范标准化、强化员工的流程意识，改革创新。</a:t>
            </a:r>
          </a:p>
        </p:txBody>
      </p:sp>
      <p:sp>
        <p:nvSpPr>
          <p:cNvPr id="19" name="文本框 18">
            <a:extLst>
              <a:ext uri="{FF2B5EF4-FFF2-40B4-BE49-F238E27FC236}">
                <a16:creationId xmlns:a16="http://schemas.microsoft.com/office/drawing/2014/main" id="{4EB79FBC-9130-6442-CC99-415DF0B1939B}"/>
              </a:ext>
            </a:extLst>
          </p:cNvPr>
          <p:cNvSpPr txBox="1"/>
          <p:nvPr/>
        </p:nvSpPr>
        <p:spPr>
          <a:xfrm>
            <a:off x="8299907" y="4133673"/>
            <a:ext cx="984885" cy="276999"/>
          </a:xfrm>
          <a:prstGeom prst="rect">
            <a:avLst/>
          </a:prstGeom>
          <a:noFill/>
        </p:spPr>
        <p:txBody>
          <a:bodyPr wrap="none" lIns="0" tIns="0" rIns="0" bIns="0" rtlCol="0">
            <a:spAutoFit/>
          </a:bodyPr>
          <a:lstStyle/>
          <a:p>
            <a:pPr algn="ctr"/>
            <a:r>
              <a:rPr lang="zh-CN" altLang="en-US" spc="120">
                <a:solidFill>
                  <a:schemeClr val="tx1">
                    <a:lumMod val="90000"/>
                    <a:lumOff val="10000"/>
                  </a:schemeClr>
                </a:solidFill>
                <a:latin typeface="+mj-ea"/>
                <a:ea typeface="+mj-ea"/>
              </a:rPr>
              <a:t>改革创新</a:t>
            </a:r>
          </a:p>
        </p:txBody>
      </p:sp>
      <p:sp>
        <p:nvSpPr>
          <p:cNvPr id="20" name="文本框 19">
            <a:extLst>
              <a:ext uri="{FF2B5EF4-FFF2-40B4-BE49-F238E27FC236}">
                <a16:creationId xmlns:a16="http://schemas.microsoft.com/office/drawing/2014/main" id="{B75134EC-CB70-FA0F-3455-CD70B86C882B}"/>
              </a:ext>
            </a:extLst>
          </p:cNvPr>
          <p:cNvSpPr txBox="1"/>
          <p:nvPr/>
        </p:nvSpPr>
        <p:spPr>
          <a:xfrm>
            <a:off x="698465" y="5126349"/>
            <a:ext cx="3193628" cy="651653"/>
          </a:xfrm>
          <a:prstGeom prst="rect">
            <a:avLst/>
          </a:prstGeom>
          <a:noFill/>
        </p:spPr>
        <p:txBody>
          <a:bodyPr wrap="square" lIns="0" tIns="0" rIns="0" bIns="0" rtlCol="0">
            <a:spAutoFit/>
          </a:bodyPr>
          <a:lstStyle/>
          <a:p>
            <a:pPr>
              <a:lnSpc>
                <a:spcPct val="120000"/>
              </a:lnSpc>
            </a:pPr>
            <a:r>
              <a:rPr lang="en-US" altLang="zh-CN" sz="900" spc="120">
                <a:solidFill>
                  <a:schemeClr val="tx1">
                    <a:lumMod val="90000"/>
                    <a:lumOff val="10000"/>
                  </a:schemeClr>
                </a:solidFill>
                <a:latin typeface="+mn-ea"/>
              </a:rPr>
              <a:t>The products sell well in nearly 30 provinces across the country, and we are dedicated to developing together with domestic and foreign merchants to create brilliant achievements.</a:t>
            </a:r>
          </a:p>
        </p:txBody>
      </p:sp>
      <p:sp>
        <p:nvSpPr>
          <p:cNvPr id="21" name="文本框 20">
            <a:extLst>
              <a:ext uri="{FF2B5EF4-FFF2-40B4-BE49-F238E27FC236}">
                <a16:creationId xmlns:a16="http://schemas.microsoft.com/office/drawing/2014/main" id="{9B56A2B6-829A-ABE3-3660-73089959184B}"/>
              </a:ext>
            </a:extLst>
          </p:cNvPr>
          <p:cNvSpPr txBox="1"/>
          <p:nvPr/>
        </p:nvSpPr>
        <p:spPr>
          <a:xfrm>
            <a:off x="4500233" y="5126349"/>
            <a:ext cx="3193628" cy="487441"/>
          </a:xfrm>
          <a:prstGeom prst="rect">
            <a:avLst/>
          </a:prstGeom>
          <a:noFill/>
        </p:spPr>
        <p:txBody>
          <a:bodyPr wrap="square" lIns="0" tIns="0" rIns="0" bIns="0" rtlCol="0">
            <a:spAutoFit/>
          </a:bodyPr>
          <a:lstStyle/>
          <a:p>
            <a:pPr>
              <a:lnSpc>
                <a:spcPct val="120000"/>
              </a:lnSpc>
            </a:pPr>
            <a:r>
              <a:rPr lang="en-US" altLang="zh-CN" sz="900" spc="120">
                <a:solidFill>
                  <a:schemeClr val="tx1">
                    <a:lumMod val="90000"/>
                    <a:lumOff val="10000"/>
                  </a:schemeClr>
                </a:solidFill>
                <a:latin typeface="+mn-ea"/>
              </a:rPr>
              <a:t>Strengthen employee assessment, including sense of responsibility, work completion and flexibility.</a:t>
            </a:r>
            <a:endParaRPr lang="en-US" altLang="zh-CN" sz="900" spc="120" dirty="0">
              <a:solidFill>
                <a:schemeClr val="tx1">
                  <a:lumMod val="90000"/>
                  <a:lumOff val="10000"/>
                </a:schemeClr>
              </a:solidFill>
              <a:latin typeface="+mn-ea"/>
            </a:endParaRPr>
          </a:p>
        </p:txBody>
      </p:sp>
      <p:sp>
        <p:nvSpPr>
          <p:cNvPr id="22" name="文本框 21">
            <a:extLst>
              <a:ext uri="{FF2B5EF4-FFF2-40B4-BE49-F238E27FC236}">
                <a16:creationId xmlns:a16="http://schemas.microsoft.com/office/drawing/2014/main" id="{7D4BEF45-0FE7-2A8C-5A88-493190E43748}"/>
              </a:ext>
            </a:extLst>
          </p:cNvPr>
          <p:cNvSpPr txBox="1"/>
          <p:nvPr/>
        </p:nvSpPr>
        <p:spPr>
          <a:xfrm>
            <a:off x="8299906" y="5126349"/>
            <a:ext cx="3193625" cy="653640"/>
          </a:xfrm>
          <a:prstGeom prst="rect">
            <a:avLst/>
          </a:prstGeom>
          <a:noFill/>
        </p:spPr>
        <p:txBody>
          <a:bodyPr wrap="square" lIns="0" tIns="0" rIns="0" bIns="0" rtlCol="0">
            <a:spAutoFit/>
          </a:bodyPr>
          <a:lstStyle/>
          <a:p>
            <a:pPr>
              <a:lnSpc>
                <a:spcPct val="120000"/>
              </a:lnSpc>
            </a:pPr>
            <a:r>
              <a:rPr lang="en-US" altLang="zh-CN" sz="900" spc="120">
                <a:solidFill>
                  <a:schemeClr val="tx1">
                    <a:lumMod val="90000"/>
                    <a:lumOff val="10000"/>
                  </a:schemeClr>
                </a:solidFill>
                <a:latin typeface="+mn-ea"/>
              </a:rPr>
              <a:t>Work process standardization, work specification standardization, strengthen the process awareness of employees, reform and innovation.</a:t>
            </a:r>
            <a:endParaRPr lang="en-US" altLang="zh-CN" sz="900" spc="120" dirty="0">
              <a:solidFill>
                <a:schemeClr val="tx1">
                  <a:lumMod val="90000"/>
                  <a:lumOff val="10000"/>
                </a:schemeClr>
              </a:solidFill>
              <a:latin typeface="+mn-ea"/>
            </a:endParaRPr>
          </a:p>
        </p:txBody>
      </p:sp>
      <p:sp>
        <p:nvSpPr>
          <p:cNvPr id="23" name="文本框 22">
            <a:extLst>
              <a:ext uri="{FF2B5EF4-FFF2-40B4-BE49-F238E27FC236}">
                <a16:creationId xmlns:a16="http://schemas.microsoft.com/office/drawing/2014/main" id="{48539403-348D-36D7-187B-0659D0E84D37}"/>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4" name="文本框 23">
            <a:extLst>
              <a:ext uri="{FF2B5EF4-FFF2-40B4-BE49-F238E27FC236}">
                <a16:creationId xmlns:a16="http://schemas.microsoft.com/office/drawing/2014/main" id="{4461823C-F445-52C0-7801-A97ACDC9A383}"/>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25" name="文本框 24">
            <a:extLst>
              <a:ext uri="{FF2B5EF4-FFF2-40B4-BE49-F238E27FC236}">
                <a16:creationId xmlns:a16="http://schemas.microsoft.com/office/drawing/2014/main" id="{F91C3CC6-BC20-6429-32C5-96409A45C3FF}"/>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入职培训</a:t>
            </a:r>
            <a:endParaRPr kumimoji="0" lang="en-US" altLang="zh-CN" sz="900" b="0" i="0" u="none" strike="noStrike" kern="1200" cap="none" spc="120" normalizeH="0" noProof="0">
              <a:ln>
                <a:noFill/>
              </a:ln>
              <a:solidFill>
                <a:schemeClr val="accent1"/>
              </a:solidFill>
              <a:effectLst/>
              <a:uLnTx/>
              <a:uFillTx/>
              <a:latin typeface="+mn-ea"/>
              <a:cs typeface="+mn-cs"/>
            </a:endParaRPr>
          </a:p>
        </p:txBody>
      </p:sp>
      <p:sp>
        <p:nvSpPr>
          <p:cNvPr id="26" name="文本框 25">
            <a:extLst>
              <a:ext uri="{FF2B5EF4-FFF2-40B4-BE49-F238E27FC236}">
                <a16:creationId xmlns:a16="http://schemas.microsoft.com/office/drawing/2014/main" id="{C2FA3502-C40D-92A2-4312-E6A384ACAFEC}"/>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职业规划</a:t>
            </a:r>
          </a:p>
        </p:txBody>
      </p:sp>
      <p:sp>
        <p:nvSpPr>
          <p:cNvPr id="38" name="矩形 37">
            <a:extLst>
              <a:ext uri="{FF2B5EF4-FFF2-40B4-BE49-F238E27FC236}">
                <a16:creationId xmlns:a16="http://schemas.microsoft.com/office/drawing/2014/main" id="{8962E383-7714-786D-8C4B-9E50EE3D9317}"/>
              </a:ext>
            </a:extLst>
          </p:cNvPr>
          <p:cNvSpPr/>
          <p:nvPr/>
        </p:nvSpPr>
        <p:spPr>
          <a:xfrm>
            <a:off x="3293604"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extLst>
      <p:ext uri="{BB962C8B-B14F-4D97-AF65-F5344CB8AC3E}">
        <p14:creationId xmlns:p14="http://schemas.microsoft.com/office/powerpoint/2010/main" val="24666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8CD8311-A5C0-1DA7-7E3A-8F583C94C489}"/>
              </a:ext>
            </a:extLst>
          </p:cNvPr>
          <p:cNvSpPr txBox="1"/>
          <p:nvPr/>
        </p:nvSpPr>
        <p:spPr>
          <a:xfrm>
            <a:off x="1247862" y="1034998"/>
            <a:ext cx="1969770" cy="276999"/>
          </a:xfrm>
          <a:prstGeom prst="rect">
            <a:avLst/>
          </a:prstGeom>
          <a:noFill/>
        </p:spPr>
        <p:txBody>
          <a:bodyPr wrap="none" lIns="0" tIns="0" rIns="0" bIns="0" rtlCol="0">
            <a:noAutofit/>
          </a:bodyPr>
          <a:lstStyle/>
          <a:p>
            <a:pPr algn="ctr"/>
            <a:r>
              <a:rPr lang="zh-CN" altLang="en-US" spc="120">
                <a:solidFill>
                  <a:schemeClr val="tx1">
                    <a:lumMod val="90000"/>
                    <a:lumOff val="10000"/>
                  </a:schemeClr>
                </a:solidFill>
                <a:latin typeface="+mj-ea"/>
                <a:ea typeface="+mj-ea"/>
              </a:rPr>
              <a:t>培训意义和目的：</a:t>
            </a:r>
          </a:p>
        </p:txBody>
      </p:sp>
      <p:grpSp>
        <p:nvGrpSpPr>
          <p:cNvPr id="26" name="组合 25">
            <a:extLst>
              <a:ext uri="{FF2B5EF4-FFF2-40B4-BE49-F238E27FC236}">
                <a16:creationId xmlns:a16="http://schemas.microsoft.com/office/drawing/2014/main" id="{B4A8EBCA-EE7F-8569-5C49-10F48342CD20}"/>
              </a:ext>
            </a:extLst>
          </p:cNvPr>
          <p:cNvGrpSpPr/>
          <p:nvPr/>
        </p:nvGrpSpPr>
        <p:grpSpPr>
          <a:xfrm>
            <a:off x="1923628" y="1862329"/>
            <a:ext cx="1228351" cy="1093316"/>
            <a:chOff x="1855874" y="1493495"/>
            <a:chExt cx="1228351" cy="1093316"/>
          </a:xfrm>
        </p:grpSpPr>
        <p:sp>
          <p:nvSpPr>
            <p:cNvPr id="6" name="五边形 5">
              <a:extLst>
                <a:ext uri="{FF2B5EF4-FFF2-40B4-BE49-F238E27FC236}">
                  <a16:creationId xmlns:a16="http://schemas.microsoft.com/office/drawing/2014/main" id="{FC9C9F59-2A7E-BA71-34D2-1BE841E1F1BB}"/>
                </a:ext>
              </a:extLst>
            </p:cNvPr>
            <p:cNvSpPr/>
            <p:nvPr/>
          </p:nvSpPr>
          <p:spPr>
            <a:xfrm>
              <a:off x="1951630" y="1552418"/>
              <a:ext cx="1132595" cy="1034393"/>
            </a:xfrm>
            <a:prstGeom prst="pentagon">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五边形 6">
              <a:extLst>
                <a:ext uri="{FF2B5EF4-FFF2-40B4-BE49-F238E27FC236}">
                  <a16:creationId xmlns:a16="http://schemas.microsoft.com/office/drawing/2014/main" id="{FD3317F4-4650-419E-7320-5E12AF4E4614}"/>
                </a:ext>
              </a:extLst>
            </p:cNvPr>
            <p:cNvSpPr/>
            <p:nvPr/>
          </p:nvSpPr>
          <p:spPr>
            <a:xfrm>
              <a:off x="1855874" y="1493495"/>
              <a:ext cx="1132595" cy="1034393"/>
            </a:xfrm>
            <a:prstGeom prst="pentag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a:extLst>
                <a:ext uri="{FF2B5EF4-FFF2-40B4-BE49-F238E27FC236}">
                  <a16:creationId xmlns:a16="http://schemas.microsoft.com/office/drawing/2014/main" id="{542DB829-2AE5-E01F-280C-0B9BDC24F6C9}"/>
                </a:ext>
              </a:extLst>
            </p:cNvPr>
            <p:cNvSpPr txBox="1"/>
            <p:nvPr/>
          </p:nvSpPr>
          <p:spPr>
            <a:xfrm>
              <a:off x="2223132" y="1939581"/>
              <a:ext cx="547907" cy="276999"/>
            </a:xfrm>
            <a:prstGeom prst="rect">
              <a:avLst/>
            </a:prstGeom>
            <a:noFill/>
          </p:spPr>
          <p:txBody>
            <a:bodyPr wrap="none" lIns="0" tIns="0" rIns="0" bIns="0" rtlCol="0">
              <a:spAutoFit/>
            </a:bodyPr>
            <a:lstStyle/>
            <a:p>
              <a:pPr algn="ctr"/>
              <a:r>
                <a:rPr lang="en-US" altLang="zh-CN" spc="120">
                  <a:solidFill>
                    <a:schemeClr val="tx1">
                      <a:lumMod val="90000"/>
                      <a:lumOff val="10000"/>
                    </a:schemeClr>
                  </a:solidFill>
                  <a:latin typeface="+mn-ea"/>
                </a:rPr>
                <a:t>ONE</a:t>
              </a:r>
              <a:endParaRPr lang="zh-CN" altLang="en-US" spc="120">
                <a:solidFill>
                  <a:schemeClr val="tx1">
                    <a:lumMod val="90000"/>
                    <a:lumOff val="10000"/>
                  </a:schemeClr>
                </a:solidFill>
                <a:latin typeface="+mn-ea"/>
              </a:endParaRPr>
            </a:p>
          </p:txBody>
        </p:sp>
      </p:grpSp>
      <p:sp>
        <p:nvSpPr>
          <p:cNvPr id="9" name="文本框 8">
            <a:extLst>
              <a:ext uri="{FF2B5EF4-FFF2-40B4-BE49-F238E27FC236}">
                <a16:creationId xmlns:a16="http://schemas.microsoft.com/office/drawing/2014/main" id="{0C94A690-A65D-0C01-12B9-7B44AD050F68}"/>
              </a:ext>
            </a:extLst>
          </p:cNvPr>
          <p:cNvSpPr txBox="1"/>
          <p:nvPr/>
        </p:nvSpPr>
        <p:spPr>
          <a:xfrm>
            <a:off x="1320351" y="4287690"/>
            <a:ext cx="2434904" cy="2049755"/>
          </a:xfrm>
          <a:prstGeom prst="rect">
            <a:avLst/>
          </a:prstGeom>
          <a:noFill/>
        </p:spPr>
        <p:txBody>
          <a:bodyPr wrap="square" lIns="0" tIns="0" rIns="0" bIns="0">
            <a:noAutofit/>
          </a:bodyPr>
          <a:lstStyle>
            <a:defPPr>
              <a:defRPr lang="zh-CN"/>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alpha val="48000"/>
                  </a:prstClr>
                </a:solidFill>
                <a:effectLst/>
                <a:uLnTx/>
                <a:uFillTx/>
                <a:latin typeface="等线" panose="020F0502020204030204"/>
                <a:ea typeface="等线" panose="02010600030101010101" pitchFamily="2" charset="-122"/>
              </a:defRPr>
            </a:lvl1pPr>
          </a:lstStyle>
          <a:p>
            <a:pPr algn="ctr">
              <a:lnSpc>
                <a:spcPct val="140000"/>
              </a:lnSpc>
            </a:pPr>
            <a:r>
              <a:rPr lang="en-US" altLang="zh-CN" sz="1200" spc="120">
                <a:solidFill>
                  <a:schemeClr val="tx1">
                    <a:lumMod val="90000"/>
                    <a:lumOff val="10000"/>
                  </a:schemeClr>
                </a:solidFill>
                <a:latin typeface="+mn-ea"/>
                <a:ea typeface="+mn-ea"/>
              </a:rPr>
              <a:t>Improve business capabilities, broaden knowledge, understand the enterprise, and move towards a good track.</a:t>
            </a:r>
          </a:p>
        </p:txBody>
      </p:sp>
      <p:sp>
        <p:nvSpPr>
          <p:cNvPr id="8" name="文本框 7">
            <a:extLst>
              <a:ext uri="{FF2B5EF4-FFF2-40B4-BE49-F238E27FC236}">
                <a16:creationId xmlns:a16="http://schemas.microsoft.com/office/drawing/2014/main" id="{774AAE94-7351-C5E1-72FF-53E86918C0DF}"/>
              </a:ext>
            </a:extLst>
          </p:cNvPr>
          <p:cNvSpPr txBox="1"/>
          <p:nvPr/>
        </p:nvSpPr>
        <p:spPr>
          <a:xfrm>
            <a:off x="1325882" y="3262474"/>
            <a:ext cx="2423842" cy="1070720"/>
          </a:xfrm>
          <a:prstGeom prst="rect">
            <a:avLst/>
          </a:prstGeom>
          <a:noFill/>
        </p:spPr>
        <p:txBody>
          <a:bodyPr wrap="square" lIns="0" tIns="0" rIns="0" bIns="0" rtlCol="0">
            <a:noAutofit/>
          </a:bodyPr>
          <a:lstStyle/>
          <a:p>
            <a:pPr algn="ctr">
              <a:lnSpc>
                <a:spcPct val="140000"/>
              </a:lnSpc>
            </a:pPr>
            <a:r>
              <a:rPr lang="zh-CN" altLang="en-US" sz="1200" spc="120">
                <a:solidFill>
                  <a:schemeClr val="tx1">
                    <a:lumMod val="90000"/>
                    <a:lumOff val="10000"/>
                  </a:schemeClr>
                </a:solidFill>
                <a:latin typeface="+mn-ea"/>
              </a:rPr>
              <a:t>通过培训提高员工的业务知识，技术能力，拓宽知识面，了解和认识企业，走向良好轨道。</a:t>
            </a:r>
            <a:endParaRPr lang="zh-TW" altLang="en-US" sz="1200" spc="120">
              <a:solidFill>
                <a:schemeClr val="tx1">
                  <a:lumMod val="90000"/>
                  <a:lumOff val="10000"/>
                </a:schemeClr>
              </a:solidFill>
              <a:latin typeface="+mn-ea"/>
            </a:endParaRPr>
          </a:p>
        </p:txBody>
      </p:sp>
      <p:grpSp>
        <p:nvGrpSpPr>
          <p:cNvPr id="27" name="组合 26">
            <a:extLst>
              <a:ext uri="{FF2B5EF4-FFF2-40B4-BE49-F238E27FC236}">
                <a16:creationId xmlns:a16="http://schemas.microsoft.com/office/drawing/2014/main" id="{20844227-5CF5-65D6-5DAA-20F5B9E0A9B8}"/>
              </a:ext>
            </a:extLst>
          </p:cNvPr>
          <p:cNvGrpSpPr/>
          <p:nvPr/>
        </p:nvGrpSpPr>
        <p:grpSpPr>
          <a:xfrm>
            <a:off x="5488253" y="1862329"/>
            <a:ext cx="1227600" cy="1094400"/>
            <a:chOff x="5453698" y="1493495"/>
            <a:chExt cx="1227600" cy="1094400"/>
          </a:xfrm>
        </p:grpSpPr>
        <p:sp>
          <p:nvSpPr>
            <p:cNvPr id="13" name="五边形 12">
              <a:extLst>
                <a:ext uri="{FF2B5EF4-FFF2-40B4-BE49-F238E27FC236}">
                  <a16:creationId xmlns:a16="http://schemas.microsoft.com/office/drawing/2014/main" id="{407373CE-B7C7-601A-48B6-4C3FC46A8DBD}"/>
                </a:ext>
              </a:extLst>
            </p:cNvPr>
            <p:cNvSpPr/>
            <p:nvPr/>
          </p:nvSpPr>
          <p:spPr>
            <a:xfrm>
              <a:off x="5453698" y="1587200"/>
              <a:ext cx="1147823" cy="1000695"/>
            </a:xfrm>
            <a:prstGeom prst="pentagon">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五边形 13">
              <a:extLst>
                <a:ext uri="{FF2B5EF4-FFF2-40B4-BE49-F238E27FC236}">
                  <a16:creationId xmlns:a16="http://schemas.microsoft.com/office/drawing/2014/main" id="{8CFCFDBC-6913-1B96-E86E-28FC8745F522}"/>
                </a:ext>
              </a:extLst>
            </p:cNvPr>
            <p:cNvSpPr/>
            <p:nvPr/>
          </p:nvSpPr>
          <p:spPr>
            <a:xfrm>
              <a:off x="5533475" y="1493495"/>
              <a:ext cx="1147823" cy="1000695"/>
            </a:xfrm>
            <a:prstGeom prst="pentag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文本框 11">
              <a:extLst>
                <a:ext uri="{FF2B5EF4-FFF2-40B4-BE49-F238E27FC236}">
                  <a16:creationId xmlns:a16="http://schemas.microsoft.com/office/drawing/2014/main" id="{555F74C8-6A36-2899-374F-93D88E9F8BEA}"/>
                </a:ext>
              </a:extLst>
            </p:cNvPr>
            <p:cNvSpPr txBox="1"/>
            <p:nvPr/>
          </p:nvSpPr>
          <p:spPr>
            <a:xfrm>
              <a:off x="5779837" y="1968101"/>
              <a:ext cx="607154" cy="276999"/>
            </a:xfrm>
            <a:prstGeom prst="rect">
              <a:avLst/>
            </a:prstGeom>
            <a:noFill/>
          </p:spPr>
          <p:txBody>
            <a:bodyPr wrap="none" lIns="0" tIns="0" rIns="0" bIns="0" rtlCol="0">
              <a:spAutoFit/>
            </a:bodyPr>
            <a:lstStyle/>
            <a:p>
              <a:pPr algn="ctr"/>
              <a:r>
                <a:rPr lang="en-US" altLang="zh-CN" spc="120">
                  <a:solidFill>
                    <a:schemeClr val="tx1">
                      <a:lumMod val="90000"/>
                      <a:lumOff val="10000"/>
                    </a:schemeClr>
                  </a:solidFill>
                  <a:latin typeface="+mn-ea"/>
                </a:rPr>
                <a:t>TWO</a:t>
              </a:r>
              <a:endParaRPr lang="zh-CN" altLang="en-US" spc="120">
                <a:solidFill>
                  <a:schemeClr val="tx1">
                    <a:lumMod val="90000"/>
                    <a:lumOff val="10000"/>
                  </a:schemeClr>
                </a:solidFill>
                <a:latin typeface="+mn-ea"/>
              </a:endParaRPr>
            </a:p>
          </p:txBody>
        </p:sp>
      </p:grpSp>
      <p:sp>
        <p:nvSpPr>
          <p:cNvPr id="16" name="文本框 15">
            <a:extLst>
              <a:ext uri="{FF2B5EF4-FFF2-40B4-BE49-F238E27FC236}">
                <a16:creationId xmlns:a16="http://schemas.microsoft.com/office/drawing/2014/main" id="{AC7D8BD3-975B-E666-5032-B98E76A2FBC8}"/>
              </a:ext>
            </a:extLst>
          </p:cNvPr>
          <p:cNvSpPr txBox="1"/>
          <p:nvPr/>
        </p:nvSpPr>
        <p:spPr>
          <a:xfrm>
            <a:off x="4890653" y="4287690"/>
            <a:ext cx="2422800" cy="2049755"/>
          </a:xfrm>
          <a:prstGeom prst="rect">
            <a:avLst/>
          </a:prstGeom>
          <a:noFill/>
        </p:spPr>
        <p:txBody>
          <a:bodyPr wrap="square" lIns="0" tIns="0" rIns="0" bIns="0">
            <a:noAutofit/>
          </a:bodyPr>
          <a:lstStyle>
            <a:defPPr>
              <a:defRPr lang="zh-CN"/>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alpha val="48000"/>
                  </a:prstClr>
                </a:solidFill>
                <a:effectLst/>
                <a:uLnTx/>
                <a:uFillTx/>
                <a:latin typeface="等线" panose="020F0502020204030204"/>
                <a:ea typeface="等线" panose="02010600030101010101" pitchFamily="2" charset="-122"/>
              </a:defRPr>
            </a:lvl1pPr>
          </a:lstStyle>
          <a:p>
            <a:pPr algn="ctr">
              <a:lnSpc>
                <a:spcPct val="140000"/>
              </a:lnSpc>
            </a:pPr>
            <a:r>
              <a:rPr lang="en-US" altLang="zh-CN" sz="1200" spc="120">
                <a:solidFill>
                  <a:schemeClr val="tx1">
                    <a:lumMod val="90000"/>
                    <a:lumOff val="10000"/>
                  </a:schemeClr>
                </a:solidFill>
                <a:latin typeface="+mn-ea"/>
                <a:ea typeface="+mn-ea"/>
              </a:rPr>
              <a:t>Improve service standards, establish service image, improve employee cultivation and mental outlook, and improve comprehensive quality.</a:t>
            </a:r>
          </a:p>
        </p:txBody>
      </p:sp>
      <p:sp>
        <p:nvSpPr>
          <p:cNvPr id="15" name="文本框 14">
            <a:extLst>
              <a:ext uri="{FF2B5EF4-FFF2-40B4-BE49-F238E27FC236}">
                <a16:creationId xmlns:a16="http://schemas.microsoft.com/office/drawing/2014/main" id="{0A936937-CC4F-4992-7B39-BFF9E4977987}"/>
              </a:ext>
            </a:extLst>
          </p:cNvPr>
          <p:cNvSpPr txBox="1"/>
          <p:nvPr/>
        </p:nvSpPr>
        <p:spPr>
          <a:xfrm>
            <a:off x="4890653" y="3262474"/>
            <a:ext cx="2422800" cy="1070720"/>
          </a:xfrm>
          <a:prstGeom prst="rect">
            <a:avLst/>
          </a:prstGeom>
          <a:noFill/>
        </p:spPr>
        <p:txBody>
          <a:bodyPr wrap="square" lIns="0" tIns="0" rIns="0" bIns="0" rtlCol="0">
            <a:noAutofit/>
          </a:bodyPr>
          <a:lstStyle>
            <a:defPPr>
              <a:defRPr lang="zh-CN"/>
            </a:defPPr>
            <a:lvl1pPr algn="ctr">
              <a:defRPr sz="1400">
                <a:latin typeface="思源黑体 CN Light" panose="020B0300000000000000" pitchFamily="34" charset="-122"/>
                <a:ea typeface="思源黑体 CN Light" panose="020B0300000000000000" pitchFamily="34" charset="-122"/>
              </a:defRPr>
            </a:lvl1pPr>
          </a:lstStyle>
          <a:p>
            <a:pPr>
              <a:lnSpc>
                <a:spcPct val="140000"/>
              </a:lnSpc>
            </a:pPr>
            <a:r>
              <a:rPr lang="zh-CN" altLang="en-US" sz="1200" spc="120">
                <a:solidFill>
                  <a:schemeClr val="tx1">
                    <a:lumMod val="90000"/>
                    <a:lumOff val="10000"/>
                  </a:schemeClr>
                </a:solidFill>
                <a:latin typeface="+mn-ea"/>
                <a:ea typeface="+mn-ea"/>
              </a:rPr>
              <a:t>培训促进服务质量，提高标准，树立服务形象，提高员工修养和精神面貌，提高综合素质。</a:t>
            </a:r>
            <a:endParaRPr lang="zh-TW" altLang="en-US" sz="1200" spc="120">
              <a:solidFill>
                <a:schemeClr val="tx1">
                  <a:lumMod val="90000"/>
                  <a:lumOff val="10000"/>
                </a:schemeClr>
              </a:solidFill>
              <a:latin typeface="+mn-ea"/>
              <a:ea typeface="+mn-ea"/>
            </a:endParaRPr>
          </a:p>
        </p:txBody>
      </p:sp>
      <p:grpSp>
        <p:nvGrpSpPr>
          <p:cNvPr id="28" name="组合 27">
            <a:extLst>
              <a:ext uri="{FF2B5EF4-FFF2-40B4-BE49-F238E27FC236}">
                <a16:creationId xmlns:a16="http://schemas.microsoft.com/office/drawing/2014/main" id="{53083DB8-097F-9A6A-E936-7F66020F49A6}"/>
              </a:ext>
            </a:extLst>
          </p:cNvPr>
          <p:cNvGrpSpPr/>
          <p:nvPr/>
        </p:nvGrpSpPr>
        <p:grpSpPr>
          <a:xfrm>
            <a:off x="9046450" y="1862329"/>
            <a:ext cx="1227600" cy="1094400"/>
            <a:chOff x="8933083" y="1493495"/>
            <a:chExt cx="1227600" cy="1094400"/>
          </a:xfrm>
        </p:grpSpPr>
        <p:sp>
          <p:nvSpPr>
            <p:cNvPr id="20" name="五边形 19">
              <a:extLst>
                <a:ext uri="{FF2B5EF4-FFF2-40B4-BE49-F238E27FC236}">
                  <a16:creationId xmlns:a16="http://schemas.microsoft.com/office/drawing/2014/main" id="{C082C943-A607-352F-7F93-10608CE6C562}"/>
                </a:ext>
              </a:extLst>
            </p:cNvPr>
            <p:cNvSpPr/>
            <p:nvPr/>
          </p:nvSpPr>
          <p:spPr>
            <a:xfrm>
              <a:off x="8933083" y="1493495"/>
              <a:ext cx="1111383" cy="1012414"/>
            </a:xfrm>
            <a:prstGeom prst="pentagon">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1" name="五边形 20">
              <a:extLst>
                <a:ext uri="{FF2B5EF4-FFF2-40B4-BE49-F238E27FC236}">
                  <a16:creationId xmlns:a16="http://schemas.microsoft.com/office/drawing/2014/main" id="{7BB8FDF0-3140-1AA9-0BCE-18EA7FFDCE44}"/>
                </a:ext>
              </a:extLst>
            </p:cNvPr>
            <p:cNvSpPr/>
            <p:nvPr/>
          </p:nvSpPr>
          <p:spPr>
            <a:xfrm>
              <a:off x="9049300" y="1575481"/>
              <a:ext cx="1111383" cy="1012414"/>
            </a:xfrm>
            <a:prstGeom prst="pentag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9" name="文本框 18">
              <a:extLst>
                <a:ext uri="{FF2B5EF4-FFF2-40B4-BE49-F238E27FC236}">
                  <a16:creationId xmlns:a16="http://schemas.microsoft.com/office/drawing/2014/main" id="{0D59E752-69B2-8825-D8D3-5CD8F95EC9C7}"/>
                </a:ext>
              </a:extLst>
            </p:cNvPr>
            <p:cNvSpPr txBox="1"/>
            <p:nvPr/>
          </p:nvSpPr>
          <p:spPr>
            <a:xfrm>
              <a:off x="9141492" y="1940123"/>
              <a:ext cx="761426" cy="276999"/>
            </a:xfrm>
            <a:prstGeom prst="rect">
              <a:avLst/>
            </a:prstGeom>
            <a:noFill/>
          </p:spPr>
          <p:txBody>
            <a:bodyPr wrap="none" lIns="0" tIns="0" rIns="0" bIns="0" rtlCol="0">
              <a:spAutoFit/>
            </a:bodyPr>
            <a:lstStyle/>
            <a:p>
              <a:pPr algn="ctr"/>
              <a:r>
                <a:rPr lang="en-US" altLang="zh-CN" spc="120">
                  <a:solidFill>
                    <a:schemeClr val="tx1">
                      <a:lumMod val="90000"/>
                      <a:lumOff val="10000"/>
                    </a:schemeClr>
                  </a:solidFill>
                  <a:latin typeface="+mn-ea"/>
                </a:rPr>
                <a:t>THREE</a:t>
              </a:r>
              <a:endParaRPr lang="zh-CN" altLang="en-US" spc="120">
                <a:solidFill>
                  <a:schemeClr val="tx1">
                    <a:lumMod val="90000"/>
                    <a:lumOff val="10000"/>
                  </a:schemeClr>
                </a:solidFill>
                <a:latin typeface="+mn-ea"/>
              </a:endParaRPr>
            </a:p>
          </p:txBody>
        </p:sp>
      </p:grpSp>
      <p:sp>
        <p:nvSpPr>
          <p:cNvPr id="22" name="文本框 21">
            <a:extLst>
              <a:ext uri="{FF2B5EF4-FFF2-40B4-BE49-F238E27FC236}">
                <a16:creationId xmlns:a16="http://schemas.microsoft.com/office/drawing/2014/main" id="{EACCEC49-6B3D-8B2D-AAFB-9C1D8968066B}"/>
              </a:ext>
            </a:extLst>
          </p:cNvPr>
          <p:cNvSpPr txBox="1"/>
          <p:nvPr/>
        </p:nvSpPr>
        <p:spPr>
          <a:xfrm>
            <a:off x="8448850" y="3262474"/>
            <a:ext cx="2422800" cy="1070720"/>
          </a:xfrm>
          <a:prstGeom prst="rect">
            <a:avLst/>
          </a:prstGeom>
          <a:noFill/>
        </p:spPr>
        <p:txBody>
          <a:bodyPr wrap="square" lIns="0" tIns="0" rIns="0" bIns="0" rtlCol="0">
            <a:noAutofit/>
          </a:bodyPr>
          <a:lstStyle/>
          <a:p>
            <a:pPr algn="ctr">
              <a:lnSpc>
                <a:spcPct val="140000"/>
              </a:lnSpc>
            </a:pPr>
            <a:r>
              <a:rPr lang="zh-CN" altLang="en-US" sz="1200" spc="120">
                <a:solidFill>
                  <a:schemeClr val="tx1">
                    <a:lumMod val="90000"/>
                    <a:lumOff val="10000"/>
                  </a:schemeClr>
                </a:solidFill>
                <a:latin typeface="+mn-ea"/>
              </a:rPr>
              <a:t>通过培训增强人员职业安全感，创造晋升基础，增进团体合作，提高协调能力。</a:t>
            </a:r>
            <a:endParaRPr lang="zh-TW" altLang="en-US" sz="1200" spc="120">
              <a:solidFill>
                <a:schemeClr val="tx1">
                  <a:lumMod val="90000"/>
                  <a:lumOff val="10000"/>
                </a:schemeClr>
              </a:solidFill>
              <a:latin typeface="+mn-ea"/>
            </a:endParaRPr>
          </a:p>
        </p:txBody>
      </p:sp>
      <p:sp>
        <p:nvSpPr>
          <p:cNvPr id="23" name="文本框 22">
            <a:extLst>
              <a:ext uri="{FF2B5EF4-FFF2-40B4-BE49-F238E27FC236}">
                <a16:creationId xmlns:a16="http://schemas.microsoft.com/office/drawing/2014/main" id="{C9A4BA89-5E07-281B-526A-0D6EDB61A39B}"/>
              </a:ext>
            </a:extLst>
          </p:cNvPr>
          <p:cNvSpPr txBox="1"/>
          <p:nvPr/>
        </p:nvSpPr>
        <p:spPr>
          <a:xfrm>
            <a:off x="8448850" y="4287690"/>
            <a:ext cx="2422800" cy="2049755"/>
          </a:xfrm>
          <a:prstGeom prst="rect">
            <a:avLst/>
          </a:prstGeom>
          <a:noFill/>
        </p:spPr>
        <p:txBody>
          <a:bodyPr wrap="square" lIns="0" tIns="0" rIns="0" bIns="0">
            <a:noAutofit/>
          </a:bodyPr>
          <a:lstStyle>
            <a:defPPr>
              <a:defRPr lang="zh-CN"/>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alpha val="48000"/>
                  </a:prstClr>
                </a:solidFill>
                <a:effectLst/>
                <a:uLnTx/>
                <a:uFillTx/>
                <a:latin typeface="等线" panose="020F0502020204030204"/>
                <a:ea typeface="等线" panose="02010600030101010101" pitchFamily="2" charset="-122"/>
              </a:defRPr>
            </a:lvl1pPr>
          </a:lstStyle>
          <a:p>
            <a:pPr algn="ctr">
              <a:lnSpc>
                <a:spcPct val="140000"/>
              </a:lnSpc>
            </a:pPr>
            <a:r>
              <a:rPr lang="en-US" altLang="zh-CN" sz="1200" spc="120">
                <a:solidFill>
                  <a:schemeClr val="tx1">
                    <a:lumMod val="90000"/>
                    <a:lumOff val="10000"/>
                  </a:schemeClr>
                </a:solidFill>
                <a:latin typeface="+mn-ea"/>
                <a:ea typeface="+mn-ea"/>
              </a:rPr>
              <a:t>Enhance professional security, create a foundation for promotion, enhance group cooperation, and improve coordination</a:t>
            </a:r>
          </a:p>
        </p:txBody>
      </p:sp>
      <p:pic>
        <p:nvPicPr>
          <p:cNvPr id="24" name="图形 23" descr="方向 纯色填充">
            <a:extLst>
              <a:ext uri="{FF2B5EF4-FFF2-40B4-BE49-F238E27FC236}">
                <a16:creationId xmlns:a16="http://schemas.microsoft.com/office/drawing/2014/main" id="{4500F479-6DB5-9AEA-7D31-D3BCB098BF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902" y="925343"/>
            <a:ext cx="496307" cy="496307"/>
          </a:xfrm>
          <a:prstGeom prst="rect">
            <a:avLst/>
          </a:prstGeom>
        </p:spPr>
      </p:pic>
      <p:sp>
        <p:nvSpPr>
          <p:cNvPr id="33" name="文本框 32">
            <a:extLst>
              <a:ext uri="{FF2B5EF4-FFF2-40B4-BE49-F238E27FC236}">
                <a16:creationId xmlns:a16="http://schemas.microsoft.com/office/drawing/2014/main" id="{7B757C33-0938-AB15-3EAE-5093ECA4528C}"/>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4" name="文本框 33">
            <a:extLst>
              <a:ext uri="{FF2B5EF4-FFF2-40B4-BE49-F238E27FC236}">
                <a16:creationId xmlns:a16="http://schemas.microsoft.com/office/drawing/2014/main" id="{668BF374-2260-EE5C-5CA4-6BD70A183CD5}"/>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5" name="文本框 34">
            <a:extLst>
              <a:ext uri="{FF2B5EF4-FFF2-40B4-BE49-F238E27FC236}">
                <a16:creationId xmlns:a16="http://schemas.microsoft.com/office/drawing/2014/main" id="{10175002-9A67-6DAF-3835-5CC79FE2A85A}"/>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36" name="文本框 35">
            <a:extLst>
              <a:ext uri="{FF2B5EF4-FFF2-40B4-BE49-F238E27FC236}">
                <a16:creationId xmlns:a16="http://schemas.microsoft.com/office/drawing/2014/main" id="{F0BD9DEF-933D-2424-4C7D-664525288F9D}"/>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职业规划</a:t>
            </a:r>
          </a:p>
        </p:txBody>
      </p:sp>
      <p:sp>
        <p:nvSpPr>
          <p:cNvPr id="47" name="矩形 46">
            <a:extLst>
              <a:ext uri="{FF2B5EF4-FFF2-40B4-BE49-F238E27FC236}">
                <a16:creationId xmlns:a16="http://schemas.microsoft.com/office/drawing/2014/main" id="{99880923-0138-869D-7AF0-2F987033635A}"/>
              </a:ext>
            </a:extLst>
          </p:cNvPr>
          <p:cNvSpPr/>
          <p:nvPr/>
        </p:nvSpPr>
        <p:spPr>
          <a:xfrm>
            <a:off x="4358219"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51" name="组合 50">
            <a:extLst>
              <a:ext uri="{FF2B5EF4-FFF2-40B4-BE49-F238E27FC236}">
                <a16:creationId xmlns:a16="http://schemas.microsoft.com/office/drawing/2014/main" id="{87A1709D-1536-50A5-C250-A4AF0587C697}"/>
              </a:ext>
            </a:extLst>
          </p:cNvPr>
          <p:cNvGrpSpPr/>
          <p:nvPr/>
        </p:nvGrpSpPr>
        <p:grpSpPr>
          <a:xfrm>
            <a:off x="7928020" y="6439210"/>
            <a:ext cx="950400" cy="418790"/>
            <a:chOff x="5309769" y="6410957"/>
            <a:chExt cx="950400" cy="418790"/>
          </a:xfrm>
          <a:solidFill>
            <a:schemeClr val="accent1">
              <a:alpha val="15000"/>
            </a:schemeClr>
          </a:solidFill>
        </p:grpSpPr>
        <p:grpSp>
          <p:nvGrpSpPr>
            <p:cNvPr id="52" name="组合 51">
              <a:extLst>
                <a:ext uri="{FF2B5EF4-FFF2-40B4-BE49-F238E27FC236}">
                  <a16:creationId xmlns:a16="http://schemas.microsoft.com/office/drawing/2014/main" id="{50A513EF-3836-90D5-20E4-EA225529475B}"/>
                </a:ext>
              </a:extLst>
            </p:cNvPr>
            <p:cNvGrpSpPr/>
            <p:nvPr/>
          </p:nvGrpSpPr>
          <p:grpSpPr>
            <a:xfrm>
              <a:off x="5309769" y="6410957"/>
              <a:ext cx="950400" cy="36000"/>
              <a:chOff x="1102649" y="2535434"/>
              <a:chExt cx="950400" cy="36000"/>
            </a:xfrm>
            <a:grpFill/>
          </p:grpSpPr>
          <p:sp>
            <p:nvSpPr>
              <p:cNvPr id="69" name="椭圆 68">
                <a:extLst>
                  <a:ext uri="{FF2B5EF4-FFF2-40B4-BE49-F238E27FC236}">
                    <a16:creationId xmlns:a16="http://schemas.microsoft.com/office/drawing/2014/main" id="{DEF86F2C-9381-474B-E997-35B80D7945DB}"/>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0" name="椭圆 69">
                <a:extLst>
                  <a:ext uri="{FF2B5EF4-FFF2-40B4-BE49-F238E27FC236}">
                    <a16:creationId xmlns:a16="http://schemas.microsoft.com/office/drawing/2014/main" id="{8FF2AB7C-D9D1-B6CF-4C32-7D7DA7387962}"/>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1" name="椭圆 70">
                <a:extLst>
                  <a:ext uri="{FF2B5EF4-FFF2-40B4-BE49-F238E27FC236}">
                    <a16:creationId xmlns:a16="http://schemas.microsoft.com/office/drawing/2014/main" id="{82A31803-96FF-E45E-E7AD-76C8693F75BF}"/>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2" name="椭圆 71">
                <a:extLst>
                  <a:ext uri="{FF2B5EF4-FFF2-40B4-BE49-F238E27FC236}">
                    <a16:creationId xmlns:a16="http://schemas.microsoft.com/office/drawing/2014/main" id="{A39A463D-8A13-5BC5-2E29-82C1887740D8}"/>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3" name="椭圆 72">
                <a:extLst>
                  <a:ext uri="{FF2B5EF4-FFF2-40B4-BE49-F238E27FC236}">
                    <a16:creationId xmlns:a16="http://schemas.microsoft.com/office/drawing/2014/main" id="{12F82D6A-76EC-10ED-34EC-39D60ED1BF9D}"/>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4" name="椭圆 73">
                <a:extLst>
                  <a:ext uri="{FF2B5EF4-FFF2-40B4-BE49-F238E27FC236}">
                    <a16:creationId xmlns:a16="http://schemas.microsoft.com/office/drawing/2014/main" id="{40E791CA-3DD4-6CF2-8E79-C0E086D950F0}"/>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5" name="椭圆 74">
                <a:extLst>
                  <a:ext uri="{FF2B5EF4-FFF2-40B4-BE49-F238E27FC236}">
                    <a16:creationId xmlns:a16="http://schemas.microsoft.com/office/drawing/2014/main" id="{E9902899-0FA1-6173-0B49-A8B1F9EDF7C8}"/>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53" name="组合 52">
              <a:extLst>
                <a:ext uri="{FF2B5EF4-FFF2-40B4-BE49-F238E27FC236}">
                  <a16:creationId xmlns:a16="http://schemas.microsoft.com/office/drawing/2014/main" id="{93C3995E-234A-41C7-9A5B-EB58E902373A}"/>
                </a:ext>
              </a:extLst>
            </p:cNvPr>
            <p:cNvGrpSpPr/>
            <p:nvPr/>
          </p:nvGrpSpPr>
          <p:grpSpPr>
            <a:xfrm>
              <a:off x="5309769" y="6602352"/>
              <a:ext cx="950400" cy="36000"/>
              <a:chOff x="1102649" y="2535434"/>
              <a:chExt cx="950400" cy="36000"/>
            </a:xfrm>
            <a:grpFill/>
          </p:grpSpPr>
          <p:sp>
            <p:nvSpPr>
              <p:cNvPr id="62" name="椭圆 61">
                <a:extLst>
                  <a:ext uri="{FF2B5EF4-FFF2-40B4-BE49-F238E27FC236}">
                    <a16:creationId xmlns:a16="http://schemas.microsoft.com/office/drawing/2014/main" id="{7D33E3FE-EF46-B9AA-8AA7-3019833F5753}"/>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3" name="椭圆 62">
                <a:extLst>
                  <a:ext uri="{FF2B5EF4-FFF2-40B4-BE49-F238E27FC236}">
                    <a16:creationId xmlns:a16="http://schemas.microsoft.com/office/drawing/2014/main" id="{CAB8A73F-7783-FF6A-57D4-D71910939FAC}"/>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4" name="椭圆 63">
                <a:extLst>
                  <a:ext uri="{FF2B5EF4-FFF2-40B4-BE49-F238E27FC236}">
                    <a16:creationId xmlns:a16="http://schemas.microsoft.com/office/drawing/2014/main" id="{59C121E5-EE24-44D9-EC72-EC251BF90C48}"/>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5" name="椭圆 64">
                <a:extLst>
                  <a:ext uri="{FF2B5EF4-FFF2-40B4-BE49-F238E27FC236}">
                    <a16:creationId xmlns:a16="http://schemas.microsoft.com/office/drawing/2014/main" id="{918D6F31-41D0-0834-89D9-8BF353B2D6CB}"/>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6" name="椭圆 65">
                <a:extLst>
                  <a:ext uri="{FF2B5EF4-FFF2-40B4-BE49-F238E27FC236}">
                    <a16:creationId xmlns:a16="http://schemas.microsoft.com/office/drawing/2014/main" id="{4985F187-3D00-4B59-FA71-DCC282CB2EE2}"/>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7" name="椭圆 66">
                <a:extLst>
                  <a:ext uri="{FF2B5EF4-FFF2-40B4-BE49-F238E27FC236}">
                    <a16:creationId xmlns:a16="http://schemas.microsoft.com/office/drawing/2014/main" id="{52BED9A1-1D09-5445-567E-A0A7ED0EF7AB}"/>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8" name="椭圆 67">
                <a:extLst>
                  <a:ext uri="{FF2B5EF4-FFF2-40B4-BE49-F238E27FC236}">
                    <a16:creationId xmlns:a16="http://schemas.microsoft.com/office/drawing/2014/main" id="{B850B1EB-669A-5F8B-5376-C4CD66735643}"/>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54" name="组合 53">
              <a:extLst>
                <a:ext uri="{FF2B5EF4-FFF2-40B4-BE49-F238E27FC236}">
                  <a16:creationId xmlns:a16="http://schemas.microsoft.com/office/drawing/2014/main" id="{C5AAB815-213F-504C-B20D-7B36AE0827FC}"/>
                </a:ext>
              </a:extLst>
            </p:cNvPr>
            <p:cNvGrpSpPr/>
            <p:nvPr/>
          </p:nvGrpSpPr>
          <p:grpSpPr>
            <a:xfrm>
              <a:off x="5309769" y="6793747"/>
              <a:ext cx="950400" cy="36000"/>
              <a:chOff x="1102649" y="2535434"/>
              <a:chExt cx="950400" cy="36000"/>
            </a:xfrm>
            <a:grpFill/>
          </p:grpSpPr>
          <p:sp>
            <p:nvSpPr>
              <p:cNvPr id="55" name="椭圆 54">
                <a:extLst>
                  <a:ext uri="{FF2B5EF4-FFF2-40B4-BE49-F238E27FC236}">
                    <a16:creationId xmlns:a16="http://schemas.microsoft.com/office/drawing/2014/main" id="{D8F9643E-EFBC-C881-9A67-59A620C65BDE}"/>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6" name="椭圆 55">
                <a:extLst>
                  <a:ext uri="{FF2B5EF4-FFF2-40B4-BE49-F238E27FC236}">
                    <a16:creationId xmlns:a16="http://schemas.microsoft.com/office/drawing/2014/main" id="{507B4E7F-354B-BCDB-5B49-A560661BCE2E}"/>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7" name="椭圆 56">
                <a:extLst>
                  <a:ext uri="{FF2B5EF4-FFF2-40B4-BE49-F238E27FC236}">
                    <a16:creationId xmlns:a16="http://schemas.microsoft.com/office/drawing/2014/main" id="{811F206B-360C-FC0A-9657-5CF3BCDBE312}"/>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8" name="椭圆 57">
                <a:extLst>
                  <a:ext uri="{FF2B5EF4-FFF2-40B4-BE49-F238E27FC236}">
                    <a16:creationId xmlns:a16="http://schemas.microsoft.com/office/drawing/2014/main" id="{607C7339-0877-3024-5B52-2931C453CC7C}"/>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9" name="椭圆 58">
                <a:extLst>
                  <a:ext uri="{FF2B5EF4-FFF2-40B4-BE49-F238E27FC236}">
                    <a16:creationId xmlns:a16="http://schemas.microsoft.com/office/drawing/2014/main" id="{5E7FDDBB-BE0F-E71F-F95F-D3BA0F3A225E}"/>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0" name="椭圆 59">
                <a:extLst>
                  <a:ext uri="{FF2B5EF4-FFF2-40B4-BE49-F238E27FC236}">
                    <a16:creationId xmlns:a16="http://schemas.microsoft.com/office/drawing/2014/main" id="{37F931A3-3F3D-19F0-BB26-EB5D9EC2B661}"/>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1" name="椭圆 60">
                <a:extLst>
                  <a:ext uri="{FF2B5EF4-FFF2-40B4-BE49-F238E27FC236}">
                    <a16:creationId xmlns:a16="http://schemas.microsoft.com/office/drawing/2014/main" id="{6ADB3258-A27D-CAD1-2920-BF033B5AA8B7}"/>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spTree>
    <p:extLst>
      <p:ext uri="{BB962C8B-B14F-4D97-AF65-F5344CB8AC3E}">
        <p14:creationId xmlns:p14="http://schemas.microsoft.com/office/powerpoint/2010/main" val="88274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C7A8BA05-F5BD-3BAD-D5F7-A6CE851DAAD9}"/>
              </a:ext>
            </a:extLst>
          </p:cNvPr>
          <p:cNvSpPr/>
          <p:nvPr/>
        </p:nvSpPr>
        <p:spPr>
          <a:xfrm>
            <a:off x="1" y="1122872"/>
            <a:ext cx="4325929" cy="4400666"/>
          </a:xfrm>
          <a:custGeom>
            <a:avLst/>
            <a:gdLst>
              <a:gd name="connsiteX0" fmla="*/ 0 w 4325929"/>
              <a:gd name="connsiteY0" fmla="*/ 0 h 4400666"/>
              <a:gd name="connsiteX1" fmla="*/ 2876393 w 4325929"/>
              <a:gd name="connsiteY1" fmla="*/ 0 h 4400666"/>
              <a:gd name="connsiteX2" fmla="*/ 4325929 w 4325929"/>
              <a:gd name="connsiteY2" fmla="*/ 1449535 h 4400666"/>
              <a:gd name="connsiteX3" fmla="*/ 4325929 w 4325929"/>
              <a:gd name="connsiteY3" fmla="*/ 2951131 h 4400666"/>
              <a:gd name="connsiteX4" fmla="*/ 2876393 w 4325929"/>
              <a:gd name="connsiteY4" fmla="*/ 4400666 h 4400666"/>
              <a:gd name="connsiteX5" fmla="*/ 0 w 4325929"/>
              <a:gd name="connsiteY5" fmla="*/ 4400666 h 440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5929" h="4400666">
                <a:moveTo>
                  <a:pt x="0" y="0"/>
                </a:moveTo>
                <a:lnTo>
                  <a:pt x="2876393" y="0"/>
                </a:lnTo>
                <a:cubicBezTo>
                  <a:pt x="3676949" y="0"/>
                  <a:pt x="4325929" y="648979"/>
                  <a:pt x="4325929" y="1449535"/>
                </a:cubicBezTo>
                <a:lnTo>
                  <a:pt x="4325929" y="2951131"/>
                </a:lnTo>
                <a:cubicBezTo>
                  <a:pt x="4325929" y="3751687"/>
                  <a:pt x="3676949" y="4400666"/>
                  <a:pt x="2876393" y="4400666"/>
                </a:cubicBezTo>
                <a:lnTo>
                  <a:pt x="0" y="4400666"/>
                </a:lnTo>
                <a:close/>
              </a:path>
            </a:pathLst>
          </a:custGeom>
          <a:blipFill dpi="0" rotWithShape="1">
            <a:blip r:embed="rId2"/>
            <a:srcRect/>
            <a:stretch>
              <a:fillRect/>
            </a:stretch>
          </a:blipFill>
          <a:ln w="12700">
            <a:gradFill flip="none" rotWithShape="1">
              <a:gsLst>
                <a:gs pos="34000">
                  <a:schemeClr val="accent1">
                    <a:lumMod val="20000"/>
                    <a:lumOff val="80000"/>
                  </a:schemeClr>
                </a:gs>
                <a:gs pos="65000">
                  <a:schemeClr val="accent1"/>
                </a:gs>
                <a:gs pos="1000">
                  <a:schemeClr val="accent2"/>
                </a:gs>
                <a:gs pos="100000">
                  <a:schemeClr val="bg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n-ea"/>
            </a:endParaRPr>
          </a:p>
        </p:txBody>
      </p:sp>
      <p:sp>
        <p:nvSpPr>
          <p:cNvPr id="3" name="矩形: 圆角 2">
            <a:extLst>
              <a:ext uri="{FF2B5EF4-FFF2-40B4-BE49-F238E27FC236}">
                <a16:creationId xmlns:a16="http://schemas.microsoft.com/office/drawing/2014/main" id="{FB6C7B8E-39A6-DD89-EFF7-489647F29F47}"/>
              </a:ext>
            </a:extLst>
          </p:cNvPr>
          <p:cNvSpPr/>
          <p:nvPr/>
        </p:nvSpPr>
        <p:spPr>
          <a:xfrm>
            <a:off x="4272923" y="2570337"/>
            <a:ext cx="118488" cy="1717326"/>
          </a:xfrm>
          <a:prstGeom prst="roundRect">
            <a:avLst>
              <a:gd name="adj" fmla="val 404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 name="文本框 4">
            <a:extLst>
              <a:ext uri="{FF2B5EF4-FFF2-40B4-BE49-F238E27FC236}">
                <a16:creationId xmlns:a16="http://schemas.microsoft.com/office/drawing/2014/main" id="{A99B4623-AD71-FD31-1569-DE590D2319A1}"/>
              </a:ext>
            </a:extLst>
          </p:cNvPr>
          <p:cNvSpPr txBox="1"/>
          <p:nvPr/>
        </p:nvSpPr>
        <p:spPr>
          <a:xfrm>
            <a:off x="6002969" y="1325597"/>
            <a:ext cx="1336262" cy="276999"/>
          </a:xfrm>
          <a:prstGeom prst="rect">
            <a:avLst/>
          </a:prstGeom>
          <a:noFill/>
        </p:spPr>
        <p:txBody>
          <a:bodyPr wrap="square" lIns="0" tIns="0" rIns="0" bIns="0" rtlCol="0">
            <a:noAutofit/>
          </a:bodyPr>
          <a:lstStyle/>
          <a:p>
            <a:r>
              <a:rPr lang="zh-CN" altLang="en-US" spc="120">
                <a:solidFill>
                  <a:schemeClr val="tx1">
                    <a:lumMod val="90000"/>
                    <a:lumOff val="10000"/>
                  </a:schemeClr>
                </a:solidFill>
                <a:latin typeface="+mj-ea"/>
                <a:ea typeface="+mj-ea"/>
              </a:rPr>
              <a:t>未来方向</a:t>
            </a:r>
          </a:p>
        </p:txBody>
      </p:sp>
      <p:sp>
        <p:nvSpPr>
          <p:cNvPr id="6" name="文本框 5">
            <a:extLst>
              <a:ext uri="{FF2B5EF4-FFF2-40B4-BE49-F238E27FC236}">
                <a16:creationId xmlns:a16="http://schemas.microsoft.com/office/drawing/2014/main" id="{CF2233A5-0056-0215-565B-E9FC35781387}"/>
              </a:ext>
            </a:extLst>
          </p:cNvPr>
          <p:cNvSpPr txBox="1"/>
          <p:nvPr/>
        </p:nvSpPr>
        <p:spPr>
          <a:xfrm>
            <a:off x="6002969" y="1988199"/>
            <a:ext cx="4933538" cy="662776"/>
          </a:xfrm>
          <a:prstGeom prst="rect">
            <a:avLst/>
          </a:prstGeom>
          <a:noFill/>
        </p:spPr>
        <p:txBody>
          <a:bodyPr wrap="square" lIns="0" tIns="0" rIns="0" bIns="0" rtlCol="0">
            <a:noAutofit/>
          </a:bodyPr>
          <a:lstStyle/>
          <a:p>
            <a:pPr>
              <a:lnSpc>
                <a:spcPct val="120000"/>
              </a:lnSpc>
            </a:pPr>
            <a:r>
              <a:rPr lang="zh-CN" altLang="en-US" sz="1200" spc="120">
                <a:solidFill>
                  <a:schemeClr val="tx1">
                    <a:lumMod val="90000"/>
                    <a:lumOff val="10000"/>
                  </a:schemeClr>
                </a:solidFill>
                <a:latin typeface="+mn-ea"/>
              </a:rPr>
              <a:t>员工</a:t>
            </a:r>
            <a:r>
              <a:rPr lang="zh-CN" altLang="en-US" sz="1200" b="0" i="0" spc="120">
                <a:solidFill>
                  <a:schemeClr val="tx1">
                    <a:lumMod val="90000"/>
                    <a:lumOff val="10000"/>
                  </a:schemeClr>
                </a:solidFill>
                <a:effectLst/>
                <a:latin typeface="+mn-ea"/>
              </a:rPr>
              <a:t>今后的发展如何定位？有何战略规划？通常这部分内容放在规划的末尾，简明扼要，也是对全文的再次概括，为员工职业规划画上圆满的句号。</a:t>
            </a:r>
          </a:p>
        </p:txBody>
      </p:sp>
      <p:sp>
        <p:nvSpPr>
          <p:cNvPr id="7" name="文本框 6">
            <a:extLst>
              <a:ext uri="{FF2B5EF4-FFF2-40B4-BE49-F238E27FC236}">
                <a16:creationId xmlns:a16="http://schemas.microsoft.com/office/drawing/2014/main" id="{EBBE223C-CD55-E613-3929-C13613197993}"/>
              </a:ext>
            </a:extLst>
          </p:cNvPr>
          <p:cNvSpPr txBox="1"/>
          <p:nvPr/>
        </p:nvSpPr>
        <p:spPr>
          <a:xfrm>
            <a:off x="6002969" y="2717854"/>
            <a:ext cx="4933539" cy="862906"/>
          </a:xfrm>
          <a:prstGeom prst="rect">
            <a:avLst/>
          </a:prstGeom>
          <a:noFill/>
        </p:spPr>
        <p:txBody>
          <a:bodyPr wrap="square" lIns="0" tIns="0" rIns="0" bIns="0" rtlCol="0">
            <a:noAutofit/>
          </a:bodyPr>
          <a:lstStyle/>
          <a:p>
            <a:pPr>
              <a:lnSpc>
                <a:spcPct val="120000"/>
              </a:lnSpc>
            </a:pPr>
            <a:r>
              <a:rPr lang="en-US" altLang="zh-CN" sz="1200" spc="120">
                <a:solidFill>
                  <a:schemeClr val="tx1">
                    <a:lumMod val="90000"/>
                    <a:lumOff val="10000"/>
                  </a:schemeClr>
                </a:solidFill>
                <a:latin typeface="+mn-ea"/>
              </a:rPr>
              <a:t>How will employees be positioned in the future? What is the strategic plan? Usually this part is placed at the end of the plan.</a:t>
            </a:r>
            <a:endParaRPr lang="en-US" altLang="zh-CN" sz="1200" spc="120" dirty="0">
              <a:solidFill>
                <a:schemeClr val="tx1">
                  <a:lumMod val="90000"/>
                  <a:lumOff val="10000"/>
                </a:schemeClr>
              </a:solidFill>
              <a:latin typeface="+mn-ea"/>
            </a:endParaRPr>
          </a:p>
        </p:txBody>
      </p:sp>
      <p:sp>
        <p:nvSpPr>
          <p:cNvPr id="8" name="文本框 7">
            <a:extLst>
              <a:ext uri="{FF2B5EF4-FFF2-40B4-BE49-F238E27FC236}">
                <a16:creationId xmlns:a16="http://schemas.microsoft.com/office/drawing/2014/main" id="{E072EE63-FCA5-81FE-85B9-684D1D05F8CE}"/>
              </a:ext>
            </a:extLst>
          </p:cNvPr>
          <p:cNvSpPr txBox="1"/>
          <p:nvPr/>
        </p:nvSpPr>
        <p:spPr>
          <a:xfrm>
            <a:off x="6002969" y="1635945"/>
            <a:ext cx="1809024" cy="221899"/>
          </a:xfrm>
          <a:prstGeom prst="rect">
            <a:avLst/>
          </a:prstGeom>
          <a:noFill/>
        </p:spPr>
        <p:txBody>
          <a:bodyPr wrap="square" lIns="0" tIns="0" rIns="0" bIns="0" rtlCol="0">
            <a:noAutofit/>
          </a:bodyPr>
          <a:lstStyle/>
          <a:p>
            <a:r>
              <a:rPr lang="en-US" altLang="zh-CN" sz="1200" spc="120">
                <a:solidFill>
                  <a:schemeClr val="tx1">
                    <a:lumMod val="90000"/>
                    <a:lumOff val="10000"/>
                  </a:schemeClr>
                </a:solidFill>
                <a:latin typeface="+mj-ea"/>
                <a:ea typeface="+mj-ea"/>
              </a:rPr>
              <a:t>FUTURE DIRECTION</a:t>
            </a:r>
          </a:p>
        </p:txBody>
      </p:sp>
      <p:pic>
        <p:nvPicPr>
          <p:cNvPr id="9" name="图形 8" descr="警报响了 纯色填充">
            <a:extLst>
              <a:ext uri="{FF2B5EF4-FFF2-40B4-BE49-F238E27FC236}">
                <a16:creationId xmlns:a16="http://schemas.microsoft.com/office/drawing/2014/main" id="{69775372-4E5F-8FF4-954A-2CFEFD4C3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7488" y="4188623"/>
            <a:ext cx="541421" cy="541421"/>
          </a:xfrm>
          <a:prstGeom prst="rect">
            <a:avLst/>
          </a:prstGeom>
        </p:spPr>
      </p:pic>
      <p:sp>
        <p:nvSpPr>
          <p:cNvPr id="10" name="文本框 9">
            <a:extLst>
              <a:ext uri="{FF2B5EF4-FFF2-40B4-BE49-F238E27FC236}">
                <a16:creationId xmlns:a16="http://schemas.microsoft.com/office/drawing/2014/main" id="{65F01C08-F459-A96A-ADAF-2D9C2A51A7D8}"/>
              </a:ext>
            </a:extLst>
          </p:cNvPr>
          <p:cNvSpPr txBox="1"/>
          <p:nvPr/>
        </p:nvSpPr>
        <p:spPr>
          <a:xfrm>
            <a:off x="6002969" y="5358090"/>
            <a:ext cx="5276607" cy="862906"/>
          </a:xfrm>
          <a:prstGeom prst="rect">
            <a:avLst/>
          </a:prstGeom>
        </p:spPr>
        <p:txBody>
          <a:bodyPr wrap="square" lIns="0" tIns="0" rIns="0" bIns="0" rtlCol="0">
            <a:noAutofit/>
          </a:bodyPr>
          <a:lstStyle/>
          <a:p>
            <a:pPr>
              <a:lnSpc>
                <a:spcPct val="120000"/>
              </a:lnSpc>
            </a:pPr>
            <a:r>
              <a:rPr lang="en-US" altLang="zh-CN" sz="1200" spc="120">
                <a:solidFill>
                  <a:schemeClr val="tx1">
                    <a:lumMod val="90000"/>
                    <a:lumOff val="10000"/>
                  </a:schemeClr>
                </a:solidFill>
                <a:latin typeface="+mn-ea"/>
              </a:rPr>
              <a:t>Dream what you want to dream; go where you want to go; be what you want to be, because you have only one life and one chance to do all the things you want to do.</a:t>
            </a:r>
            <a:endParaRPr lang="zh-CN" altLang="en-US" sz="1200" spc="120">
              <a:solidFill>
                <a:schemeClr val="tx1">
                  <a:lumMod val="90000"/>
                  <a:lumOff val="10000"/>
                </a:schemeClr>
              </a:solidFill>
              <a:latin typeface="+mn-ea"/>
            </a:endParaRPr>
          </a:p>
        </p:txBody>
      </p:sp>
      <p:sp>
        <p:nvSpPr>
          <p:cNvPr id="11" name="文本框 10">
            <a:extLst>
              <a:ext uri="{FF2B5EF4-FFF2-40B4-BE49-F238E27FC236}">
                <a16:creationId xmlns:a16="http://schemas.microsoft.com/office/drawing/2014/main" id="{BBF2D062-1EA9-02F6-6162-1EEBE0D7D27F}"/>
              </a:ext>
            </a:extLst>
          </p:cNvPr>
          <p:cNvSpPr txBox="1"/>
          <p:nvPr/>
        </p:nvSpPr>
        <p:spPr>
          <a:xfrm>
            <a:off x="6002969" y="4860398"/>
            <a:ext cx="5276610" cy="430813"/>
          </a:xfrm>
          <a:prstGeom prst="rect">
            <a:avLst/>
          </a:prstGeom>
        </p:spPr>
        <p:txBody>
          <a:bodyPr wrap="square" lIns="0" tIns="0" rIns="0" bIns="0" rtlCol="0">
            <a:noAutofit/>
          </a:bodyPr>
          <a:lstStyle/>
          <a:p>
            <a:pPr>
              <a:lnSpc>
                <a:spcPct val="120000"/>
              </a:lnSpc>
            </a:pPr>
            <a:r>
              <a:rPr lang="zh-CN" altLang="en-US" sz="1200" spc="120">
                <a:solidFill>
                  <a:schemeClr val="tx1">
                    <a:lumMod val="90000"/>
                    <a:lumOff val="10000"/>
                  </a:schemeClr>
                </a:solidFill>
                <a:latin typeface="+mn-ea"/>
              </a:rPr>
              <a:t>做你想做的梦吧，去你想去的地方吧，成为你想成为的人吧，因为你只有一次生命，一个机会去做所有那些你想做的事。</a:t>
            </a:r>
          </a:p>
        </p:txBody>
      </p:sp>
      <p:sp>
        <p:nvSpPr>
          <p:cNvPr id="14" name="等腰三角形 13">
            <a:extLst>
              <a:ext uri="{FF2B5EF4-FFF2-40B4-BE49-F238E27FC236}">
                <a16:creationId xmlns:a16="http://schemas.microsoft.com/office/drawing/2014/main" id="{EABC1F6B-D367-F4B6-D828-A92804D0F954}"/>
              </a:ext>
            </a:extLst>
          </p:cNvPr>
          <p:cNvSpPr/>
          <p:nvPr/>
        </p:nvSpPr>
        <p:spPr>
          <a:xfrm rot="17340000">
            <a:off x="5222971" y="1294141"/>
            <a:ext cx="522291" cy="463815"/>
          </a:xfrm>
          <a:prstGeom prst="triangle">
            <a:avLst/>
          </a:prstGeom>
          <a:gradFill>
            <a:gsLst>
              <a:gs pos="0">
                <a:schemeClr val="accent2">
                  <a:alpha val="0"/>
                </a:schemeClr>
              </a:gs>
              <a:gs pos="28000">
                <a:schemeClr val="accent2">
                  <a:alpha val="85000"/>
                </a:schemeClr>
              </a:gs>
              <a:gs pos="100000">
                <a:schemeClr val="accent2">
                  <a:alpha val="0"/>
                </a:schemeClr>
              </a:gs>
              <a:gs pos="70000">
                <a:schemeClr val="accent2">
                  <a:alpha val="50000"/>
                </a:schemeClr>
              </a:gs>
            </a:gsLst>
            <a:lin ang="0" scaled="1"/>
          </a:gradFill>
          <a:ln w="44450">
            <a:solidFill>
              <a:schemeClr val="tx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文本框 15">
            <a:extLst>
              <a:ext uri="{FF2B5EF4-FFF2-40B4-BE49-F238E27FC236}">
                <a16:creationId xmlns:a16="http://schemas.microsoft.com/office/drawing/2014/main" id="{713C755E-4B7F-0D5A-588B-27860779F532}"/>
              </a:ext>
            </a:extLst>
          </p:cNvPr>
          <p:cNvSpPr txBox="1">
            <a:spLocks/>
          </p:cNvSpPr>
          <p:nvPr/>
        </p:nvSpPr>
        <p:spPr>
          <a:xfrm>
            <a:off x="2055245"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岗位认知</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7" name="文本框 16">
            <a:extLst>
              <a:ext uri="{FF2B5EF4-FFF2-40B4-BE49-F238E27FC236}">
                <a16:creationId xmlns:a16="http://schemas.microsoft.com/office/drawing/2014/main" id="{2A42C598-D563-6324-AEF8-06FF609EC5F6}"/>
              </a:ext>
            </a:extLst>
          </p:cNvPr>
          <p:cNvSpPr txBox="1">
            <a:spLocks/>
          </p:cNvSpPr>
          <p:nvPr/>
        </p:nvSpPr>
        <p:spPr>
          <a:xfrm>
            <a:off x="986021" y="241666"/>
            <a:ext cx="572816"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公司简介</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8" name="文本框 17">
            <a:extLst>
              <a:ext uri="{FF2B5EF4-FFF2-40B4-BE49-F238E27FC236}">
                <a16:creationId xmlns:a16="http://schemas.microsoft.com/office/drawing/2014/main" id="{F5B6C305-C9DA-78BF-A501-19ADE41A4DE8}"/>
              </a:ext>
            </a:extLst>
          </p:cNvPr>
          <p:cNvSpPr txBox="1">
            <a:spLocks/>
          </p:cNvSpPr>
          <p:nvPr/>
        </p:nvSpPr>
        <p:spPr>
          <a:xfrm>
            <a:off x="3124468" y="241666"/>
            <a:ext cx="571107"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tx1">
                    <a:lumMod val="90000"/>
                    <a:lumOff val="10000"/>
                  </a:schemeClr>
                </a:solidFill>
                <a:effectLst/>
                <a:uLnTx/>
                <a:uFillTx/>
                <a:latin typeface="+mn-ea"/>
                <a:cs typeface="+mn-cs"/>
              </a:rPr>
              <a:t>入职培训</a:t>
            </a:r>
            <a:endParaRPr kumimoji="0" lang="en-US" altLang="zh-CN" sz="900" b="0" i="0" u="none" strike="noStrike" kern="1200" cap="none" spc="120" normalizeH="0" noProof="0">
              <a:ln>
                <a:noFill/>
              </a:ln>
              <a:solidFill>
                <a:schemeClr val="tx1">
                  <a:lumMod val="90000"/>
                  <a:lumOff val="10000"/>
                </a:schemeClr>
              </a:solidFill>
              <a:effectLst/>
              <a:uLnTx/>
              <a:uFillTx/>
              <a:latin typeface="+mn-ea"/>
              <a:cs typeface="+mn-cs"/>
            </a:endParaRPr>
          </a:p>
        </p:txBody>
      </p:sp>
      <p:sp>
        <p:nvSpPr>
          <p:cNvPr id="19" name="文本框 18">
            <a:extLst>
              <a:ext uri="{FF2B5EF4-FFF2-40B4-BE49-F238E27FC236}">
                <a16:creationId xmlns:a16="http://schemas.microsoft.com/office/drawing/2014/main" id="{76DC57AF-0DBB-B065-24E1-E8596ECEE451}"/>
              </a:ext>
            </a:extLst>
          </p:cNvPr>
          <p:cNvSpPr txBox="1">
            <a:spLocks/>
          </p:cNvSpPr>
          <p:nvPr/>
        </p:nvSpPr>
        <p:spPr>
          <a:xfrm>
            <a:off x="4191534" y="241666"/>
            <a:ext cx="566204" cy="138499"/>
          </a:xfrm>
          <a:prstGeom prst="rect">
            <a:avLst/>
          </a:prstGeom>
          <a:noFill/>
        </p:spPr>
        <p:txBody>
          <a:bodyPr wrap="square" lIns="0" tIns="0" rIns="0" bIns="0" anchor="ctr">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120" normalizeH="0" noProof="0">
                <a:ln>
                  <a:noFill/>
                </a:ln>
                <a:solidFill>
                  <a:schemeClr val="accent1"/>
                </a:solidFill>
                <a:effectLst/>
                <a:uLnTx/>
                <a:uFillTx/>
                <a:latin typeface="+mn-ea"/>
                <a:cs typeface="+mn-cs"/>
              </a:rPr>
              <a:t>职业规划</a:t>
            </a:r>
          </a:p>
        </p:txBody>
      </p:sp>
      <p:sp>
        <p:nvSpPr>
          <p:cNvPr id="30" name="矩形 29">
            <a:extLst>
              <a:ext uri="{FF2B5EF4-FFF2-40B4-BE49-F238E27FC236}">
                <a16:creationId xmlns:a16="http://schemas.microsoft.com/office/drawing/2014/main" id="{F736A910-9CB9-B9CE-31A1-E33A850777D5}"/>
              </a:ext>
            </a:extLst>
          </p:cNvPr>
          <p:cNvSpPr/>
          <p:nvPr/>
        </p:nvSpPr>
        <p:spPr>
          <a:xfrm>
            <a:off x="4358219" y="418020"/>
            <a:ext cx="232833" cy="21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1" name="等腰三角形 30">
            <a:extLst>
              <a:ext uri="{FF2B5EF4-FFF2-40B4-BE49-F238E27FC236}">
                <a16:creationId xmlns:a16="http://schemas.microsoft.com/office/drawing/2014/main" id="{5492B001-C52D-78F0-C278-1D427A5BFF45}"/>
              </a:ext>
            </a:extLst>
          </p:cNvPr>
          <p:cNvSpPr/>
          <p:nvPr/>
        </p:nvSpPr>
        <p:spPr>
          <a:xfrm rot="19442850" flipV="1">
            <a:off x="1107787" y="2970925"/>
            <a:ext cx="223193" cy="193247"/>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等腰三角形 32">
            <a:extLst>
              <a:ext uri="{FF2B5EF4-FFF2-40B4-BE49-F238E27FC236}">
                <a16:creationId xmlns:a16="http://schemas.microsoft.com/office/drawing/2014/main" id="{E3C1EEC7-C18E-C5A2-01A7-4A50CC86CD35}"/>
              </a:ext>
            </a:extLst>
          </p:cNvPr>
          <p:cNvSpPr/>
          <p:nvPr/>
        </p:nvSpPr>
        <p:spPr>
          <a:xfrm rot="20241408" flipV="1">
            <a:off x="8981986" y="1078507"/>
            <a:ext cx="191324" cy="165654"/>
          </a:xfrm>
          <a:prstGeom prst="triangl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34" name="组合 33">
            <a:extLst>
              <a:ext uri="{FF2B5EF4-FFF2-40B4-BE49-F238E27FC236}">
                <a16:creationId xmlns:a16="http://schemas.microsoft.com/office/drawing/2014/main" id="{0813A004-F9DC-04EA-CDDC-6DEAD730E855}"/>
              </a:ext>
            </a:extLst>
          </p:cNvPr>
          <p:cNvGrpSpPr/>
          <p:nvPr/>
        </p:nvGrpSpPr>
        <p:grpSpPr>
          <a:xfrm>
            <a:off x="4391411" y="6391040"/>
            <a:ext cx="950400" cy="418790"/>
            <a:chOff x="5309769" y="6410957"/>
            <a:chExt cx="950400" cy="418790"/>
          </a:xfrm>
          <a:solidFill>
            <a:schemeClr val="tx1">
              <a:lumMod val="90000"/>
              <a:lumOff val="10000"/>
              <a:alpha val="15000"/>
            </a:schemeClr>
          </a:solidFill>
        </p:grpSpPr>
        <p:grpSp>
          <p:nvGrpSpPr>
            <p:cNvPr id="35" name="组合 34">
              <a:extLst>
                <a:ext uri="{FF2B5EF4-FFF2-40B4-BE49-F238E27FC236}">
                  <a16:creationId xmlns:a16="http://schemas.microsoft.com/office/drawing/2014/main" id="{26675C3C-F371-EAEE-020A-557FC2594CA8}"/>
                </a:ext>
              </a:extLst>
            </p:cNvPr>
            <p:cNvGrpSpPr/>
            <p:nvPr/>
          </p:nvGrpSpPr>
          <p:grpSpPr>
            <a:xfrm>
              <a:off x="5309769" y="6410957"/>
              <a:ext cx="950400" cy="36000"/>
              <a:chOff x="1102649" y="2535434"/>
              <a:chExt cx="950400" cy="36000"/>
            </a:xfrm>
            <a:grpFill/>
          </p:grpSpPr>
          <p:sp>
            <p:nvSpPr>
              <p:cNvPr id="52" name="椭圆 51">
                <a:extLst>
                  <a:ext uri="{FF2B5EF4-FFF2-40B4-BE49-F238E27FC236}">
                    <a16:creationId xmlns:a16="http://schemas.microsoft.com/office/drawing/2014/main" id="{150BF77F-9130-20CF-AEFE-3C765349E42C}"/>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3" name="椭圆 52">
                <a:extLst>
                  <a:ext uri="{FF2B5EF4-FFF2-40B4-BE49-F238E27FC236}">
                    <a16:creationId xmlns:a16="http://schemas.microsoft.com/office/drawing/2014/main" id="{3AE8E62F-6BE0-E850-EE49-AC9DEFFD281E}"/>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4" name="椭圆 53">
                <a:extLst>
                  <a:ext uri="{FF2B5EF4-FFF2-40B4-BE49-F238E27FC236}">
                    <a16:creationId xmlns:a16="http://schemas.microsoft.com/office/drawing/2014/main" id="{2F048A3D-7765-AE58-6D28-47AAE9B861A2}"/>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5" name="椭圆 54">
                <a:extLst>
                  <a:ext uri="{FF2B5EF4-FFF2-40B4-BE49-F238E27FC236}">
                    <a16:creationId xmlns:a16="http://schemas.microsoft.com/office/drawing/2014/main" id="{592D533E-35ED-BFB4-5213-992345B64D13}"/>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6" name="椭圆 55">
                <a:extLst>
                  <a:ext uri="{FF2B5EF4-FFF2-40B4-BE49-F238E27FC236}">
                    <a16:creationId xmlns:a16="http://schemas.microsoft.com/office/drawing/2014/main" id="{82B795F7-C9B0-9794-F298-C4593B52BF92}"/>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7" name="椭圆 56">
                <a:extLst>
                  <a:ext uri="{FF2B5EF4-FFF2-40B4-BE49-F238E27FC236}">
                    <a16:creationId xmlns:a16="http://schemas.microsoft.com/office/drawing/2014/main" id="{64C4DD0A-BB4B-94A6-7128-AE616E1950B7}"/>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8" name="椭圆 57">
                <a:extLst>
                  <a:ext uri="{FF2B5EF4-FFF2-40B4-BE49-F238E27FC236}">
                    <a16:creationId xmlns:a16="http://schemas.microsoft.com/office/drawing/2014/main" id="{DF3EA2A3-6EE9-4772-D469-265257DD0A34}"/>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6" name="组合 35">
              <a:extLst>
                <a:ext uri="{FF2B5EF4-FFF2-40B4-BE49-F238E27FC236}">
                  <a16:creationId xmlns:a16="http://schemas.microsoft.com/office/drawing/2014/main" id="{00A7AF63-F713-1F0C-9DF4-BA9AF96B96FA}"/>
                </a:ext>
              </a:extLst>
            </p:cNvPr>
            <p:cNvGrpSpPr/>
            <p:nvPr/>
          </p:nvGrpSpPr>
          <p:grpSpPr>
            <a:xfrm>
              <a:off x="5309769" y="6602352"/>
              <a:ext cx="950400" cy="36000"/>
              <a:chOff x="1102649" y="2535434"/>
              <a:chExt cx="950400" cy="36000"/>
            </a:xfrm>
            <a:grpFill/>
          </p:grpSpPr>
          <p:sp>
            <p:nvSpPr>
              <p:cNvPr id="45" name="椭圆 44">
                <a:extLst>
                  <a:ext uri="{FF2B5EF4-FFF2-40B4-BE49-F238E27FC236}">
                    <a16:creationId xmlns:a16="http://schemas.microsoft.com/office/drawing/2014/main" id="{4B6E129B-F802-8752-BCCD-0B7027F943C4}"/>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6" name="椭圆 45">
                <a:extLst>
                  <a:ext uri="{FF2B5EF4-FFF2-40B4-BE49-F238E27FC236}">
                    <a16:creationId xmlns:a16="http://schemas.microsoft.com/office/drawing/2014/main" id="{C421FA1F-E3DF-6863-1008-B0A8AB8316DE}"/>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7" name="椭圆 46">
                <a:extLst>
                  <a:ext uri="{FF2B5EF4-FFF2-40B4-BE49-F238E27FC236}">
                    <a16:creationId xmlns:a16="http://schemas.microsoft.com/office/drawing/2014/main" id="{234F850E-070E-CCE1-9B96-7A5BBD688688}"/>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8" name="椭圆 47">
                <a:extLst>
                  <a:ext uri="{FF2B5EF4-FFF2-40B4-BE49-F238E27FC236}">
                    <a16:creationId xmlns:a16="http://schemas.microsoft.com/office/drawing/2014/main" id="{F9243D3F-6E37-B13E-BE50-6B214B66C1A7}"/>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9" name="椭圆 48">
                <a:extLst>
                  <a:ext uri="{FF2B5EF4-FFF2-40B4-BE49-F238E27FC236}">
                    <a16:creationId xmlns:a16="http://schemas.microsoft.com/office/drawing/2014/main" id="{3299B774-2CA0-E994-1C3C-1287240ED15C}"/>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0" name="椭圆 49">
                <a:extLst>
                  <a:ext uri="{FF2B5EF4-FFF2-40B4-BE49-F238E27FC236}">
                    <a16:creationId xmlns:a16="http://schemas.microsoft.com/office/drawing/2014/main" id="{500B6A4B-A978-F9DD-8138-71CF8182824E}"/>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1" name="椭圆 50">
                <a:extLst>
                  <a:ext uri="{FF2B5EF4-FFF2-40B4-BE49-F238E27FC236}">
                    <a16:creationId xmlns:a16="http://schemas.microsoft.com/office/drawing/2014/main" id="{FD90ECA5-EFB8-37E2-420E-8D1A68029B7C}"/>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7" name="组合 36">
              <a:extLst>
                <a:ext uri="{FF2B5EF4-FFF2-40B4-BE49-F238E27FC236}">
                  <a16:creationId xmlns:a16="http://schemas.microsoft.com/office/drawing/2014/main" id="{C762F18D-4ADD-8D98-8409-6E3DF72380E5}"/>
                </a:ext>
              </a:extLst>
            </p:cNvPr>
            <p:cNvGrpSpPr/>
            <p:nvPr/>
          </p:nvGrpSpPr>
          <p:grpSpPr>
            <a:xfrm>
              <a:off x="5309769" y="6793747"/>
              <a:ext cx="950400" cy="36000"/>
              <a:chOff x="1102649" y="2535434"/>
              <a:chExt cx="950400" cy="36000"/>
            </a:xfrm>
            <a:grpFill/>
          </p:grpSpPr>
          <p:sp>
            <p:nvSpPr>
              <p:cNvPr id="38" name="椭圆 37">
                <a:extLst>
                  <a:ext uri="{FF2B5EF4-FFF2-40B4-BE49-F238E27FC236}">
                    <a16:creationId xmlns:a16="http://schemas.microsoft.com/office/drawing/2014/main" id="{290543C8-555B-C9F8-4BFF-96EA079E9425}"/>
                  </a:ext>
                </a:extLst>
              </p:cNvPr>
              <p:cNvSpPr/>
              <p:nvPr/>
            </p:nvSpPr>
            <p:spPr>
              <a:xfrm>
                <a:off x="1102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椭圆 38">
                <a:extLst>
                  <a:ext uri="{FF2B5EF4-FFF2-40B4-BE49-F238E27FC236}">
                    <a16:creationId xmlns:a16="http://schemas.microsoft.com/office/drawing/2014/main" id="{EFBA0A3D-7A8E-03C2-F5BF-417BE3B7740E}"/>
                  </a:ext>
                </a:extLst>
              </p:cNvPr>
              <p:cNvSpPr/>
              <p:nvPr/>
            </p:nvSpPr>
            <p:spPr>
              <a:xfrm>
                <a:off x="1255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椭圆 39">
                <a:extLst>
                  <a:ext uri="{FF2B5EF4-FFF2-40B4-BE49-F238E27FC236}">
                    <a16:creationId xmlns:a16="http://schemas.microsoft.com/office/drawing/2014/main" id="{922525FE-BDBB-3539-D12B-250A7D3FD9A9}"/>
                  </a:ext>
                </a:extLst>
              </p:cNvPr>
              <p:cNvSpPr/>
              <p:nvPr/>
            </p:nvSpPr>
            <p:spPr>
              <a:xfrm>
                <a:off x="14074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1" name="椭圆 40">
                <a:extLst>
                  <a:ext uri="{FF2B5EF4-FFF2-40B4-BE49-F238E27FC236}">
                    <a16:creationId xmlns:a16="http://schemas.microsoft.com/office/drawing/2014/main" id="{9451890C-59A9-FDAE-E90D-E6CF1468A69F}"/>
                  </a:ext>
                </a:extLst>
              </p:cNvPr>
              <p:cNvSpPr/>
              <p:nvPr/>
            </p:nvSpPr>
            <p:spPr>
              <a:xfrm>
                <a:off x="15598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2" name="椭圆 41">
                <a:extLst>
                  <a:ext uri="{FF2B5EF4-FFF2-40B4-BE49-F238E27FC236}">
                    <a16:creationId xmlns:a16="http://schemas.microsoft.com/office/drawing/2014/main" id="{8296DCAD-C1B8-8CDB-65BB-43DDEE341B77}"/>
                  </a:ext>
                </a:extLst>
              </p:cNvPr>
              <p:cNvSpPr/>
              <p:nvPr/>
            </p:nvSpPr>
            <p:spPr>
              <a:xfrm>
                <a:off x="17122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3" name="椭圆 42">
                <a:extLst>
                  <a:ext uri="{FF2B5EF4-FFF2-40B4-BE49-F238E27FC236}">
                    <a16:creationId xmlns:a16="http://schemas.microsoft.com/office/drawing/2014/main" id="{BA5729AC-52E3-9A26-4FC7-E457145F32A2}"/>
                  </a:ext>
                </a:extLst>
              </p:cNvPr>
              <p:cNvSpPr/>
              <p:nvPr/>
            </p:nvSpPr>
            <p:spPr>
              <a:xfrm>
                <a:off x="18646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4" name="椭圆 43">
                <a:extLst>
                  <a:ext uri="{FF2B5EF4-FFF2-40B4-BE49-F238E27FC236}">
                    <a16:creationId xmlns:a16="http://schemas.microsoft.com/office/drawing/2014/main" id="{A722760D-BC1E-EF1B-FF75-A3FE564A7931}"/>
                  </a:ext>
                </a:extLst>
              </p:cNvPr>
              <p:cNvSpPr/>
              <p:nvPr/>
            </p:nvSpPr>
            <p:spPr>
              <a:xfrm>
                <a:off x="2017049" y="253543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spTree>
    <p:extLst>
      <p:ext uri="{BB962C8B-B14F-4D97-AF65-F5344CB8AC3E}">
        <p14:creationId xmlns:p14="http://schemas.microsoft.com/office/powerpoint/2010/main" val="1685700043"/>
      </p:ext>
    </p:extLst>
  </p:cSld>
  <p:clrMapOvr>
    <a:masterClrMapping/>
  </p:clrMapOvr>
</p:sld>
</file>

<file path=ppt/theme/theme1.xml><?xml version="1.0" encoding="utf-8"?>
<a:theme xmlns:a="http://schemas.openxmlformats.org/drawingml/2006/main" name="Office 主题">
  <a:themeElements>
    <a:clrScheme name="企业员工培训">
      <a:dk1>
        <a:srgbClr val="181717"/>
      </a:dk1>
      <a:lt1>
        <a:sysClr val="window" lastClr="FFFFFF"/>
      </a:lt1>
      <a:dk2>
        <a:srgbClr val="000000"/>
      </a:dk2>
      <a:lt2>
        <a:srgbClr val="E7E6E6"/>
      </a:lt2>
      <a:accent1>
        <a:srgbClr val="1D51EE"/>
      </a:accent1>
      <a:accent2>
        <a:srgbClr val="FCE33F"/>
      </a:accent2>
      <a:accent3>
        <a:srgbClr val="F1F3F8"/>
      </a:accent3>
      <a:accent4>
        <a:srgbClr val="6621FF"/>
      </a:accent4>
      <a:accent5>
        <a:srgbClr val="FFC000"/>
      </a:accent5>
      <a:accent6>
        <a:srgbClr val="00B050"/>
      </a:accent6>
      <a:hlink>
        <a:srgbClr val="ED7D31"/>
      </a:hlink>
      <a:folHlink>
        <a:srgbClr val="44546A"/>
      </a:folHlink>
    </a:clrScheme>
    <a:fontScheme name="微软雅黑 Light">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1202</Words>
  <Application>Microsoft Office PowerPoint</Application>
  <PresentationFormat>宽屏</PresentationFormat>
  <Paragraphs>128</Paragraphs>
  <Slides>11</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11</vt:i4>
      </vt:variant>
    </vt:vector>
  </HeadingPairs>
  <TitlesOfParts>
    <vt:vector size="14" baseType="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蓝黄配色商务风企业员工培训PPT模板</dc:title>
  <dc:subject>商务风</dc:subject>
  <dc:creator>姜铎</dc:creator>
  <cp:keywords>员工培训；商务</cp:keywords>
  <cp:lastModifiedBy>姜 铎</cp:lastModifiedBy>
  <cp:revision>156</cp:revision>
  <dcterms:created xsi:type="dcterms:W3CDTF">2022-07-11T10:02:28Z</dcterms:created>
  <dcterms:modified xsi:type="dcterms:W3CDTF">2022-08-14T13:33:29Z</dcterms:modified>
</cp:coreProperties>
</file>